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notesMasterIdLst>
    <p:notesMasterId r:id="rId22"/>
  </p:notesMasterIdLst>
  <p:handoutMasterIdLst>
    <p:handoutMasterId r:id="rId2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4" r:id="rId21"/>
  </p:sldIdLst>
  <p:sldSz cx="12192000" cy="6858000"/>
  <p:notesSz cx="6858000" cy="9144000"/>
  <p:defaultTextStyle>
    <a:defPPr>
      <a:defRPr lang="ko-KR"/>
    </a:defPPr>
    <a:lvl1pPr algn="l" rtl="0" fontAlgn="base">
      <a:spcBef>
        <a:spcPct val="0"/>
      </a:spcBef>
      <a:spcAft>
        <a:spcPct val="0"/>
      </a:spcAft>
      <a:defRPr kern="1200">
        <a:solidFill>
          <a:schemeClr val="tx1"/>
        </a:solidFill>
        <a:latin typeface="Arial" charset="0"/>
        <a:ea typeface="함초롬돋움"/>
        <a:cs typeface="Arial" charset="0"/>
      </a:defRPr>
    </a:lvl1pPr>
    <a:lvl2pPr marL="457200" algn="l" rtl="0" fontAlgn="base">
      <a:spcBef>
        <a:spcPct val="0"/>
      </a:spcBef>
      <a:spcAft>
        <a:spcPct val="0"/>
      </a:spcAft>
      <a:defRPr kern="1200">
        <a:solidFill>
          <a:schemeClr val="tx1"/>
        </a:solidFill>
        <a:latin typeface="Arial" charset="0"/>
        <a:ea typeface="함초롬돋움"/>
        <a:cs typeface="Arial" charset="0"/>
      </a:defRPr>
    </a:lvl2pPr>
    <a:lvl3pPr marL="914400" algn="l" rtl="0" fontAlgn="base">
      <a:spcBef>
        <a:spcPct val="0"/>
      </a:spcBef>
      <a:spcAft>
        <a:spcPct val="0"/>
      </a:spcAft>
      <a:defRPr kern="1200">
        <a:solidFill>
          <a:schemeClr val="tx1"/>
        </a:solidFill>
        <a:latin typeface="Arial" charset="0"/>
        <a:ea typeface="함초롬돋움"/>
        <a:cs typeface="Arial" charset="0"/>
      </a:defRPr>
    </a:lvl3pPr>
    <a:lvl4pPr marL="1371600" algn="l" rtl="0" fontAlgn="base">
      <a:spcBef>
        <a:spcPct val="0"/>
      </a:spcBef>
      <a:spcAft>
        <a:spcPct val="0"/>
      </a:spcAft>
      <a:defRPr kern="1200">
        <a:solidFill>
          <a:schemeClr val="tx1"/>
        </a:solidFill>
        <a:latin typeface="Arial" charset="0"/>
        <a:ea typeface="함초롬돋움"/>
        <a:cs typeface="Arial" charset="0"/>
      </a:defRPr>
    </a:lvl4pPr>
    <a:lvl5pPr marL="1828800" algn="l" rtl="0" fontAlgn="base">
      <a:spcBef>
        <a:spcPct val="0"/>
      </a:spcBef>
      <a:spcAft>
        <a:spcPct val="0"/>
      </a:spcAft>
      <a:defRPr kern="1200">
        <a:solidFill>
          <a:schemeClr val="tx1"/>
        </a:solidFill>
        <a:latin typeface="Arial" charset="0"/>
        <a:ea typeface="함초롬돋움"/>
        <a:cs typeface="Arial" charset="0"/>
      </a:defRPr>
    </a:lvl5pPr>
    <a:lvl6pPr marL="2286000" algn="l" defTabSz="914400" rtl="0" eaLnBrk="1" latinLnBrk="0" hangingPunct="1">
      <a:defRPr kern="1200">
        <a:solidFill>
          <a:schemeClr val="tx1"/>
        </a:solidFill>
        <a:latin typeface="Arial" charset="0"/>
        <a:ea typeface="함초롬돋움"/>
        <a:cs typeface="Arial" charset="0"/>
      </a:defRPr>
    </a:lvl6pPr>
    <a:lvl7pPr marL="2743200" algn="l" defTabSz="914400" rtl="0" eaLnBrk="1" latinLnBrk="0" hangingPunct="1">
      <a:defRPr kern="1200">
        <a:solidFill>
          <a:schemeClr val="tx1"/>
        </a:solidFill>
        <a:latin typeface="Arial" charset="0"/>
        <a:ea typeface="함초롬돋움"/>
        <a:cs typeface="Arial" charset="0"/>
      </a:defRPr>
    </a:lvl7pPr>
    <a:lvl8pPr marL="3200400" algn="l" defTabSz="914400" rtl="0" eaLnBrk="1" latinLnBrk="0" hangingPunct="1">
      <a:defRPr kern="1200">
        <a:solidFill>
          <a:schemeClr val="tx1"/>
        </a:solidFill>
        <a:latin typeface="Arial" charset="0"/>
        <a:ea typeface="함초롬돋움"/>
        <a:cs typeface="Arial" charset="0"/>
      </a:defRPr>
    </a:lvl8pPr>
    <a:lvl9pPr marL="3657600" algn="l" defTabSz="914400" rtl="0" eaLnBrk="1" latinLnBrk="0" hangingPunct="1">
      <a:defRPr kern="1200">
        <a:solidFill>
          <a:schemeClr val="tx1"/>
        </a:solidFill>
        <a:latin typeface="Arial" charset="0"/>
        <a:ea typeface="함초롬돋움"/>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p:present/>
    <p:sldAll/>
    <p:penClr>
      <a:srgbClr val="FF0000"/>
    </p:penClr>
  </p:showPr>
</p:presentationPr>
</file>

<file path=ppt/tableStyles.xml><?xml version="1.0" encoding="utf-8"?>
<a:tblStyleLst xmlns:a="http://schemas.openxmlformats.org/drawingml/2006/main" def="{5C22544A-7EE6-4342-B048-85BDC9FD1C3A}">
  <a:tblStyle styleId="{01A66EDD-3DAB-4C5B-A090-DC80EC1FD486}" styleName="Normal Style 1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lum val="90000"/>
            </a:schemeClr>
          </a:solidFill>
        </a:fill>
      </a:tcStyle>
    </a:wholeTbl>
    <a:band1H>
      <a:tcTxStyle/>
      <a:tcStyle>
        <a:tcBdr/>
        <a:fill>
          <a:solidFill>
            <a:schemeClr val="accent1">
              <a:lum val="80000"/>
            </a:schemeClr>
          </a:solidFill>
        </a:fill>
      </a:tcStyle>
    </a:band1H>
    <a:band2H>
      <a:tcTxStyle/>
      <a:tcStyle>
        <a:tcBdr/>
      </a:tcStyle>
    </a:band2H>
    <a:band1V>
      <a:tcTxStyle/>
      <a:tcStyle>
        <a:tcBdr/>
        <a:fill>
          <a:solidFill>
            <a:schemeClr val="accent1">
              <a:lum val="80000"/>
            </a:schemeClr>
          </a:solidFill>
        </a:fill>
      </a:tcStyle>
    </a:band1V>
    <a:band2V>
      <a:tcTxStyle/>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50" d="100"/>
          <a:sy n="50" d="100"/>
        </p:scale>
        <p:origin x="-1446" y="-468"/>
      </p:cViewPr>
      <p:guideLst>
        <p:guide orient="horz" pos="2158"/>
        <p:guide pos="3838"/>
      </p:guideLst>
    </p:cSldViewPr>
  </p:slideViewPr>
  <p:notesTextViewPr>
    <p:cViewPr>
      <p:scale>
        <a:sx n="100" d="100"/>
        <a:sy n="100" d="100"/>
      </p:scale>
      <p:origin x="0" y="0"/>
    </p:cViewPr>
  </p:notesTextViewPr>
  <p:notesViewPr>
    <p:cSldViewPr snapToObjects="1">
      <p:cViewPr varScale="1">
        <p:scale>
          <a:sx n="66" d="100"/>
          <a:sy n="66" d="100"/>
        </p:scale>
        <p:origin x="0" y="0"/>
      </p:cViewPr>
      <p:guideLst>
        <p:guide orient="horz" pos="2878"/>
        <p:guide pos="2158"/>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latinLnBrk="1">
              <a:defRPr sz="1200">
                <a:cs typeface="함초롬돋움"/>
              </a:defRPr>
            </a:lvl1pPr>
          </a:lstStyle>
          <a:p>
            <a:pPr>
              <a:defRPr/>
            </a:pPr>
            <a:endParaRPr lang="en-US"/>
          </a:p>
        </p:txBody>
      </p:sp>
      <p:sp>
        <p:nvSpPr>
          <p:cNvPr id="491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latinLnBrk="1">
              <a:defRPr sz="1200">
                <a:cs typeface="함초롬돋움"/>
              </a:defRPr>
            </a:lvl1pPr>
          </a:lstStyle>
          <a:p>
            <a:pPr>
              <a:defRPr/>
            </a:pPr>
            <a:fld id="{2B2E601A-A75C-44E5-84A5-E77AB4CD1B8F}" type="datetime1">
              <a:rPr lang="en-US"/>
              <a:pPr>
                <a:defRPr/>
              </a:pPr>
              <a:t>3/16/2015</a:t>
            </a:fld>
            <a:endParaRPr lang="en-US"/>
          </a:p>
        </p:txBody>
      </p:sp>
      <p:sp>
        <p:nvSpPr>
          <p:cNvPr id="491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latinLnBrk="1">
              <a:defRPr sz="1200">
                <a:cs typeface="함초롬돋움"/>
              </a:defRPr>
            </a:lvl1pPr>
          </a:lstStyle>
          <a:p>
            <a:pPr>
              <a:defRPr/>
            </a:pPr>
            <a:endParaRPr lang="en-US"/>
          </a:p>
        </p:txBody>
      </p:sp>
      <p:sp>
        <p:nvSpPr>
          <p:cNvPr id="491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latinLnBrk="1">
              <a:defRPr sz="1200">
                <a:cs typeface="함초롬돋움"/>
              </a:defRPr>
            </a:lvl1pPr>
          </a:lstStyle>
          <a:p>
            <a:pPr>
              <a:defRPr/>
            </a:pPr>
            <a:fld id="{A484890A-8A9F-4E2F-B3DE-474526A50B9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a:lstStyle>
            <a:lvl1pPr algn="l" fontAlgn="auto">
              <a:spcBef>
                <a:spcPts val="0"/>
              </a:spcBef>
              <a:spcAft>
                <a:spcPts val="0"/>
              </a:spcAft>
              <a:defRPr sz="1200">
                <a:latin typeface="+mn-lt"/>
                <a:ea typeface="+mn-ea"/>
                <a:cs typeface="+mn-cs"/>
              </a:defRPr>
            </a:lvl1pPr>
          </a:lstStyle>
          <a:p>
            <a:pPr>
              <a:defRPr lang="lt-LT" altLang="en-US"/>
            </a:pPr>
            <a:endParaRPr lang="lt-LT" altLang=""/>
          </a:p>
        </p:txBody>
      </p:sp>
      <p:sp>
        <p:nvSpPr>
          <p:cNvPr id="3" name="Datos vietos rezervavimo ženklas 2"/>
          <p:cNvSpPr>
            <a:spLocks noGrp="1"/>
          </p:cNvSpPr>
          <p:nvPr>
            <p:ph type="dt" idx="1"/>
          </p:nvPr>
        </p:nvSpPr>
        <p:spPr>
          <a:xfrm>
            <a:off x="3884613" y="0"/>
            <a:ext cx="2971800" cy="457200"/>
          </a:xfrm>
          <a:prstGeom prst="rect">
            <a:avLst/>
          </a:prstGeom>
        </p:spPr>
        <p:txBody>
          <a:bodyPr vert="horz" lIns="91440" tIns="45720" rIns="91440" bIns="45720"/>
          <a:lstStyle>
            <a:lvl1pPr algn="r" fontAlgn="auto">
              <a:spcBef>
                <a:spcPts val="0"/>
              </a:spcBef>
              <a:spcAft>
                <a:spcPts val="0"/>
              </a:spcAft>
              <a:defRPr sz="1200">
                <a:latin typeface="+mn-lt"/>
                <a:ea typeface="+mn-ea"/>
                <a:cs typeface="+mn-cs"/>
              </a:defRPr>
            </a:lvl1pPr>
          </a:lstStyle>
          <a:p>
            <a:pPr>
              <a:defRPr lang="lt-LT" altLang="en-US"/>
            </a:pPr>
            <a:fld id="{BC628C46-6E6C-4736-9F32-522E15D5BD9F}" type="datetime1">
              <a:rPr lang="lt-LT" altLang=""/>
              <a:pPr>
                <a:defRPr lang="lt-LT" altLang="en-US"/>
              </a:pPr>
              <a:t>2015.03.16</a:t>
            </a:fld>
            <a:endParaRPr lang="lt-LT" altLang=""/>
          </a:p>
        </p:txBody>
      </p:sp>
      <p:sp>
        <p:nvSpPr>
          <p:cNvPr id="4" name="Skaidrės vaizdo vietos rezervavimo ženklas 3"/>
          <p:cNvSpPr>
            <a:spLocks noGrp="1" noRot="1" noChangeAspect="1" noTextEdi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anchor="ctr"/>
          <a:lstStyle/>
          <a:p>
            <a:pPr lvl="0"/>
            <a:endParaRPr lang="lt-LT" altLang="" noProof="0"/>
          </a:p>
        </p:txBody>
      </p:sp>
      <p:sp>
        <p:nvSpPr>
          <p:cNvPr id="5" name="Skaidrės pastabos vietos rezervavimo ženklas 4"/>
          <p:cNvSpPr>
            <a:spLocks noGrp="1"/>
          </p:cNvSpPr>
          <p:nvPr>
            <p:ph type="body" sz="quarter" idx="3"/>
          </p:nvPr>
        </p:nvSpPr>
        <p:spPr>
          <a:xfrm>
            <a:off x="685800" y="4343400"/>
            <a:ext cx="5486400" cy="4114800"/>
          </a:xfrm>
          <a:prstGeom prst="rect">
            <a:avLst/>
          </a:prstGeom>
        </p:spPr>
        <p:txBody>
          <a:bodyPr vert="horz" lIns="91440" tIns="45720" rIns="91440" bIns="45720">
            <a:noAutofit/>
          </a:bodyPr>
          <a:lstStyle/>
          <a:p>
            <a:pPr lvl="0"/>
            <a:r>
              <a:rPr lang="lt-LT" altLang="" noProof="0"/>
              <a:t>Du kartus bakstelėkite norėdami redaguoti šablono teksto stilius</a:t>
            </a:r>
          </a:p>
          <a:p>
            <a:pPr lvl="1"/>
            <a:r>
              <a:rPr lang="lt-LT" altLang="" noProof="0"/>
              <a:t>Antras lygis</a:t>
            </a:r>
          </a:p>
          <a:p>
            <a:pPr lvl="2"/>
            <a:r>
              <a:rPr lang="lt-LT" altLang="" noProof="0"/>
              <a:t>Trečias lygis</a:t>
            </a:r>
          </a:p>
          <a:p>
            <a:pPr lvl="3"/>
            <a:r>
              <a:rPr lang="lt-LT" altLang="" noProof="0"/>
              <a:t>Ketvirtas lygis</a:t>
            </a:r>
          </a:p>
          <a:p>
            <a:pPr lvl="4"/>
            <a:r>
              <a:rPr lang="lt-LT" altLang="" noProof="0"/>
              <a:t>Penktas lygis</a:t>
            </a:r>
          </a:p>
        </p:txBody>
      </p:sp>
      <p:sp>
        <p:nvSpPr>
          <p:cNvPr id="6" name="Poraštės vietos rezervavimo ženklas 5"/>
          <p:cNvSpPr>
            <a:spLocks noGrp="1"/>
          </p:cNvSpPr>
          <p:nvPr>
            <p:ph type="ftr" sz="quarter" idx="4"/>
          </p:nvPr>
        </p:nvSpPr>
        <p:spPr>
          <a:xfrm>
            <a:off x="0" y="8685213"/>
            <a:ext cx="2971800" cy="457200"/>
          </a:xfrm>
          <a:prstGeom prst="rect">
            <a:avLst/>
          </a:prstGeom>
        </p:spPr>
        <p:txBody>
          <a:bodyPr vert="horz" lIns="91440" tIns="45720" rIns="91440" bIns="45720" anchor="b"/>
          <a:lstStyle>
            <a:lvl1pPr algn="l" fontAlgn="auto">
              <a:spcBef>
                <a:spcPts val="0"/>
              </a:spcBef>
              <a:spcAft>
                <a:spcPts val="0"/>
              </a:spcAft>
              <a:defRPr sz="1200">
                <a:latin typeface="+mn-lt"/>
                <a:ea typeface="+mn-ea"/>
                <a:cs typeface="+mn-cs"/>
              </a:defRPr>
            </a:lvl1pPr>
          </a:lstStyle>
          <a:p>
            <a:pPr>
              <a:defRPr lang="lt-LT" altLang="en-US"/>
            </a:pPr>
            <a:endParaRPr lang="lt-LT" altLang=""/>
          </a:p>
        </p:txBody>
      </p:sp>
      <p:sp>
        <p:nvSpPr>
          <p:cNvPr id="7" name="Skaidrės numerio vietos rezervavimo ženklas 6"/>
          <p:cNvSpPr>
            <a:spLocks noGrp="1"/>
          </p:cNvSpPr>
          <p:nvPr>
            <p:ph type="sldNum" sz="quarter" idx="5"/>
          </p:nvPr>
        </p:nvSpPr>
        <p:spPr>
          <a:xfrm>
            <a:off x="3884613" y="8685213"/>
            <a:ext cx="2971800" cy="457200"/>
          </a:xfrm>
          <a:prstGeom prst="rect">
            <a:avLst/>
          </a:prstGeom>
        </p:spPr>
        <p:txBody>
          <a:bodyPr vert="horz" lIns="91440" tIns="45720" rIns="91440" bIns="45720" anchor="b"/>
          <a:lstStyle>
            <a:lvl1pPr algn="r" fontAlgn="auto">
              <a:spcBef>
                <a:spcPts val="0"/>
              </a:spcBef>
              <a:spcAft>
                <a:spcPts val="0"/>
              </a:spcAft>
              <a:defRPr sz="1200">
                <a:latin typeface="+mn-lt"/>
                <a:ea typeface="+mn-ea"/>
                <a:cs typeface="+mn-cs"/>
              </a:defRPr>
            </a:lvl1pPr>
          </a:lstStyle>
          <a:p>
            <a:pPr>
              <a:defRPr lang="lt-LT" altLang="en-US"/>
            </a:pPr>
            <a:fld id="{1A5ECCFF-2ED8-46E9-B45F-51B5529FF627}" type="slidenum">
              <a:rPr lang="lt-LT" altLang=""/>
              <a:pPr>
                <a:defRPr lang="lt-LT" altLang="en-US"/>
              </a:pPr>
              <a:t>‹#›</a:t>
            </a:fld>
            <a:endParaRPr lang="lt-LT" altLang=""/>
          </a:p>
        </p:txBody>
      </p:sp>
    </p:spTree>
  </p:cSld>
  <p:clrMap bg1="lt1" tx1="dk1" bg2="lt2" tx2="dk2" accent1="accent1" accent2="accent2" accent3="accent3" accent4="accent4" accent5="accent5" accent6="accent6" hlink="hlink" folHlink="folHlink"/>
  <p:hf hdr="0" ftr="0" dt="0"/>
  <p:notesStyle>
    <a:lvl1pPr algn="l" defTabSz="90488" rtl="0" eaLnBrk="0" fontAlgn="base" latinLnBrk="1" hangingPunct="0">
      <a:spcBef>
        <a:spcPct val="30000"/>
      </a:spcBef>
      <a:spcAft>
        <a:spcPct val="0"/>
      </a:spcAft>
      <a:defRPr sz="1200" kern="1200">
        <a:solidFill>
          <a:schemeClr val="tx1"/>
        </a:solidFill>
        <a:latin typeface="+mj-lt"/>
        <a:ea typeface="+mj-ea"/>
        <a:cs typeface="+mj-cs"/>
      </a:defRPr>
    </a:lvl1pPr>
    <a:lvl2pPr marL="457200" algn="l" defTabSz="90488" rtl="0" eaLnBrk="0" fontAlgn="base" latinLnBrk="1" hangingPunct="0">
      <a:spcBef>
        <a:spcPct val="30000"/>
      </a:spcBef>
      <a:spcAft>
        <a:spcPct val="0"/>
      </a:spcAft>
      <a:defRPr sz="1200" kern="1200">
        <a:solidFill>
          <a:schemeClr val="tx1"/>
        </a:solidFill>
        <a:latin typeface="+mj-lt"/>
        <a:ea typeface="+mj-ea"/>
        <a:cs typeface="+mj-cs"/>
      </a:defRPr>
    </a:lvl2pPr>
    <a:lvl3pPr marL="914400" algn="l" defTabSz="90488" rtl="0" eaLnBrk="0" fontAlgn="base" latinLnBrk="1" hangingPunct="0">
      <a:spcBef>
        <a:spcPct val="30000"/>
      </a:spcBef>
      <a:spcAft>
        <a:spcPct val="0"/>
      </a:spcAft>
      <a:defRPr sz="1200" kern="1200">
        <a:solidFill>
          <a:schemeClr val="tx1"/>
        </a:solidFill>
        <a:latin typeface="+mj-lt"/>
        <a:ea typeface="+mj-ea"/>
        <a:cs typeface="+mj-cs"/>
      </a:defRPr>
    </a:lvl3pPr>
    <a:lvl4pPr marL="1371600" algn="l" defTabSz="90488" rtl="0" eaLnBrk="0" fontAlgn="base" latinLnBrk="1" hangingPunct="0">
      <a:spcBef>
        <a:spcPct val="30000"/>
      </a:spcBef>
      <a:spcAft>
        <a:spcPct val="0"/>
      </a:spcAft>
      <a:defRPr sz="1200" kern="1200">
        <a:solidFill>
          <a:schemeClr val="tx1"/>
        </a:solidFill>
        <a:latin typeface="+mj-lt"/>
        <a:ea typeface="+mj-ea"/>
        <a:cs typeface="+mj-cs"/>
      </a:defRPr>
    </a:lvl4pPr>
    <a:lvl5pPr marL="1828800" algn="l" defTabSz="90488" rtl="0" eaLnBrk="0" fontAlgn="base" latinLnBrk="1" hangingPunct="0">
      <a:spcBef>
        <a:spcPct val="30000"/>
      </a:spcBef>
      <a:spcAft>
        <a:spcPct val="0"/>
      </a:spcAft>
      <a:defRPr sz="1200" kern="1200">
        <a:solidFill>
          <a:schemeClr val="tx1"/>
        </a:solidFill>
        <a:latin typeface="+mj-lt"/>
        <a:ea typeface="+mj-ea"/>
        <a:cs typeface="+mj-cs"/>
      </a:defRPr>
    </a:lvl5pPr>
    <a:lvl6pPr marL="2286000" algn="l" defTabSz="91440" rtl="0" eaLnBrk="1" latinLnBrk="1" hangingPunct="1">
      <a:defRPr sz="1200" kern="1200">
        <a:solidFill>
          <a:schemeClr val="tx1"/>
        </a:solidFill>
        <a:latin typeface="+mj-lt"/>
        <a:ea typeface="+mj-ea"/>
        <a:cs typeface="+mj-cs"/>
      </a:defRPr>
    </a:lvl6pPr>
    <a:lvl7pPr marL="2743200" algn="l" defTabSz="91440" rtl="0" eaLnBrk="1" latinLnBrk="1" hangingPunct="1">
      <a:defRPr sz="1200" kern="1200">
        <a:solidFill>
          <a:schemeClr val="tx1"/>
        </a:solidFill>
        <a:latin typeface="+mj-lt"/>
        <a:ea typeface="+mj-ea"/>
        <a:cs typeface="+mj-cs"/>
      </a:defRPr>
    </a:lvl7pPr>
    <a:lvl8pPr marL="3200400" algn="l" defTabSz="91440" rtl="0" eaLnBrk="1" latinLnBrk="1" hangingPunct="1">
      <a:defRPr sz="1200" kern="1200">
        <a:solidFill>
          <a:schemeClr val="tx1"/>
        </a:solidFill>
        <a:latin typeface="+mj-lt"/>
        <a:ea typeface="+mj-ea"/>
        <a:cs typeface="+mj-cs"/>
      </a:defRPr>
    </a:lvl8pPr>
    <a:lvl9pPr marL="3657600" algn="l" defTabSz="91440" rtl="0" eaLnBrk="1" latinLnBrk="1" hangingPunct="1">
      <a:defRPr sz="1200" kern="1200">
        <a:solidFill>
          <a:schemeClr val="tx1"/>
        </a:solidFill>
        <a:latin typeface="+mj-lt"/>
        <a:ea typeface="+mj-ea"/>
        <a:cs typeface="+mj-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kaidrės vaizdo vietos rezervavimo ženklas 3"/>
          <p:cNvSpPr>
            <a:spLocks noGrp="1" noRot="1" noChangeAspect="1" noTextEdit="1"/>
          </p:cNvSpPr>
          <p:nvPr>
            <p:ph type="sldImg" idx="2"/>
          </p:nvPr>
        </p:nvSpPr>
        <p:spPr bwMode="auto">
          <a:noFill/>
          <a:ln>
            <a:solidFill>
              <a:srgbClr val="000000"/>
            </a:solidFill>
            <a:miter lim="800000"/>
            <a:headEnd/>
            <a:tailEnd/>
          </a:ln>
        </p:spPr>
      </p:sp>
      <p:sp>
        <p:nvSpPr>
          <p:cNvPr id="17410" name="Skaidrės pastabos vietos rezervavimo ženklas 4"/>
          <p:cNvSpPr>
            <a:spLocks noGrp="1"/>
          </p:cNvSpPr>
          <p:nvPr>
            <p:ph type="body" sz="quarter" idx="3"/>
          </p:nvPr>
        </p:nvSpPr>
        <p:spPr bwMode="auto">
          <a:noFill/>
        </p:spPr>
        <p:txBody>
          <a:bodyPr wrap="square" numCol="1" anchor="t" anchorCtr="0" compatLnSpc="1">
            <a:prstTxWarp prst="textNoShape">
              <a:avLst/>
            </a:prstTxWarp>
          </a:bodyPr>
          <a:lstStyle/>
          <a:p>
            <a:pPr eaLnBrk="1" latinLnBrk="0" hangingPunct="1">
              <a:spcBef>
                <a:spcPct val="0"/>
              </a:spcBef>
            </a:pPr>
            <a:endParaRPr lang="lt-LT" smtClean="0"/>
          </a:p>
        </p:txBody>
      </p:sp>
      <p:sp>
        <p:nvSpPr>
          <p:cNvPr id="16387" name="Skaidrės numerio vietos rezervavimo ženklas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latinLnBrk="1">
              <a:spcBef>
                <a:spcPct val="0"/>
              </a:spcBef>
              <a:spcAft>
                <a:spcPct val="0"/>
              </a:spcAft>
              <a:defRPr/>
            </a:pPr>
            <a:fld id="{66BA73F7-5E67-4C41-81EE-26C194B11B59}" type="slidenum">
              <a:rPr lang="en-US" altLang="en-US" smtClean="0"/>
              <a:pPr fontAlgn="base" latinLnBrk="1">
                <a:spcBef>
                  <a:spcPct val="0"/>
                </a:spcBef>
                <a:spcAft>
                  <a:spcPct val="0"/>
                </a:spcAft>
                <a:defRPr/>
              </a:pPr>
              <a:t>1</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Pavadinimo skaidrė" type="title" preserve="1">
  <p:cSld name="Pavadinimo skaidrė">
    <p:bg>
      <p:bgRef idx="1001">
        <a:schemeClr val="bg1"/>
      </p:bgRef>
    </p:bg>
    <p:spTree>
      <p:nvGrpSpPr>
        <p:cNvPr id="1" name=""/>
        <p:cNvGrpSpPr/>
        <p:nvPr/>
      </p:nvGrpSpPr>
      <p:grpSpPr>
        <a:xfrm>
          <a:off x="0" y="0"/>
          <a:ext cx="0" cy="0"/>
          <a:chOff x="0" y="0"/>
          <a:chExt cx="0" cy="0"/>
        </a:xfrm>
      </p:grpSpPr>
      <p:pic>
        <p:nvPicPr>
          <p:cNvPr id="4" name="그림 21" descr="빛_047.png"/>
          <p:cNvPicPr>
            <a:picLocks noChangeAspect="1"/>
          </p:cNvPicPr>
          <p:nvPr/>
        </p:nvPicPr>
        <p:blipFill>
          <a:blip r:embed="rId2"/>
          <a:srcRect/>
          <a:stretch>
            <a:fillRect/>
          </a:stretch>
        </p:blipFill>
        <p:spPr bwMode="auto">
          <a:xfrm rot="20772028">
            <a:off x="6350" y="1201738"/>
            <a:ext cx="11207750" cy="68262"/>
          </a:xfrm>
          <a:prstGeom prst="rect">
            <a:avLst/>
          </a:prstGeom>
          <a:noFill/>
          <a:ln w="9525">
            <a:noFill/>
            <a:miter lim="800000"/>
            <a:headEnd/>
            <a:tailEnd/>
          </a:ln>
        </p:spPr>
      </p:pic>
      <p:pic>
        <p:nvPicPr>
          <p:cNvPr id="5" name="그림 22" descr="빛_047.png"/>
          <p:cNvPicPr>
            <a:picLocks noChangeAspect="1"/>
          </p:cNvPicPr>
          <p:nvPr/>
        </p:nvPicPr>
        <p:blipFill>
          <a:blip r:embed="rId2"/>
          <a:srcRect/>
          <a:stretch>
            <a:fillRect/>
          </a:stretch>
        </p:blipFill>
        <p:spPr bwMode="auto">
          <a:xfrm rot="21151832">
            <a:off x="160338" y="717550"/>
            <a:ext cx="10575925" cy="65088"/>
          </a:xfrm>
          <a:prstGeom prst="rect">
            <a:avLst/>
          </a:prstGeom>
          <a:noFill/>
          <a:ln w="9525">
            <a:noFill/>
            <a:miter lim="800000"/>
            <a:headEnd/>
            <a:tailEnd/>
          </a:ln>
        </p:spPr>
      </p:pic>
      <p:pic>
        <p:nvPicPr>
          <p:cNvPr id="6" name="그림 23" descr="빛_047.png"/>
          <p:cNvPicPr>
            <a:picLocks noChangeAspect="1"/>
          </p:cNvPicPr>
          <p:nvPr/>
        </p:nvPicPr>
        <p:blipFill>
          <a:blip r:embed="rId2"/>
          <a:srcRect/>
          <a:stretch>
            <a:fillRect/>
          </a:stretch>
        </p:blipFill>
        <p:spPr bwMode="auto">
          <a:xfrm rot="1564970">
            <a:off x="-393700" y="4789488"/>
            <a:ext cx="8020050" cy="49212"/>
          </a:xfrm>
          <a:prstGeom prst="rect">
            <a:avLst/>
          </a:prstGeom>
          <a:noFill/>
          <a:ln w="9525">
            <a:noFill/>
            <a:miter lim="800000"/>
            <a:headEnd/>
            <a:tailEnd/>
          </a:ln>
        </p:spPr>
      </p:pic>
      <p:sp>
        <p:nvSpPr>
          <p:cNvPr id="7" name="직사각형 12"/>
          <p:cNvSpPr/>
          <p:nvPr/>
        </p:nvSpPr>
        <p:spPr>
          <a:xfrm>
            <a:off x="0" y="6553200"/>
            <a:ext cx="12192000" cy="304800"/>
          </a:xfrm>
          <a:prstGeom prst="rect">
            <a:avLst/>
          </a:prstGeom>
          <a:gradFill>
            <a:gsLst>
              <a:gs pos="0">
                <a:schemeClr val="accent3">
                  <a:lumMod val="50000"/>
                  <a:alpha val="0"/>
                </a:schemeClr>
              </a:gs>
              <a:gs pos="50000">
                <a:schemeClr val="accent3">
                  <a:lumMod val="50000"/>
                  <a:alpha val="54000"/>
                </a:schemeClr>
              </a:gs>
              <a:gs pos="100000">
                <a:schemeClr val="accent3">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lang="ko-KR"/>
            </a:pPr>
            <a:endParaRPr lang="lt-LT" altLang=""/>
          </a:p>
        </p:txBody>
      </p:sp>
      <p:pic>
        <p:nvPicPr>
          <p:cNvPr id="8" name="그림 24" descr="빛_047.png"/>
          <p:cNvPicPr>
            <a:picLocks noChangeAspect="1"/>
          </p:cNvPicPr>
          <p:nvPr/>
        </p:nvPicPr>
        <p:blipFill>
          <a:blip r:embed="rId3"/>
          <a:srcRect/>
          <a:stretch>
            <a:fillRect/>
          </a:stretch>
        </p:blipFill>
        <p:spPr bwMode="auto">
          <a:xfrm rot="17202870">
            <a:off x="9020969" y="4261644"/>
            <a:ext cx="4849813" cy="28575"/>
          </a:xfrm>
          <a:prstGeom prst="rect">
            <a:avLst/>
          </a:prstGeom>
          <a:noFill/>
          <a:ln w="9525">
            <a:noFill/>
            <a:miter lim="800000"/>
            <a:headEnd/>
            <a:tailEnd/>
          </a:ln>
        </p:spPr>
      </p:pic>
      <p:sp>
        <p:nvSpPr>
          <p:cNvPr id="2" name="제목 1"/>
          <p:cNvSpPr>
            <a:spLocks noGrp="1"/>
          </p:cNvSpPr>
          <p:nvPr>
            <p:ph type="ctrTitle"/>
          </p:nvPr>
        </p:nvSpPr>
        <p:spPr>
          <a:xfrm>
            <a:off x="914399" y="2369918"/>
            <a:ext cx="10363199" cy="1470024"/>
          </a:xfrm>
        </p:spPr>
        <p:txBody>
          <a:bodyPr/>
          <a:lstStyle>
            <a:lvl1pPr algn="ctr">
              <a:defRPr sz="4800"/>
            </a:lvl1pPr>
          </a:lstStyle>
          <a:p>
            <a:pPr lvl="0"/>
            <a:r>
              <a:rPr lang="lt-LT" altLang=""/>
              <a:t>2k.bakst.norėd.red.šabl.pavad.stilių</a:t>
            </a:r>
          </a:p>
        </p:txBody>
      </p:sp>
      <p:sp>
        <p:nvSpPr>
          <p:cNvPr id="3" name="부제목 2"/>
          <p:cNvSpPr>
            <a:spLocks noGrp="1"/>
          </p:cNvSpPr>
          <p:nvPr>
            <p:ph type="subTitle" idx="1"/>
          </p:nvPr>
        </p:nvSpPr>
        <p:spPr>
          <a:xfrm>
            <a:off x="1828799" y="3882808"/>
            <a:ext cx="8534399" cy="903513"/>
          </a:xfrm>
          <a:prstGeom prst="rect">
            <a:avLst/>
          </a:prstGeom>
        </p:spPr>
        <p:txBody>
          <a:bodyPr/>
          <a:lstStyle>
            <a:lvl1pPr marL="0" indent="0" algn="ctr">
              <a:buNone/>
              <a:defRPr>
                <a:solidFill>
                  <a:schemeClr val="tx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lt-LT" altLang=""/>
              <a:t>2k.bakst.norėd.red.šabl.paantr.stilių</a:t>
            </a:r>
          </a:p>
        </p:txBody>
      </p:sp>
      <p:sp>
        <p:nvSpPr>
          <p:cNvPr id="9" name="날짜 개체 틀 3"/>
          <p:cNvSpPr>
            <a:spLocks noGrp="1"/>
          </p:cNvSpPr>
          <p:nvPr>
            <p:ph type="dt" sz="half" idx="10"/>
          </p:nvPr>
        </p:nvSpPr>
        <p:spPr/>
        <p:txBody>
          <a:bodyPr/>
          <a:lstStyle>
            <a:lvl1pPr>
              <a:defRPr/>
            </a:lvl1pPr>
          </a:lstStyle>
          <a:p>
            <a:pPr>
              <a:defRPr lang="ko-KR"/>
            </a:pPr>
            <a:fld id="{5A31AE82-F4C7-46A9-B426-FE6FE3B739E6}" type="datetime1">
              <a:rPr lang="lt-LT" altLang=""/>
              <a:pPr>
                <a:defRPr lang="ko-KR"/>
              </a:pPr>
              <a:t>2015.03.16</a:t>
            </a:fld>
            <a:endParaRPr lang="lt-LT" altLang=""/>
          </a:p>
        </p:txBody>
      </p:sp>
      <p:sp>
        <p:nvSpPr>
          <p:cNvPr id="10" name="바닥글 개체 틀 4"/>
          <p:cNvSpPr>
            <a:spLocks noGrp="1"/>
          </p:cNvSpPr>
          <p:nvPr>
            <p:ph type="ftr" sz="quarter" idx="11"/>
          </p:nvPr>
        </p:nvSpPr>
        <p:spPr/>
        <p:txBody>
          <a:bodyPr/>
          <a:lstStyle>
            <a:lvl1pPr>
              <a:defRPr/>
            </a:lvl1pPr>
          </a:lstStyle>
          <a:p>
            <a:pPr>
              <a:defRPr lang="ko-KR"/>
            </a:pPr>
            <a:endParaRPr lang="lt-LT" altLang=""/>
          </a:p>
        </p:txBody>
      </p:sp>
      <p:sp>
        <p:nvSpPr>
          <p:cNvPr id="11" name="슬라이드 번호 개체 틀 5"/>
          <p:cNvSpPr>
            <a:spLocks noGrp="1"/>
          </p:cNvSpPr>
          <p:nvPr>
            <p:ph type="sldNum" sz="quarter" idx="12"/>
          </p:nvPr>
        </p:nvSpPr>
        <p:spPr/>
        <p:txBody>
          <a:bodyPr/>
          <a:lstStyle>
            <a:lvl1pPr>
              <a:defRPr/>
            </a:lvl1pPr>
          </a:lstStyle>
          <a:p>
            <a:pPr>
              <a:defRPr lang="ko-KR"/>
            </a:pPr>
            <a:fld id="{26EF3E13-571F-4DD6-B9C5-9E3628F2B71E}" type="slidenum">
              <a:rPr lang="lt-LT" altLang=""/>
              <a:pPr>
                <a:defRPr lang="ko-KR"/>
              </a:pPr>
              <a:t>‹#›</a:t>
            </a:fld>
            <a:endParaRPr lang="lt-LT" altLang=""/>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Įterpti" type="objOnly" preserve="1">
  <p:cSld name="Įterpti">
    <p:bg>
      <p:bgRef idx="1001">
        <a:schemeClr val="bg1"/>
      </p:bgRef>
    </p:bg>
    <p:spTree>
      <p:nvGrpSpPr>
        <p:cNvPr id="1" name=""/>
        <p:cNvGrpSpPr/>
        <p:nvPr/>
      </p:nvGrpSpPr>
      <p:grpSpPr>
        <a:xfrm>
          <a:off x="0" y="0"/>
          <a:ext cx="0" cy="0"/>
          <a:chOff x="0" y="0"/>
          <a:chExt cx="0" cy="0"/>
        </a:xfrm>
      </p:grpSpPr>
      <p:pic>
        <p:nvPicPr>
          <p:cNvPr id="3" name="그림 18" descr="빛_047.png"/>
          <p:cNvPicPr>
            <a:picLocks noChangeAspect="1"/>
          </p:cNvPicPr>
          <p:nvPr/>
        </p:nvPicPr>
        <p:blipFill>
          <a:blip r:embed="rId2"/>
          <a:srcRect/>
          <a:stretch>
            <a:fillRect/>
          </a:stretch>
        </p:blipFill>
        <p:spPr bwMode="auto">
          <a:xfrm rot="20991972" flipV="1">
            <a:off x="-122238" y="976313"/>
            <a:ext cx="9771063" cy="58737"/>
          </a:xfrm>
          <a:prstGeom prst="rect">
            <a:avLst/>
          </a:prstGeom>
          <a:noFill/>
          <a:ln w="9525">
            <a:noFill/>
            <a:miter lim="800000"/>
            <a:headEnd/>
            <a:tailEnd/>
          </a:ln>
        </p:spPr>
      </p:pic>
      <p:pic>
        <p:nvPicPr>
          <p:cNvPr id="4" name="그림 19" descr="빛_047.png"/>
          <p:cNvPicPr>
            <a:picLocks noChangeAspect="1"/>
          </p:cNvPicPr>
          <p:nvPr/>
        </p:nvPicPr>
        <p:blipFill>
          <a:blip r:embed="rId2"/>
          <a:srcRect/>
          <a:stretch>
            <a:fillRect/>
          </a:stretch>
        </p:blipFill>
        <p:spPr bwMode="auto">
          <a:xfrm rot="2769409">
            <a:off x="-687388" y="4348163"/>
            <a:ext cx="6410325" cy="38100"/>
          </a:xfrm>
          <a:prstGeom prst="rect">
            <a:avLst/>
          </a:prstGeom>
          <a:noFill/>
          <a:ln w="9525">
            <a:noFill/>
            <a:miter lim="800000"/>
            <a:headEnd/>
            <a:tailEnd/>
          </a:ln>
        </p:spPr>
      </p:pic>
      <p:pic>
        <p:nvPicPr>
          <p:cNvPr id="5" name="그림 20" descr="빛_047.png"/>
          <p:cNvPicPr>
            <a:picLocks noChangeAspect="1"/>
          </p:cNvPicPr>
          <p:nvPr/>
        </p:nvPicPr>
        <p:blipFill>
          <a:blip r:embed="rId3"/>
          <a:srcRect/>
          <a:stretch>
            <a:fillRect/>
          </a:stretch>
        </p:blipFill>
        <p:spPr bwMode="auto">
          <a:xfrm rot="3241732">
            <a:off x="-781050" y="4681538"/>
            <a:ext cx="5381625" cy="31750"/>
          </a:xfrm>
          <a:prstGeom prst="rect">
            <a:avLst/>
          </a:prstGeom>
          <a:noFill/>
          <a:ln w="9525">
            <a:noFill/>
            <a:miter lim="800000"/>
            <a:headEnd/>
            <a:tailEnd/>
          </a:ln>
        </p:spPr>
      </p:pic>
      <p:pic>
        <p:nvPicPr>
          <p:cNvPr id="6" name="그림 21" descr="빛_047.png"/>
          <p:cNvPicPr>
            <a:picLocks noChangeAspect="1"/>
          </p:cNvPicPr>
          <p:nvPr/>
        </p:nvPicPr>
        <p:blipFill>
          <a:blip r:embed="rId2"/>
          <a:srcRect/>
          <a:stretch>
            <a:fillRect/>
          </a:stretch>
        </p:blipFill>
        <p:spPr bwMode="auto">
          <a:xfrm rot="18929274">
            <a:off x="4511675" y="3617913"/>
            <a:ext cx="8226425" cy="49212"/>
          </a:xfrm>
          <a:prstGeom prst="rect">
            <a:avLst/>
          </a:prstGeom>
          <a:noFill/>
          <a:ln w="9525">
            <a:noFill/>
            <a:miter lim="800000"/>
            <a:headEnd/>
            <a:tailEnd/>
          </a:ln>
        </p:spPr>
      </p:pic>
      <p:sp>
        <p:nvSpPr>
          <p:cNvPr id="7" name="직사각형 14"/>
          <p:cNvSpPr/>
          <p:nvPr/>
        </p:nvSpPr>
        <p:spPr>
          <a:xfrm>
            <a:off x="0" y="6643688"/>
            <a:ext cx="12192000" cy="214312"/>
          </a:xfrm>
          <a:prstGeom prst="rect">
            <a:avLst/>
          </a:prstGeom>
          <a:gradFill>
            <a:gsLst>
              <a:gs pos="0">
                <a:schemeClr val="accent3">
                  <a:lumMod val="50000"/>
                  <a:alpha val="0"/>
                </a:schemeClr>
              </a:gs>
              <a:gs pos="50000">
                <a:schemeClr val="accent3">
                  <a:lumMod val="50000"/>
                  <a:alpha val="54000"/>
                </a:schemeClr>
              </a:gs>
              <a:gs pos="100000">
                <a:schemeClr val="accent3">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lang="ko-KR"/>
            </a:pPr>
            <a:endParaRPr lang="lt-LT" altLang=""/>
          </a:p>
        </p:txBody>
      </p:sp>
      <p:sp>
        <p:nvSpPr>
          <p:cNvPr id="2" name="제목 1"/>
          <p:cNvSpPr>
            <a:spLocks noGrp="1"/>
          </p:cNvSpPr>
          <p:nvPr>
            <p:ph type="ctrTitle"/>
          </p:nvPr>
        </p:nvSpPr>
        <p:spPr>
          <a:xfrm>
            <a:off x="609599" y="2590800"/>
            <a:ext cx="10972799" cy="1473176"/>
          </a:xfrm>
        </p:spPr>
        <p:txBody>
          <a:bodyPr/>
          <a:lstStyle>
            <a:lvl1pPr algn="ctr">
              <a:defRPr sz="4800"/>
            </a:lvl1pPr>
          </a:lstStyle>
          <a:p>
            <a:pPr lvl="0"/>
            <a:r>
              <a:rPr lang="lt-LT" altLang=""/>
              <a:t>2k.bakst.norėd.red.šabl.pavad.stilių</a:t>
            </a:r>
          </a:p>
        </p:txBody>
      </p:sp>
      <p:sp>
        <p:nvSpPr>
          <p:cNvPr id="8" name="날짜 개체 틀 2"/>
          <p:cNvSpPr>
            <a:spLocks noGrp="1"/>
          </p:cNvSpPr>
          <p:nvPr>
            <p:ph type="dt" sz="half" idx="10"/>
          </p:nvPr>
        </p:nvSpPr>
        <p:spPr/>
        <p:txBody>
          <a:bodyPr/>
          <a:lstStyle>
            <a:lvl1pPr latinLnBrk="0">
              <a:defRPr/>
            </a:lvl1pPr>
          </a:lstStyle>
          <a:p>
            <a:pPr>
              <a:defRPr lang="ko-KR"/>
            </a:pPr>
            <a:fld id="{1891C82D-31CB-4065-AF1D-731648CDB9C6}" type="datetime1">
              <a:rPr lang="lt-LT" altLang=""/>
              <a:pPr>
                <a:defRPr lang="ko-KR"/>
              </a:pPr>
              <a:t>2015.03.16</a:t>
            </a:fld>
            <a:endParaRPr lang="lt-LT" altLang=""/>
          </a:p>
        </p:txBody>
      </p:sp>
      <p:sp>
        <p:nvSpPr>
          <p:cNvPr id="9" name="바닥글 개체 틀 3"/>
          <p:cNvSpPr>
            <a:spLocks noGrp="1"/>
          </p:cNvSpPr>
          <p:nvPr>
            <p:ph type="ftr" sz="quarter" idx="11"/>
          </p:nvPr>
        </p:nvSpPr>
        <p:spPr/>
        <p:txBody>
          <a:bodyPr/>
          <a:lstStyle>
            <a:lvl1pPr latinLnBrk="0">
              <a:defRPr/>
            </a:lvl1pPr>
          </a:lstStyle>
          <a:p>
            <a:pPr>
              <a:defRPr lang="ko-KR"/>
            </a:pPr>
            <a:endParaRPr lang="lt-LT" altLang=""/>
          </a:p>
        </p:txBody>
      </p:sp>
      <p:sp>
        <p:nvSpPr>
          <p:cNvPr id="10" name="슬라이드 번호 개체 틀 4"/>
          <p:cNvSpPr>
            <a:spLocks noGrp="1"/>
          </p:cNvSpPr>
          <p:nvPr>
            <p:ph type="sldNum" sz="quarter" idx="12"/>
          </p:nvPr>
        </p:nvSpPr>
        <p:spPr/>
        <p:txBody>
          <a:bodyPr/>
          <a:lstStyle>
            <a:lvl1pPr latinLnBrk="0">
              <a:defRPr/>
            </a:lvl1pPr>
          </a:lstStyle>
          <a:p>
            <a:pPr>
              <a:defRPr lang="ko-KR"/>
            </a:pPr>
            <a:fld id="{95D4313D-D008-43E5-BD27-65EDF6684602}" type="slidenum">
              <a:rPr lang="lt-LT" altLang=""/>
              <a:pPr>
                <a:defRPr lang="ko-KR"/>
              </a:pPr>
              <a:t>‹#›</a:t>
            </a:fld>
            <a:endParaRPr lang="lt-LT" altLang=""/>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urinys" type="clipArtAndTx" preserve="1">
  <p:cSld name="Turinys">
    <p:bg>
      <p:bgPr>
        <a:gradFill rotWithShape="1">
          <a:gsLst>
            <a:gs pos="0">
              <a:schemeClr val="bg1">
                <a:lumMod val="80000"/>
                <a:lumOff val="20000"/>
              </a:schemeClr>
            </a:gs>
            <a:gs pos="100000">
              <a:schemeClr val="bg1"/>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제목 1"/>
          <p:cNvSpPr>
            <a:spLocks noGrp="1"/>
          </p:cNvSpPr>
          <p:nvPr>
            <p:ph type="title"/>
          </p:nvPr>
        </p:nvSpPr>
        <p:spPr>
          <a:xfrm>
            <a:off x="1277257" y="816428"/>
            <a:ext cx="7968343" cy="1164265"/>
          </a:xfrm>
        </p:spPr>
        <p:txBody>
          <a:bodyPr/>
          <a:lstStyle>
            <a:lvl1pPr>
              <a:defRPr sz="4500"/>
            </a:lvl1pPr>
          </a:lstStyle>
          <a:p>
            <a:pPr lvl="0"/>
            <a:r>
              <a:rPr lang="lt-LT" altLang=""/>
              <a:t>2k.bakst.norėd.red.šabl.pavad.stilių</a:t>
            </a:r>
          </a:p>
        </p:txBody>
      </p:sp>
      <p:sp>
        <p:nvSpPr>
          <p:cNvPr id="8" name="텍스트 개체 틀 7"/>
          <p:cNvSpPr>
            <a:spLocks noGrp="1"/>
          </p:cNvSpPr>
          <p:nvPr>
            <p:ph type="body" sz="quarter" idx="14"/>
          </p:nvPr>
        </p:nvSpPr>
        <p:spPr>
          <a:xfrm>
            <a:off x="1296274" y="2143124"/>
            <a:ext cx="7967999" cy="3786188"/>
          </a:xfrm>
        </p:spPr>
        <p:txBody>
          <a:bodyPr/>
          <a:lstStyle>
            <a:lvl1pPr>
              <a:lnSpc>
                <a:spcPct val="150000"/>
              </a:lnSpc>
              <a:defRPr sz="2500"/>
            </a:lvl1pPr>
          </a:lstStyle>
          <a:p>
            <a:pPr lvl="0"/>
            <a:r>
              <a:rPr lang="lt-LT" altLang="en-US"/>
              <a:t>Spustelėkite ruošinio teksto stiliams keisti</a:t>
            </a:r>
          </a:p>
          <a:p>
            <a:pPr lvl="1"/>
            <a:r>
              <a:rPr lang="lt-LT" altLang="en-US"/>
              <a:t>Antras lygmuo</a:t>
            </a:r>
          </a:p>
          <a:p>
            <a:pPr lvl="2"/>
            <a:r>
              <a:rPr lang="lt-LT" altLang="en-US"/>
              <a:t>Trečias lygmuo</a:t>
            </a:r>
          </a:p>
          <a:p>
            <a:pPr lvl="3"/>
            <a:r>
              <a:rPr lang="lt-LT" altLang="en-US"/>
              <a:t>Ketvirtas lygmuo</a:t>
            </a:r>
          </a:p>
          <a:p>
            <a:pPr lvl="4"/>
            <a:r>
              <a:rPr lang="lt-LT" altLang="en-US"/>
              <a:t>Penktas lygmuo</a:t>
            </a:r>
            <a:endParaRPr lang="en-US" altLang="en-US"/>
          </a:p>
        </p:txBody>
      </p:sp>
      <p:sp>
        <p:nvSpPr>
          <p:cNvPr id="4" name="날짜 개체 틀 2"/>
          <p:cNvSpPr>
            <a:spLocks noGrp="1"/>
          </p:cNvSpPr>
          <p:nvPr>
            <p:ph type="dt" sz="half" idx="15"/>
          </p:nvPr>
        </p:nvSpPr>
        <p:spPr/>
        <p:txBody>
          <a:bodyPr/>
          <a:lstStyle>
            <a:lvl1pPr latinLnBrk="0">
              <a:defRPr/>
            </a:lvl1pPr>
          </a:lstStyle>
          <a:p>
            <a:pPr>
              <a:defRPr lang="ko-KR"/>
            </a:pPr>
            <a:fld id="{438FDF97-21A1-4424-85EA-799D331777E5}" type="datetime1">
              <a:rPr lang="lt-LT" altLang=""/>
              <a:pPr>
                <a:defRPr lang="ko-KR"/>
              </a:pPr>
              <a:t>2015.03.16</a:t>
            </a:fld>
            <a:endParaRPr lang="lt-LT" altLang=""/>
          </a:p>
        </p:txBody>
      </p:sp>
      <p:sp>
        <p:nvSpPr>
          <p:cNvPr id="5" name="바닥글 개체 틀 3"/>
          <p:cNvSpPr>
            <a:spLocks noGrp="1"/>
          </p:cNvSpPr>
          <p:nvPr>
            <p:ph type="ftr" sz="quarter" idx="16"/>
          </p:nvPr>
        </p:nvSpPr>
        <p:spPr/>
        <p:txBody>
          <a:bodyPr/>
          <a:lstStyle>
            <a:lvl1pPr latinLnBrk="0">
              <a:defRPr/>
            </a:lvl1pPr>
          </a:lstStyle>
          <a:p>
            <a:pPr>
              <a:defRPr lang="ko-KR"/>
            </a:pPr>
            <a:endParaRPr lang="lt-LT" altLang=""/>
          </a:p>
        </p:txBody>
      </p:sp>
      <p:sp>
        <p:nvSpPr>
          <p:cNvPr id="6" name="슬라이드 번호 개체 틀 4"/>
          <p:cNvSpPr>
            <a:spLocks noGrp="1"/>
          </p:cNvSpPr>
          <p:nvPr>
            <p:ph type="sldNum" sz="quarter" idx="17"/>
          </p:nvPr>
        </p:nvSpPr>
        <p:spPr/>
        <p:txBody>
          <a:bodyPr/>
          <a:lstStyle>
            <a:lvl1pPr latinLnBrk="0">
              <a:defRPr/>
            </a:lvl1pPr>
          </a:lstStyle>
          <a:p>
            <a:pPr>
              <a:defRPr lang="ko-KR"/>
            </a:pPr>
            <a:fld id="{B68BE064-2E1F-4EE5-821C-E1FA20B78735}" type="slidenum">
              <a:rPr lang="lt-LT" altLang=""/>
              <a:pPr>
                <a:defRPr lang="ko-KR"/>
              </a:pPr>
              <a:t>‹#›</a:t>
            </a:fld>
            <a:endParaRPr lang="lt-LT" altLang=""/>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kalus pavadinimas ir tekstas" type="vertTitleAndTx" preserve="1">
  <p:cSld name="Vertikalus pavadinimas ir tekstas">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10320527" y="274637"/>
            <a:ext cx="1261871" cy="5851525"/>
          </a:xfrm>
        </p:spPr>
        <p:txBody>
          <a:bodyPr vert="eaVert"/>
          <a:lstStyle>
            <a:lvl1pPr>
              <a:defRPr sz="4000"/>
            </a:lvl1pPr>
          </a:lstStyle>
          <a:p>
            <a:pPr lvl="0"/>
            <a:r>
              <a:rPr lang="lt-LT" altLang=""/>
              <a:t>2k.bakst.norėd.red.šabl.pavad.stilių</a:t>
            </a:r>
          </a:p>
        </p:txBody>
      </p:sp>
      <p:sp>
        <p:nvSpPr>
          <p:cNvPr id="3" name="세로 텍스트 개체 틀 2"/>
          <p:cNvSpPr>
            <a:spLocks noGrp="1"/>
          </p:cNvSpPr>
          <p:nvPr>
            <p:ph type="body" orient="vert" idx="1"/>
          </p:nvPr>
        </p:nvSpPr>
        <p:spPr>
          <a:xfrm>
            <a:off x="609599" y="274637"/>
            <a:ext cx="9422891" cy="5851525"/>
          </a:xfrm>
          <a:prstGeom prst="rect">
            <a:avLst/>
          </a:prstGeom>
        </p:spPr>
        <p:txBody>
          <a:bodyPr vert="eaVert"/>
          <a:lstStyle/>
          <a:p>
            <a:pPr lvl="0"/>
            <a:r>
              <a:rPr lang="lt-LT" altLang=""/>
              <a:t>Du kartus bakstelėkite norėdami redaguoti šablono teksto stilius</a:t>
            </a:r>
          </a:p>
          <a:p>
            <a:pPr lvl="1"/>
            <a:r>
              <a:rPr lang="lt-LT" altLang=""/>
              <a:t>Antras lygis</a:t>
            </a:r>
          </a:p>
          <a:p>
            <a:pPr lvl="2"/>
            <a:r>
              <a:rPr lang="lt-LT" altLang=""/>
              <a:t>Trečias lygis</a:t>
            </a:r>
          </a:p>
          <a:p>
            <a:pPr lvl="3"/>
            <a:r>
              <a:rPr lang="lt-LT" altLang=""/>
              <a:t>Ketvirtas lygis</a:t>
            </a:r>
          </a:p>
          <a:p>
            <a:pPr lvl="4"/>
            <a:r>
              <a:rPr lang="lt-LT" altLang=""/>
              <a:t>Penktas lygis</a:t>
            </a:r>
          </a:p>
        </p:txBody>
      </p:sp>
      <p:sp>
        <p:nvSpPr>
          <p:cNvPr id="4" name="날짜 개체 틀 3"/>
          <p:cNvSpPr>
            <a:spLocks noGrp="1"/>
          </p:cNvSpPr>
          <p:nvPr>
            <p:ph type="dt" sz="half" idx="10"/>
          </p:nvPr>
        </p:nvSpPr>
        <p:spPr/>
        <p:txBody>
          <a:bodyPr/>
          <a:lstStyle>
            <a:lvl1pPr latinLnBrk="0">
              <a:defRPr/>
            </a:lvl1pPr>
          </a:lstStyle>
          <a:p>
            <a:pPr>
              <a:defRPr lang="ko-KR"/>
            </a:pPr>
            <a:fld id="{38B246DF-6D33-4265-B124-BC6AA0909270}" type="datetime1">
              <a:rPr lang="lt-LT" altLang=""/>
              <a:pPr>
                <a:defRPr lang="ko-KR"/>
              </a:pPr>
              <a:t>2015.03.16</a:t>
            </a:fld>
            <a:endParaRPr lang="lt-LT" altLang=""/>
          </a:p>
        </p:txBody>
      </p:sp>
      <p:sp>
        <p:nvSpPr>
          <p:cNvPr id="5" name="바닥글 개체 틀 4"/>
          <p:cNvSpPr>
            <a:spLocks noGrp="1"/>
          </p:cNvSpPr>
          <p:nvPr>
            <p:ph type="ftr" sz="quarter" idx="11"/>
          </p:nvPr>
        </p:nvSpPr>
        <p:spPr/>
        <p:txBody>
          <a:bodyPr/>
          <a:lstStyle>
            <a:lvl1pPr latinLnBrk="0">
              <a:defRPr/>
            </a:lvl1pPr>
          </a:lstStyle>
          <a:p>
            <a:pPr>
              <a:defRPr lang="ko-KR"/>
            </a:pPr>
            <a:endParaRPr lang="lt-LT" altLang=""/>
          </a:p>
        </p:txBody>
      </p:sp>
      <p:sp>
        <p:nvSpPr>
          <p:cNvPr id="6" name="슬라이드 번호 개체 틀 5"/>
          <p:cNvSpPr>
            <a:spLocks noGrp="1"/>
          </p:cNvSpPr>
          <p:nvPr>
            <p:ph type="sldNum" sz="quarter" idx="12"/>
          </p:nvPr>
        </p:nvSpPr>
        <p:spPr/>
        <p:txBody>
          <a:bodyPr/>
          <a:lstStyle>
            <a:lvl1pPr latinLnBrk="0">
              <a:defRPr/>
            </a:lvl1pPr>
          </a:lstStyle>
          <a:p>
            <a:pPr>
              <a:defRPr lang="ko-KR"/>
            </a:pPr>
            <a:fld id="{22E61084-1BC4-4788-9F2F-8269842940E2}" type="slidenum">
              <a:rPr lang="lt-LT" altLang=""/>
              <a:pPr>
                <a:defRPr lang="ko-KR"/>
              </a:pPr>
              <a:t>‹#›</a:t>
            </a:fld>
            <a:endParaRPr lang="lt-LT" altLang=""/>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avadinimas ir turinys" type="obj" preserve="1">
  <p:cSld name="Pavadinimas ir turinys">
    <p:spTree>
      <p:nvGrpSpPr>
        <p:cNvPr id="1" name=""/>
        <p:cNvGrpSpPr/>
        <p:nvPr/>
      </p:nvGrpSpPr>
      <p:grpSpPr>
        <a:xfrm>
          <a:off x="0" y="0"/>
          <a:ext cx="0" cy="0"/>
          <a:chOff x="0" y="0"/>
          <a:chExt cx="0" cy="0"/>
        </a:xfrm>
      </p:grpSpPr>
      <p:sp>
        <p:nvSpPr>
          <p:cNvPr id="3" name="내용 개체 틀 2"/>
          <p:cNvSpPr>
            <a:spLocks noGrp="1"/>
          </p:cNvSpPr>
          <p:nvPr>
            <p:ph idx="1"/>
          </p:nvPr>
        </p:nvSpPr>
        <p:spPr>
          <a:xfrm>
            <a:off x="609599" y="1412746"/>
            <a:ext cx="10972799" cy="4713415"/>
          </a:xfrm>
          <a:prstGeom prst="rect">
            <a:avLst/>
          </a:prstGeom>
        </p:spPr>
        <p:txBody>
          <a:bodyPr/>
          <a:lstStyle/>
          <a:p>
            <a:pPr lvl="0"/>
            <a:r>
              <a:rPr lang="lt-LT" altLang=""/>
              <a:t>Du kartus bakstelėkite norėdami redaguoti šablono teksto stilius</a:t>
            </a:r>
          </a:p>
          <a:p>
            <a:pPr lvl="1"/>
            <a:r>
              <a:rPr lang="lt-LT" altLang=""/>
              <a:t>Antras lygis</a:t>
            </a:r>
          </a:p>
          <a:p>
            <a:pPr lvl="2"/>
            <a:r>
              <a:rPr lang="lt-LT" altLang=""/>
              <a:t>Trečias lygis</a:t>
            </a:r>
          </a:p>
          <a:p>
            <a:pPr lvl="3"/>
            <a:r>
              <a:rPr lang="lt-LT" altLang=""/>
              <a:t>Ketvirtas lygis</a:t>
            </a:r>
          </a:p>
          <a:p>
            <a:pPr lvl="4"/>
            <a:r>
              <a:rPr lang="lt-LT" altLang=""/>
              <a:t>Penktas lygis</a:t>
            </a:r>
          </a:p>
        </p:txBody>
      </p:sp>
      <p:sp>
        <p:nvSpPr>
          <p:cNvPr id="8" name="제목 개체 틀 1"/>
          <p:cNvSpPr>
            <a:spLocks noGrp="1"/>
          </p:cNvSpPr>
          <p:nvPr>
            <p:ph type="title"/>
          </p:nvPr>
        </p:nvSpPr>
        <p:spPr>
          <a:xfrm>
            <a:off x="609599" y="274637"/>
            <a:ext cx="10972799" cy="960000"/>
          </a:xfrm>
          <a:prstGeom prst="rect">
            <a:avLst/>
          </a:prstGeom>
        </p:spPr>
        <p:txBody>
          <a:bodyPr/>
          <a:lstStyle/>
          <a:p>
            <a:pPr lvl="0"/>
            <a:r>
              <a:rPr lang="lt-LT" altLang=""/>
              <a:t>2k.bakst.norėd.red.šabl.pavad.stilių</a:t>
            </a:r>
          </a:p>
        </p:txBody>
      </p:sp>
      <p:sp>
        <p:nvSpPr>
          <p:cNvPr id="4" name="날짜 개체 틀 3"/>
          <p:cNvSpPr>
            <a:spLocks noGrp="1"/>
          </p:cNvSpPr>
          <p:nvPr>
            <p:ph type="dt" sz="half" idx="10"/>
          </p:nvPr>
        </p:nvSpPr>
        <p:spPr/>
        <p:txBody>
          <a:bodyPr/>
          <a:lstStyle>
            <a:lvl1pPr latinLnBrk="0">
              <a:defRPr/>
            </a:lvl1pPr>
          </a:lstStyle>
          <a:p>
            <a:pPr>
              <a:defRPr lang="ko-KR"/>
            </a:pPr>
            <a:fld id="{47135D09-E6C9-43A8-B4D5-920023B470F5}" type="datetime1">
              <a:rPr lang="lt-LT" altLang=""/>
              <a:pPr>
                <a:defRPr lang="ko-KR"/>
              </a:pPr>
              <a:t>2015.03.16</a:t>
            </a:fld>
            <a:endParaRPr lang="lt-LT" altLang=""/>
          </a:p>
        </p:txBody>
      </p:sp>
      <p:sp>
        <p:nvSpPr>
          <p:cNvPr id="5" name="바닥글 개체 틀 4"/>
          <p:cNvSpPr>
            <a:spLocks noGrp="1"/>
          </p:cNvSpPr>
          <p:nvPr>
            <p:ph type="ftr" sz="quarter" idx="11"/>
          </p:nvPr>
        </p:nvSpPr>
        <p:spPr/>
        <p:txBody>
          <a:bodyPr/>
          <a:lstStyle>
            <a:lvl1pPr latinLnBrk="0">
              <a:defRPr/>
            </a:lvl1pPr>
          </a:lstStyle>
          <a:p>
            <a:pPr>
              <a:defRPr lang="ko-KR"/>
            </a:pPr>
            <a:endParaRPr lang="lt-LT" altLang=""/>
          </a:p>
        </p:txBody>
      </p:sp>
      <p:sp>
        <p:nvSpPr>
          <p:cNvPr id="6" name="슬라이드 번호 개체 틀 5"/>
          <p:cNvSpPr>
            <a:spLocks noGrp="1"/>
          </p:cNvSpPr>
          <p:nvPr>
            <p:ph type="sldNum" sz="quarter" idx="12"/>
          </p:nvPr>
        </p:nvSpPr>
        <p:spPr/>
        <p:txBody>
          <a:bodyPr/>
          <a:lstStyle>
            <a:lvl1pPr latinLnBrk="0">
              <a:defRPr/>
            </a:lvl1pPr>
          </a:lstStyle>
          <a:p>
            <a:pPr>
              <a:defRPr lang="ko-KR"/>
            </a:pPr>
            <a:fld id="{62D2EECF-D4D7-4DF4-8760-1580505CB6B3}" type="slidenum">
              <a:rPr lang="lt-LT" altLang=""/>
              <a:pPr>
                <a:defRPr lang="ko-KR"/>
              </a:pPr>
              <a:t>‹#›</a:t>
            </a:fld>
            <a:endParaRPr lang="lt-LT" altLang=""/>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uščias" type="blank" preserve="1">
  <p:cSld name="Tuščias">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latinLnBrk="0">
              <a:defRPr/>
            </a:lvl1pPr>
          </a:lstStyle>
          <a:p>
            <a:pPr>
              <a:defRPr lang="ko-KR"/>
            </a:pPr>
            <a:fld id="{7A4B786F-F30E-492F-8AEC-4C91B5E2A6D7}" type="datetime1">
              <a:rPr lang="lt-LT" altLang=""/>
              <a:pPr>
                <a:defRPr lang="ko-KR"/>
              </a:pPr>
              <a:t>2015.03.16</a:t>
            </a:fld>
            <a:endParaRPr lang="lt-LT" altLang=""/>
          </a:p>
        </p:txBody>
      </p:sp>
      <p:sp>
        <p:nvSpPr>
          <p:cNvPr id="3" name="바닥글 개체 틀 2"/>
          <p:cNvSpPr>
            <a:spLocks noGrp="1"/>
          </p:cNvSpPr>
          <p:nvPr>
            <p:ph type="ftr" sz="quarter" idx="11"/>
          </p:nvPr>
        </p:nvSpPr>
        <p:spPr/>
        <p:txBody>
          <a:bodyPr/>
          <a:lstStyle>
            <a:lvl1pPr latinLnBrk="0">
              <a:defRPr/>
            </a:lvl1pPr>
          </a:lstStyle>
          <a:p>
            <a:pPr>
              <a:defRPr lang="ko-KR"/>
            </a:pPr>
            <a:endParaRPr lang="lt-LT" altLang=""/>
          </a:p>
        </p:txBody>
      </p:sp>
      <p:sp>
        <p:nvSpPr>
          <p:cNvPr id="4" name="슬라이드 번호 개체 틀 3"/>
          <p:cNvSpPr>
            <a:spLocks noGrp="1"/>
          </p:cNvSpPr>
          <p:nvPr>
            <p:ph type="sldNum" sz="quarter" idx="12"/>
          </p:nvPr>
        </p:nvSpPr>
        <p:spPr/>
        <p:txBody>
          <a:bodyPr/>
          <a:lstStyle>
            <a:lvl1pPr latinLnBrk="0">
              <a:defRPr/>
            </a:lvl1pPr>
          </a:lstStyle>
          <a:p>
            <a:pPr>
              <a:defRPr lang="ko-KR"/>
            </a:pPr>
            <a:fld id="{21E480F2-27F0-4DFD-A39E-D4DE07C708D1}" type="slidenum">
              <a:rPr lang="lt-LT" altLang=""/>
              <a:pPr>
                <a:defRPr lang="ko-KR"/>
              </a:pPr>
              <a:t>‹#›</a:t>
            </a:fld>
            <a:endParaRPr lang="lt-LT" altLang=""/>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kcijos antraštė" type="secHead" preserve="1">
  <p:cSld name="Sekcijos antraštė">
    <p:bg>
      <p:bgRef idx="1001">
        <a:schemeClr val="bg1"/>
      </p:bgRef>
    </p:bg>
    <p:spTree>
      <p:nvGrpSpPr>
        <p:cNvPr id="1" name=""/>
        <p:cNvGrpSpPr/>
        <p:nvPr/>
      </p:nvGrpSpPr>
      <p:grpSpPr>
        <a:xfrm>
          <a:off x="0" y="0"/>
          <a:ext cx="0" cy="0"/>
          <a:chOff x="0" y="0"/>
          <a:chExt cx="0" cy="0"/>
        </a:xfrm>
      </p:grpSpPr>
      <p:pic>
        <p:nvPicPr>
          <p:cNvPr id="4" name="그림 23" descr="빛_047.png"/>
          <p:cNvPicPr>
            <a:picLocks noChangeAspect="1"/>
          </p:cNvPicPr>
          <p:nvPr/>
        </p:nvPicPr>
        <p:blipFill>
          <a:blip r:embed="rId2"/>
          <a:srcRect/>
          <a:stretch>
            <a:fillRect/>
          </a:stretch>
        </p:blipFill>
        <p:spPr bwMode="auto">
          <a:xfrm rot="13742109" flipV="1">
            <a:off x="5338763" y="3290887"/>
            <a:ext cx="8142288" cy="49213"/>
          </a:xfrm>
          <a:prstGeom prst="rect">
            <a:avLst/>
          </a:prstGeom>
          <a:noFill/>
          <a:ln w="9525">
            <a:noFill/>
            <a:miter lim="800000"/>
            <a:headEnd/>
            <a:tailEnd/>
          </a:ln>
        </p:spPr>
      </p:pic>
      <p:pic>
        <p:nvPicPr>
          <p:cNvPr id="5" name="그림 19" descr="빛_047.png"/>
          <p:cNvPicPr>
            <a:picLocks noChangeAspect="1"/>
          </p:cNvPicPr>
          <p:nvPr/>
        </p:nvPicPr>
        <p:blipFill>
          <a:blip r:embed="rId2"/>
          <a:srcRect/>
          <a:stretch>
            <a:fillRect/>
          </a:stretch>
        </p:blipFill>
        <p:spPr bwMode="auto">
          <a:xfrm rot="19944276">
            <a:off x="-109538" y="1946275"/>
            <a:ext cx="6875463" cy="41275"/>
          </a:xfrm>
          <a:prstGeom prst="rect">
            <a:avLst/>
          </a:prstGeom>
          <a:noFill/>
          <a:ln w="9525">
            <a:noFill/>
            <a:miter lim="800000"/>
            <a:headEnd/>
            <a:tailEnd/>
          </a:ln>
        </p:spPr>
      </p:pic>
      <p:pic>
        <p:nvPicPr>
          <p:cNvPr id="6" name="그림 20" descr="빛_047.png"/>
          <p:cNvPicPr>
            <a:picLocks noChangeAspect="1"/>
          </p:cNvPicPr>
          <p:nvPr/>
        </p:nvPicPr>
        <p:blipFill>
          <a:blip r:embed="rId2"/>
          <a:srcRect/>
          <a:stretch>
            <a:fillRect/>
          </a:stretch>
        </p:blipFill>
        <p:spPr bwMode="auto">
          <a:xfrm rot="20332342">
            <a:off x="-114300" y="1482725"/>
            <a:ext cx="6048375" cy="36513"/>
          </a:xfrm>
          <a:prstGeom prst="rect">
            <a:avLst/>
          </a:prstGeom>
          <a:noFill/>
          <a:ln w="9525">
            <a:noFill/>
            <a:miter lim="800000"/>
            <a:headEnd/>
            <a:tailEnd/>
          </a:ln>
        </p:spPr>
      </p:pic>
      <p:pic>
        <p:nvPicPr>
          <p:cNvPr id="7" name="그림 22" descr="빛_047.png"/>
          <p:cNvPicPr>
            <a:picLocks noChangeAspect="1"/>
          </p:cNvPicPr>
          <p:nvPr/>
        </p:nvPicPr>
        <p:blipFill>
          <a:blip r:embed="rId2"/>
          <a:srcRect/>
          <a:stretch>
            <a:fillRect/>
          </a:stretch>
        </p:blipFill>
        <p:spPr bwMode="auto">
          <a:xfrm rot="1057020">
            <a:off x="74613" y="5192713"/>
            <a:ext cx="8415337" cy="50800"/>
          </a:xfrm>
          <a:prstGeom prst="rect">
            <a:avLst/>
          </a:prstGeom>
          <a:noFill/>
          <a:ln w="9525">
            <a:noFill/>
            <a:miter lim="800000"/>
            <a:headEnd/>
            <a:tailEnd/>
          </a:ln>
        </p:spPr>
      </p:pic>
      <p:sp>
        <p:nvSpPr>
          <p:cNvPr id="8" name="직사각형 15"/>
          <p:cNvSpPr/>
          <p:nvPr/>
        </p:nvSpPr>
        <p:spPr>
          <a:xfrm>
            <a:off x="0" y="6643688"/>
            <a:ext cx="12192000" cy="214312"/>
          </a:xfrm>
          <a:prstGeom prst="rect">
            <a:avLst/>
          </a:prstGeom>
          <a:gradFill>
            <a:gsLst>
              <a:gs pos="0">
                <a:schemeClr val="accent3">
                  <a:lumMod val="50000"/>
                  <a:alpha val="0"/>
                </a:schemeClr>
              </a:gs>
              <a:gs pos="50000">
                <a:schemeClr val="accent3">
                  <a:lumMod val="50000"/>
                  <a:alpha val="54000"/>
                </a:schemeClr>
              </a:gs>
              <a:gs pos="100000">
                <a:schemeClr val="accent3">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lang="ko-KR"/>
            </a:pPr>
            <a:endParaRPr lang="lt-LT" altLang=""/>
          </a:p>
        </p:txBody>
      </p:sp>
      <p:sp>
        <p:nvSpPr>
          <p:cNvPr id="2" name="제목 1"/>
          <p:cNvSpPr>
            <a:spLocks noGrp="1"/>
          </p:cNvSpPr>
          <p:nvPr>
            <p:ph type="title"/>
          </p:nvPr>
        </p:nvSpPr>
        <p:spPr>
          <a:xfrm>
            <a:off x="963083" y="4406900"/>
            <a:ext cx="10363199" cy="1093801"/>
          </a:xfrm>
        </p:spPr>
        <p:txBody>
          <a:bodyPr anchor="t"/>
          <a:lstStyle>
            <a:lvl1pPr algn="l">
              <a:defRPr sz="4600" b="0" cap="all"/>
            </a:lvl1pPr>
          </a:lstStyle>
          <a:p>
            <a:pPr lvl="0"/>
            <a:r>
              <a:rPr lang="lt-LT" altLang=""/>
              <a:t>2k.bakst.norėd.red.šabl.pavad.stilių</a:t>
            </a:r>
          </a:p>
        </p:txBody>
      </p:sp>
      <p:sp>
        <p:nvSpPr>
          <p:cNvPr id="3" name="텍스트 개체 틀 2"/>
          <p:cNvSpPr>
            <a:spLocks noGrp="1"/>
          </p:cNvSpPr>
          <p:nvPr>
            <p:ph type="body" idx="1"/>
          </p:nvPr>
        </p:nvSpPr>
        <p:spPr>
          <a:xfrm>
            <a:off x="963083" y="3857628"/>
            <a:ext cx="10363199" cy="549272"/>
          </a:xfrm>
          <a:prstGeom prst="rect">
            <a:avLst/>
          </a:prstGeom>
        </p:spPr>
        <p:txBody>
          <a:bodyPr anchor="b"/>
          <a:lstStyle>
            <a:lvl1pPr marL="0" indent="0">
              <a:buNone/>
              <a:defRPr sz="2500">
                <a:solidFill>
                  <a:schemeClr val="tx1">
                    <a:lumMod val="50000"/>
                  </a:schemeClr>
                </a:solidFill>
              </a:defRPr>
            </a:lvl1pPr>
            <a:lvl2pPr marL="457200" indent="0">
              <a:buNone/>
              <a:defRPr sz="2500">
                <a:solidFill>
                  <a:schemeClr val="tx1">
                    <a:tint val="75000"/>
                  </a:schemeClr>
                </a:solidFill>
              </a:defRPr>
            </a:lvl2pPr>
            <a:lvl3pPr marL="914400" indent="0">
              <a:buNone/>
              <a:defRPr sz="2500">
                <a:solidFill>
                  <a:schemeClr val="tx1">
                    <a:tint val="75000"/>
                  </a:schemeClr>
                </a:solidFill>
              </a:defRPr>
            </a:lvl3pPr>
            <a:lvl4pPr marL="1371600" indent="0">
              <a:buNone/>
              <a:defRPr sz="2500">
                <a:solidFill>
                  <a:schemeClr val="tx1">
                    <a:tint val="75000"/>
                  </a:schemeClr>
                </a:solidFill>
              </a:defRPr>
            </a:lvl4pPr>
            <a:lvl5pPr marL="1828800" indent="0">
              <a:buNone/>
              <a:defRPr sz="2500">
                <a:solidFill>
                  <a:schemeClr val="tx1">
                    <a:tint val="75000"/>
                  </a:schemeClr>
                </a:solidFill>
              </a:defRPr>
            </a:lvl5pPr>
            <a:lvl6pPr marL="2286000" indent="0">
              <a:buNone/>
              <a:defRPr sz="2500">
                <a:solidFill>
                  <a:schemeClr val="tx1">
                    <a:tint val="75000"/>
                  </a:schemeClr>
                </a:solidFill>
              </a:defRPr>
            </a:lvl6pPr>
            <a:lvl7pPr marL="2743200" indent="0">
              <a:buNone/>
              <a:defRPr sz="2500">
                <a:solidFill>
                  <a:schemeClr val="tx1">
                    <a:tint val="75000"/>
                  </a:schemeClr>
                </a:solidFill>
              </a:defRPr>
            </a:lvl7pPr>
            <a:lvl8pPr marL="3200400" indent="0">
              <a:buNone/>
              <a:defRPr sz="2500">
                <a:solidFill>
                  <a:schemeClr val="tx1">
                    <a:tint val="75000"/>
                  </a:schemeClr>
                </a:solidFill>
              </a:defRPr>
            </a:lvl8pPr>
            <a:lvl9pPr marL="3657600" indent="0">
              <a:buNone/>
              <a:defRPr sz="2500">
                <a:solidFill>
                  <a:schemeClr val="tx1">
                    <a:tint val="75000"/>
                  </a:schemeClr>
                </a:solidFill>
              </a:defRPr>
            </a:lvl9pPr>
          </a:lstStyle>
          <a:p>
            <a:pPr lvl="0"/>
            <a:r>
              <a:rPr lang="lt-LT" altLang=""/>
              <a:t>Du kartus bakstelėkite norėdami redaguoti šablono teksto stilius</a:t>
            </a:r>
          </a:p>
        </p:txBody>
      </p:sp>
      <p:sp>
        <p:nvSpPr>
          <p:cNvPr id="9" name="날짜 개체 틀 3"/>
          <p:cNvSpPr>
            <a:spLocks noGrp="1"/>
          </p:cNvSpPr>
          <p:nvPr>
            <p:ph type="dt" sz="half" idx="10"/>
          </p:nvPr>
        </p:nvSpPr>
        <p:spPr/>
        <p:txBody>
          <a:bodyPr/>
          <a:lstStyle>
            <a:lvl1pPr latinLnBrk="0">
              <a:defRPr/>
            </a:lvl1pPr>
          </a:lstStyle>
          <a:p>
            <a:pPr>
              <a:defRPr lang="ko-KR"/>
            </a:pPr>
            <a:fld id="{B4A8BD2B-207B-41AA-BAC0-421F3135656D}" type="datetime1">
              <a:rPr lang="lt-LT" altLang=""/>
              <a:pPr>
                <a:defRPr lang="ko-KR"/>
              </a:pPr>
              <a:t>2015.03.16</a:t>
            </a:fld>
            <a:endParaRPr lang="lt-LT" altLang=""/>
          </a:p>
        </p:txBody>
      </p:sp>
      <p:sp>
        <p:nvSpPr>
          <p:cNvPr id="10" name="바닥글 개체 틀 4"/>
          <p:cNvSpPr>
            <a:spLocks noGrp="1"/>
          </p:cNvSpPr>
          <p:nvPr>
            <p:ph type="ftr" sz="quarter" idx="11"/>
          </p:nvPr>
        </p:nvSpPr>
        <p:spPr/>
        <p:txBody>
          <a:bodyPr/>
          <a:lstStyle>
            <a:lvl1pPr latinLnBrk="0">
              <a:defRPr/>
            </a:lvl1pPr>
          </a:lstStyle>
          <a:p>
            <a:pPr>
              <a:defRPr lang="ko-KR"/>
            </a:pPr>
            <a:endParaRPr lang="lt-LT" altLang=""/>
          </a:p>
        </p:txBody>
      </p:sp>
      <p:sp>
        <p:nvSpPr>
          <p:cNvPr id="11" name="슬라이드 번호 개체 틀 5"/>
          <p:cNvSpPr>
            <a:spLocks noGrp="1"/>
          </p:cNvSpPr>
          <p:nvPr>
            <p:ph type="sldNum" sz="quarter" idx="12"/>
          </p:nvPr>
        </p:nvSpPr>
        <p:spPr/>
        <p:txBody>
          <a:bodyPr/>
          <a:lstStyle>
            <a:lvl1pPr latinLnBrk="0">
              <a:defRPr/>
            </a:lvl1pPr>
          </a:lstStyle>
          <a:p>
            <a:pPr>
              <a:defRPr lang="ko-KR"/>
            </a:pPr>
            <a:fld id="{7FCEBCDD-0FAD-4F3C-B7C5-5B7DC8DD43FE}" type="slidenum">
              <a:rPr lang="lt-LT" altLang=""/>
              <a:pPr>
                <a:defRPr lang="ko-KR"/>
              </a:pPr>
              <a:t>‹#›</a:t>
            </a:fld>
            <a:endParaRPr lang="lt-LT" altLang=""/>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viejų stulpelių turinys" type="twoObj" preserve="1">
  <p:cSld name="Dviejų stulpelių turinys">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r>
              <a:rPr lang="lt-LT" altLang=""/>
              <a:t>2k.bakst.norėd.red.šabl.pavad.stilių</a:t>
            </a:r>
          </a:p>
        </p:txBody>
      </p:sp>
      <p:sp>
        <p:nvSpPr>
          <p:cNvPr id="3" name="내용 개체 틀 2"/>
          <p:cNvSpPr>
            <a:spLocks noGrp="1"/>
          </p:cNvSpPr>
          <p:nvPr>
            <p:ph sz="half" idx="1"/>
          </p:nvPr>
        </p:nvSpPr>
        <p:spPr>
          <a:xfrm>
            <a:off x="609599" y="1412746"/>
            <a:ext cx="5384799" cy="471341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ltLang=""/>
              <a:t>Du kartus bakstelėkite norėdami redaguoti šablono teksto stilius</a:t>
            </a:r>
          </a:p>
          <a:p>
            <a:pPr lvl="1"/>
            <a:r>
              <a:rPr lang="lt-LT" altLang=""/>
              <a:t>Antras lygis</a:t>
            </a:r>
          </a:p>
          <a:p>
            <a:pPr lvl="2"/>
            <a:r>
              <a:rPr lang="lt-LT" altLang=""/>
              <a:t>Trečias lygis</a:t>
            </a:r>
          </a:p>
          <a:p>
            <a:pPr lvl="3"/>
            <a:r>
              <a:rPr lang="lt-LT" altLang=""/>
              <a:t>Ketvirtas lygis</a:t>
            </a:r>
          </a:p>
          <a:p>
            <a:pPr lvl="4"/>
            <a:r>
              <a:rPr lang="lt-LT" altLang=""/>
              <a:t>Penktas lygis</a:t>
            </a:r>
          </a:p>
        </p:txBody>
      </p:sp>
      <p:sp>
        <p:nvSpPr>
          <p:cNvPr id="4" name="내용 개체 틀 3"/>
          <p:cNvSpPr>
            <a:spLocks noGrp="1"/>
          </p:cNvSpPr>
          <p:nvPr>
            <p:ph sz="half" idx="2"/>
          </p:nvPr>
        </p:nvSpPr>
        <p:spPr>
          <a:xfrm>
            <a:off x="6197599" y="1412746"/>
            <a:ext cx="5384799" cy="471341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ltLang=""/>
              <a:t>Du kartus bakstelėkite norėdami redaguoti šablono teksto stilius</a:t>
            </a:r>
          </a:p>
          <a:p>
            <a:pPr lvl="1"/>
            <a:r>
              <a:rPr lang="lt-LT" altLang=""/>
              <a:t>Antras lygis</a:t>
            </a:r>
          </a:p>
          <a:p>
            <a:pPr lvl="2"/>
            <a:r>
              <a:rPr lang="lt-LT" altLang=""/>
              <a:t>Trečias lygis</a:t>
            </a:r>
          </a:p>
          <a:p>
            <a:pPr lvl="3"/>
            <a:r>
              <a:rPr lang="lt-LT" altLang=""/>
              <a:t>Ketvirtas lygis</a:t>
            </a:r>
          </a:p>
          <a:p>
            <a:pPr lvl="4"/>
            <a:r>
              <a:rPr lang="lt-LT" altLang=""/>
              <a:t>Penktas lygis</a:t>
            </a:r>
          </a:p>
        </p:txBody>
      </p:sp>
      <p:sp>
        <p:nvSpPr>
          <p:cNvPr id="5" name="날짜 개체 틀 4"/>
          <p:cNvSpPr>
            <a:spLocks noGrp="1"/>
          </p:cNvSpPr>
          <p:nvPr>
            <p:ph type="dt" sz="half" idx="10"/>
          </p:nvPr>
        </p:nvSpPr>
        <p:spPr/>
        <p:txBody>
          <a:bodyPr/>
          <a:lstStyle>
            <a:lvl1pPr latinLnBrk="0">
              <a:defRPr/>
            </a:lvl1pPr>
          </a:lstStyle>
          <a:p>
            <a:pPr>
              <a:defRPr lang="ko-KR"/>
            </a:pPr>
            <a:fld id="{CC326A95-DAC1-4136-904A-530BCCE02657}" type="datetime1">
              <a:rPr lang="lt-LT" altLang=""/>
              <a:pPr>
                <a:defRPr lang="ko-KR"/>
              </a:pPr>
              <a:t>2015.03.16</a:t>
            </a:fld>
            <a:endParaRPr lang="lt-LT" altLang=""/>
          </a:p>
        </p:txBody>
      </p:sp>
      <p:sp>
        <p:nvSpPr>
          <p:cNvPr id="6" name="바닥글 개체 틀 5"/>
          <p:cNvSpPr>
            <a:spLocks noGrp="1"/>
          </p:cNvSpPr>
          <p:nvPr>
            <p:ph type="ftr" sz="quarter" idx="11"/>
          </p:nvPr>
        </p:nvSpPr>
        <p:spPr/>
        <p:txBody>
          <a:bodyPr/>
          <a:lstStyle>
            <a:lvl1pPr latinLnBrk="0">
              <a:defRPr/>
            </a:lvl1pPr>
          </a:lstStyle>
          <a:p>
            <a:pPr>
              <a:defRPr lang="ko-KR"/>
            </a:pPr>
            <a:endParaRPr lang="lt-LT" altLang=""/>
          </a:p>
        </p:txBody>
      </p:sp>
      <p:sp>
        <p:nvSpPr>
          <p:cNvPr id="7" name="슬라이드 번호 개체 틀 6"/>
          <p:cNvSpPr>
            <a:spLocks noGrp="1"/>
          </p:cNvSpPr>
          <p:nvPr>
            <p:ph type="sldNum" sz="quarter" idx="12"/>
          </p:nvPr>
        </p:nvSpPr>
        <p:spPr/>
        <p:txBody>
          <a:bodyPr/>
          <a:lstStyle>
            <a:lvl1pPr latinLnBrk="0">
              <a:defRPr/>
            </a:lvl1pPr>
          </a:lstStyle>
          <a:p>
            <a:pPr>
              <a:defRPr lang="ko-KR"/>
            </a:pPr>
            <a:fld id="{0CF28D87-E287-4264-938B-0F14A7BA5AE5}" type="slidenum">
              <a:rPr lang="lt-LT" altLang=""/>
              <a:pPr>
                <a:defRPr lang="ko-KR"/>
              </a:pPr>
              <a:t>‹#›</a:t>
            </a:fld>
            <a:endParaRPr lang="lt-LT" altLang=""/>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k pavadinimas" type="titleOnly" preserve="1">
  <p:cSld name="Tik pavadinimas">
    <p:spTree>
      <p:nvGrpSpPr>
        <p:cNvPr id="1" name=""/>
        <p:cNvGrpSpPr/>
        <p:nvPr/>
      </p:nvGrpSpPr>
      <p:grpSpPr>
        <a:xfrm>
          <a:off x="0" y="0"/>
          <a:ext cx="0" cy="0"/>
          <a:chOff x="0" y="0"/>
          <a:chExt cx="0" cy="0"/>
        </a:xfrm>
      </p:grpSpPr>
      <p:sp>
        <p:nvSpPr>
          <p:cNvPr id="6" name="제목 개체 틀 1"/>
          <p:cNvSpPr>
            <a:spLocks noGrp="1"/>
          </p:cNvSpPr>
          <p:nvPr>
            <p:ph type="title"/>
          </p:nvPr>
        </p:nvSpPr>
        <p:spPr>
          <a:xfrm>
            <a:off x="609599" y="274637"/>
            <a:ext cx="10972799" cy="960000"/>
          </a:xfrm>
          <a:prstGeom prst="rect">
            <a:avLst/>
          </a:prstGeom>
        </p:spPr>
        <p:txBody>
          <a:bodyPr/>
          <a:lstStyle/>
          <a:p>
            <a:pPr lvl="0"/>
            <a:r>
              <a:rPr lang="lt-LT" altLang=""/>
              <a:t>2k.bakst.norėd.red.šabl.pavad.stilių</a:t>
            </a:r>
          </a:p>
        </p:txBody>
      </p:sp>
      <p:sp>
        <p:nvSpPr>
          <p:cNvPr id="3" name="날짜 개체 틀 2"/>
          <p:cNvSpPr>
            <a:spLocks noGrp="1"/>
          </p:cNvSpPr>
          <p:nvPr>
            <p:ph type="dt" sz="half" idx="10"/>
          </p:nvPr>
        </p:nvSpPr>
        <p:spPr/>
        <p:txBody>
          <a:bodyPr/>
          <a:lstStyle>
            <a:lvl1pPr latinLnBrk="0">
              <a:defRPr/>
            </a:lvl1pPr>
          </a:lstStyle>
          <a:p>
            <a:pPr>
              <a:defRPr lang="ko-KR"/>
            </a:pPr>
            <a:fld id="{E690C582-977A-4381-808B-61ABC9999AC1}" type="datetime1">
              <a:rPr lang="lt-LT" altLang=""/>
              <a:pPr>
                <a:defRPr lang="ko-KR"/>
              </a:pPr>
              <a:t>2015.03.16</a:t>
            </a:fld>
            <a:endParaRPr lang="lt-LT" altLang=""/>
          </a:p>
        </p:txBody>
      </p:sp>
      <p:sp>
        <p:nvSpPr>
          <p:cNvPr id="4" name="바닥글 개체 틀 3"/>
          <p:cNvSpPr>
            <a:spLocks noGrp="1"/>
          </p:cNvSpPr>
          <p:nvPr>
            <p:ph type="ftr" sz="quarter" idx="11"/>
          </p:nvPr>
        </p:nvSpPr>
        <p:spPr/>
        <p:txBody>
          <a:bodyPr/>
          <a:lstStyle>
            <a:lvl1pPr latinLnBrk="0">
              <a:defRPr/>
            </a:lvl1pPr>
          </a:lstStyle>
          <a:p>
            <a:pPr>
              <a:defRPr lang="ko-KR"/>
            </a:pPr>
            <a:endParaRPr lang="lt-LT" altLang=""/>
          </a:p>
        </p:txBody>
      </p:sp>
      <p:sp>
        <p:nvSpPr>
          <p:cNvPr id="5" name="슬라이드 번호 개체 틀 4"/>
          <p:cNvSpPr>
            <a:spLocks noGrp="1"/>
          </p:cNvSpPr>
          <p:nvPr>
            <p:ph type="sldNum" sz="quarter" idx="12"/>
          </p:nvPr>
        </p:nvSpPr>
        <p:spPr/>
        <p:txBody>
          <a:bodyPr/>
          <a:lstStyle>
            <a:lvl1pPr latinLnBrk="0">
              <a:defRPr/>
            </a:lvl1pPr>
          </a:lstStyle>
          <a:p>
            <a:pPr>
              <a:defRPr lang="ko-KR"/>
            </a:pPr>
            <a:fld id="{83E66C40-EBF6-4364-9902-D968947118EA}" type="slidenum">
              <a:rPr lang="lt-LT" altLang=""/>
              <a:pPr>
                <a:defRPr lang="ko-KR"/>
              </a:pPr>
              <a:t>‹#›</a:t>
            </a:fld>
            <a:endParaRPr lang="lt-LT" altLang=""/>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ntelė" type="tbl" preserve="1">
  <p:cSld name="Lentelė">
    <p:spTree>
      <p:nvGrpSpPr>
        <p:cNvPr id="1" name=""/>
        <p:cNvGrpSpPr/>
        <p:nvPr/>
      </p:nvGrpSpPr>
      <p:grpSpPr>
        <a:xfrm>
          <a:off x="0" y="0"/>
          <a:ext cx="0" cy="0"/>
          <a:chOff x="0" y="0"/>
          <a:chExt cx="0" cy="0"/>
        </a:xfrm>
      </p:grpSpPr>
      <p:sp>
        <p:nvSpPr>
          <p:cNvPr id="3" name="표 개체 틀 2"/>
          <p:cNvSpPr>
            <a:spLocks noGrp="1" noTextEdit="1"/>
          </p:cNvSpPr>
          <p:nvPr>
            <p:ph type="tbl" sz="quarter" idx="13"/>
          </p:nvPr>
        </p:nvSpPr>
        <p:spPr>
          <a:xfrm>
            <a:off x="608037" y="1412746"/>
            <a:ext cx="10972799" cy="4755513"/>
          </a:xfrm>
          <a:prstGeom prst="rect">
            <a:avLst/>
          </a:prstGeom>
        </p:spPr>
        <p:txBody>
          <a:bodyPr>
            <a:normAutofit/>
          </a:bodyPr>
          <a:lstStyle>
            <a:lvl1pPr>
              <a:buNone/>
              <a:defRPr/>
            </a:lvl1pPr>
          </a:lstStyle>
          <a:p>
            <a:pPr lvl="0"/>
            <a:r>
              <a:rPr lang="lt-LT" altLang="" noProof="0"/>
              <a:t>Du kartus bakstelėkite piktogramą norėdami įtraukti lentelę</a:t>
            </a:r>
          </a:p>
        </p:txBody>
      </p:sp>
      <p:sp>
        <p:nvSpPr>
          <p:cNvPr id="8" name="제목 개체 틀 1"/>
          <p:cNvSpPr>
            <a:spLocks noGrp="1"/>
          </p:cNvSpPr>
          <p:nvPr>
            <p:ph type="title"/>
          </p:nvPr>
        </p:nvSpPr>
        <p:spPr>
          <a:xfrm>
            <a:off x="609599" y="274637"/>
            <a:ext cx="10972799" cy="960000"/>
          </a:xfrm>
          <a:prstGeom prst="rect">
            <a:avLst/>
          </a:prstGeom>
        </p:spPr>
        <p:txBody>
          <a:bodyPr/>
          <a:lstStyle/>
          <a:p>
            <a:pPr lvl="0"/>
            <a:r>
              <a:rPr lang="lt-LT" altLang=""/>
              <a:t>2k.bakst.norėd.red.šabl.pavad.stilių</a:t>
            </a:r>
          </a:p>
        </p:txBody>
      </p:sp>
      <p:sp>
        <p:nvSpPr>
          <p:cNvPr id="4" name="날짜 개체 틀 3"/>
          <p:cNvSpPr>
            <a:spLocks noGrp="1"/>
          </p:cNvSpPr>
          <p:nvPr>
            <p:ph type="dt" sz="half" idx="14"/>
          </p:nvPr>
        </p:nvSpPr>
        <p:spPr/>
        <p:txBody>
          <a:bodyPr/>
          <a:lstStyle>
            <a:lvl1pPr latinLnBrk="0">
              <a:defRPr/>
            </a:lvl1pPr>
          </a:lstStyle>
          <a:p>
            <a:pPr>
              <a:defRPr lang="ko-KR"/>
            </a:pPr>
            <a:fld id="{BA36CE86-1FC3-4BD8-9F50-D028C45A98D1}" type="datetime1">
              <a:rPr lang="lt-LT" altLang=""/>
              <a:pPr>
                <a:defRPr lang="ko-KR"/>
              </a:pPr>
              <a:t>2015.03.16</a:t>
            </a:fld>
            <a:endParaRPr lang="lt-LT" altLang=""/>
          </a:p>
        </p:txBody>
      </p:sp>
      <p:sp>
        <p:nvSpPr>
          <p:cNvPr id="5" name="바닥글 개체 틀 4"/>
          <p:cNvSpPr>
            <a:spLocks noGrp="1"/>
          </p:cNvSpPr>
          <p:nvPr>
            <p:ph type="ftr" sz="quarter" idx="15"/>
          </p:nvPr>
        </p:nvSpPr>
        <p:spPr/>
        <p:txBody>
          <a:bodyPr/>
          <a:lstStyle>
            <a:lvl1pPr latinLnBrk="0">
              <a:defRPr/>
            </a:lvl1pPr>
          </a:lstStyle>
          <a:p>
            <a:pPr>
              <a:defRPr lang="ko-KR"/>
            </a:pPr>
            <a:endParaRPr lang="lt-LT" altLang=""/>
          </a:p>
        </p:txBody>
      </p:sp>
      <p:sp>
        <p:nvSpPr>
          <p:cNvPr id="6" name="슬라이드 번호 개체 틀 5"/>
          <p:cNvSpPr>
            <a:spLocks noGrp="1"/>
          </p:cNvSpPr>
          <p:nvPr>
            <p:ph type="sldNum" sz="quarter" idx="16"/>
          </p:nvPr>
        </p:nvSpPr>
        <p:spPr/>
        <p:txBody>
          <a:bodyPr/>
          <a:lstStyle>
            <a:lvl1pPr latinLnBrk="0">
              <a:defRPr/>
            </a:lvl1pPr>
          </a:lstStyle>
          <a:p>
            <a:pPr>
              <a:defRPr lang="ko-KR"/>
            </a:pPr>
            <a:fld id="{F7D96835-0B02-4AE8-A84B-FA296DAF1838}" type="slidenum">
              <a:rPr lang="lt-LT" altLang=""/>
              <a:pPr>
                <a:defRPr lang="ko-KR"/>
              </a:pPr>
              <a:t>‹#›</a:t>
            </a:fld>
            <a:endParaRPr lang="lt-LT" altLang=""/>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eturių stulpelių turinys" type="fourObj" preserve="1">
  <p:cSld name="Keturių stulpelių turinys">
    <p:spTree>
      <p:nvGrpSpPr>
        <p:cNvPr id="1" name=""/>
        <p:cNvGrpSpPr/>
        <p:nvPr/>
      </p:nvGrpSpPr>
      <p:grpSpPr>
        <a:xfrm>
          <a:off x="0" y="0"/>
          <a:ext cx="0" cy="0"/>
          <a:chOff x="0" y="0"/>
          <a:chExt cx="0" cy="0"/>
        </a:xfrm>
      </p:grpSpPr>
      <p:sp>
        <p:nvSpPr>
          <p:cNvPr id="3" name="내용 개체 틀 2"/>
          <p:cNvSpPr>
            <a:spLocks noGrp="1"/>
          </p:cNvSpPr>
          <p:nvPr>
            <p:ph sz="quarter" idx="1"/>
          </p:nvPr>
        </p:nvSpPr>
        <p:spPr>
          <a:xfrm>
            <a:off x="607353" y="1296745"/>
            <a:ext cx="5389293" cy="2340428"/>
          </a:xfrm>
          <a:prstGeom prst="rect">
            <a:avLst/>
          </a:prstGeom>
        </p:spPr>
        <p:txBody>
          <a:bodyPr/>
          <a:lstStyle>
            <a:lvl1pPr>
              <a:defRPr sz="2400"/>
            </a:lvl1pPr>
            <a:lvl2pPr>
              <a:defRPr sz="2200"/>
            </a:lvl2pPr>
            <a:lvl3pPr>
              <a:defRPr sz="2000"/>
            </a:lvl3pPr>
            <a:lvl4pPr>
              <a:defRPr sz="1800"/>
            </a:lvl4pPr>
            <a:lvl5pPr>
              <a:defRPr sz="1800"/>
            </a:lvl5pPr>
            <a:lvl6pPr>
              <a:defRPr sz="2200"/>
            </a:lvl6pPr>
            <a:lvl7pPr>
              <a:defRPr sz="2200"/>
            </a:lvl7pPr>
            <a:lvl8pPr>
              <a:defRPr sz="2200"/>
            </a:lvl8pPr>
            <a:lvl9pPr>
              <a:defRPr sz="2200"/>
            </a:lvl9pPr>
          </a:lstStyle>
          <a:p>
            <a:pPr lvl="0"/>
            <a:r>
              <a:rPr lang="lt-LT" altLang=""/>
              <a:t>Du kartus bakstelėkite norėdami redaguoti šablono teksto stilius</a:t>
            </a:r>
          </a:p>
          <a:p>
            <a:pPr lvl="1"/>
            <a:r>
              <a:rPr lang="lt-LT" altLang=""/>
              <a:t>Antras lygis</a:t>
            </a:r>
          </a:p>
          <a:p>
            <a:pPr lvl="2"/>
            <a:r>
              <a:rPr lang="lt-LT" altLang=""/>
              <a:t>Trečias lygis</a:t>
            </a:r>
          </a:p>
          <a:p>
            <a:pPr lvl="3"/>
            <a:r>
              <a:rPr lang="lt-LT" altLang=""/>
              <a:t>Ketvirtas lygis</a:t>
            </a:r>
          </a:p>
          <a:p>
            <a:pPr lvl="4"/>
            <a:r>
              <a:rPr lang="lt-LT" altLang=""/>
              <a:t>Penktas lygis</a:t>
            </a:r>
          </a:p>
        </p:txBody>
      </p:sp>
      <p:sp>
        <p:nvSpPr>
          <p:cNvPr id="4" name="내용 개체 틀 3"/>
          <p:cNvSpPr>
            <a:spLocks noGrp="1"/>
          </p:cNvSpPr>
          <p:nvPr>
            <p:ph sz="quarter" idx="2"/>
          </p:nvPr>
        </p:nvSpPr>
        <p:spPr>
          <a:xfrm>
            <a:off x="6195353" y="1296745"/>
            <a:ext cx="5389293" cy="2340428"/>
          </a:xfrm>
          <a:prstGeom prst="rect">
            <a:avLst/>
          </a:prstGeom>
        </p:spPr>
        <p:txBody>
          <a:bodyPr/>
          <a:lstStyle>
            <a:lvl1pPr>
              <a:defRPr sz="2400"/>
            </a:lvl1pPr>
            <a:lvl2pPr>
              <a:defRPr sz="2200"/>
            </a:lvl2pPr>
            <a:lvl3pPr>
              <a:defRPr sz="2000"/>
            </a:lvl3pPr>
            <a:lvl4pPr>
              <a:defRPr sz="1800"/>
            </a:lvl4pPr>
            <a:lvl5pPr>
              <a:defRPr sz="1800"/>
            </a:lvl5pPr>
            <a:lvl6pPr>
              <a:defRPr sz="2200"/>
            </a:lvl6pPr>
            <a:lvl7pPr>
              <a:defRPr sz="2200"/>
            </a:lvl7pPr>
            <a:lvl8pPr>
              <a:defRPr sz="2200"/>
            </a:lvl8pPr>
            <a:lvl9pPr>
              <a:defRPr sz="2200"/>
            </a:lvl9pPr>
          </a:lstStyle>
          <a:p>
            <a:pPr lvl="0"/>
            <a:r>
              <a:rPr lang="lt-LT" altLang=""/>
              <a:t>Du kartus bakstelėkite norėdami redaguoti šablono teksto stilius</a:t>
            </a:r>
          </a:p>
          <a:p>
            <a:pPr lvl="1"/>
            <a:r>
              <a:rPr lang="lt-LT" altLang=""/>
              <a:t>Antras lygis</a:t>
            </a:r>
          </a:p>
          <a:p>
            <a:pPr lvl="2"/>
            <a:r>
              <a:rPr lang="lt-LT" altLang=""/>
              <a:t>Trečias lygis</a:t>
            </a:r>
          </a:p>
          <a:p>
            <a:pPr lvl="3"/>
            <a:r>
              <a:rPr lang="lt-LT" altLang=""/>
              <a:t>Ketvirtas lygis</a:t>
            </a:r>
          </a:p>
          <a:p>
            <a:pPr lvl="4"/>
            <a:r>
              <a:rPr lang="lt-LT" altLang=""/>
              <a:t>Penktas lygis</a:t>
            </a:r>
          </a:p>
        </p:txBody>
      </p:sp>
      <p:sp>
        <p:nvSpPr>
          <p:cNvPr id="5" name="내용 개체 틀 4"/>
          <p:cNvSpPr>
            <a:spLocks noGrp="1"/>
          </p:cNvSpPr>
          <p:nvPr>
            <p:ph sz="quarter" idx="3"/>
          </p:nvPr>
        </p:nvSpPr>
        <p:spPr>
          <a:xfrm>
            <a:off x="605790" y="3886678"/>
            <a:ext cx="5389293" cy="2340428"/>
          </a:xfrm>
          <a:prstGeom prst="rect">
            <a:avLst/>
          </a:prstGeom>
        </p:spPr>
        <p:txBody>
          <a:bodyPr/>
          <a:lstStyle>
            <a:lvl1pPr>
              <a:defRPr sz="2400"/>
            </a:lvl1pPr>
            <a:lvl2pPr>
              <a:defRPr sz="2200"/>
            </a:lvl2pPr>
            <a:lvl3pPr>
              <a:defRPr sz="2000"/>
            </a:lvl3pPr>
            <a:lvl4pPr>
              <a:defRPr sz="1800"/>
            </a:lvl4pPr>
            <a:lvl5pPr>
              <a:defRPr sz="1800"/>
            </a:lvl5pPr>
            <a:lvl6pPr>
              <a:defRPr sz="2200"/>
            </a:lvl6pPr>
            <a:lvl7pPr>
              <a:defRPr sz="2200"/>
            </a:lvl7pPr>
            <a:lvl8pPr>
              <a:defRPr sz="2200"/>
            </a:lvl8pPr>
            <a:lvl9pPr>
              <a:defRPr sz="2200"/>
            </a:lvl9pPr>
          </a:lstStyle>
          <a:p>
            <a:pPr lvl="0"/>
            <a:r>
              <a:rPr lang="lt-LT" altLang=""/>
              <a:t>Du kartus bakstelėkite norėdami redaguoti šablono teksto stilius</a:t>
            </a:r>
          </a:p>
          <a:p>
            <a:pPr lvl="1"/>
            <a:r>
              <a:rPr lang="lt-LT" altLang=""/>
              <a:t>Antras lygis</a:t>
            </a:r>
          </a:p>
          <a:p>
            <a:pPr lvl="2"/>
            <a:r>
              <a:rPr lang="lt-LT" altLang=""/>
              <a:t>Trečias lygis</a:t>
            </a:r>
          </a:p>
          <a:p>
            <a:pPr lvl="3"/>
            <a:r>
              <a:rPr lang="lt-LT" altLang=""/>
              <a:t>Ketvirtas lygis</a:t>
            </a:r>
          </a:p>
          <a:p>
            <a:pPr lvl="4"/>
            <a:r>
              <a:rPr lang="lt-LT" altLang=""/>
              <a:t>Penktas lygis</a:t>
            </a:r>
          </a:p>
        </p:txBody>
      </p:sp>
      <p:sp>
        <p:nvSpPr>
          <p:cNvPr id="6" name="내용 개체 틀 5"/>
          <p:cNvSpPr>
            <a:spLocks noGrp="1"/>
          </p:cNvSpPr>
          <p:nvPr>
            <p:ph sz="quarter" idx="4"/>
          </p:nvPr>
        </p:nvSpPr>
        <p:spPr>
          <a:xfrm>
            <a:off x="6193790" y="3886678"/>
            <a:ext cx="5389293" cy="2340428"/>
          </a:xfrm>
          <a:prstGeom prst="rect">
            <a:avLst/>
          </a:prstGeom>
        </p:spPr>
        <p:txBody>
          <a:bodyPr/>
          <a:lstStyle>
            <a:lvl1pPr>
              <a:defRPr sz="2400"/>
            </a:lvl1pPr>
            <a:lvl2pPr>
              <a:defRPr sz="2200"/>
            </a:lvl2pPr>
            <a:lvl3pPr>
              <a:defRPr sz="2000"/>
            </a:lvl3pPr>
            <a:lvl4pPr>
              <a:defRPr sz="1800"/>
            </a:lvl4pPr>
            <a:lvl5pPr>
              <a:defRPr sz="1800"/>
            </a:lvl5pPr>
            <a:lvl6pPr>
              <a:defRPr sz="2200"/>
            </a:lvl6pPr>
            <a:lvl7pPr>
              <a:defRPr sz="2200"/>
            </a:lvl7pPr>
            <a:lvl8pPr>
              <a:defRPr sz="2200"/>
            </a:lvl8pPr>
            <a:lvl9pPr>
              <a:defRPr sz="2200"/>
            </a:lvl9pPr>
          </a:lstStyle>
          <a:p>
            <a:pPr lvl="0"/>
            <a:r>
              <a:rPr lang="lt-LT" altLang=""/>
              <a:t>Du kartus bakstelėkite norėdami redaguoti šablono teksto stilius</a:t>
            </a:r>
          </a:p>
          <a:p>
            <a:pPr lvl="1"/>
            <a:r>
              <a:rPr lang="lt-LT" altLang=""/>
              <a:t>Antras lygis</a:t>
            </a:r>
          </a:p>
          <a:p>
            <a:pPr lvl="2"/>
            <a:r>
              <a:rPr lang="lt-LT" altLang=""/>
              <a:t>Trečias lygis</a:t>
            </a:r>
          </a:p>
          <a:p>
            <a:pPr lvl="3"/>
            <a:r>
              <a:rPr lang="lt-LT" altLang=""/>
              <a:t>Ketvirtas lygis</a:t>
            </a:r>
          </a:p>
          <a:p>
            <a:pPr lvl="4"/>
            <a:r>
              <a:rPr lang="lt-LT" altLang=""/>
              <a:t>Penktas lygis</a:t>
            </a:r>
          </a:p>
        </p:txBody>
      </p:sp>
      <p:sp>
        <p:nvSpPr>
          <p:cNvPr id="17" name="제목 개체 틀 1"/>
          <p:cNvSpPr>
            <a:spLocks noGrp="1"/>
          </p:cNvSpPr>
          <p:nvPr>
            <p:ph type="title"/>
          </p:nvPr>
        </p:nvSpPr>
        <p:spPr>
          <a:xfrm>
            <a:off x="609599" y="274637"/>
            <a:ext cx="10972799" cy="912000"/>
          </a:xfrm>
          <a:prstGeom prst="rect">
            <a:avLst/>
          </a:prstGeom>
        </p:spPr>
        <p:txBody>
          <a:bodyPr/>
          <a:lstStyle/>
          <a:p>
            <a:pPr lvl="0"/>
            <a:r>
              <a:rPr lang="lt-LT" altLang=""/>
              <a:t>2k.bakst.norėd.red.šabl.pavad.stilių</a:t>
            </a:r>
          </a:p>
        </p:txBody>
      </p:sp>
      <p:sp>
        <p:nvSpPr>
          <p:cNvPr id="7" name="날짜 개체 틀 3"/>
          <p:cNvSpPr>
            <a:spLocks noGrp="1"/>
          </p:cNvSpPr>
          <p:nvPr>
            <p:ph type="dt" sz="half" idx="10"/>
          </p:nvPr>
        </p:nvSpPr>
        <p:spPr/>
        <p:txBody>
          <a:bodyPr/>
          <a:lstStyle>
            <a:lvl1pPr algn="l" latinLnBrk="0">
              <a:defRPr sz="1200">
                <a:solidFill>
                  <a:schemeClr val="bg2">
                    <a:lumMod val="20000"/>
                    <a:lumOff val="80000"/>
                  </a:schemeClr>
                </a:solidFill>
              </a:defRPr>
            </a:lvl1pPr>
          </a:lstStyle>
          <a:p>
            <a:pPr>
              <a:defRPr lang="ko-KR"/>
            </a:pPr>
            <a:fld id="{478F52DD-A404-4584-B39D-344DFA17D5B6}" type="datetime1">
              <a:rPr lang="lt-LT" altLang=""/>
              <a:pPr>
                <a:defRPr lang="ko-KR"/>
              </a:pPr>
              <a:t>2015.03.16</a:t>
            </a:fld>
            <a:endParaRPr lang="lt-LT" altLang=""/>
          </a:p>
        </p:txBody>
      </p:sp>
      <p:sp>
        <p:nvSpPr>
          <p:cNvPr id="8" name="바닥글 개체 틀 4"/>
          <p:cNvSpPr>
            <a:spLocks noGrp="1"/>
          </p:cNvSpPr>
          <p:nvPr>
            <p:ph type="ftr" sz="quarter" idx="11"/>
          </p:nvPr>
        </p:nvSpPr>
        <p:spPr/>
        <p:txBody>
          <a:bodyPr/>
          <a:lstStyle>
            <a:lvl1pPr algn="ctr" latinLnBrk="0">
              <a:defRPr sz="1200">
                <a:solidFill>
                  <a:schemeClr val="bg2">
                    <a:lumMod val="20000"/>
                    <a:lumOff val="80000"/>
                  </a:schemeClr>
                </a:solidFill>
              </a:defRPr>
            </a:lvl1pPr>
          </a:lstStyle>
          <a:p>
            <a:pPr>
              <a:defRPr lang="ko-KR"/>
            </a:pPr>
            <a:endParaRPr lang="lt-LT" altLang=""/>
          </a:p>
        </p:txBody>
      </p:sp>
      <p:sp>
        <p:nvSpPr>
          <p:cNvPr id="9" name="슬라이드 번호 개체 틀 5"/>
          <p:cNvSpPr>
            <a:spLocks noGrp="1"/>
          </p:cNvSpPr>
          <p:nvPr>
            <p:ph type="sldNum" sz="quarter" idx="12"/>
          </p:nvPr>
        </p:nvSpPr>
        <p:spPr/>
        <p:txBody>
          <a:bodyPr/>
          <a:lstStyle>
            <a:lvl1pPr algn="r" latinLnBrk="0">
              <a:defRPr sz="1200">
                <a:solidFill>
                  <a:schemeClr val="bg2">
                    <a:lumMod val="20000"/>
                    <a:lumOff val="80000"/>
                  </a:schemeClr>
                </a:solidFill>
              </a:defRPr>
            </a:lvl1pPr>
          </a:lstStyle>
          <a:p>
            <a:pPr>
              <a:defRPr lang="ko-KR"/>
            </a:pPr>
            <a:fld id="{94EFC8B2-9CDA-47E5-BF94-338699303036}" type="slidenum">
              <a:rPr lang="lt-LT" altLang=""/>
              <a:pPr>
                <a:defRPr lang="ko-KR"/>
              </a:pPr>
              <a:t>‹#›</a:t>
            </a:fld>
            <a:endParaRPr lang="lt-LT" altLang=""/>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aveikslėlis su antrašte" type="picTx" preserve="1">
  <p:cSld name="Paveikslėlis su antrašte">
    <p:spTree>
      <p:nvGrpSpPr>
        <p:cNvPr id="1" name=""/>
        <p:cNvGrpSpPr/>
        <p:nvPr/>
      </p:nvGrpSpPr>
      <p:grpSpPr>
        <a:xfrm>
          <a:off x="0" y="0"/>
          <a:ext cx="0" cy="0"/>
          <a:chOff x="0" y="0"/>
          <a:chExt cx="0" cy="0"/>
        </a:xfrm>
      </p:grpSpPr>
      <p:sp>
        <p:nvSpPr>
          <p:cNvPr id="2" name="제목 1"/>
          <p:cNvSpPr>
            <a:spLocks noGrp="1"/>
          </p:cNvSpPr>
          <p:nvPr>
            <p:ph type="title"/>
          </p:nvPr>
        </p:nvSpPr>
        <p:spPr>
          <a:xfrm>
            <a:off x="2389717" y="4800600"/>
            <a:ext cx="7315199" cy="566737"/>
          </a:xfrm>
        </p:spPr>
        <p:txBody>
          <a:bodyPr anchor="b"/>
          <a:lstStyle>
            <a:lvl1pPr algn="l">
              <a:defRPr sz="2800" b="0"/>
            </a:lvl1pPr>
          </a:lstStyle>
          <a:p>
            <a:pPr lvl="0"/>
            <a:r>
              <a:rPr lang="lt-LT" altLang=""/>
              <a:t>2k.bakst.norėd.red.šabl.pavad.stilių</a:t>
            </a:r>
          </a:p>
        </p:txBody>
      </p:sp>
      <p:sp>
        <p:nvSpPr>
          <p:cNvPr id="3" name="그림 개체 틀 2"/>
          <p:cNvSpPr>
            <a:spLocks noGrp="1" noTextEdit="1"/>
          </p:cNvSpPr>
          <p:nvPr>
            <p:ph type="pic" idx="1"/>
          </p:nvPr>
        </p:nvSpPr>
        <p:spPr>
          <a:xfrm>
            <a:off x="2389717" y="612774"/>
            <a:ext cx="7315199" cy="4114800"/>
          </a:xfrm>
          <a:prstGeom prst="rect">
            <a:avLst/>
          </a:prstGeom>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altLang="" noProof="0"/>
              <a:t>Du kartus bakstelėkite piktogramą norėdami įtraukti paveikslėlį</a:t>
            </a:r>
          </a:p>
        </p:txBody>
      </p:sp>
      <p:sp>
        <p:nvSpPr>
          <p:cNvPr id="4" name="텍스트 개체 틀 3"/>
          <p:cNvSpPr>
            <a:spLocks noGrp="1"/>
          </p:cNvSpPr>
          <p:nvPr>
            <p:ph type="body" sz="half" idx="2"/>
          </p:nvPr>
        </p:nvSpPr>
        <p:spPr>
          <a:xfrm>
            <a:off x="2389717" y="5367337"/>
            <a:ext cx="7315199" cy="804861"/>
          </a:xfrm>
          <a:prstGeom prst="rect">
            <a:avLst/>
          </a:prstGeom>
        </p:spPr>
        <p:txBody>
          <a:bodyPr/>
          <a:lstStyle>
            <a:lvl1pPr marL="0" indent="0">
              <a:buNone/>
              <a:defRPr sz="2100"/>
            </a:lvl1pPr>
            <a:lvl2pPr marL="457200" indent="0">
              <a:buNone/>
              <a:defRPr sz="2100"/>
            </a:lvl2pPr>
            <a:lvl3pPr marL="914400" indent="0">
              <a:buNone/>
              <a:defRPr sz="2100"/>
            </a:lvl3pPr>
            <a:lvl4pPr marL="1371600" indent="0">
              <a:buNone/>
              <a:defRPr sz="2100"/>
            </a:lvl4pPr>
            <a:lvl5pPr marL="1828800" indent="0">
              <a:buNone/>
              <a:defRPr sz="2100"/>
            </a:lvl5pPr>
            <a:lvl6pPr marL="2286000" indent="0">
              <a:buNone/>
              <a:defRPr sz="2100"/>
            </a:lvl6pPr>
            <a:lvl7pPr marL="2743200" indent="0">
              <a:buNone/>
              <a:defRPr sz="2100"/>
            </a:lvl7pPr>
            <a:lvl8pPr marL="3200400" indent="0">
              <a:buNone/>
              <a:defRPr sz="2100"/>
            </a:lvl8pPr>
            <a:lvl9pPr marL="3657600" indent="0">
              <a:buNone/>
              <a:defRPr sz="2100"/>
            </a:lvl9pPr>
          </a:lstStyle>
          <a:p>
            <a:pPr lvl="0"/>
            <a:r>
              <a:rPr lang="lt-LT" altLang=""/>
              <a:t>Du kartus bakstelėkite norėdami redaguoti šablono teksto stilius</a:t>
            </a:r>
          </a:p>
        </p:txBody>
      </p:sp>
      <p:sp>
        <p:nvSpPr>
          <p:cNvPr id="5" name="날짜 개체 틀 4"/>
          <p:cNvSpPr>
            <a:spLocks noGrp="1"/>
          </p:cNvSpPr>
          <p:nvPr>
            <p:ph type="dt" sz="half" idx="10"/>
          </p:nvPr>
        </p:nvSpPr>
        <p:spPr/>
        <p:txBody>
          <a:bodyPr/>
          <a:lstStyle>
            <a:lvl1pPr latinLnBrk="0">
              <a:defRPr/>
            </a:lvl1pPr>
          </a:lstStyle>
          <a:p>
            <a:pPr>
              <a:defRPr lang="ko-KR"/>
            </a:pPr>
            <a:fld id="{C5A8C9E3-906E-4FD6-8CFE-E782C0F9A2EB}" type="datetime1">
              <a:rPr lang="lt-LT" altLang=""/>
              <a:pPr>
                <a:defRPr lang="ko-KR"/>
              </a:pPr>
              <a:t>2015.03.16</a:t>
            </a:fld>
            <a:endParaRPr lang="lt-LT" altLang=""/>
          </a:p>
        </p:txBody>
      </p:sp>
      <p:sp>
        <p:nvSpPr>
          <p:cNvPr id="6" name="바닥글 개체 틀 5"/>
          <p:cNvSpPr>
            <a:spLocks noGrp="1"/>
          </p:cNvSpPr>
          <p:nvPr>
            <p:ph type="ftr" sz="quarter" idx="11"/>
          </p:nvPr>
        </p:nvSpPr>
        <p:spPr/>
        <p:txBody>
          <a:bodyPr/>
          <a:lstStyle>
            <a:lvl1pPr latinLnBrk="0">
              <a:defRPr/>
            </a:lvl1pPr>
          </a:lstStyle>
          <a:p>
            <a:pPr>
              <a:defRPr lang="ko-KR"/>
            </a:pPr>
            <a:endParaRPr lang="lt-LT" altLang=""/>
          </a:p>
        </p:txBody>
      </p:sp>
      <p:sp>
        <p:nvSpPr>
          <p:cNvPr id="7" name="슬라이드 번호 개체 틀 6"/>
          <p:cNvSpPr>
            <a:spLocks noGrp="1"/>
          </p:cNvSpPr>
          <p:nvPr>
            <p:ph type="sldNum" sz="quarter" idx="12"/>
          </p:nvPr>
        </p:nvSpPr>
        <p:spPr/>
        <p:txBody>
          <a:bodyPr/>
          <a:lstStyle>
            <a:lvl1pPr latinLnBrk="0">
              <a:defRPr/>
            </a:lvl1pPr>
          </a:lstStyle>
          <a:p>
            <a:pPr>
              <a:defRPr lang="ko-KR"/>
            </a:pPr>
            <a:fld id="{A72C9FFB-684E-4295-9D02-873DF7ECED06}" type="slidenum">
              <a:rPr lang="lt-LT" altLang=""/>
              <a:pPr>
                <a:defRPr lang="ko-KR"/>
              </a:pPr>
              <a:t>‹#›</a:t>
            </a:fld>
            <a:endParaRPr lang="lt-LT" altLang=""/>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Šviesa">
    <p:bg>
      <p:bgRef idx="1003">
        <a:schemeClr val="bg1"/>
      </p:bgRef>
    </p:bg>
    <p:spTree>
      <p:nvGrpSpPr>
        <p:cNvPr id="1" name=""/>
        <p:cNvGrpSpPr/>
        <p:nvPr/>
      </p:nvGrpSpPr>
      <p:grpSpPr>
        <a:xfrm>
          <a:off x="0" y="0"/>
          <a:ext cx="0" cy="0"/>
          <a:chOff x="0" y="0"/>
          <a:chExt cx="0" cy="0"/>
        </a:xfrm>
      </p:grpSpPr>
      <p:pic>
        <p:nvPicPr>
          <p:cNvPr id="1026" name="그림 18" descr="빛_047.png"/>
          <p:cNvPicPr>
            <a:picLocks noChangeAspect="1"/>
          </p:cNvPicPr>
          <p:nvPr/>
        </p:nvPicPr>
        <p:blipFill>
          <a:blip r:embed="rId14"/>
          <a:srcRect/>
          <a:stretch>
            <a:fillRect/>
          </a:stretch>
        </p:blipFill>
        <p:spPr bwMode="auto">
          <a:xfrm rot="4726046">
            <a:off x="10033000" y="1708150"/>
            <a:ext cx="3360738" cy="20638"/>
          </a:xfrm>
          <a:prstGeom prst="rect">
            <a:avLst/>
          </a:prstGeom>
          <a:noFill/>
          <a:ln w="9525">
            <a:noFill/>
            <a:miter lim="800000"/>
            <a:headEnd/>
            <a:tailEnd/>
          </a:ln>
        </p:spPr>
      </p:pic>
      <p:pic>
        <p:nvPicPr>
          <p:cNvPr id="1027" name="그림 19" descr="빛_047.png"/>
          <p:cNvPicPr>
            <a:picLocks noChangeAspect="1"/>
          </p:cNvPicPr>
          <p:nvPr/>
        </p:nvPicPr>
        <p:blipFill>
          <a:blip r:embed="rId15"/>
          <a:srcRect/>
          <a:stretch>
            <a:fillRect/>
          </a:stretch>
        </p:blipFill>
        <p:spPr bwMode="auto">
          <a:xfrm rot="4967770">
            <a:off x="10510044" y="1393031"/>
            <a:ext cx="2879725" cy="17463"/>
          </a:xfrm>
          <a:prstGeom prst="rect">
            <a:avLst/>
          </a:prstGeom>
          <a:noFill/>
          <a:ln w="9525">
            <a:noFill/>
            <a:miter lim="800000"/>
            <a:headEnd/>
            <a:tailEnd/>
          </a:ln>
        </p:spPr>
      </p:pic>
      <p:pic>
        <p:nvPicPr>
          <p:cNvPr id="1028" name="그림 17" descr="빛_047.png"/>
          <p:cNvPicPr>
            <a:picLocks noChangeAspect="1"/>
          </p:cNvPicPr>
          <p:nvPr/>
        </p:nvPicPr>
        <p:blipFill>
          <a:blip r:embed="rId16"/>
          <a:srcRect/>
          <a:stretch>
            <a:fillRect/>
          </a:stretch>
        </p:blipFill>
        <p:spPr bwMode="auto">
          <a:xfrm rot="345495">
            <a:off x="6659563" y="357188"/>
            <a:ext cx="5759450" cy="34925"/>
          </a:xfrm>
          <a:prstGeom prst="rect">
            <a:avLst/>
          </a:prstGeom>
          <a:noFill/>
          <a:ln w="9525">
            <a:noFill/>
            <a:miter lim="800000"/>
            <a:headEnd/>
            <a:tailEnd/>
          </a:ln>
        </p:spPr>
      </p:pic>
      <p:sp>
        <p:nvSpPr>
          <p:cNvPr id="7" name="직사각형 6"/>
          <p:cNvSpPr/>
          <p:nvPr/>
        </p:nvSpPr>
        <p:spPr>
          <a:xfrm>
            <a:off x="0" y="6643688"/>
            <a:ext cx="12192000" cy="214312"/>
          </a:xfrm>
          <a:prstGeom prst="rect">
            <a:avLst/>
          </a:prstGeom>
          <a:gradFill>
            <a:gsLst>
              <a:gs pos="0">
                <a:schemeClr val="accent3">
                  <a:lumMod val="50000"/>
                  <a:alpha val="0"/>
                </a:schemeClr>
              </a:gs>
              <a:gs pos="50000">
                <a:schemeClr val="accent3">
                  <a:lumMod val="50000"/>
                  <a:alpha val="54000"/>
                </a:schemeClr>
              </a:gs>
              <a:gs pos="100000">
                <a:schemeClr val="accent3">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lang="ko-KR"/>
            </a:pPr>
            <a:endParaRPr lang="lt-LT" altLang=""/>
          </a:p>
        </p:txBody>
      </p:sp>
      <p:sp>
        <p:nvSpPr>
          <p:cNvPr id="1030" name="제목 개체 틀 1"/>
          <p:cNvSpPr>
            <a:spLocks noGrp="1"/>
          </p:cNvSpPr>
          <p:nvPr>
            <p:ph type="title"/>
          </p:nvPr>
        </p:nvSpPr>
        <p:spPr bwMode="auto">
          <a:xfrm>
            <a:off x="609600" y="274638"/>
            <a:ext cx="10972800" cy="960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t-LT" smtClean="0"/>
              <a:t>2k.bakst.norėd.red.šabl.pavad.stilių</a:t>
            </a:r>
          </a:p>
        </p:txBody>
      </p:sp>
      <p:sp>
        <p:nvSpPr>
          <p:cNvPr id="1031" name="텍스트 개체 틀 16"/>
          <p:cNvSpPr>
            <a:spLocks noGrp="1"/>
          </p:cNvSpPr>
          <p:nvPr>
            <p:ph type="body" idx="1"/>
          </p:nvPr>
        </p:nvSpPr>
        <p:spPr bwMode="auto">
          <a:xfrm>
            <a:off x="609600" y="1401763"/>
            <a:ext cx="10972800" cy="4713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t-LT" smtClean="0"/>
              <a:t>Du kartus bakstelėkite norėdami 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p>
        </p:txBody>
      </p:sp>
      <p:sp>
        <p:nvSpPr>
          <p:cNvPr id="4" name="날짜 개체 틀 3"/>
          <p:cNvSpPr>
            <a:spLocks noGrp="1"/>
          </p:cNvSpPr>
          <p:nvPr>
            <p:ph type="dt" sz="half" idx="2"/>
          </p:nvPr>
        </p:nvSpPr>
        <p:spPr>
          <a:xfrm>
            <a:off x="609600" y="6356350"/>
            <a:ext cx="2844800" cy="365125"/>
          </a:xfrm>
          <a:prstGeom prst="rect">
            <a:avLst/>
          </a:prstGeom>
        </p:spPr>
        <p:txBody>
          <a:bodyPr vert="horz" lIns="91440" tIns="45720" rIns="91440" bIns="45720" anchor="ctr"/>
          <a:lstStyle>
            <a:lvl1pPr algn="l" fontAlgn="auto" latinLnBrk="1">
              <a:spcBef>
                <a:spcPts val="0"/>
              </a:spcBef>
              <a:spcAft>
                <a:spcPts val="0"/>
              </a:spcAft>
              <a:defRPr sz="1200">
                <a:solidFill>
                  <a:schemeClr val="tx1"/>
                </a:solidFill>
                <a:latin typeface="+mn-lt"/>
                <a:ea typeface="+mn-ea"/>
                <a:cs typeface="+mn-cs"/>
              </a:defRPr>
            </a:lvl1pPr>
          </a:lstStyle>
          <a:p>
            <a:pPr>
              <a:defRPr lang="ko-KR"/>
            </a:pPr>
            <a:fld id="{8D9FF07E-371F-4B1E-97CD-1EDDA8084D59}" type="datetime1">
              <a:rPr lang="lt-LT" altLang=""/>
              <a:pPr>
                <a:defRPr lang="ko-KR"/>
              </a:pPr>
              <a:t>2015.03.16</a:t>
            </a:fld>
            <a:endParaRPr lang="lt-LT" altLang=""/>
          </a:p>
        </p:txBody>
      </p:sp>
      <p:sp>
        <p:nvSpPr>
          <p:cNvPr id="5" name="바닥글 개체 틀 4"/>
          <p:cNvSpPr>
            <a:spLocks noGrp="1"/>
          </p:cNvSpPr>
          <p:nvPr>
            <p:ph type="ftr" sz="quarter" idx="3"/>
          </p:nvPr>
        </p:nvSpPr>
        <p:spPr>
          <a:xfrm>
            <a:off x="4165600" y="6356350"/>
            <a:ext cx="3860800" cy="365125"/>
          </a:xfrm>
          <a:prstGeom prst="rect">
            <a:avLst/>
          </a:prstGeom>
        </p:spPr>
        <p:txBody>
          <a:bodyPr vert="horz" lIns="91440" tIns="45720" rIns="91440" bIns="45720" anchor="ctr"/>
          <a:lstStyle>
            <a:lvl1pPr algn="ctr" fontAlgn="auto" latinLnBrk="1">
              <a:spcBef>
                <a:spcPts val="0"/>
              </a:spcBef>
              <a:spcAft>
                <a:spcPts val="0"/>
              </a:spcAft>
              <a:defRPr sz="1200">
                <a:solidFill>
                  <a:schemeClr val="tx1"/>
                </a:solidFill>
                <a:latin typeface="+mn-lt"/>
                <a:ea typeface="+mn-ea"/>
                <a:cs typeface="+mn-cs"/>
              </a:defRPr>
            </a:lvl1pPr>
          </a:lstStyle>
          <a:p>
            <a:pPr>
              <a:defRPr lang="ko-KR"/>
            </a:pPr>
            <a:endParaRPr lang="lt-LT" altLang=""/>
          </a:p>
        </p:txBody>
      </p:sp>
      <p:sp>
        <p:nvSpPr>
          <p:cNvPr id="6" name="슬라이드 번호 개체 틀 5"/>
          <p:cNvSpPr>
            <a:spLocks noGrp="1"/>
          </p:cNvSpPr>
          <p:nvPr>
            <p:ph type="sldNum" sz="quarter" idx="4"/>
          </p:nvPr>
        </p:nvSpPr>
        <p:spPr>
          <a:xfrm>
            <a:off x="8737600" y="6356350"/>
            <a:ext cx="2844800" cy="365125"/>
          </a:xfrm>
          <a:prstGeom prst="rect">
            <a:avLst/>
          </a:prstGeom>
        </p:spPr>
        <p:txBody>
          <a:bodyPr vert="horz" lIns="91440" tIns="45720" rIns="91440" bIns="45720" anchor="ctr"/>
          <a:lstStyle>
            <a:lvl1pPr algn="r" fontAlgn="auto" latinLnBrk="1">
              <a:spcBef>
                <a:spcPts val="0"/>
              </a:spcBef>
              <a:spcAft>
                <a:spcPts val="0"/>
              </a:spcAft>
              <a:defRPr sz="1200">
                <a:solidFill>
                  <a:schemeClr val="tx1"/>
                </a:solidFill>
                <a:latin typeface="+mn-lt"/>
                <a:ea typeface="+mn-ea"/>
                <a:cs typeface="+mn-cs"/>
              </a:defRPr>
            </a:lvl1pPr>
          </a:lstStyle>
          <a:p>
            <a:pPr>
              <a:defRPr lang="ko-KR"/>
            </a:pPr>
            <a:fld id="{D92C9472-9AD6-426C-B4B2-5AB7C54233B6}" type="slidenum">
              <a:rPr lang="lt-LT" altLang=""/>
              <a:pPr>
                <a:defRPr lang="ko-KR"/>
              </a:pPr>
              <a:t>‹#›</a:t>
            </a:fld>
            <a:endParaRPr lang="lt-LT" altLang=""/>
          </a:p>
        </p:txBody>
      </p:sp>
    </p:spTree>
  </p:cSld>
  <p:clrMap bg1="dk1" tx1="lt1" bg2="dk2" tx2="lt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p:transition/>
  <p:hf sldNum="0" hdr="0" ftr="0" dt="0"/>
  <p:txStyles>
    <p:titleStyle>
      <a:lvl1pPr algn="l" rtl="0" eaLnBrk="0" fontAlgn="base" hangingPunct="0">
        <a:spcBef>
          <a:spcPct val="0"/>
        </a:spcBef>
        <a:spcAft>
          <a:spcPct val="0"/>
        </a:spcAft>
        <a:defRPr sz="4500" kern="1200">
          <a:solidFill>
            <a:schemeClr val="tx1"/>
          </a:solidFill>
          <a:latin typeface="+mj-lt"/>
          <a:ea typeface="+mj-ea"/>
          <a:cs typeface="+mj-cs"/>
        </a:defRPr>
      </a:lvl1pPr>
      <a:lvl2pPr algn="l" rtl="0" eaLnBrk="0" fontAlgn="base" hangingPunct="0">
        <a:spcBef>
          <a:spcPct val="0"/>
        </a:spcBef>
        <a:spcAft>
          <a:spcPct val="0"/>
        </a:spcAft>
        <a:defRPr sz="4500">
          <a:solidFill>
            <a:schemeClr val="tx1"/>
          </a:solidFill>
          <a:latin typeface="Arial" charset="0"/>
          <a:ea typeface="함초롬돋움"/>
          <a:cs typeface="함초롬돋움"/>
        </a:defRPr>
      </a:lvl2pPr>
      <a:lvl3pPr algn="l" rtl="0" eaLnBrk="0" fontAlgn="base" hangingPunct="0">
        <a:spcBef>
          <a:spcPct val="0"/>
        </a:spcBef>
        <a:spcAft>
          <a:spcPct val="0"/>
        </a:spcAft>
        <a:defRPr sz="4500">
          <a:solidFill>
            <a:schemeClr val="tx1"/>
          </a:solidFill>
          <a:latin typeface="Arial" charset="0"/>
          <a:ea typeface="함초롬돋움"/>
          <a:cs typeface="함초롬돋움"/>
        </a:defRPr>
      </a:lvl3pPr>
      <a:lvl4pPr algn="l" rtl="0" eaLnBrk="0" fontAlgn="base" hangingPunct="0">
        <a:spcBef>
          <a:spcPct val="0"/>
        </a:spcBef>
        <a:spcAft>
          <a:spcPct val="0"/>
        </a:spcAft>
        <a:defRPr sz="4500">
          <a:solidFill>
            <a:schemeClr val="tx1"/>
          </a:solidFill>
          <a:latin typeface="Arial" charset="0"/>
          <a:ea typeface="함초롬돋움"/>
          <a:cs typeface="함초롬돋움"/>
        </a:defRPr>
      </a:lvl4pPr>
      <a:lvl5pPr algn="l" rtl="0" eaLnBrk="0" fontAlgn="base" hangingPunct="0">
        <a:spcBef>
          <a:spcPct val="0"/>
        </a:spcBef>
        <a:spcAft>
          <a:spcPct val="0"/>
        </a:spcAft>
        <a:defRPr sz="4500">
          <a:solidFill>
            <a:schemeClr val="tx1"/>
          </a:solidFill>
          <a:latin typeface="Arial" charset="0"/>
          <a:ea typeface="함초롬돋움"/>
          <a:cs typeface="함초롬돋움"/>
        </a:defRPr>
      </a:lvl5pPr>
      <a:lvl6pPr marL="457200" algn="l" rtl="0" fontAlgn="base">
        <a:spcBef>
          <a:spcPct val="0"/>
        </a:spcBef>
        <a:spcAft>
          <a:spcPct val="0"/>
        </a:spcAft>
        <a:defRPr sz="4500">
          <a:solidFill>
            <a:schemeClr val="tx1"/>
          </a:solidFill>
          <a:latin typeface="Arial" charset="0"/>
          <a:ea typeface="함초롬돋움"/>
          <a:cs typeface="함초롬돋움"/>
        </a:defRPr>
      </a:lvl6pPr>
      <a:lvl7pPr marL="914400" algn="l" rtl="0" fontAlgn="base">
        <a:spcBef>
          <a:spcPct val="0"/>
        </a:spcBef>
        <a:spcAft>
          <a:spcPct val="0"/>
        </a:spcAft>
        <a:defRPr sz="4500">
          <a:solidFill>
            <a:schemeClr val="tx1"/>
          </a:solidFill>
          <a:latin typeface="Arial" charset="0"/>
          <a:ea typeface="함초롬돋움"/>
          <a:cs typeface="함초롬돋움"/>
        </a:defRPr>
      </a:lvl7pPr>
      <a:lvl8pPr marL="1371600" algn="l" rtl="0" fontAlgn="base">
        <a:spcBef>
          <a:spcPct val="0"/>
        </a:spcBef>
        <a:spcAft>
          <a:spcPct val="0"/>
        </a:spcAft>
        <a:defRPr sz="4500">
          <a:solidFill>
            <a:schemeClr val="tx1"/>
          </a:solidFill>
          <a:latin typeface="Arial" charset="0"/>
          <a:ea typeface="함초롬돋움"/>
          <a:cs typeface="함초롬돋움"/>
        </a:defRPr>
      </a:lvl8pPr>
      <a:lvl9pPr marL="1828800" algn="l" rtl="0" fontAlgn="base">
        <a:spcBef>
          <a:spcPct val="0"/>
        </a:spcBef>
        <a:spcAft>
          <a:spcPct val="0"/>
        </a:spcAft>
        <a:defRPr sz="4500">
          <a:solidFill>
            <a:schemeClr val="tx1"/>
          </a:solidFill>
          <a:latin typeface="Arial" charset="0"/>
          <a:ea typeface="함초롬돋움"/>
          <a:cs typeface="함초롬돋움"/>
        </a:defRPr>
      </a:lvl9pPr>
    </p:titleStyle>
    <p:bodyStyle>
      <a:lvl1pPr marL="342900" indent="-342900" algn="l" rtl="0" eaLnBrk="0" fontAlgn="base" hangingPunct="0">
        <a:spcBef>
          <a:spcPct val="20000"/>
        </a:spcBef>
        <a:spcAft>
          <a:spcPct val="0"/>
        </a:spcAft>
        <a:buClr>
          <a:srgbClr val="E85E00"/>
        </a:buClr>
        <a:buSzPct val="100000"/>
        <a:buFont typeface="Wingdings" pitchFamily="2" charset="2"/>
        <a:buChar char="§"/>
        <a:defRPr sz="3000" kern="1200">
          <a:solidFill>
            <a:srgbClr val="D9D9D9"/>
          </a:solidFill>
          <a:latin typeface="+mn-lt"/>
          <a:ea typeface="+mn-ea"/>
          <a:cs typeface="+mn-cs"/>
        </a:defRPr>
      </a:lvl1pPr>
      <a:lvl2pPr marL="742950" indent="-285750" algn="l" rtl="0" eaLnBrk="0" fontAlgn="base" hangingPunct="0">
        <a:spcBef>
          <a:spcPct val="20000"/>
        </a:spcBef>
        <a:spcAft>
          <a:spcPct val="0"/>
        </a:spcAft>
        <a:buClr>
          <a:srgbClr val="FFFFFF"/>
        </a:buClr>
        <a:buFont typeface="Arial" charset="0"/>
        <a:buChar char="–"/>
        <a:defRPr sz="2600" kern="1200">
          <a:solidFill>
            <a:srgbClr val="D9D9D9"/>
          </a:solidFill>
          <a:latin typeface="+mn-lt"/>
          <a:ea typeface="+mn-ea"/>
          <a:cs typeface="+mn-cs"/>
        </a:defRPr>
      </a:lvl2pPr>
      <a:lvl3pPr marL="1143000" indent="-228600" algn="l" rtl="0" eaLnBrk="0" fontAlgn="base" hangingPunct="0">
        <a:spcBef>
          <a:spcPct val="20000"/>
        </a:spcBef>
        <a:spcAft>
          <a:spcPct val="0"/>
        </a:spcAft>
        <a:buClr>
          <a:srgbClr val="BF4D00"/>
        </a:buClr>
        <a:buFont typeface="Arial" charset="0"/>
        <a:buChar char="•"/>
        <a:defRPr sz="2200" kern="1200">
          <a:solidFill>
            <a:srgbClr val="D9D9D9"/>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D9D9D9"/>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D9D9D9"/>
          </a:solidFill>
          <a:latin typeface="+mn-lt"/>
          <a:ea typeface="+mn-ea"/>
          <a:cs typeface="+mn-cs"/>
        </a:defRPr>
      </a:lvl5pPr>
      <a:lvl6pPr marL="2416175" indent="-260350" algn="l" defTabSz="914400" rtl="0" eaLnBrk="1" latinLnBrk="0" hangingPunct="1">
        <a:spcBef>
          <a:spcPct val="20000"/>
        </a:spcBef>
        <a:buClr>
          <a:schemeClr val="tx1">
            <a:lumMod val="85000"/>
          </a:schemeClr>
        </a:buClr>
        <a:buFont typeface="Lucida Sans"/>
        <a:buChar char="»"/>
        <a:defRPr sz="2000" kern="1200">
          <a:solidFill>
            <a:schemeClr val="tx1"/>
          </a:solidFill>
          <a:latin typeface="+mn-lt"/>
          <a:ea typeface="+mn-ea"/>
          <a:cs typeface="+mn-cs"/>
        </a:defRPr>
      </a:lvl6pPr>
      <a:lvl7pPr marL="2781300" indent="-269875" algn="l" defTabSz="914400" rtl="0" eaLnBrk="1" latinLnBrk="0" hangingPunct="1">
        <a:spcBef>
          <a:spcPct val="20000"/>
        </a:spcBef>
        <a:buClr>
          <a:schemeClr val="tx1"/>
        </a:buClr>
        <a:buFont typeface="Lucida Sans"/>
        <a:buChar char="»"/>
        <a:defRPr sz="2000" kern="1200">
          <a:solidFill>
            <a:schemeClr val="tx1"/>
          </a:solidFill>
          <a:latin typeface="+mn-lt"/>
          <a:ea typeface="+mn-ea"/>
          <a:cs typeface="+mn-cs"/>
        </a:defRPr>
      </a:lvl7pPr>
      <a:lvl8pPr marL="3143250" indent="-276225" algn="l" defTabSz="914400" rtl="0" eaLnBrk="1" latinLnBrk="0" hangingPunct="1">
        <a:spcBef>
          <a:spcPct val="20000"/>
        </a:spcBef>
        <a:buClr>
          <a:schemeClr val="tx1"/>
        </a:buClr>
        <a:buFont typeface="Lucida Sans"/>
        <a:buChar char="»"/>
        <a:defRPr sz="2000" kern="1200">
          <a:solidFill>
            <a:schemeClr val="tx1"/>
          </a:solidFill>
          <a:latin typeface="+mn-lt"/>
          <a:ea typeface="+mn-ea"/>
          <a:cs typeface="+mn-cs"/>
        </a:defRPr>
      </a:lvl8pPr>
      <a:lvl9pPr marL="3495675" indent="-266700" algn="l" defTabSz="914400" rtl="0" eaLnBrk="1" latinLnBrk="0" hangingPunct="1">
        <a:spcBef>
          <a:spcPct val="20000"/>
        </a:spcBef>
        <a:buClr>
          <a:schemeClr val="tx1"/>
        </a:buClr>
        <a:buFont typeface="Lucida Sans"/>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17.png"/><Relationship Id="rId2" Type="http://schemas.openxmlformats.org/officeDocument/2006/relationships/image" Target="../media/image31.jpe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21.png"/><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1.png"/><Relationship Id="rId2" Type="http://schemas.openxmlformats.org/officeDocument/2006/relationships/image" Target="../media/image35.jpeg"/><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6.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4.jpe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7.jpeg"/><Relationship Id="rId7" Type="http://schemas.openxmlformats.org/officeDocument/2006/relationships/image" Target="../media/image50.png"/><Relationship Id="rId2" Type="http://schemas.openxmlformats.org/officeDocument/2006/relationships/image" Target="../media/image46.jpe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49.gif"/><Relationship Id="rId4" Type="http://schemas.openxmlformats.org/officeDocument/2006/relationships/image" Target="../media/image48.jpe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4.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astronomija.lt/enciklopedija/index.php/Saturnas" TargetMode="External"/><Relationship Id="rId7"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hyperlink" Target="http://lt.wikipedia.org/wiki/Saturnas" TargetMode="External"/><Relationship Id="rId4" Type="http://schemas.openxmlformats.org/officeDocument/2006/relationships/hyperlink" Target="http://www.fotonas.su.lt/studdarbai/astronomija/priedai/saturnas.html"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4.xml"/><Relationship Id="rId18" Type="http://schemas.openxmlformats.org/officeDocument/2006/relationships/image" Target="../media/image15.png"/><Relationship Id="rId3" Type="http://schemas.openxmlformats.org/officeDocument/2006/relationships/slide" Target="slide3.xml"/><Relationship Id="rId21" Type="http://schemas.openxmlformats.org/officeDocument/2006/relationships/image" Target="../media/image18.png"/><Relationship Id="rId7" Type="http://schemas.openxmlformats.org/officeDocument/2006/relationships/slide" Target="slide7.xml"/><Relationship Id="rId12" Type="http://schemas.openxmlformats.org/officeDocument/2006/relationships/slide" Target="slide13.xml"/><Relationship Id="rId17" Type="http://schemas.openxmlformats.org/officeDocument/2006/relationships/image" Target="../media/image14.png"/><Relationship Id="rId2" Type="http://schemas.openxmlformats.org/officeDocument/2006/relationships/image" Target="../media/image13.png"/><Relationship Id="rId16" Type="http://schemas.openxmlformats.org/officeDocument/2006/relationships/slide" Target="slide19.xml"/><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5" Type="http://schemas.openxmlformats.org/officeDocument/2006/relationships/slide" Target="slide5.xml"/><Relationship Id="rId15" Type="http://schemas.openxmlformats.org/officeDocument/2006/relationships/slide" Target="slide16.xml"/><Relationship Id="rId10" Type="http://schemas.openxmlformats.org/officeDocument/2006/relationships/slide" Target="slide10.xml"/><Relationship Id="rId19" Type="http://schemas.openxmlformats.org/officeDocument/2006/relationships/image" Target="../media/image16.png"/><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17.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a:xfrm>
            <a:off x="1487360" y="2060810"/>
            <a:ext cx="10081322" cy="2562972"/>
          </a:xfrm>
        </p:spPr>
        <p:txBody>
          <a:bodyPr>
            <a:noAutofit/>
            <a:scene3d>
              <a:camera prst="perspectiveRight"/>
              <a:lightRig rig="threePt" dir="t"/>
            </a:scene3d>
          </a:bodyPr>
          <a:lstStyle/>
          <a:p>
            <a:pPr eaLnBrk="1" fontAlgn="auto" hangingPunct="1">
              <a:spcAft>
                <a:spcPts val="0"/>
              </a:spcAft>
              <a:defRPr lang="lt-LT" altLang="en-US"/>
            </a:pPr>
            <a:r>
              <a:rPr lang="en-US" altLang="en-US" sz="120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4">
                      <a:satMod val="175000"/>
                      <a:alpha val="40000"/>
                    </a:schemeClr>
                  </a:glow>
                  <a:innerShdw blurRad="69850" dist="43180" dir="5400000">
                    <a:srgbClr val="000000">
                      <a:alpha val="65000"/>
                    </a:srgbClr>
                  </a:innerShdw>
                  <a:reflection blurRad="6350" stA="50000" endA="300" endPos="50000" dist="29997" dir="5400000" sy="-100000" algn="bl" rotWithShape="0"/>
                </a:effectLst>
              </a:rPr>
              <a:t>SATURNAS</a:t>
            </a:r>
          </a:p>
        </p:txBody>
      </p:sp>
      <p:pic>
        <p:nvPicPr>
          <p:cNvPr id="16386" name="Ink 2"/>
          <p:cNvPicPr>
            <a:picLocks noChangeAspect="1" noChangeArrowheads="1"/>
          </p:cNvPicPr>
          <p:nvPr/>
        </p:nvPicPr>
        <p:blipFill>
          <a:blip r:embed="rId3"/>
          <a:srcRect/>
          <a:stretch>
            <a:fillRect/>
          </a:stretch>
        </p:blipFill>
        <p:spPr bwMode="auto">
          <a:xfrm>
            <a:off x="3287713" y="3883025"/>
            <a:ext cx="3551237" cy="127000"/>
          </a:xfrm>
          <a:prstGeom prst="rect">
            <a:avLst/>
          </a:prstGeom>
          <a:noFill/>
          <a:ln w="9525">
            <a:noFill/>
            <a:miter lim="800000"/>
            <a:headEnd/>
            <a:tailEnd/>
          </a:ln>
        </p:spPr>
      </p:pic>
      <p:pic>
        <p:nvPicPr>
          <p:cNvPr id="16387" name="Ink 4"/>
          <p:cNvPicPr>
            <a:picLocks noChangeAspect="1" noChangeArrowheads="1"/>
          </p:cNvPicPr>
          <p:nvPr/>
        </p:nvPicPr>
        <p:blipFill>
          <a:blip r:embed="rId4"/>
          <a:srcRect/>
          <a:stretch>
            <a:fillRect/>
          </a:stretch>
        </p:blipFill>
        <p:spPr bwMode="auto">
          <a:xfrm>
            <a:off x="6369050" y="4941888"/>
            <a:ext cx="908050" cy="1198562"/>
          </a:xfrm>
          <a:prstGeom prst="rect">
            <a:avLst/>
          </a:prstGeom>
          <a:noFill/>
          <a:ln w="9525">
            <a:noFill/>
            <a:miter lim="800000"/>
            <a:headEnd/>
            <a:tailEnd/>
          </a:ln>
        </p:spPr>
      </p:pic>
      <p:pic>
        <p:nvPicPr>
          <p:cNvPr id="16388" name="Ink 5"/>
          <p:cNvPicPr>
            <a:picLocks noChangeAspect="1" noChangeArrowheads="1"/>
          </p:cNvPicPr>
          <p:nvPr/>
        </p:nvPicPr>
        <p:blipFill>
          <a:blip r:embed="rId5"/>
          <a:srcRect/>
          <a:stretch>
            <a:fillRect/>
          </a:stretch>
        </p:blipFill>
        <p:spPr bwMode="auto">
          <a:xfrm>
            <a:off x="2698750" y="4776788"/>
            <a:ext cx="2452688" cy="457200"/>
          </a:xfrm>
          <a:prstGeom prst="rect">
            <a:avLst/>
          </a:prstGeom>
          <a:noFill/>
          <a:ln w="9525">
            <a:noFill/>
            <a:miter lim="800000"/>
            <a:headEnd/>
            <a:tailEnd/>
          </a:ln>
        </p:spPr>
      </p:pic>
      <p:pic>
        <p:nvPicPr>
          <p:cNvPr id="16389" name="Ink 6"/>
          <p:cNvPicPr>
            <a:picLocks noChangeAspect="1" noChangeArrowheads="1"/>
          </p:cNvPicPr>
          <p:nvPr/>
        </p:nvPicPr>
        <p:blipFill>
          <a:blip r:embed="rId6"/>
          <a:srcRect/>
          <a:stretch>
            <a:fillRect/>
          </a:stretch>
        </p:blipFill>
        <p:spPr bwMode="auto">
          <a:xfrm>
            <a:off x="5118100" y="4999038"/>
            <a:ext cx="157163" cy="306387"/>
          </a:xfrm>
          <a:prstGeom prst="rect">
            <a:avLst/>
          </a:prstGeom>
          <a:noFill/>
          <a:ln w="9525">
            <a:noFill/>
            <a:miter lim="800000"/>
            <a:headEnd/>
            <a:tailEnd/>
          </a:ln>
        </p:spPr>
      </p:pic>
      <p:pic>
        <p:nvPicPr>
          <p:cNvPr id="16390" name="Ink 7"/>
          <p:cNvPicPr>
            <a:picLocks noChangeAspect="1" noChangeArrowheads="1"/>
          </p:cNvPicPr>
          <p:nvPr/>
        </p:nvPicPr>
        <p:blipFill>
          <a:blip r:embed="rId7"/>
          <a:srcRect/>
          <a:stretch>
            <a:fillRect/>
          </a:stretch>
        </p:blipFill>
        <p:spPr bwMode="auto">
          <a:xfrm>
            <a:off x="5573713" y="3035300"/>
            <a:ext cx="58737" cy="127000"/>
          </a:xfrm>
          <a:prstGeom prst="rect">
            <a:avLst/>
          </a:prstGeom>
          <a:noFill/>
          <a:ln w="9525">
            <a:noFill/>
            <a:miter lim="800000"/>
            <a:headEnd/>
            <a:tailEnd/>
          </a:ln>
        </p:spPr>
      </p:pic>
      <p:pic>
        <p:nvPicPr>
          <p:cNvPr id="16391" name="Ink 8"/>
          <p:cNvPicPr>
            <a:picLocks noChangeAspect="1" noChangeArrowheads="1"/>
          </p:cNvPicPr>
          <p:nvPr/>
        </p:nvPicPr>
        <p:blipFill>
          <a:blip r:embed="rId8"/>
          <a:srcRect/>
          <a:stretch>
            <a:fillRect/>
          </a:stretch>
        </p:blipFill>
        <p:spPr bwMode="auto">
          <a:xfrm>
            <a:off x="708025" y="6338888"/>
            <a:ext cx="31750" cy="127000"/>
          </a:xfrm>
          <a:prstGeom prst="rect">
            <a:avLst/>
          </a:prstGeom>
          <a:noFill/>
          <a:ln w="9525">
            <a:noFill/>
            <a:miter lim="800000"/>
            <a:headEnd/>
            <a:tailEnd/>
          </a:ln>
        </p:spPr>
      </p:pic>
      <p:sp>
        <p:nvSpPr>
          <p:cNvPr id="4" name="TextBox 3"/>
          <p:cNvSpPr txBox="1"/>
          <p:nvPr/>
        </p:nvSpPr>
        <p:spPr>
          <a:xfrm>
            <a:off x="191344" y="368660"/>
            <a:ext cx="9433048" cy="1508105"/>
          </a:xfrm>
          <a:prstGeom prst="rect">
            <a:avLst/>
          </a:prstGeom>
          <a:noFill/>
        </p:spPr>
        <p:txBody>
          <a:bodyPr>
            <a:spAutoFit/>
          </a:bodyPr>
          <a:lstStyle/>
          <a:p>
            <a:pPr fontAlgn="auto" latinLnBrk="1">
              <a:spcBef>
                <a:spcPts val="0"/>
              </a:spcBef>
              <a:spcAft>
                <a:spcPts val="0"/>
              </a:spcAft>
              <a:defRPr/>
            </a:pPr>
            <a:r>
              <a:rPr lang="en-US" sz="2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ea typeface="+mn-ea"/>
                <a:cs typeface="Times New Roman" pitchFamily="18" charset="0"/>
              </a:rPr>
              <a:t>Skaidres paru</a:t>
            </a:r>
            <a:r>
              <a:rPr lang="lt-LT" sz="2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ea typeface="+mn-ea"/>
                <a:cs typeface="Times New Roman" pitchFamily="18" charset="0"/>
              </a:rPr>
              <a:t>ošė: Alytaus Šaltinių pagrindinės mokyklos 10a klasės mokinės  Evelina Mieliauskaitė ir Alvija Rutkauskaitė</a:t>
            </a:r>
            <a:endParaRPr lang="lt-LT" sz="2000" dirty="0">
              <a:latin typeface="+mn-lt"/>
              <a:ea typeface="+mn-ea"/>
              <a:cs typeface="+mn-cs"/>
            </a:endParaRPr>
          </a:p>
          <a:p>
            <a:pPr fontAlgn="auto" latinLnBrk="1">
              <a:spcBef>
                <a:spcPts val="0"/>
              </a:spcBef>
              <a:spcAft>
                <a:spcPts val="0"/>
              </a:spcAft>
              <a:defRPr/>
            </a:pPr>
            <a:endParaRPr lang="lt-LT" sz="2000" dirty="0">
              <a:latin typeface="+mn-lt"/>
              <a:ea typeface="+mn-ea"/>
              <a:cs typeface="+mn-cs"/>
            </a:endParaRPr>
          </a:p>
          <a:p>
            <a:pPr fontAlgn="auto" latinLnBrk="1">
              <a:spcBef>
                <a:spcPts val="0"/>
              </a:spcBef>
              <a:spcAft>
                <a:spcPts val="0"/>
              </a:spcAft>
              <a:defRPr/>
            </a:pPr>
            <a:endParaRPr lang="lt-LT" sz="2000" dirty="0">
              <a:latin typeface="+mn-lt"/>
              <a:ea typeface="+mn-ea"/>
              <a:cs typeface="+mn-cs"/>
            </a:endParaRPr>
          </a:p>
        </p:txBody>
      </p:sp>
      <p:sp>
        <p:nvSpPr>
          <p:cNvPr id="10" name="TextBox 9"/>
          <p:cNvSpPr txBox="1"/>
          <p:nvPr/>
        </p:nvSpPr>
        <p:spPr>
          <a:xfrm>
            <a:off x="6215336" y="5879380"/>
            <a:ext cx="5976664" cy="523220"/>
          </a:xfrm>
          <a:prstGeom prst="rect">
            <a:avLst/>
          </a:prstGeom>
          <a:noFill/>
        </p:spPr>
        <p:txBody>
          <a:bodyPr>
            <a:spAutoFit/>
          </a:bodyPr>
          <a:lstStyle/>
          <a:p>
            <a:pPr fontAlgn="auto" latinLnBrk="1">
              <a:spcBef>
                <a:spcPts val="0"/>
              </a:spcBef>
              <a:spcAft>
                <a:spcPts val="0"/>
              </a:spcAft>
              <a:defRPr/>
            </a:pPr>
            <a:r>
              <a:rPr lang="lt-LT"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ea typeface="+mn-ea"/>
                <a:cs typeface="Times New Roman" pitchFamily="18" charset="0"/>
              </a:rPr>
              <a:t>Konsultavo mokytoja Rasa Kižienė</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ea typeface="+mn-ea"/>
              <a:cs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1250162" y="274637"/>
            <a:ext cx="10972799" cy="960000"/>
          </a:xfrm>
        </p:spPr>
        <p:txBody>
          <a:bodyPr>
            <a:normAutofit/>
          </a:bodyPr>
          <a:lstStyle/>
          <a:p>
            <a:pPr algn="ctr" eaLnBrk="1" fontAlgn="auto" hangingPunct="1">
              <a:spcAft>
                <a:spcPts val="0"/>
              </a:spcAft>
              <a:defRPr lang="lt-LT" altLang="en-US"/>
            </a:pPr>
            <a:r>
              <a:rPr lang="en-US" alt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Saturno žiedų vaizdai</a:t>
            </a:r>
          </a:p>
        </p:txBody>
      </p:sp>
      <p:pic>
        <p:nvPicPr>
          <p:cNvPr id="4" name="Picture 3"/>
          <p:cNvPicPr>
            <a:picLocks noChangeAspect="1"/>
          </p:cNvPicPr>
          <p:nvPr/>
        </p:nvPicPr>
        <p:blipFill>
          <a:blip r:embed="rId2"/>
          <a:srcRect/>
          <a:stretch>
            <a:fillRect/>
          </a:stretch>
        </p:blipFill>
        <p:spPr bwMode="auto">
          <a:xfrm>
            <a:off x="8904288" y="1235075"/>
            <a:ext cx="3092450" cy="5494338"/>
          </a:xfrm>
          <a:prstGeom prst="rect">
            <a:avLst/>
          </a:prstGeom>
          <a:noFill/>
          <a:ln w="9525">
            <a:noFill/>
            <a:miter lim="800000"/>
            <a:headEnd/>
            <a:tailEnd/>
          </a:ln>
        </p:spPr>
      </p:pic>
      <p:pic>
        <p:nvPicPr>
          <p:cNvPr id="6" name="Picture 5"/>
          <p:cNvPicPr>
            <a:picLocks noChangeAspect="1"/>
          </p:cNvPicPr>
          <p:nvPr/>
        </p:nvPicPr>
        <p:blipFill>
          <a:blip r:embed="rId3"/>
          <a:srcRect/>
          <a:stretch>
            <a:fillRect/>
          </a:stretch>
        </p:blipFill>
        <p:spPr bwMode="auto">
          <a:xfrm>
            <a:off x="3695700" y="2435225"/>
            <a:ext cx="4833938" cy="3221038"/>
          </a:xfrm>
          <a:prstGeom prst="rect">
            <a:avLst/>
          </a:prstGeom>
          <a:noFill/>
          <a:ln w="9525">
            <a:noFill/>
            <a:miter lim="800000"/>
            <a:headEnd/>
            <a:tailEnd/>
          </a:ln>
        </p:spPr>
      </p:pic>
      <p:pic>
        <p:nvPicPr>
          <p:cNvPr id="5" name="Picture 4"/>
          <p:cNvPicPr>
            <a:picLocks noChangeAspect="1"/>
          </p:cNvPicPr>
          <p:nvPr/>
        </p:nvPicPr>
        <p:blipFill>
          <a:blip r:embed="rId4"/>
          <a:srcRect/>
          <a:stretch>
            <a:fillRect/>
          </a:stretch>
        </p:blipFill>
        <p:spPr bwMode="auto">
          <a:xfrm>
            <a:off x="257175" y="274638"/>
            <a:ext cx="3113088" cy="6107112"/>
          </a:xfrm>
          <a:prstGeom prst="rect">
            <a:avLst/>
          </a:prstGeom>
          <a:noFill/>
          <a:ln w="9525">
            <a:noFill/>
            <a:miter lim="800000"/>
            <a:headEnd/>
            <a:tailEnd/>
          </a:ln>
        </p:spPr>
      </p:pic>
      <p:pic>
        <p:nvPicPr>
          <p:cNvPr id="26629" name="Picture 2"/>
          <p:cNvPicPr>
            <a:picLocks noChangeAspect="1" noChangeArrowheads="1"/>
          </p:cNvPicPr>
          <p:nvPr/>
        </p:nvPicPr>
        <p:blipFill>
          <a:blip r:embed="rId5"/>
          <a:srcRect/>
          <a:stretch>
            <a:fillRect/>
          </a:stretch>
        </p:blipFill>
        <p:spPr bwMode="auto">
          <a:xfrm>
            <a:off x="9659938" y="104775"/>
            <a:ext cx="338137" cy="339725"/>
          </a:xfrm>
          <a:prstGeom prst="rect">
            <a:avLst/>
          </a:prstGeom>
          <a:noFill/>
          <a:ln w="9525">
            <a:noFill/>
            <a:miter lim="800000"/>
            <a:headEnd/>
            <a:tailEnd/>
          </a:ln>
        </p:spPr>
      </p:pic>
      <p:pic>
        <p:nvPicPr>
          <p:cNvPr id="26630" name="Picture 3"/>
          <p:cNvPicPr>
            <a:picLocks noChangeAspect="1" noChangeArrowheads="1"/>
          </p:cNvPicPr>
          <p:nvPr/>
        </p:nvPicPr>
        <p:blipFill>
          <a:blip r:embed="rId6"/>
          <a:srcRect/>
          <a:stretch>
            <a:fillRect/>
          </a:stretch>
        </p:blipFill>
        <p:spPr bwMode="auto">
          <a:xfrm>
            <a:off x="3467100" y="1047750"/>
            <a:ext cx="371475" cy="374650"/>
          </a:xfrm>
          <a:prstGeom prst="rect">
            <a:avLst/>
          </a:prstGeom>
          <a:noFill/>
          <a:ln w="9525">
            <a:noFill/>
            <a:miter lim="800000"/>
            <a:headEnd/>
            <a:tailEnd/>
          </a:ln>
        </p:spPr>
      </p:pic>
      <p:pic>
        <p:nvPicPr>
          <p:cNvPr id="26631" name="Picture 4"/>
          <p:cNvPicPr>
            <a:picLocks noChangeAspect="1" noChangeArrowheads="1"/>
          </p:cNvPicPr>
          <p:nvPr/>
        </p:nvPicPr>
        <p:blipFill>
          <a:blip r:embed="rId5"/>
          <a:srcRect/>
          <a:stretch>
            <a:fillRect/>
          </a:stretch>
        </p:blipFill>
        <p:spPr bwMode="auto">
          <a:xfrm>
            <a:off x="11496675" y="876300"/>
            <a:ext cx="336550" cy="341313"/>
          </a:xfrm>
          <a:prstGeom prst="rect">
            <a:avLst/>
          </a:prstGeom>
          <a:noFill/>
          <a:ln w="9525">
            <a:noFill/>
            <a:miter lim="800000"/>
            <a:headEnd/>
            <a:tailEnd/>
          </a:ln>
        </p:spPr>
      </p:pic>
      <p:pic>
        <p:nvPicPr>
          <p:cNvPr id="26632" name="Picture 5"/>
          <p:cNvPicPr>
            <a:picLocks noChangeAspect="1" noChangeArrowheads="1"/>
          </p:cNvPicPr>
          <p:nvPr/>
        </p:nvPicPr>
        <p:blipFill>
          <a:blip r:embed="rId5"/>
          <a:srcRect/>
          <a:stretch>
            <a:fillRect/>
          </a:stretch>
        </p:blipFill>
        <p:spPr bwMode="auto">
          <a:xfrm>
            <a:off x="8359775" y="5656263"/>
            <a:ext cx="338138" cy="341312"/>
          </a:xfrm>
          <a:prstGeom prst="rect">
            <a:avLst/>
          </a:prstGeom>
          <a:noFill/>
          <a:ln w="9525">
            <a:noFill/>
            <a:miter lim="800000"/>
            <a:headEnd/>
            <a:tailEnd/>
          </a:ln>
        </p:spPr>
      </p:pic>
      <p:pic>
        <p:nvPicPr>
          <p:cNvPr id="26633" name="Picture 6"/>
          <p:cNvPicPr>
            <a:picLocks noChangeAspect="1" noChangeArrowheads="1"/>
          </p:cNvPicPr>
          <p:nvPr/>
        </p:nvPicPr>
        <p:blipFill>
          <a:blip r:embed="rId7"/>
          <a:srcRect/>
          <a:stretch>
            <a:fillRect/>
          </a:stretch>
        </p:blipFill>
        <p:spPr bwMode="auto">
          <a:xfrm>
            <a:off x="7932738" y="6261100"/>
            <a:ext cx="238125" cy="2413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개체 틀 1"/>
          <p:cNvSpPr>
            <a:spLocks noGrp="1"/>
          </p:cNvSpPr>
          <p:nvPr>
            <p:ph type="title"/>
          </p:nvPr>
        </p:nvSpPr>
        <p:spPr/>
        <p:txBody>
          <a:bodyPr>
            <a:normAutofit/>
          </a:bodyPr>
          <a:lstStyle/>
          <a:p>
            <a:pPr algn="ctr" eaLnBrk="1" fontAlgn="auto" hangingPunct="1">
              <a:spcAft>
                <a:spcPts val="0"/>
              </a:spcAft>
              <a:defRPr lang="lt-LT" altLang="en-US"/>
            </a:pPr>
            <a:r>
              <a:rPr lang="en-US" alt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Saturno palydovai</a:t>
            </a:r>
          </a:p>
        </p:txBody>
      </p:sp>
      <p:sp>
        <p:nvSpPr>
          <p:cNvPr id="27650" name="TextBox 2"/>
          <p:cNvSpPr txBox="1">
            <a:spLocks noChangeArrowheads="1"/>
          </p:cNvSpPr>
          <p:nvPr/>
        </p:nvSpPr>
        <p:spPr bwMode="auto">
          <a:xfrm>
            <a:off x="334963" y="1235075"/>
            <a:ext cx="11666537" cy="5434013"/>
          </a:xfrm>
          <a:prstGeom prst="rect">
            <a:avLst/>
          </a:prstGeom>
          <a:noFill/>
          <a:ln w="9525">
            <a:noFill/>
            <a:miter lim="800000"/>
            <a:headEnd/>
            <a:tailEnd/>
          </a:ln>
        </p:spPr>
        <p:txBody>
          <a:bodyPr>
            <a:spAutoFit/>
          </a:bodyPr>
          <a:lstStyle/>
          <a:p>
            <a:endParaRPr lang="lt-LT">
              <a:cs typeface="함초롬돋움"/>
            </a:endParaRPr>
          </a:p>
        </p:txBody>
      </p:sp>
      <p:sp>
        <p:nvSpPr>
          <p:cNvPr id="4" name="TextBox 3"/>
          <p:cNvSpPr txBox="1">
            <a:spLocks noChangeArrowheads="1"/>
          </p:cNvSpPr>
          <p:nvPr/>
        </p:nvSpPr>
        <p:spPr bwMode="auto">
          <a:xfrm>
            <a:off x="592138" y="1239838"/>
            <a:ext cx="5472112" cy="5262562"/>
          </a:xfrm>
          <a:prstGeom prst="rect">
            <a:avLst/>
          </a:prstGeom>
          <a:noFill/>
          <a:ln w="9525">
            <a:noFill/>
            <a:miter lim="800000"/>
            <a:headEnd/>
            <a:tailEnd/>
          </a:ln>
        </p:spPr>
        <p:txBody>
          <a:bodyPr>
            <a:spAutoFit/>
          </a:bodyPr>
          <a:lstStyle/>
          <a:p>
            <a:r>
              <a:rPr lang="lt-LT" sz="2800">
                <a:cs typeface="함초롬돋움"/>
              </a:rPr>
              <a:t>Saturnas turi 31 žinomą gamtinį palydovą.</a:t>
            </a:r>
            <a:r>
              <a:rPr lang="en-US" altLang="en-US" sz="2800">
                <a:cs typeface="함초롬돋움"/>
              </a:rPr>
              <a:t> </a:t>
            </a:r>
            <a:r>
              <a:rPr lang="lt-LT" sz="2800">
                <a:cs typeface="함초롬돋움"/>
              </a:rPr>
              <a:t>13-ai mažų palydovų, kurie atrasti 2000–2003 m., vardai dar nesuteikti, kol kas jie žymimi laikinais numeriais. Jų</a:t>
            </a:r>
            <a:r>
              <a:rPr lang="en-US" altLang="en-US" sz="2800">
                <a:cs typeface="함초롬돋움"/>
              </a:rPr>
              <a:t> </a:t>
            </a:r>
            <a:r>
              <a:rPr lang="lt-LT" sz="2800">
                <a:cs typeface="함초롬돋움"/>
              </a:rPr>
              <a:t>ryškiai 20–24, skersmenys 6–30 km, nuotoliai nuo Saturno centro 11–23 mln. km. Šeši iš jų skrieja priešinga kryptimi negu didieji palydovai. Saturno palydovai vadinami graikų dievų ir deivių vardais.</a:t>
            </a:r>
          </a:p>
        </p:txBody>
      </p:sp>
      <p:pic>
        <p:nvPicPr>
          <p:cNvPr id="6" name="Picture 5"/>
          <p:cNvPicPr>
            <a:picLocks noChangeAspect="1"/>
          </p:cNvPicPr>
          <p:nvPr/>
        </p:nvPicPr>
        <p:blipFill>
          <a:blip r:embed="rId2"/>
          <a:srcRect/>
          <a:stretch>
            <a:fillRect/>
          </a:stretch>
        </p:blipFill>
        <p:spPr bwMode="auto">
          <a:xfrm>
            <a:off x="5686425" y="1485900"/>
            <a:ext cx="6319838" cy="4802188"/>
          </a:xfrm>
          <a:prstGeom prst="rect">
            <a:avLst/>
          </a:prstGeom>
          <a:noFill/>
          <a:ln w="9525">
            <a:noFill/>
            <a:miter lim="800000"/>
            <a:headEnd/>
            <a:tailEnd/>
          </a:ln>
        </p:spPr>
      </p:pic>
      <p:pic>
        <p:nvPicPr>
          <p:cNvPr id="27653" name="Picture 2" descr="C:\Users\asus\AppData\Local\Microsoft\Windows\Temporary Internet Files\Content.IE5\14EDBN3C\50px-Star_empty.svg[1].png"/>
          <p:cNvPicPr>
            <a:picLocks noChangeAspect="1" noChangeArrowheads="1"/>
          </p:cNvPicPr>
          <p:nvPr/>
        </p:nvPicPr>
        <p:blipFill>
          <a:blip r:embed="rId3"/>
          <a:srcRect/>
          <a:stretch>
            <a:fillRect/>
          </a:stretch>
        </p:blipFill>
        <p:spPr bwMode="auto">
          <a:xfrm>
            <a:off x="2662238" y="304800"/>
            <a:ext cx="434975" cy="442913"/>
          </a:xfrm>
          <a:prstGeom prst="rect">
            <a:avLst/>
          </a:prstGeom>
          <a:noFill/>
          <a:ln w="9525">
            <a:noFill/>
            <a:miter lim="800000"/>
            <a:headEnd/>
            <a:tailEnd/>
          </a:ln>
        </p:spPr>
      </p:pic>
      <p:pic>
        <p:nvPicPr>
          <p:cNvPr id="27654" name="Picture 3" descr="C:\Users\asus\AppData\Local\Microsoft\Windows\Temporary Internet Files\Content.IE5\14EDBN3C\50px-Star_empty.svg[1].png"/>
          <p:cNvPicPr>
            <a:picLocks noChangeAspect="1" noChangeArrowheads="1"/>
          </p:cNvPicPr>
          <p:nvPr/>
        </p:nvPicPr>
        <p:blipFill>
          <a:blip r:embed="rId3"/>
          <a:srcRect/>
          <a:stretch>
            <a:fillRect/>
          </a:stretch>
        </p:blipFill>
        <p:spPr bwMode="auto">
          <a:xfrm>
            <a:off x="1703388" y="642938"/>
            <a:ext cx="434975" cy="442912"/>
          </a:xfrm>
          <a:prstGeom prst="rect">
            <a:avLst/>
          </a:prstGeom>
          <a:noFill/>
          <a:ln w="9525">
            <a:noFill/>
            <a:miter lim="800000"/>
            <a:headEnd/>
            <a:tailEnd/>
          </a:ln>
        </p:spPr>
      </p:pic>
      <p:pic>
        <p:nvPicPr>
          <p:cNvPr id="27655" name="Picture 4" descr="C:\Users\asus\AppData\Local\Microsoft\Windows\Temporary Internet Files\Content.IE5\14EDBN3C\50px-Star_empty.svg[1].png"/>
          <p:cNvPicPr>
            <a:picLocks noChangeAspect="1" noChangeArrowheads="1"/>
          </p:cNvPicPr>
          <p:nvPr/>
        </p:nvPicPr>
        <p:blipFill>
          <a:blip r:embed="rId3"/>
          <a:srcRect/>
          <a:stretch>
            <a:fillRect/>
          </a:stretch>
        </p:blipFill>
        <p:spPr bwMode="auto">
          <a:xfrm>
            <a:off x="9001125" y="198438"/>
            <a:ext cx="476250" cy="485775"/>
          </a:xfrm>
          <a:prstGeom prst="rect">
            <a:avLst/>
          </a:prstGeom>
          <a:noFill/>
          <a:ln w="9525">
            <a:noFill/>
            <a:miter lim="800000"/>
            <a:headEnd/>
            <a:tailEnd/>
          </a:ln>
        </p:spPr>
      </p:pic>
      <p:pic>
        <p:nvPicPr>
          <p:cNvPr id="27656" name="Picture 2"/>
          <p:cNvPicPr>
            <a:picLocks noChangeAspect="1" noChangeArrowheads="1"/>
          </p:cNvPicPr>
          <p:nvPr/>
        </p:nvPicPr>
        <p:blipFill>
          <a:blip r:embed="rId4"/>
          <a:srcRect/>
          <a:stretch>
            <a:fillRect/>
          </a:stretch>
        </p:blipFill>
        <p:spPr bwMode="auto">
          <a:xfrm>
            <a:off x="215900" y="6284913"/>
            <a:ext cx="238125" cy="239712"/>
          </a:xfrm>
          <a:prstGeom prst="rect">
            <a:avLst/>
          </a:prstGeom>
          <a:noFill/>
          <a:ln w="9525">
            <a:noFill/>
            <a:miter lim="800000"/>
            <a:headEnd/>
            <a:tailEnd/>
          </a:ln>
        </p:spPr>
      </p:pic>
      <p:pic>
        <p:nvPicPr>
          <p:cNvPr id="27657" name="Picture 3"/>
          <p:cNvPicPr>
            <a:picLocks noChangeAspect="1" noChangeArrowheads="1"/>
          </p:cNvPicPr>
          <p:nvPr/>
        </p:nvPicPr>
        <p:blipFill>
          <a:blip r:embed="rId5"/>
          <a:srcRect/>
          <a:stretch>
            <a:fillRect/>
          </a:stretch>
        </p:blipFill>
        <p:spPr bwMode="auto">
          <a:xfrm>
            <a:off x="9625013" y="3538538"/>
            <a:ext cx="209550" cy="211137"/>
          </a:xfrm>
          <a:prstGeom prst="rect">
            <a:avLst/>
          </a:prstGeom>
          <a:noFill/>
          <a:ln w="9525">
            <a:noFill/>
            <a:miter lim="800000"/>
            <a:headEnd/>
            <a:tailEnd/>
          </a:ln>
        </p:spPr>
      </p:pic>
      <p:pic>
        <p:nvPicPr>
          <p:cNvPr id="27658" name="Picture 4"/>
          <p:cNvPicPr>
            <a:picLocks noChangeAspect="1" noChangeArrowheads="1"/>
          </p:cNvPicPr>
          <p:nvPr/>
        </p:nvPicPr>
        <p:blipFill>
          <a:blip r:embed="rId6"/>
          <a:srcRect/>
          <a:stretch>
            <a:fillRect/>
          </a:stretch>
        </p:blipFill>
        <p:spPr bwMode="auto">
          <a:xfrm>
            <a:off x="8740775" y="5516563"/>
            <a:ext cx="209550" cy="212725"/>
          </a:xfrm>
          <a:prstGeom prst="rect">
            <a:avLst/>
          </a:prstGeom>
          <a:noFill/>
          <a:ln w="9525">
            <a:noFill/>
            <a:miter lim="800000"/>
            <a:headEnd/>
            <a:tailEnd/>
          </a:ln>
        </p:spPr>
      </p:pic>
      <p:pic>
        <p:nvPicPr>
          <p:cNvPr id="27659" name="Picture 5"/>
          <p:cNvPicPr>
            <a:picLocks noChangeAspect="1" noChangeArrowheads="1"/>
          </p:cNvPicPr>
          <p:nvPr/>
        </p:nvPicPr>
        <p:blipFill>
          <a:blip r:embed="rId6"/>
          <a:srcRect/>
          <a:stretch>
            <a:fillRect/>
          </a:stretch>
        </p:blipFill>
        <p:spPr bwMode="auto">
          <a:xfrm>
            <a:off x="11477625" y="4113213"/>
            <a:ext cx="209550" cy="211137"/>
          </a:xfrm>
          <a:prstGeom prst="rect">
            <a:avLst/>
          </a:prstGeom>
          <a:noFill/>
          <a:ln w="9525">
            <a:noFill/>
            <a:miter lim="800000"/>
            <a:headEnd/>
            <a:tailEnd/>
          </a:ln>
        </p:spPr>
      </p:pic>
      <p:pic>
        <p:nvPicPr>
          <p:cNvPr id="27660" name="Picture 6"/>
          <p:cNvPicPr>
            <a:picLocks noChangeAspect="1" noChangeArrowheads="1"/>
          </p:cNvPicPr>
          <p:nvPr/>
        </p:nvPicPr>
        <p:blipFill>
          <a:blip r:embed="rId7"/>
          <a:srcRect/>
          <a:stretch>
            <a:fillRect/>
          </a:stretch>
        </p:blipFill>
        <p:spPr bwMode="auto">
          <a:xfrm>
            <a:off x="11691938" y="865188"/>
            <a:ext cx="314325" cy="31591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rcRect/>
          <a:stretch>
            <a:fillRect/>
          </a:stretch>
        </p:blipFill>
        <p:spPr bwMode="auto">
          <a:xfrm>
            <a:off x="5454650" y="1235075"/>
            <a:ext cx="2974975" cy="3011488"/>
          </a:xfrm>
          <a:prstGeom prst="rect">
            <a:avLst/>
          </a:prstGeom>
          <a:noFill/>
          <a:ln w="9525">
            <a:noFill/>
            <a:miter lim="800000"/>
            <a:headEnd/>
            <a:tailEnd/>
          </a:ln>
        </p:spPr>
      </p:pic>
      <p:sp>
        <p:nvSpPr>
          <p:cNvPr id="2" name="제목 개체 틀 1"/>
          <p:cNvSpPr>
            <a:spLocks noGrp="1"/>
          </p:cNvSpPr>
          <p:nvPr>
            <p:ph type="title"/>
          </p:nvPr>
        </p:nvSpPr>
        <p:spPr/>
        <p:txBody>
          <a:bodyPr>
            <a:normAutofit/>
          </a:bodyPr>
          <a:lstStyle/>
          <a:p>
            <a:pPr algn="ctr" eaLnBrk="1" fontAlgn="auto" hangingPunct="1">
              <a:spcAft>
                <a:spcPts val="0"/>
              </a:spcAft>
              <a:defRPr lang="lt-LT" altLang="en-US"/>
            </a:pPr>
            <a:r>
              <a:rPr lang="en-US" alt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Keletas Saturno palydovų vaizdų</a:t>
            </a:r>
          </a:p>
        </p:txBody>
      </p:sp>
      <p:pic>
        <p:nvPicPr>
          <p:cNvPr id="4" name="Picture 3"/>
          <p:cNvPicPr>
            <a:picLocks noChangeAspect="1"/>
          </p:cNvPicPr>
          <p:nvPr/>
        </p:nvPicPr>
        <p:blipFill>
          <a:blip r:embed="rId3"/>
          <a:srcRect/>
          <a:stretch>
            <a:fillRect/>
          </a:stretch>
        </p:blipFill>
        <p:spPr bwMode="auto">
          <a:xfrm>
            <a:off x="8129588" y="3878263"/>
            <a:ext cx="2430462" cy="2430462"/>
          </a:xfrm>
          <a:prstGeom prst="rect">
            <a:avLst/>
          </a:prstGeom>
          <a:noFill/>
          <a:ln w="9525">
            <a:noFill/>
            <a:miter lim="800000"/>
            <a:headEnd/>
            <a:tailEnd/>
          </a:ln>
        </p:spPr>
      </p:pic>
      <p:pic>
        <p:nvPicPr>
          <p:cNvPr id="5" name="Picture 4"/>
          <p:cNvPicPr>
            <a:picLocks noChangeAspect="1"/>
          </p:cNvPicPr>
          <p:nvPr/>
        </p:nvPicPr>
        <p:blipFill>
          <a:blip r:embed="rId4"/>
          <a:srcRect/>
          <a:stretch>
            <a:fillRect/>
          </a:stretch>
        </p:blipFill>
        <p:spPr bwMode="auto">
          <a:xfrm>
            <a:off x="3575050" y="4246563"/>
            <a:ext cx="2952750" cy="2454275"/>
          </a:xfrm>
          <a:prstGeom prst="rect">
            <a:avLst/>
          </a:prstGeom>
          <a:noFill/>
          <a:ln w="9525">
            <a:noFill/>
            <a:miter lim="800000"/>
            <a:headEnd/>
            <a:tailEnd/>
          </a:ln>
        </p:spPr>
      </p:pic>
      <p:pic>
        <p:nvPicPr>
          <p:cNvPr id="6" name="Picture 5"/>
          <p:cNvPicPr>
            <a:picLocks noChangeAspect="1"/>
          </p:cNvPicPr>
          <p:nvPr/>
        </p:nvPicPr>
        <p:blipFill>
          <a:blip r:embed="rId5"/>
          <a:srcRect/>
          <a:stretch>
            <a:fillRect/>
          </a:stretch>
        </p:blipFill>
        <p:spPr bwMode="auto">
          <a:xfrm>
            <a:off x="8832850" y="1438275"/>
            <a:ext cx="2592388" cy="2416175"/>
          </a:xfrm>
          <a:prstGeom prst="rect">
            <a:avLst/>
          </a:prstGeom>
          <a:noFill/>
          <a:ln w="9525">
            <a:noFill/>
            <a:miter lim="800000"/>
            <a:headEnd/>
            <a:tailEnd/>
          </a:ln>
        </p:spPr>
      </p:pic>
      <p:pic>
        <p:nvPicPr>
          <p:cNvPr id="7" name="Picture 6"/>
          <p:cNvPicPr>
            <a:picLocks noChangeAspect="1"/>
          </p:cNvPicPr>
          <p:nvPr/>
        </p:nvPicPr>
        <p:blipFill>
          <a:blip r:embed="rId6"/>
          <a:srcRect/>
          <a:stretch>
            <a:fillRect/>
          </a:stretch>
        </p:blipFill>
        <p:spPr bwMode="auto">
          <a:xfrm>
            <a:off x="533400" y="4246563"/>
            <a:ext cx="2611438" cy="2611437"/>
          </a:xfrm>
          <a:prstGeom prst="rect">
            <a:avLst/>
          </a:prstGeom>
          <a:noFill/>
          <a:ln w="9525">
            <a:noFill/>
            <a:miter lim="800000"/>
            <a:headEnd/>
            <a:tailEnd/>
          </a:ln>
        </p:spPr>
      </p:pic>
      <p:pic>
        <p:nvPicPr>
          <p:cNvPr id="3" name="Picture 2"/>
          <p:cNvPicPr>
            <a:picLocks noChangeAspect="1"/>
          </p:cNvPicPr>
          <p:nvPr/>
        </p:nvPicPr>
        <p:blipFill>
          <a:blip r:embed="rId7"/>
          <a:srcRect/>
          <a:stretch>
            <a:fillRect/>
          </a:stretch>
        </p:blipFill>
        <p:spPr bwMode="auto">
          <a:xfrm>
            <a:off x="1162050" y="1173163"/>
            <a:ext cx="3133725" cy="3133725"/>
          </a:xfrm>
          <a:prstGeom prst="rect">
            <a:avLst/>
          </a:prstGeom>
          <a:noFill/>
          <a:ln w="9525">
            <a:noFill/>
            <a:miter lim="800000"/>
            <a:headEnd/>
            <a:tailEnd/>
          </a:ln>
        </p:spPr>
      </p:pic>
      <p:pic>
        <p:nvPicPr>
          <p:cNvPr id="28680" name="Picture 2"/>
          <p:cNvPicPr>
            <a:picLocks noChangeAspect="1" noChangeArrowheads="1"/>
          </p:cNvPicPr>
          <p:nvPr/>
        </p:nvPicPr>
        <p:blipFill>
          <a:blip r:embed="rId8"/>
          <a:srcRect/>
          <a:stretch>
            <a:fillRect/>
          </a:stretch>
        </p:blipFill>
        <p:spPr bwMode="auto">
          <a:xfrm>
            <a:off x="709613" y="33338"/>
            <a:ext cx="476250" cy="481012"/>
          </a:xfrm>
          <a:prstGeom prst="rect">
            <a:avLst/>
          </a:prstGeom>
          <a:noFill/>
          <a:ln w="9525">
            <a:noFill/>
            <a:miter lim="800000"/>
            <a:headEnd/>
            <a:tailEnd/>
          </a:ln>
        </p:spPr>
      </p:pic>
      <p:pic>
        <p:nvPicPr>
          <p:cNvPr id="28681" name="Picture 3"/>
          <p:cNvPicPr>
            <a:picLocks noChangeAspect="1" noChangeArrowheads="1"/>
          </p:cNvPicPr>
          <p:nvPr/>
        </p:nvPicPr>
        <p:blipFill>
          <a:blip r:embed="rId9"/>
          <a:srcRect/>
          <a:stretch>
            <a:fillRect/>
          </a:stretch>
        </p:blipFill>
        <p:spPr bwMode="auto">
          <a:xfrm>
            <a:off x="295275" y="1317625"/>
            <a:ext cx="238125" cy="241300"/>
          </a:xfrm>
          <a:prstGeom prst="rect">
            <a:avLst/>
          </a:prstGeom>
          <a:noFill/>
          <a:ln w="9525">
            <a:noFill/>
            <a:miter lim="800000"/>
            <a:headEnd/>
            <a:tailEnd/>
          </a:ln>
        </p:spPr>
      </p:pic>
      <p:pic>
        <p:nvPicPr>
          <p:cNvPr id="28682" name="Picture 4"/>
          <p:cNvPicPr>
            <a:picLocks noChangeAspect="1" noChangeArrowheads="1"/>
          </p:cNvPicPr>
          <p:nvPr/>
        </p:nvPicPr>
        <p:blipFill>
          <a:blip r:embed="rId9"/>
          <a:srcRect/>
          <a:stretch>
            <a:fillRect/>
          </a:stretch>
        </p:blipFill>
        <p:spPr bwMode="auto">
          <a:xfrm>
            <a:off x="4656138" y="3427413"/>
            <a:ext cx="238125" cy="241300"/>
          </a:xfrm>
          <a:prstGeom prst="rect">
            <a:avLst/>
          </a:prstGeom>
          <a:noFill/>
          <a:ln w="9525">
            <a:noFill/>
            <a:miter lim="800000"/>
            <a:headEnd/>
            <a:tailEnd/>
          </a:ln>
        </p:spPr>
      </p:pic>
      <p:pic>
        <p:nvPicPr>
          <p:cNvPr id="28683" name="Picture 5"/>
          <p:cNvPicPr>
            <a:picLocks noChangeAspect="1" noChangeArrowheads="1"/>
          </p:cNvPicPr>
          <p:nvPr/>
        </p:nvPicPr>
        <p:blipFill>
          <a:blip r:embed="rId8"/>
          <a:srcRect/>
          <a:stretch>
            <a:fillRect/>
          </a:stretch>
        </p:blipFill>
        <p:spPr bwMode="auto">
          <a:xfrm>
            <a:off x="11106150" y="515938"/>
            <a:ext cx="476250" cy="481012"/>
          </a:xfrm>
          <a:prstGeom prst="rect">
            <a:avLst/>
          </a:prstGeom>
          <a:noFill/>
          <a:ln w="9525">
            <a:noFill/>
            <a:miter lim="800000"/>
            <a:headEnd/>
            <a:tailEnd/>
          </a:ln>
        </p:spPr>
      </p:pic>
      <p:pic>
        <p:nvPicPr>
          <p:cNvPr id="28684" name="Picture 6"/>
          <p:cNvPicPr>
            <a:picLocks noChangeAspect="1" noChangeArrowheads="1"/>
          </p:cNvPicPr>
          <p:nvPr/>
        </p:nvPicPr>
        <p:blipFill>
          <a:blip r:embed="rId9"/>
          <a:srcRect/>
          <a:stretch>
            <a:fillRect/>
          </a:stretch>
        </p:blipFill>
        <p:spPr bwMode="auto">
          <a:xfrm>
            <a:off x="11784013" y="1266825"/>
            <a:ext cx="238125" cy="241300"/>
          </a:xfrm>
          <a:prstGeom prst="rect">
            <a:avLst/>
          </a:prstGeom>
          <a:noFill/>
          <a:ln w="9525">
            <a:noFill/>
            <a:miter lim="800000"/>
            <a:headEnd/>
            <a:tailEnd/>
          </a:ln>
        </p:spPr>
      </p:pic>
      <p:pic>
        <p:nvPicPr>
          <p:cNvPr id="28685" name="Picture 7"/>
          <p:cNvPicPr>
            <a:picLocks noChangeAspect="1" noChangeArrowheads="1"/>
          </p:cNvPicPr>
          <p:nvPr/>
        </p:nvPicPr>
        <p:blipFill>
          <a:blip r:embed="rId9"/>
          <a:srcRect/>
          <a:stretch>
            <a:fillRect/>
          </a:stretch>
        </p:blipFill>
        <p:spPr bwMode="auto">
          <a:xfrm>
            <a:off x="11344275" y="6308725"/>
            <a:ext cx="238125" cy="23971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개체 틀 1"/>
          <p:cNvSpPr>
            <a:spLocks noGrp="1"/>
          </p:cNvSpPr>
          <p:nvPr>
            <p:ph type="title"/>
          </p:nvPr>
        </p:nvSpPr>
        <p:spPr/>
        <p:txBody>
          <a:bodyPr>
            <a:normAutofit/>
          </a:bodyPr>
          <a:lstStyle/>
          <a:p>
            <a:pPr algn="ctr" eaLnBrk="1" fontAlgn="auto" hangingPunct="1">
              <a:spcAft>
                <a:spcPts val="0"/>
              </a:spcAft>
              <a:defRPr lang="lt-LT" altLang="en-US"/>
            </a:pPr>
            <a:r>
              <a:rPr lang="en-US" alt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Saturnas pro teleskopą</a:t>
            </a:r>
          </a:p>
        </p:txBody>
      </p:sp>
      <p:sp>
        <p:nvSpPr>
          <p:cNvPr id="29698" name="TextBox 2"/>
          <p:cNvSpPr txBox="1">
            <a:spLocks noChangeArrowheads="1"/>
          </p:cNvSpPr>
          <p:nvPr/>
        </p:nvSpPr>
        <p:spPr bwMode="auto">
          <a:xfrm>
            <a:off x="609600" y="1557338"/>
            <a:ext cx="6134100" cy="4535487"/>
          </a:xfrm>
          <a:prstGeom prst="rect">
            <a:avLst/>
          </a:prstGeom>
          <a:noFill/>
          <a:ln w="9525">
            <a:noFill/>
            <a:miter lim="800000"/>
            <a:headEnd/>
            <a:tailEnd/>
          </a:ln>
        </p:spPr>
        <p:txBody>
          <a:bodyPr>
            <a:spAutoFit/>
          </a:bodyPr>
          <a:lstStyle/>
          <a:p>
            <a:endParaRPr lang="lt-LT">
              <a:cs typeface="함초롬돋움"/>
            </a:endParaRPr>
          </a:p>
        </p:txBody>
      </p:sp>
      <p:sp>
        <p:nvSpPr>
          <p:cNvPr id="4" name="TextBox 3"/>
          <p:cNvSpPr txBox="1">
            <a:spLocks noChangeArrowheads="1"/>
          </p:cNvSpPr>
          <p:nvPr/>
        </p:nvSpPr>
        <p:spPr bwMode="auto">
          <a:xfrm>
            <a:off x="5664200" y="1676400"/>
            <a:ext cx="5588000" cy="4356100"/>
          </a:xfrm>
          <a:prstGeom prst="rect">
            <a:avLst/>
          </a:prstGeom>
          <a:noFill/>
          <a:ln w="9525">
            <a:noFill/>
            <a:miter lim="800000"/>
            <a:headEnd/>
            <a:tailEnd/>
          </a:ln>
        </p:spPr>
        <p:txBody>
          <a:bodyPr>
            <a:spAutoFit/>
          </a:bodyPr>
          <a:lstStyle/>
          <a:p>
            <a:r>
              <a:rPr lang="lt-LT" sz="4000">
                <a:cs typeface="함초롬돋움"/>
              </a:rPr>
              <a:t>Pro teleskopą Saturno paviršiuje nesimato jokių detalių. Gerais teleskopais darytos nuotraukos rodo kelias tamsesnes ir šviesesnes juostas. </a:t>
            </a:r>
          </a:p>
        </p:txBody>
      </p:sp>
      <p:pic>
        <p:nvPicPr>
          <p:cNvPr id="5" name="Picture 4"/>
          <p:cNvPicPr>
            <a:picLocks noChangeAspect="1"/>
          </p:cNvPicPr>
          <p:nvPr/>
        </p:nvPicPr>
        <p:blipFill>
          <a:blip r:embed="rId2"/>
          <a:srcRect/>
          <a:stretch>
            <a:fillRect/>
          </a:stretch>
        </p:blipFill>
        <p:spPr bwMode="auto">
          <a:xfrm>
            <a:off x="1241425" y="1235075"/>
            <a:ext cx="3486150" cy="5238750"/>
          </a:xfrm>
          <a:prstGeom prst="rect">
            <a:avLst/>
          </a:prstGeom>
          <a:noFill/>
          <a:ln w="9525">
            <a:noFill/>
            <a:miter lim="800000"/>
            <a:headEnd/>
            <a:tailEnd/>
          </a:ln>
        </p:spPr>
      </p:pic>
      <p:pic>
        <p:nvPicPr>
          <p:cNvPr id="29701" name="Picture 2" descr="C:\Users\asus\AppData\Local\Microsoft\Windows\Temporary Internet Files\Content.IE5\14EDBN3C\50px-Star_empty.svg[1].png"/>
          <p:cNvPicPr>
            <a:picLocks noChangeAspect="1" noChangeArrowheads="1"/>
          </p:cNvPicPr>
          <p:nvPr/>
        </p:nvPicPr>
        <p:blipFill>
          <a:blip r:embed="rId3"/>
          <a:srcRect/>
          <a:stretch>
            <a:fillRect/>
          </a:stretch>
        </p:blipFill>
        <p:spPr bwMode="auto">
          <a:xfrm>
            <a:off x="9504363" y="314325"/>
            <a:ext cx="361950" cy="369888"/>
          </a:xfrm>
          <a:prstGeom prst="rect">
            <a:avLst/>
          </a:prstGeom>
          <a:noFill/>
          <a:ln w="9525">
            <a:noFill/>
            <a:miter lim="800000"/>
            <a:headEnd/>
            <a:tailEnd/>
          </a:ln>
        </p:spPr>
      </p:pic>
      <p:pic>
        <p:nvPicPr>
          <p:cNvPr id="29702" name="Picture 3" descr="C:\Users\asus\AppData\Local\Microsoft\Windows\Temporary Internet Files\Content.IE5\14EDBN3C\50px-Star_empty.svg[1].png"/>
          <p:cNvPicPr>
            <a:picLocks noChangeAspect="1" noChangeArrowheads="1"/>
          </p:cNvPicPr>
          <p:nvPr/>
        </p:nvPicPr>
        <p:blipFill>
          <a:blip r:embed="rId3"/>
          <a:srcRect/>
          <a:stretch>
            <a:fillRect/>
          </a:stretch>
        </p:blipFill>
        <p:spPr bwMode="auto">
          <a:xfrm>
            <a:off x="11144250" y="1465263"/>
            <a:ext cx="361950" cy="369887"/>
          </a:xfrm>
          <a:prstGeom prst="rect">
            <a:avLst/>
          </a:prstGeom>
          <a:noFill/>
          <a:ln w="9525">
            <a:noFill/>
            <a:miter lim="800000"/>
            <a:headEnd/>
            <a:tailEnd/>
          </a:ln>
        </p:spPr>
      </p:pic>
      <p:pic>
        <p:nvPicPr>
          <p:cNvPr id="29703" name="Picture 4" descr="C:\Users\asus\AppData\Local\Microsoft\Windows\Temporary Internet Files\Content.IE5\14EDBN3C\50px-Star_empty.svg[1].png"/>
          <p:cNvPicPr>
            <a:picLocks noChangeAspect="1" noChangeArrowheads="1"/>
          </p:cNvPicPr>
          <p:nvPr/>
        </p:nvPicPr>
        <p:blipFill>
          <a:blip r:embed="rId3"/>
          <a:srcRect/>
          <a:stretch>
            <a:fillRect/>
          </a:stretch>
        </p:blipFill>
        <p:spPr bwMode="auto">
          <a:xfrm>
            <a:off x="10593388" y="5454650"/>
            <a:ext cx="361950" cy="369888"/>
          </a:xfrm>
          <a:prstGeom prst="rect">
            <a:avLst/>
          </a:prstGeom>
          <a:noFill/>
          <a:ln w="9525">
            <a:noFill/>
            <a:miter lim="800000"/>
            <a:headEnd/>
            <a:tailEnd/>
          </a:ln>
        </p:spPr>
      </p:pic>
      <p:pic>
        <p:nvPicPr>
          <p:cNvPr id="29704" name="Picture 5" descr="C:\Users\asus\AppData\Local\Microsoft\Windows\Temporary Internet Files\Content.IE5\14EDBN3C\50px-Star_empty.svg[1].png"/>
          <p:cNvPicPr>
            <a:picLocks noChangeAspect="1" noChangeArrowheads="1"/>
          </p:cNvPicPr>
          <p:nvPr/>
        </p:nvPicPr>
        <p:blipFill>
          <a:blip r:embed="rId3"/>
          <a:srcRect/>
          <a:stretch>
            <a:fillRect/>
          </a:stretch>
        </p:blipFill>
        <p:spPr bwMode="auto">
          <a:xfrm>
            <a:off x="1495425" y="441325"/>
            <a:ext cx="361950" cy="369888"/>
          </a:xfrm>
          <a:prstGeom prst="rect">
            <a:avLst/>
          </a:prstGeom>
          <a:noFill/>
          <a:ln w="9525">
            <a:noFill/>
            <a:miter lim="800000"/>
            <a:headEnd/>
            <a:tailEnd/>
          </a:ln>
        </p:spPr>
      </p:pic>
      <p:pic>
        <p:nvPicPr>
          <p:cNvPr id="29705" name="Picture 6" descr="C:\Users\asus\AppData\Local\Microsoft\Windows\Temporary Internet Files\Content.IE5\14EDBN3C\50px-Star_empty.svg[1].png"/>
          <p:cNvPicPr>
            <a:picLocks noChangeAspect="1" noChangeArrowheads="1"/>
          </p:cNvPicPr>
          <p:nvPr/>
        </p:nvPicPr>
        <p:blipFill>
          <a:blip r:embed="rId3"/>
          <a:srcRect/>
          <a:stretch>
            <a:fillRect/>
          </a:stretch>
        </p:blipFill>
        <p:spPr bwMode="auto">
          <a:xfrm>
            <a:off x="11523663" y="3289300"/>
            <a:ext cx="476250" cy="485775"/>
          </a:xfrm>
          <a:prstGeom prst="rect">
            <a:avLst/>
          </a:prstGeom>
          <a:noFill/>
          <a:ln w="9525">
            <a:noFill/>
            <a:miter lim="800000"/>
            <a:headEnd/>
            <a:tailEnd/>
          </a:ln>
        </p:spPr>
      </p:pic>
      <p:pic>
        <p:nvPicPr>
          <p:cNvPr id="29706" name="Picture 7" descr="C:\Users\asus\AppData\Local\Microsoft\Windows\Temporary Internet Files\Content.IE5\14EDBN3C\50px-Star_empty.svg[1].png"/>
          <p:cNvPicPr>
            <a:picLocks noChangeAspect="1" noChangeArrowheads="1"/>
          </p:cNvPicPr>
          <p:nvPr/>
        </p:nvPicPr>
        <p:blipFill>
          <a:blip r:embed="rId3"/>
          <a:srcRect/>
          <a:stretch>
            <a:fillRect/>
          </a:stretch>
        </p:blipFill>
        <p:spPr bwMode="auto">
          <a:xfrm>
            <a:off x="4948238" y="1444625"/>
            <a:ext cx="476250" cy="485775"/>
          </a:xfrm>
          <a:prstGeom prst="rect">
            <a:avLst/>
          </a:prstGeom>
          <a:noFill/>
          <a:ln w="9525">
            <a:noFill/>
            <a:miter lim="800000"/>
            <a:headEnd/>
            <a:tailEnd/>
          </a:ln>
        </p:spPr>
      </p:pic>
      <p:pic>
        <p:nvPicPr>
          <p:cNvPr id="29707" name="Picture 2"/>
          <p:cNvPicPr>
            <a:picLocks noChangeAspect="1" noChangeArrowheads="1"/>
          </p:cNvPicPr>
          <p:nvPr/>
        </p:nvPicPr>
        <p:blipFill>
          <a:blip r:embed="rId4"/>
          <a:srcRect/>
          <a:stretch>
            <a:fillRect/>
          </a:stretch>
        </p:blipFill>
        <p:spPr bwMode="auto">
          <a:xfrm>
            <a:off x="371475" y="6353175"/>
            <a:ext cx="238125" cy="239713"/>
          </a:xfrm>
          <a:prstGeom prst="rect">
            <a:avLst/>
          </a:prstGeom>
          <a:noFill/>
          <a:ln w="9525">
            <a:noFill/>
            <a:miter lim="800000"/>
            <a:headEnd/>
            <a:tailEnd/>
          </a:ln>
        </p:spPr>
      </p:pic>
      <p:pic>
        <p:nvPicPr>
          <p:cNvPr id="29708" name="Picture 3"/>
          <p:cNvPicPr>
            <a:picLocks noChangeAspect="1" noChangeArrowheads="1"/>
          </p:cNvPicPr>
          <p:nvPr/>
        </p:nvPicPr>
        <p:blipFill>
          <a:blip r:embed="rId4"/>
          <a:srcRect/>
          <a:stretch>
            <a:fillRect/>
          </a:stretch>
        </p:blipFill>
        <p:spPr bwMode="auto">
          <a:xfrm>
            <a:off x="592138" y="3308350"/>
            <a:ext cx="238125" cy="23971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800" decel="100000"/>
                                        <p:tgtEl>
                                          <p:spTgt spid="4"/>
                                        </p:tgtEl>
                                      </p:cBhvr>
                                    </p:animEffect>
                                    <p:anim calcmode="lin" valueType="num">
                                      <p:cBhvr>
                                        <p:cTn id="16" dur="800" decel="100000" fill="hold"/>
                                        <p:tgtEl>
                                          <p:spTgt spid="4"/>
                                        </p:tgtEl>
                                        <p:attrNameLst>
                                          <p:attrName>style.rotation</p:attrName>
                                        </p:attrNameLst>
                                      </p:cBhvr>
                                      <p:tavLst>
                                        <p:tav tm="0">
                                          <p:val>
                                            <p:fltVal val="-90"/>
                                          </p:val>
                                        </p:tav>
                                        <p:tav tm="100000">
                                          <p:val>
                                            <p:fltVal val="0"/>
                                          </p:val>
                                        </p:tav>
                                      </p:tavLst>
                                    </p:anim>
                                    <p:anim calcmode="lin" valueType="num">
                                      <p:cBhvr>
                                        <p:cTn id="17" dur="800" decel="100000" fill="hold"/>
                                        <p:tgtEl>
                                          <p:spTgt spid="4"/>
                                        </p:tgtEl>
                                        <p:attrNameLst>
                                          <p:attrName>ppt_x</p:attrName>
                                        </p:attrNameLst>
                                      </p:cBhvr>
                                      <p:tavLst>
                                        <p:tav tm="0">
                                          <p:val>
                                            <p:strVal val="#ppt_x+0.4"/>
                                          </p:val>
                                        </p:tav>
                                        <p:tav tm="100000">
                                          <p:val>
                                            <p:strVal val="#ppt_x-0.05"/>
                                          </p:val>
                                        </p:tav>
                                      </p:tavLst>
                                    </p:anim>
                                    <p:anim calcmode="lin" valueType="num">
                                      <p:cBhvr>
                                        <p:cTn id="18" dur="800" decel="100000" fill="hold"/>
                                        <p:tgtEl>
                                          <p:spTgt spid="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609599" y="274633"/>
            <a:ext cx="10972799" cy="960000"/>
          </a:xfrm>
        </p:spPr>
        <p:txBody>
          <a:bodyPr>
            <a:normAutofit fontScale="90000"/>
          </a:bodyPr>
          <a:lstStyle/>
          <a:p>
            <a:pPr algn="ctr" eaLnBrk="1" fontAlgn="auto" hangingPunct="1">
              <a:spcAft>
                <a:spcPts val="0"/>
              </a:spcAft>
              <a:defRPr lang="lt-LT" altLang="en-US"/>
            </a:pPr>
            <a:r>
              <a:rPr lang="en-US" alt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Informacija apie Saturną tyrusias kosmines stotis</a:t>
            </a:r>
          </a:p>
        </p:txBody>
      </p:sp>
      <p:sp>
        <p:nvSpPr>
          <p:cNvPr id="30722" name="TextBox 2"/>
          <p:cNvSpPr txBox="1">
            <a:spLocks noChangeArrowheads="1"/>
          </p:cNvSpPr>
          <p:nvPr/>
        </p:nvSpPr>
        <p:spPr bwMode="auto">
          <a:xfrm>
            <a:off x="609600" y="1235075"/>
            <a:ext cx="10671175" cy="5002213"/>
          </a:xfrm>
          <a:prstGeom prst="rect">
            <a:avLst/>
          </a:prstGeom>
          <a:noFill/>
          <a:ln w="9525">
            <a:noFill/>
            <a:miter lim="800000"/>
            <a:headEnd/>
            <a:tailEnd/>
          </a:ln>
        </p:spPr>
        <p:txBody>
          <a:bodyPr>
            <a:spAutoFit/>
          </a:bodyPr>
          <a:lstStyle/>
          <a:p>
            <a:endParaRPr lang="lt-LT">
              <a:cs typeface="함초롬돋움"/>
            </a:endParaRPr>
          </a:p>
        </p:txBody>
      </p:sp>
      <p:sp>
        <p:nvSpPr>
          <p:cNvPr id="4" name="TextBox 3"/>
          <p:cNvSpPr txBox="1">
            <a:spLocks noChangeArrowheads="1"/>
          </p:cNvSpPr>
          <p:nvPr/>
        </p:nvSpPr>
        <p:spPr bwMode="auto">
          <a:xfrm>
            <a:off x="215900" y="1628775"/>
            <a:ext cx="7918450" cy="4851400"/>
          </a:xfrm>
          <a:prstGeom prst="rect">
            <a:avLst/>
          </a:prstGeom>
          <a:noFill/>
          <a:ln w="9525">
            <a:noFill/>
            <a:miter lim="800000"/>
            <a:headEnd/>
            <a:tailEnd/>
          </a:ln>
        </p:spPr>
        <p:txBody>
          <a:bodyPr>
            <a:spAutoFit/>
          </a:bodyPr>
          <a:lstStyle/>
          <a:p>
            <a:r>
              <a:rPr lang="lt-LT" sz="2400">
                <a:cs typeface="함초롬돋움"/>
              </a:rPr>
              <a:t>Saturnas yra labai toli nuo Žemės, ir kosminės stotys jį pasiekia tik per keletą metų. Pirmasis Saturno žvalgas buvo „Pionierius-11″, 1974 m. gruodžio mėn. jis aplankė Jupiterį ir perdavė į Žemę nuotrauką bei gausybę duomenų; po to buvo aplankytas ir Saturnas, kurį pasiekė 1979 m. rugsėjo 1 d. 1980 ir 1981 m. pro Saturną praskriejo „Vojadžeris-1″ ir „Vojadžeris-2″, iš Žemės paleisti 1977 m., o 1979 m. aplankę Jupiterį. Visos trys stotys perdavė Saturno debesų, jo žiedų bei palydovų nuotraukų, atrado ir tyrė planetos magnetinį lauką. Buvo atrasta naujų žiedų, paaiškėjo, kad atskiri žiedai susideda iš šimtų siauručių žiedelių. Aplankęs Saturną, „Vojadžeris-2u pasuko Urano link.</a:t>
            </a:r>
          </a:p>
        </p:txBody>
      </p:sp>
      <p:pic>
        <p:nvPicPr>
          <p:cNvPr id="5" name="Picture 4"/>
          <p:cNvPicPr>
            <a:picLocks noChangeAspect="1"/>
          </p:cNvPicPr>
          <p:nvPr/>
        </p:nvPicPr>
        <p:blipFill>
          <a:blip r:embed="rId2"/>
          <a:srcRect/>
          <a:stretch>
            <a:fillRect/>
          </a:stretch>
        </p:blipFill>
        <p:spPr bwMode="auto">
          <a:xfrm>
            <a:off x="7877175" y="2185988"/>
            <a:ext cx="4133850" cy="3475037"/>
          </a:xfrm>
          <a:prstGeom prst="rect">
            <a:avLst/>
          </a:prstGeom>
          <a:noFill/>
          <a:ln w="9525">
            <a:noFill/>
            <a:miter lim="800000"/>
            <a:headEnd/>
            <a:tailEnd/>
          </a:ln>
        </p:spPr>
      </p:pic>
      <p:pic>
        <p:nvPicPr>
          <p:cNvPr id="30725" name="Picture 2" descr="C:\Users\asus\AppData\Local\Microsoft\Windows\Temporary Internet Files\Content.IE5\14EDBN3C\50px-Star_empty.svg[1].png"/>
          <p:cNvPicPr>
            <a:picLocks noChangeAspect="1" noChangeArrowheads="1"/>
          </p:cNvPicPr>
          <p:nvPr/>
        </p:nvPicPr>
        <p:blipFill>
          <a:blip r:embed="rId3"/>
          <a:srcRect/>
          <a:stretch>
            <a:fillRect/>
          </a:stretch>
        </p:blipFill>
        <p:spPr bwMode="auto">
          <a:xfrm>
            <a:off x="11287125" y="598488"/>
            <a:ext cx="238125" cy="242887"/>
          </a:xfrm>
          <a:prstGeom prst="rect">
            <a:avLst/>
          </a:prstGeom>
          <a:noFill/>
          <a:ln w="9525">
            <a:noFill/>
            <a:miter lim="800000"/>
            <a:headEnd/>
            <a:tailEnd/>
          </a:ln>
        </p:spPr>
      </p:pic>
      <p:pic>
        <p:nvPicPr>
          <p:cNvPr id="30726" name="Picture 3" descr="C:\Users\asus\AppData\Local\Microsoft\Windows\Temporary Internet Files\Content.IE5\14EDBN3C\50px-Star_empty.svg[1].png"/>
          <p:cNvPicPr>
            <a:picLocks noChangeAspect="1" noChangeArrowheads="1"/>
          </p:cNvPicPr>
          <p:nvPr/>
        </p:nvPicPr>
        <p:blipFill>
          <a:blip r:embed="rId3"/>
          <a:srcRect/>
          <a:stretch>
            <a:fillRect/>
          </a:stretch>
        </p:blipFill>
        <p:spPr bwMode="auto">
          <a:xfrm>
            <a:off x="7297738" y="1103313"/>
            <a:ext cx="238125" cy="242887"/>
          </a:xfrm>
          <a:prstGeom prst="rect">
            <a:avLst/>
          </a:prstGeom>
          <a:noFill/>
          <a:ln w="9525">
            <a:noFill/>
            <a:miter lim="800000"/>
            <a:headEnd/>
            <a:tailEnd/>
          </a:ln>
        </p:spPr>
      </p:pic>
      <p:pic>
        <p:nvPicPr>
          <p:cNvPr id="30727" name="Picture 4" descr="C:\Users\asus\AppData\Local\Microsoft\Windows\Temporary Internet Files\Content.IE5\14EDBN3C\50px-Star_empty.svg[1].png"/>
          <p:cNvPicPr>
            <a:picLocks noChangeAspect="1" noChangeArrowheads="1"/>
          </p:cNvPicPr>
          <p:nvPr/>
        </p:nvPicPr>
        <p:blipFill>
          <a:blip r:embed="rId3"/>
          <a:srcRect/>
          <a:stretch>
            <a:fillRect/>
          </a:stretch>
        </p:blipFill>
        <p:spPr bwMode="auto">
          <a:xfrm>
            <a:off x="9931400" y="1797050"/>
            <a:ext cx="238125" cy="242888"/>
          </a:xfrm>
          <a:prstGeom prst="rect">
            <a:avLst/>
          </a:prstGeom>
          <a:noFill/>
          <a:ln w="9525">
            <a:noFill/>
            <a:miter lim="800000"/>
            <a:headEnd/>
            <a:tailEnd/>
          </a:ln>
        </p:spPr>
      </p:pic>
      <p:pic>
        <p:nvPicPr>
          <p:cNvPr id="30728" name="Picture 5" descr="C:\Users\asus\AppData\Local\Microsoft\Windows\Temporary Internet Files\Content.IE5\14EDBN3C\50px-Star_empty.svg[1].png"/>
          <p:cNvPicPr>
            <a:picLocks noChangeAspect="1" noChangeArrowheads="1"/>
          </p:cNvPicPr>
          <p:nvPr/>
        </p:nvPicPr>
        <p:blipFill>
          <a:blip r:embed="rId3"/>
          <a:srcRect/>
          <a:stretch>
            <a:fillRect/>
          </a:stretch>
        </p:blipFill>
        <p:spPr bwMode="auto">
          <a:xfrm>
            <a:off x="565150" y="661988"/>
            <a:ext cx="238125" cy="242887"/>
          </a:xfrm>
          <a:prstGeom prst="rect">
            <a:avLst/>
          </a:prstGeom>
          <a:noFill/>
          <a:ln w="9525">
            <a:noFill/>
            <a:miter lim="800000"/>
            <a:headEnd/>
            <a:tailEnd/>
          </a:ln>
        </p:spPr>
      </p:pic>
      <p:pic>
        <p:nvPicPr>
          <p:cNvPr id="30729" name="Picture 6" descr="C:\Users\asus\AppData\Local\Microsoft\Windows\Temporary Internet Files\Content.IE5\14EDBN3C\50px-Star_empty.svg[1].png"/>
          <p:cNvPicPr>
            <a:picLocks noChangeAspect="1" noChangeArrowheads="1"/>
          </p:cNvPicPr>
          <p:nvPr/>
        </p:nvPicPr>
        <p:blipFill>
          <a:blip r:embed="rId3"/>
          <a:srcRect/>
          <a:stretch>
            <a:fillRect/>
          </a:stretch>
        </p:blipFill>
        <p:spPr bwMode="auto">
          <a:xfrm>
            <a:off x="7912100" y="6054725"/>
            <a:ext cx="238125" cy="242888"/>
          </a:xfrm>
          <a:prstGeom prst="rect">
            <a:avLst/>
          </a:prstGeom>
          <a:noFill/>
          <a:ln w="9525">
            <a:noFill/>
            <a:miter lim="800000"/>
            <a:headEnd/>
            <a:tailEnd/>
          </a:ln>
        </p:spPr>
      </p:pic>
      <p:pic>
        <p:nvPicPr>
          <p:cNvPr id="30730" name="Picture 7" descr="C:\Users\asus\AppData\Local\Microsoft\Windows\Temporary Internet Files\Content.IE5\14EDBN3C\50px-Star_empty.svg[1].png"/>
          <p:cNvPicPr>
            <a:picLocks noChangeAspect="1" noChangeArrowheads="1"/>
          </p:cNvPicPr>
          <p:nvPr/>
        </p:nvPicPr>
        <p:blipFill>
          <a:blip r:embed="rId3"/>
          <a:srcRect/>
          <a:stretch>
            <a:fillRect/>
          </a:stretch>
        </p:blipFill>
        <p:spPr bwMode="auto">
          <a:xfrm>
            <a:off x="8874125" y="1065213"/>
            <a:ext cx="476250" cy="485775"/>
          </a:xfrm>
          <a:prstGeom prst="rect">
            <a:avLst/>
          </a:prstGeom>
          <a:noFill/>
          <a:ln w="9525">
            <a:noFill/>
            <a:miter lim="800000"/>
            <a:headEnd/>
            <a:tailEnd/>
          </a:ln>
        </p:spPr>
      </p:pic>
      <p:pic>
        <p:nvPicPr>
          <p:cNvPr id="30731" name="Picture 8" descr="C:\Users\asus\AppData\Local\Microsoft\Windows\Temporary Internet Files\Content.IE5\14EDBN3C\50px-Star_empty.svg[1].png"/>
          <p:cNvPicPr>
            <a:picLocks noChangeAspect="1" noChangeArrowheads="1"/>
          </p:cNvPicPr>
          <p:nvPr/>
        </p:nvPicPr>
        <p:blipFill>
          <a:blip r:embed="rId3"/>
          <a:srcRect/>
          <a:stretch>
            <a:fillRect/>
          </a:stretch>
        </p:blipFill>
        <p:spPr bwMode="auto">
          <a:xfrm>
            <a:off x="1244600" y="923925"/>
            <a:ext cx="476250" cy="485775"/>
          </a:xfrm>
          <a:prstGeom prst="rect">
            <a:avLst/>
          </a:prstGeom>
          <a:noFill/>
          <a:ln w="9525">
            <a:noFill/>
            <a:miter lim="800000"/>
            <a:headEnd/>
            <a:tailEnd/>
          </a:ln>
        </p:spPr>
      </p:pic>
      <p:pic>
        <p:nvPicPr>
          <p:cNvPr id="30732" name="Picture 9" descr="C:\Users\asus\AppData\Local\Microsoft\Windows\Temporary Internet Files\Content.IE5\14EDBN3C\50px-Star_empty.svg[1].png"/>
          <p:cNvPicPr>
            <a:picLocks noChangeAspect="1" noChangeArrowheads="1"/>
          </p:cNvPicPr>
          <p:nvPr/>
        </p:nvPicPr>
        <p:blipFill>
          <a:blip r:embed="rId3"/>
          <a:srcRect/>
          <a:stretch>
            <a:fillRect/>
          </a:stretch>
        </p:blipFill>
        <p:spPr bwMode="auto">
          <a:xfrm>
            <a:off x="6524625" y="6157913"/>
            <a:ext cx="476250" cy="485775"/>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down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edge">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개체 틀 1"/>
          <p:cNvSpPr>
            <a:spLocks noGrp="1"/>
          </p:cNvSpPr>
          <p:nvPr>
            <p:ph type="title"/>
          </p:nvPr>
        </p:nvSpPr>
        <p:spPr/>
        <p:txBody>
          <a:bodyPr>
            <a:normAutofit/>
          </a:bodyPr>
          <a:lstStyle/>
          <a:p>
            <a:pPr algn="ctr" eaLnBrk="1" fontAlgn="auto" hangingPunct="1">
              <a:spcAft>
                <a:spcPts val="0"/>
              </a:spcAft>
              <a:defRPr lang="lt-LT" altLang="en-US"/>
            </a:pPr>
            <a:r>
              <a:rPr lang="en-US" alt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Saturną ir jo palydovus tyrusios stotys</a:t>
            </a:r>
          </a:p>
        </p:txBody>
      </p:sp>
      <p:pic>
        <p:nvPicPr>
          <p:cNvPr id="4" name="Picture 3"/>
          <p:cNvPicPr>
            <a:picLocks noChangeAspect="1"/>
          </p:cNvPicPr>
          <p:nvPr/>
        </p:nvPicPr>
        <p:blipFill>
          <a:blip r:embed="rId2"/>
          <a:srcRect/>
          <a:stretch>
            <a:fillRect/>
          </a:stretch>
        </p:blipFill>
        <p:spPr bwMode="auto">
          <a:xfrm>
            <a:off x="7769225" y="1235075"/>
            <a:ext cx="3813175" cy="4930775"/>
          </a:xfrm>
          <a:prstGeom prst="rect">
            <a:avLst/>
          </a:prstGeom>
          <a:noFill/>
          <a:ln w="9525">
            <a:noFill/>
            <a:miter lim="800000"/>
            <a:headEnd/>
            <a:tailEnd/>
          </a:ln>
        </p:spPr>
      </p:pic>
      <p:pic>
        <p:nvPicPr>
          <p:cNvPr id="5" name="Picture 4"/>
          <p:cNvPicPr>
            <a:picLocks noChangeAspect="1"/>
          </p:cNvPicPr>
          <p:nvPr/>
        </p:nvPicPr>
        <p:blipFill>
          <a:blip r:embed="rId3"/>
          <a:srcRect/>
          <a:stretch>
            <a:fillRect/>
          </a:stretch>
        </p:blipFill>
        <p:spPr bwMode="auto">
          <a:xfrm>
            <a:off x="3000375" y="3429000"/>
            <a:ext cx="3851275" cy="3068638"/>
          </a:xfrm>
          <a:prstGeom prst="rect">
            <a:avLst/>
          </a:prstGeom>
          <a:noFill/>
          <a:ln w="9525">
            <a:noFill/>
            <a:miter lim="800000"/>
            <a:headEnd/>
            <a:tailEnd/>
          </a:ln>
        </p:spPr>
      </p:pic>
      <p:pic>
        <p:nvPicPr>
          <p:cNvPr id="3" name="Picture 2"/>
          <p:cNvPicPr>
            <a:picLocks noChangeAspect="1"/>
          </p:cNvPicPr>
          <p:nvPr/>
        </p:nvPicPr>
        <p:blipFill>
          <a:blip r:embed="rId4"/>
          <a:srcRect/>
          <a:stretch>
            <a:fillRect/>
          </a:stretch>
        </p:blipFill>
        <p:spPr bwMode="auto">
          <a:xfrm>
            <a:off x="382588" y="1182688"/>
            <a:ext cx="4398962" cy="3297237"/>
          </a:xfrm>
          <a:prstGeom prst="rect">
            <a:avLst/>
          </a:prstGeom>
          <a:noFill/>
          <a:ln w="9525">
            <a:noFill/>
            <a:miter lim="800000"/>
            <a:headEnd/>
            <a:tailEnd/>
          </a:ln>
        </p:spPr>
      </p:pic>
      <p:pic>
        <p:nvPicPr>
          <p:cNvPr id="6" name="Picture 5"/>
          <p:cNvPicPr>
            <a:picLocks noChangeAspect="1"/>
          </p:cNvPicPr>
          <p:nvPr/>
        </p:nvPicPr>
        <p:blipFill>
          <a:blip r:embed="rId5"/>
          <a:srcRect/>
          <a:stretch>
            <a:fillRect/>
          </a:stretch>
        </p:blipFill>
        <p:spPr bwMode="auto">
          <a:xfrm>
            <a:off x="4926013" y="1427163"/>
            <a:ext cx="4279900" cy="3111500"/>
          </a:xfrm>
          <a:prstGeom prst="rect">
            <a:avLst/>
          </a:prstGeom>
          <a:noFill/>
          <a:ln w="9525">
            <a:noFill/>
            <a:miter lim="800000"/>
            <a:headEnd/>
            <a:tailEnd/>
          </a:ln>
        </p:spPr>
      </p:pic>
      <p:pic>
        <p:nvPicPr>
          <p:cNvPr id="31750" name="Picture 2"/>
          <p:cNvPicPr>
            <a:picLocks noChangeAspect="1" noChangeArrowheads="1"/>
          </p:cNvPicPr>
          <p:nvPr/>
        </p:nvPicPr>
        <p:blipFill>
          <a:blip r:embed="rId6"/>
          <a:srcRect/>
          <a:stretch>
            <a:fillRect/>
          </a:stretch>
        </p:blipFill>
        <p:spPr bwMode="auto">
          <a:xfrm>
            <a:off x="354013" y="274638"/>
            <a:ext cx="238125" cy="241300"/>
          </a:xfrm>
          <a:prstGeom prst="rect">
            <a:avLst/>
          </a:prstGeom>
          <a:noFill/>
          <a:ln w="9525">
            <a:noFill/>
            <a:miter lim="800000"/>
            <a:headEnd/>
            <a:tailEnd/>
          </a:ln>
        </p:spPr>
      </p:pic>
      <p:pic>
        <p:nvPicPr>
          <p:cNvPr id="31751" name="Picture 3"/>
          <p:cNvPicPr>
            <a:picLocks noChangeAspect="1" noChangeArrowheads="1"/>
          </p:cNvPicPr>
          <p:nvPr/>
        </p:nvPicPr>
        <p:blipFill>
          <a:blip r:embed="rId6"/>
          <a:srcRect/>
          <a:stretch>
            <a:fillRect/>
          </a:stretch>
        </p:blipFill>
        <p:spPr bwMode="auto">
          <a:xfrm>
            <a:off x="2428875" y="5121275"/>
            <a:ext cx="238125" cy="239713"/>
          </a:xfrm>
          <a:prstGeom prst="rect">
            <a:avLst/>
          </a:prstGeom>
          <a:noFill/>
          <a:ln w="9525">
            <a:noFill/>
            <a:miter lim="800000"/>
            <a:headEnd/>
            <a:tailEnd/>
          </a:ln>
        </p:spPr>
      </p:pic>
      <p:pic>
        <p:nvPicPr>
          <p:cNvPr id="31752" name="Picture 4"/>
          <p:cNvPicPr>
            <a:picLocks noChangeAspect="1" noChangeArrowheads="1"/>
          </p:cNvPicPr>
          <p:nvPr/>
        </p:nvPicPr>
        <p:blipFill>
          <a:blip r:embed="rId6"/>
          <a:srcRect/>
          <a:stretch>
            <a:fillRect/>
          </a:stretch>
        </p:blipFill>
        <p:spPr bwMode="auto">
          <a:xfrm>
            <a:off x="481013" y="5672138"/>
            <a:ext cx="238125" cy="241300"/>
          </a:xfrm>
          <a:prstGeom prst="rect">
            <a:avLst/>
          </a:prstGeom>
          <a:noFill/>
          <a:ln w="9525">
            <a:noFill/>
            <a:miter lim="800000"/>
            <a:headEnd/>
            <a:tailEnd/>
          </a:ln>
        </p:spPr>
      </p:pic>
      <p:pic>
        <p:nvPicPr>
          <p:cNvPr id="31753" name="Picture 5"/>
          <p:cNvPicPr>
            <a:picLocks noChangeAspect="1" noChangeArrowheads="1"/>
          </p:cNvPicPr>
          <p:nvPr/>
        </p:nvPicPr>
        <p:blipFill>
          <a:blip r:embed="rId7"/>
          <a:srcRect/>
          <a:stretch>
            <a:fillRect/>
          </a:stretch>
        </p:blipFill>
        <p:spPr bwMode="auto">
          <a:xfrm>
            <a:off x="2390775" y="6256338"/>
            <a:ext cx="238125" cy="241300"/>
          </a:xfrm>
          <a:prstGeom prst="rect">
            <a:avLst/>
          </a:prstGeom>
          <a:noFill/>
          <a:ln w="9525">
            <a:noFill/>
            <a:miter lim="800000"/>
            <a:headEnd/>
            <a:tailEnd/>
          </a:ln>
        </p:spPr>
      </p:pic>
      <p:pic>
        <p:nvPicPr>
          <p:cNvPr id="31754" name="Picture 6"/>
          <p:cNvPicPr>
            <a:picLocks noChangeAspect="1" noChangeArrowheads="1"/>
          </p:cNvPicPr>
          <p:nvPr/>
        </p:nvPicPr>
        <p:blipFill>
          <a:blip r:embed="rId8"/>
          <a:srcRect/>
          <a:stretch>
            <a:fillRect/>
          </a:stretch>
        </p:blipFill>
        <p:spPr bwMode="auto">
          <a:xfrm>
            <a:off x="7212013" y="6132513"/>
            <a:ext cx="238125" cy="244475"/>
          </a:xfrm>
          <a:prstGeom prst="rect">
            <a:avLst/>
          </a:prstGeom>
          <a:noFill/>
          <a:ln w="9525">
            <a:noFill/>
            <a:miter lim="800000"/>
            <a:headEnd/>
            <a:tailEnd/>
          </a:ln>
        </p:spPr>
      </p:pic>
      <p:pic>
        <p:nvPicPr>
          <p:cNvPr id="31755" name="Picture 7"/>
          <p:cNvPicPr>
            <a:picLocks noChangeAspect="1" noChangeArrowheads="1"/>
          </p:cNvPicPr>
          <p:nvPr/>
        </p:nvPicPr>
        <p:blipFill>
          <a:blip r:embed="rId8"/>
          <a:srcRect/>
          <a:stretch>
            <a:fillRect/>
          </a:stretch>
        </p:blipFill>
        <p:spPr bwMode="auto">
          <a:xfrm>
            <a:off x="11712575" y="1182688"/>
            <a:ext cx="238125" cy="244475"/>
          </a:xfrm>
          <a:prstGeom prst="rect">
            <a:avLst/>
          </a:prstGeom>
          <a:noFill/>
          <a:ln w="9525">
            <a:noFill/>
            <a:miter lim="800000"/>
            <a:headEnd/>
            <a:tailEnd/>
          </a:ln>
        </p:spPr>
      </p:pic>
      <p:pic>
        <p:nvPicPr>
          <p:cNvPr id="31756" name="Picture 8"/>
          <p:cNvPicPr>
            <a:picLocks noChangeAspect="1" noChangeArrowheads="1"/>
          </p:cNvPicPr>
          <p:nvPr/>
        </p:nvPicPr>
        <p:blipFill>
          <a:blip r:embed="rId8"/>
          <a:srcRect/>
          <a:stretch>
            <a:fillRect/>
          </a:stretch>
        </p:blipFill>
        <p:spPr bwMode="auto">
          <a:xfrm>
            <a:off x="11209338" y="127000"/>
            <a:ext cx="238125" cy="244475"/>
          </a:xfrm>
          <a:prstGeom prst="rect">
            <a:avLst/>
          </a:prstGeom>
          <a:noFill/>
          <a:ln w="9525">
            <a:noFill/>
            <a:miter lim="800000"/>
            <a:headEnd/>
            <a:tailEnd/>
          </a:ln>
        </p:spPr>
      </p:pic>
      <p:pic>
        <p:nvPicPr>
          <p:cNvPr id="31757" name="Picture 3"/>
          <p:cNvPicPr>
            <a:picLocks noChangeAspect="1" noChangeArrowheads="1"/>
          </p:cNvPicPr>
          <p:nvPr/>
        </p:nvPicPr>
        <p:blipFill>
          <a:blip r:embed="rId6"/>
          <a:srcRect/>
          <a:stretch>
            <a:fillRect/>
          </a:stretch>
        </p:blipFill>
        <p:spPr bwMode="auto">
          <a:xfrm>
            <a:off x="6946900" y="4605338"/>
            <a:ext cx="238125" cy="239712"/>
          </a:xfrm>
          <a:prstGeom prst="rect">
            <a:avLst/>
          </a:prstGeom>
          <a:noFill/>
          <a:ln w="9525">
            <a:noFill/>
            <a:miter lim="800000"/>
            <a:headEnd/>
            <a:tailEnd/>
          </a:ln>
        </p:spPr>
      </p:pic>
      <p:pic>
        <p:nvPicPr>
          <p:cNvPr id="31758" name="Picture 3"/>
          <p:cNvPicPr>
            <a:picLocks noChangeAspect="1" noChangeArrowheads="1"/>
          </p:cNvPicPr>
          <p:nvPr/>
        </p:nvPicPr>
        <p:blipFill>
          <a:blip r:embed="rId6"/>
          <a:srcRect/>
          <a:stretch>
            <a:fillRect/>
          </a:stretch>
        </p:blipFill>
        <p:spPr bwMode="auto">
          <a:xfrm>
            <a:off x="2654300" y="1628775"/>
            <a:ext cx="238125" cy="241300"/>
          </a:xfrm>
          <a:prstGeom prst="rect">
            <a:avLst/>
          </a:prstGeom>
          <a:noFill/>
          <a:ln w="9525">
            <a:noFill/>
            <a:miter lim="800000"/>
            <a:headEnd/>
            <a:tailEnd/>
          </a:ln>
        </p:spPr>
      </p:pic>
      <p:pic>
        <p:nvPicPr>
          <p:cNvPr id="31759" name="Picture 3"/>
          <p:cNvPicPr>
            <a:picLocks noChangeAspect="1" noChangeArrowheads="1"/>
          </p:cNvPicPr>
          <p:nvPr/>
        </p:nvPicPr>
        <p:blipFill>
          <a:blip r:embed="rId6"/>
          <a:srcRect/>
          <a:stretch>
            <a:fillRect/>
          </a:stretch>
        </p:blipFill>
        <p:spPr bwMode="auto">
          <a:xfrm>
            <a:off x="592138" y="1306513"/>
            <a:ext cx="238125" cy="23971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amond(in)">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014"/>
            <a:ext cx="12192000" cy="960000"/>
          </a:xfrm>
        </p:spPr>
        <p:txBody>
          <a:bodyPr>
            <a:normAutofit/>
          </a:bodyPr>
          <a:lstStyle/>
          <a:p>
            <a:pPr algn="ctr" eaLnBrk="1" fontAlgn="auto" hangingPunct="1">
              <a:spcAft>
                <a:spcPts val="0"/>
              </a:spcAft>
              <a:defRPr/>
            </a:pPr>
            <a:r>
              <a:rPr lang="lt-LT"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Pasitikrinkime žinias </a:t>
            </a:r>
            <a:endPar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5" name="TextBox 4"/>
          <p:cNvSpPr txBox="1"/>
          <p:nvPr/>
        </p:nvSpPr>
        <p:spPr>
          <a:xfrm>
            <a:off x="695325" y="1484313"/>
            <a:ext cx="7561263" cy="1354137"/>
          </a:xfrm>
          <a:prstGeom prst="rect">
            <a:avLst/>
          </a:prstGeom>
          <a:noFill/>
        </p:spPr>
        <p:txBody>
          <a:bodyPr>
            <a:spAutoFit/>
          </a:bodyPr>
          <a:lstStyle/>
          <a:p>
            <a:pPr marL="342900" indent="-342900" fontAlgn="auto" latinLnBrk="1">
              <a:spcBef>
                <a:spcPts val="0"/>
              </a:spcBef>
              <a:spcAft>
                <a:spcPts val="0"/>
              </a:spcAft>
              <a:buFont typeface="+mj-lt"/>
              <a:buAutoNum type="arabicPeriod"/>
              <a:defRPr/>
            </a:pPr>
            <a:r>
              <a:rPr lang="lt-LT" sz="3200" dirty="0">
                <a:latin typeface="+mn-lt"/>
                <a:ea typeface="+mn-ea"/>
                <a:cs typeface="+mn-cs"/>
              </a:rPr>
              <a:t>Kaip senovės lietuviai vadino Saturną?</a:t>
            </a:r>
          </a:p>
          <a:p>
            <a:pPr fontAlgn="auto" latinLnBrk="1">
              <a:spcBef>
                <a:spcPts val="0"/>
              </a:spcBef>
              <a:spcAft>
                <a:spcPts val="0"/>
              </a:spcAft>
              <a:defRPr/>
            </a:pPr>
            <a:endParaRPr lang="lt-LT" sz="3200" dirty="0">
              <a:latin typeface="+mn-lt"/>
              <a:ea typeface="+mn-ea"/>
              <a:cs typeface="+mn-cs"/>
            </a:endParaRPr>
          </a:p>
          <a:p>
            <a:pPr marL="342900" indent="-342900" fontAlgn="auto" latinLnBrk="1">
              <a:spcBef>
                <a:spcPts val="0"/>
              </a:spcBef>
              <a:spcAft>
                <a:spcPts val="0"/>
              </a:spcAft>
              <a:buFont typeface="+mj-lt"/>
              <a:buAutoNum type="arabicPeriod"/>
              <a:defRPr/>
            </a:pPr>
            <a:endParaRPr lang="en-US" dirty="0">
              <a:latin typeface="+mn-lt"/>
              <a:ea typeface="+mn-ea"/>
              <a:cs typeface="+mn-cs"/>
            </a:endParaRPr>
          </a:p>
        </p:txBody>
      </p:sp>
      <p:pic>
        <p:nvPicPr>
          <p:cNvPr id="32771" name="Picture 2" descr="C:\Users\asus\AppData\Local\Microsoft\Windows\Temporary Internet Files\Content.IE5\14EDBN3C\50px-Star_empty.svg[1].png"/>
          <p:cNvPicPr>
            <a:picLocks noChangeAspect="1" noChangeArrowheads="1"/>
          </p:cNvPicPr>
          <p:nvPr/>
        </p:nvPicPr>
        <p:blipFill>
          <a:blip r:embed="rId2"/>
          <a:srcRect/>
          <a:stretch>
            <a:fillRect/>
          </a:stretch>
        </p:blipFill>
        <p:spPr bwMode="auto">
          <a:xfrm>
            <a:off x="9183688" y="1135063"/>
            <a:ext cx="238125" cy="242887"/>
          </a:xfrm>
          <a:prstGeom prst="rect">
            <a:avLst/>
          </a:prstGeom>
          <a:noFill/>
          <a:ln w="9525">
            <a:noFill/>
            <a:miter lim="800000"/>
            <a:headEnd/>
            <a:tailEnd/>
          </a:ln>
        </p:spPr>
      </p:pic>
      <p:pic>
        <p:nvPicPr>
          <p:cNvPr id="32772" name="Picture 3" descr="C:\Users\asus\AppData\Local\Microsoft\Windows\Temporary Internet Files\Content.IE5\14EDBN3C\50px-Star_empty.svg[1].png"/>
          <p:cNvPicPr>
            <a:picLocks noChangeAspect="1" noChangeArrowheads="1"/>
          </p:cNvPicPr>
          <p:nvPr/>
        </p:nvPicPr>
        <p:blipFill>
          <a:blip r:embed="rId2"/>
          <a:srcRect/>
          <a:stretch>
            <a:fillRect/>
          </a:stretch>
        </p:blipFill>
        <p:spPr bwMode="auto">
          <a:xfrm>
            <a:off x="1085850" y="1135063"/>
            <a:ext cx="238125" cy="242887"/>
          </a:xfrm>
          <a:prstGeom prst="rect">
            <a:avLst/>
          </a:prstGeom>
          <a:noFill/>
          <a:ln w="9525">
            <a:noFill/>
            <a:miter lim="800000"/>
            <a:headEnd/>
            <a:tailEnd/>
          </a:ln>
        </p:spPr>
      </p:pic>
      <p:pic>
        <p:nvPicPr>
          <p:cNvPr id="32773" name="Picture 4" descr="C:\Users\asus\AppData\Local\Microsoft\Windows\Temporary Internet Files\Content.IE5\14EDBN3C\50px-Star_empty.svg[1].png"/>
          <p:cNvPicPr>
            <a:picLocks noChangeAspect="1" noChangeArrowheads="1"/>
          </p:cNvPicPr>
          <p:nvPr/>
        </p:nvPicPr>
        <p:blipFill>
          <a:blip r:embed="rId2"/>
          <a:srcRect/>
          <a:stretch>
            <a:fillRect/>
          </a:stretch>
        </p:blipFill>
        <p:spPr bwMode="auto">
          <a:xfrm>
            <a:off x="187325" y="536575"/>
            <a:ext cx="238125" cy="242888"/>
          </a:xfrm>
          <a:prstGeom prst="rect">
            <a:avLst/>
          </a:prstGeom>
          <a:noFill/>
          <a:ln w="9525">
            <a:noFill/>
            <a:miter lim="800000"/>
            <a:headEnd/>
            <a:tailEnd/>
          </a:ln>
        </p:spPr>
      </p:pic>
      <p:pic>
        <p:nvPicPr>
          <p:cNvPr id="32774" name="Picture 4" descr="C:\Users\asus\AppData\Local\Microsoft\Windows\Temporary Internet Files\Content.IE5\RXFGONAY\saturn3[1].png"/>
          <p:cNvPicPr>
            <a:picLocks noChangeAspect="1" noChangeArrowheads="1"/>
          </p:cNvPicPr>
          <p:nvPr/>
        </p:nvPicPr>
        <p:blipFill>
          <a:blip r:embed="rId3"/>
          <a:srcRect/>
          <a:stretch>
            <a:fillRect/>
          </a:stretch>
        </p:blipFill>
        <p:spPr bwMode="auto">
          <a:xfrm rot="1015355">
            <a:off x="9393238" y="4486275"/>
            <a:ext cx="2146300" cy="2147888"/>
          </a:xfrm>
          <a:prstGeom prst="rect">
            <a:avLst/>
          </a:prstGeom>
          <a:noFill/>
          <a:ln w="9525">
            <a:noFill/>
            <a:miter lim="800000"/>
            <a:headEnd/>
            <a:tailEnd/>
          </a:ln>
        </p:spPr>
      </p:pic>
      <p:pic>
        <p:nvPicPr>
          <p:cNvPr id="32775" name="Picture 5" descr="C:\Users\asus\AppData\Local\Microsoft\Windows\Temporary Internet Files\Content.IE5\14EDBN3C\50px-Star_empty.svg[1].png"/>
          <p:cNvPicPr>
            <a:picLocks noChangeAspect="1" noChangeArrowheads="1"/>
          </p:cNvPicPr>
          <p:nvPr/>
        </p:nvPicPr>
        <p:blipFill>
          <a:blip r:embed="rId2"/>
          <a:srcRect/>
          <a:stretch>
            <a:fillRect/>
          </a:stretch>
        </p:blipFill>
        <p:spPr bwMode="auto">
          <a:xfrm>
            <a:off x="10466388" y="4424363"/>
            <a:ext cx="476250" cy="485775"/>
          </a:xfrm>
          <a:prstGeom prst="rect">
            <a:avLst/>
          </a:prstGeom>
          <a:noFill/>
          <a:ln w="9525">
            <a:noFill/>
            <a:miter lim="800000"/>
            <a:headEnd/>
            <a:tailEnd/>
          </a:ln>
        </p:spPr>
      </p:pic>
      <p:pic>
        <p:nvPicPr>
          <p:cNvPr id="32776" name="Picture 6" descr="C:\Users\asus\AppData\Local\Microsoft\Windows\Temporary Internet Files\Content.IE5\14EDBN3C\50px-Star_empty.svg[1].png"/>
          <p:cNvPicPr>
            <a:picLocks noChangeAspect="1" noChangeArrowheads="1"/>
          </p:cNvPicPr>
          <p:nvPr/>
        </p:nvPicPr>
        <p:blipFill>
          <a:blip r:embed="rId2"/>
          <a:srcRect/>
          <a:stretch>
            <a:fillRect/>
          </a:stretch>
        </p:blipFill>
        <p:spPr bwMode="auto">
          <a:xfrm>
            <a:off x="9820275" y="182563"/>
            <a:ext cx="476250" cy="485775"/>
          </a:xfrm>
          <a:prstGeom prst="rect">
            <a:avLst/>
          </a:prstGeom>
          <a:noFill/>
          <a:ln w="9525">
            <a:noFill/>
            <a:miter lim="800000"/>
            <a:headEnd/>
            <a:tailEnd/>
          </a:ln>
        </p:spPr>
      </p:pic>
      <p:pic>
        <p:nvPicPr>
          <p:cNvPr id="32777" name="Picture 7" descr="C:\Users\asus\AppData\Local\Microsoft\Windows\Temporary Internet Files\Content.IE5\14EDBN3C\50px-Star_empty.svg[1].png"/>
          <p:cNvPicPr>
            <a:picLocks noChangeAspect="1" noChangeArrowheads="1"/>
          </p:cNvPicPr>
          <p:nvPr/>
        </p:nvPicPr>
        <p:blipFill>
          <a:blip r:embed="rId2"/>
          <a:srcRect/>
          <a:stretch>
            <a:fillRect/>
          </a:stretch>
        </p:blipFill>
        <p:spPr bwMode="auto">
          <a:xfrm rot="-486851">
            <a:off x="306388" y="5945188"/>
            <a:ext cx="476250" cy="485775"/>
          </a:xfrm>
          <a:prstGeom prst="rect">
            <a:avLst/>
          </a:prstGeom>
          <a:noFill/>
          <a:ln w="9525">
            <a:noFill/>
            <a:miter lim="800000"/>
            <a:headEnd/>
            <a:tailEnd/>
          </a:ln>
        </p:spPr>
      </p:pic>
      <p:sp>
        <p:nvSpPr>
          <p:cNvPr id="6" name="TextBox 5"/>
          <p:cNvSpPr txBox="1">
            <a:spLocks noChangeArrowheads="1"/>
          </p:cNvSpPr>
          <p:nvPr/>
        </p:nvSpPr>
        <p:spPr bwMode="auto">
          <a:xfrm>
            <a:off x="947738" y="2065338"/>
            <a:ext cx="7442200" cy="1076325"/>
          </a:xfrm>
          <a:prstGeom prst="rect">
            <a:avLst/>
          </a:prstGeom>
          <a:noFill/>
          <a:ln w="9525">
            <a:noFill/>
            <a:miter lim="800000"/>
            <a:headEnd/>
            <a:tailEnd/>
          </a:ln>
        </p:spPr>
        <p:txBody>
          <a:bodyPr>
            <a:spAutoFit/>
          </a:bodyPr>
          <a:lstStyle/>
          <a:p>
            <a:pPr latinLnBrk="1"/>
            <a:r>
              <a:rPr lang="lt-LT" sz="3200">
                <a:cs typeface="함초롬돋움"/>
              </a:rPr>
              <a:t>Atsakymas .: Sėlija</a:t>
            </a:r>
          </a:p>
          <a:p>
            <a:pPr latinLnBrk="1"/>
            <a:endParaRPr lang="en-US" sz="3200">
              <a:cs typeface="함초롬돋움"/>
            </a:endParaRPr>
          </a:p>
        </p:txBody>
      </p:sp>
      <p:sp>
        <p:nvSpPr>
          <p:cNvPr id="7" name="TextBox 6"/>
          <p:cNvSpPr txBox="1">
            <a:spLocks noChangeArrowheads="1"/>
          </p:cNvSpPr>
          <p:nvPr/>
        </p:nvSpPr>
        <p:spPr bwMode="auto">
          <a:xfrm>
            <a:off x="722313" y="2838450"/>
            <a:ext cx="10342562" cy="585788"/>
          </a:xfrm>
          <a:prstGeom prst="rect">
            <a:avLst/>
          </a:prstGeom>
          <a:noFill/>
          <a:ln w="9525">
            <a:noFill/>
            <a:miter lim="800000"/>
            <a:headEnd/>
            <a:tailEnd/>
          </a:ln>
        </p:spPr>
        <p:txBody>
          <a:bodyPr>
            <a:spAutoFit/>
          </a:bodyPr>
          <a:lstStyle/>
          <a:p>
            <a:pPr latinLnBrk="1"/>
            <a:r>
              <a:rPr lang="lt-LT" sz="3200">
                <a:cs typeface="함초롬돋움"/>
              </a:rPr>
              <a:t>2.Kokioms didžiosioms planetoms priklauso Saturnas?</a:t>
            </a:r>
            <a:endParaRPr lang="en-US" sz="3200">
              <a:cs typeface="함초롬돋움"/>
            </a:endParaRPr>
          </a:p>
        </p:txBody>
      </p:sp>
      <p:sp>
        <p:nvSpPr>
          <p:cNvPr id="10" name="TextBox 9"/>
          <p:cNvSpPr txBox="1">
            <a:spLocks noChangeArrowheads="1"/>
          </p:cNvSpPr>
          <p:nvPr/>
        </p:nvSpPr>
        <p:spPr bwMode="auto">
          <a:xfrm>
            <a:off x="814388" y="3424238"/>
            <a:ext cx="5641975" cy="1076325"/>
          </a:xfrm>
          <a:prstGeom prst="rect">
            <a:avLst/>
          </a:prstGeom>
          <a:noFill/>
          <a:ln w="9525">
            <a:noFill/>
            <a:miter lim="800000"/>
            <a:headEnd/>
            <a:tailEnd/>
          </a:ln>
        </p:spPr>
        <p:txBody>
          <a:bodyPr>
            <a:spAutoFit/>
          </a:bodyPr>
          <a:lstStyle/>
          <a:p>
            <a:pPr latinLnBrk="1"/>
            <a:r>
              <a:rPr lang="lt-LT" sz="3200">
                <a:cs typeface="함초롬돋움"/>
              </a:rPr>
              <a:t>Atsakymas .: Dujų planetoms.</a:t>
            </a:r>
          </a:p>
          <a:p>
            <a:pPr latinLnBrk="1"/>
            <a:endParaRPr lang="en-US" sz="3200">
              <a:cs typeface="함초롬돋움"/>
            </a:endParaRPr>
          </a:p>
        </p:txBody>
      </p:sp>
      <p:sp>
        <p:nvSpPr>
          <p:cNvPr id="11" name="TextBox 10"/>
          <p:cNvSpPr txBox="1">
            <a:spLocks noChangeArrowheads="1"/>
          </p:cNvSpPr>
          <p:nvPr/>
        </p:nvSpPr>
        <p:spPr bwMode="auto">
          <a:xfrm>
            <a:off x="566738" y="4151313"/>
            <a:ext cx="6237287" cy="584200"/>
          </a:xfrm>
          <a:prstGeom prst="rect">
            <a:avLst/>
          </a:prstGeom>
          <a:noFill/>
          <a:ln w="9525">
            <a:noFill/>
            <a:miter lim="800000"/>
            <a:headEnd/>
            <a:tailEnd/>
          </a:ln>
        </p:spPr>
        <p:txBody>
          <a:bodyPr>
            <a:spAutoFit/>
          </a:bodyPr>
          <a:lstStyle/>
          <a:p>
            <a:pPr latinLnBrk="1"/>
            <a:r>
              <a:rPr lang="lt-LT" sz="3200">
                <a:cs typeface="함초롬돋움"/>
              </a:rPr>
              <a:t> 3.Iš ko sudaryti Saturno žiedai?</a:t>
            </a:r>
            <a:endParaRPr lang="en-US" sz="3200">
              <a:cs typeface="함초롬돋움"/>
            </a:endParaRPr>
          </a:p>
        </p:txBody>
      </p:sp>
      <p:sp>
        <p:nvSpPr>
          <p:cNvPr id="12" name="TextBox 11"/>
          <p:cNvSpPr txBox="1">
            <a:spLocks noChangeArrowheads="1"/>
          </p:cNvSpPr>
          <p:nvPr/>
        </p:nvSpPr>
        <p:spPr bwMode="auto">
          <a:xfrm>
            <a:off x="835025" y="4741863"/>
            <a:ext cx="6594475" cy="584200"/>
          </a:xfrm>
          <a:prstGeom prst="rect">
            <a:avLst/>
          </a:prstGeom>
          <a:noFill/>
          <a:ln w="9525">
            <a:noFill/>
            <a:miter lim="800000"/>
            <a:headEnd/>
            <a:tailEnd/>
          </a:ln>
        </p:spPr>
        <p:txBody>
          <a:bodyPr>
            <a:spAutoFit/>
          </a:bodyPr>
          <a:lstStyle/>
          <a:p>
            <a:pPr latinLnBrk="1"/>
            <a:r>
              <a:rPr lang="lt-LT" sz="3200">
                <a:cs typeface="함초롬돋움"/>
              </a:rPr>
              <a:t>Atsakymas .: Dulkių ir ledo gabalų.</a:t>
            </a:r>
            <a:endParaRPr lang="en-US" sz="3200">
              <a:cs typeface="함초롬돋움"/>
            </a:endParaRPr>
          </a:p>
        </p:txBody>
      </p:sp>
      <p:pic>
        <p:nvPicPr>
          <p:cNvPr id="32783" name="Picture 2"/>
          <p:cNvPicPr>
            <a:picLocks noChangeAspect="1" noChangeArrowheads="1"/>
          </p:cNvPicPr>
          <p:nvPr/>
        </p:nvPicPr>
        <p:blipFill>
          <a:blip r:embed="rId4"/>
          <a:srcRect/>
          <a:stretch>
            <a:fillRect/>
          </a:stretch>
        </p:blipFill>
        <p:spPr bwMode="auto">
          <a:xfrm>
            <a:off x="8018463" y="6186488"/>
            <a:ext cx="238125" cy="244475"/>
          </a:xfrm>
          <a:prstGeom prst="rect">
            <a:avLst/>
          </a:prstGeom>
          <a:noFill/>
          <a:ln w="9525">
            <a:noFill/>
            <a:miter lim="800000"/>
            <a:headEnd/>
            <a:tailEnd/>
          </a:ln>
        </p:spPr>
      </p:pic>
      <p:pic>
        <p:nvPicPr>
          <p:cNvPr id="32784" name="Picture 3"/>
          <p:cNvPicPr>
            <a:picLocks noChangeAspect="1" noChangeArrowheads="1"/>
          </p:cNvPicPr>
          <p:nvPr/>
        </p:nvPicPr>
        <p:blipFill>
          <a:blip r:embed="rId4"/>
          <a:srcRect/>
          <a:stretch>
            <a:fillRect/>
          </a:stretch>
        </p:blipFill>
        <p:spPr bwMode="auto">
          <a:xfrm>
            <a:off x="7708900" y="3951288"/>
            <a:ext cx="479425" cy="492125"/>
          </a:xfrm>
          <a:prstGeom prst="rect">
            <a:avLst/>
          </a:prstGeom>
          <a:noFill/>
          <a:ln w="9525">
            <a:noFill/>
            <a:miter lim="800000"/>
            <a:headEnd/>
            <a:tailEnd/>
          </a:ln>
        </p:spPr>
      </p:pic>
      <p:pic>
        <p:nvPicPr>
          <p:cNvPr id="32785" name="Picture 4"/>
          <p:cNvPicPr>
            <a:picLocks noChangeAspect="1" noChangeArrowheads="1"/>
          </p:cNvPicPr>
          <p:nvPr/>
        </p:nvPicPr>
        <p:blipFill>
          <a:blip r:embed="rId4"/>
          <a:srcRect/>
          <a:stretch>
            <a:fillRect/>
          </a:stretch>
        </p:blipFill>
        <p:spPr bwMode="auto">
          <a:xfrm>
            <a:off x="11064875" y="1484313"/>
            <a:ext cx="238125" cy="244475"/>
          </a:xfrm>
          <a:prstGeom prst="rect">
            <a:avLst/>
          </a:prstGeom>
          <a:noFill/>
          <a:ln w="9525">
            <a:noFill/>
            <a:miter lim="800000"/>
            <a:headEnd/>
            <a:tailEnd/>
          </a:ln>
        </p:spPr>
      </p:pic>
      <p:pic>
        <p:nvPicPr>
          <p:cNvPr id="32786" name="Picture 4" descr="C:\Users\asus\AppData\Local\Microsoft\Windows\Temporary Internet Files\Content.IE5\RXFGONAY\saturn3[1].png"/>
          <p:cNvPicPr>
            <a:picLocks noChangeAspect="1" noChangeArrowheads="1"/>
          </p:cNvPicPr>
          <p:nvPr/>
        </p:nvPicPr>
        <p:blipFill>
          <a:blip r:embed="rId3"/>
          <a:srcRect/>
          <a:stretch>
            <a:fillRect/>
          </a:stretch>
        </p:blipFill>
        <p:spPr bwMode="auto">
          <a:xfrm rot="3741389">
            <a:off x="1064419" y="21431"/>
            <a:ext cx="1311275" cy="1312863"/>
          </a:xfrm>
          <a:prstGeom prst="rect">
            <a:avLst/>
          </a:prstGeom>
          <a:noFill/>
          <a:ln w="9525">
            <a:noFill/>
            <a:miter lim="800000"/>
            <a:headEnd/>
            <a:tailEnd/>
          </a:ln>
        </p:spPr>
      </p:pic>
      <p:pic>
        <p:nvPicPr>
          <p:cNvPr id="32787" name="Picture 7" descr="C:\Users\asus\AppData\Local\Microsoft\Windows\Temporary Internet Files\Content.IE5\14EDBN3C\50px-Star_empty.svg[1].png"/>
          <p:cNvPicPr>
            <a:picLocks noChangeAspect="1" noChangeArrowheads="1"/>
          </p:cNvPicPr>
          <p:nvPr/>
        </p:nvPicPr>
        <p:blipFill>
          <a:blip r:embed="rId2"/>
          <a:srcRect/>
          <a:stretch>
            <a:fillRect/>
          </a:stretch>
        </p:blipFill>
        <p:spPr bwMode="auto">
          <a:xfrm rot="-486851">
            <a:off x="3684588" y="5911850"/>
            <a:ext cx="249237" cy="254000"/>
          </a:xfrm>
          <a:prstGeom prst="rect">
            <a:avLst/>
          </a:prstGeom>
          <a:noFill/>
          <a:ln w="9525">
            <a:noFill/>
            <a:miter lim="800000"/>
            <a:headEnd/>
            <a:tailEnd/>
          </a:ln>
        </p:spPr>
      </p:pic>
      <p:pic>
        <p:nvPicPr>
          <p:cNvPr id="32788" name="Picture 7" descr="C:\Users\asus\AppData\Local\Microsoft\Windows\Temporary Internet Files\Content.IE5\14EDBN3C\50px-Star_empty.svg[1].png"/>
          <p:cNvPicPr>
            <a:picLocks noChangeAspect="1" noChangeArrowheads="1"/>
          </p:cNvPicPr>
          <p:nvPr/>
        </p:nvPicPr>
        <p:blipFill>
          <a:blip r:embed="rId2"/>
          <a:srcRect/>
          <a:stretch>
            <a:fillRect/>
          </a:stretch>
        </p:blipFill>
        <p:spPr bwMode="auto">
          <a:xfrm rot="-486851">
            <a:off x="554038" y="3478213"/>
            <a:ext cx="249237" cy="254000"/>
          </a:xfrm>
          <a:prstGeom prst="rect">
            <a:avLst/>
          </a:prstGeom>
          <a:noFill/>
          <a:ln w="9525">
            <a:noFill/>
            <a:miter lim="800000"/>
            <a:headEnd/>
            <a:tailEnd/>
          </a:ln>
        </p:spPr>
      </p:pic>
      <p:pic>
        <p:nvPicPr>
          <p:cNvPr id="32789" name="Picture 7" descr="C:\Users\asus\AppData\Local\Microsoft\Windows\Temporary Internet Files\Content.IE5\14EDBN3C\50px-Star_empty.svg[1].png"/>
          <p:cNvPicPr>
            <a:picLocks noChangeAspect="1" noChangeArrowheads="1"/>
          </p:cNvPicPr>
          <p:nvPr/>
        </p:nvPicPr>
        <p:blipFill>
          <a:blip r:embed="rId2"/>
          <a:srcRect/>
          <a:stretch>
            <a:fillRect/>
          </a:stretch>
        </p:blipFill>
        <p:spPr bwMode="auto">
          <a:xfrm rot="-486851">
            <a:off x="4960938" y="2178050"/>
            <a:ext cx="249237" cy="254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a:blip r:embed="rId2"/>
          <a:srcRect/>
          <a:stretch>
            <a:fillRect/>
          </a:stretch>
        </p:blipFill>
        <p:spPr bwMode="auto">
          <a:xfrm>
            <a:off x="-28575" y="0"/>
            <a:ext cx="12193588" cy="1547813"/>
          </a:xfrm>
          <a:prstGeom prst="rect">
            <a:avLst/>
          </a:prstGeom>
          <a:noFill/>
          <a:ln w="9525">
            <a:noFill/>
            <a:miter lim="800000"/>
            <a:headEnd/>
            <a:tailEnd/>
          </a:ln>
        </p:spPr>
      </p:pic>
      <p:sp>
        <p:nvSpPr>
          <p:cNvPr id="3" name="TextBox 2"/>
          <p:cNvSpPr txBox="1">
            <a:spLocks noChangeArrowheads="1"/>
          </p:cNvSpPr>
          <p:nvPr/>
        </p:nvSpPr>
        <p:spPr bwMode="auto">
          <a:xfrm>
            <a:off x="766763" y="1268413"/>
            <a:ext cx="8929687" cy="1077912"/>
          </a:xfrm>
          <a:prstGeom prst="rect">
            <a:avLst/>
          </a:prstGeom>
          <a:noFill/>
          <a:ln w="9525">
            <a:noFill/>
            <a:miter lim="800000"/>
            <a:headEnd/>
            <a:tailEnd/>
          </a:ln>
        </p:spPr>
        <p:txBody>
          <a:bodyPr>
            <a:spAutoFit/>
          </a:bodyPr>
          <a:lstStyle/>
          <a:p>
            <a:pPr latinLnBrk="1"/>
            <a:r>
              <a:rPr lang="lt-LT" sz="3200">
                <a:cs typeface="함초롬돋움"/>
              </a:rPr>
              <a:t>4.Dėl ko susidarė tarpai tarp Saturno žiedų ?</a:t>
            </a:r>
            <a:endParaRPr lang="en-US" sz="3200">
              <a:cs typeface="함초롬돋움"/>
            </a:endParaRPr>
          </a:p>
          <a:p>
            <a:pPr latinLnBrk="1"/>
            <a:endParaRPr lang="en-US" sz="3200">
              <a:cs typeface="함초롬돋움"/>
            </a:endParaRPr>
          </a:p>
        </p:txBody>
      </p:sp>
      <p:sp>
        <p:nvSpPr>
          <p:cNvPr id="4" name="TextBox 3"/>
          <p:cNvSpPr txBox="1">
            <a:spLocks noChangeArrowheads="1"/>
          </p:cNvSpPr>
          <p:nvPr/>
        </p:nvSpPr>
        <p:spPr bwMode="auto">
          <a:xfrm>
            <a:off x="982663" y="1806575"/>
            <a:ext cx="8713787" cy="1077913"/>
          </a:xfrm>
          <a:prstGeom prst="rect">
            <a:avLst/>
          </a:prstGeom>
          <a:noFill/>
          <a:ln w="9525">
            <a:noFill/>
            <a:miter lim="800000"/>
            <a:headEnd/>
            <a:tailEnd/>
          </a:ln>
        </p:spPr>
        <p:txBody>
          <a:bodyPr>
            <a:spAutoFit/>
          </a:bodyPr>
          <a:lstStyle/>
          <a:p>
            <a:pPr latinLnBrk="1"/>
            <a:r>
              <a:rPr lang="lt-LT" sz="3200">
                <a:cs typeface="함초롬돋움"/>
              </a:rPr>
              <a:t>Atsakymas .: Dėl orbitinių rezonansų.</a:t>
            </a:r>
          </a:p>
          <a:p>
            <a:pPr latinLnBrk="1"/>
            <a:endParaRPr lang="en-US" sz="3200">
              <a:cs typeface="함초롬돋움"/>
            </a:endParaRPr>
          </a:p>
        </p:txBody>
      </p:sp>
      <p:sp>
        <p:nvSpPr>
          <p:cNvPr id="5" name="TextBox 4"/>
          <p:cNvSpPr txBox="1">
            <a:spLocks noChangeArrowheads="1"/>
          </p:cNvSpPr>
          <p:nvPr/>
        </p:nvSpPr>
        <p:spPr bwMode="auto">
          <a:xfrm>
            <a:off x="766763" y="2554288"/>
            <a:ext cx="10945812" cy="585787"/>
          </a:xfrm>
          <a:prstGeom prst="rect">
            <a:avLst/>
          </a:prstGeom>
          <a:noFill/>
          <a:ln w="9525">
            <a:noFill/>
            <a:miter lim="800000"/>
            <a:headEnd/>
            <a:tailEnd/>
          </a:ln>
        </p:spPr>
        <p:txBody>
          <a:bodyPr>
            <a:spAutoFit/>
          </a:bodyPr>
          <a:lstStyle/>
          <a:p>
            <a:pPr latinLnBrk="1"/>
            <a:r>
              <a:rPr lang="lt-LT" sz="3200">
                <a:cs typeface="함초롬돋움"/>
              </a:rPr>
              <a:t>5. Kurie Saturno žiedai yra matomi pro teleskopą iš Žemės?</a:t>
            </a:r>
            <a:endParaRPr lang="en-US" sz="3200">
              <a:cs typeface="함초롬돋움"/>
            </a:endParaRPr>
          </a:p>
        </p:txBody>
      </p:sp>
      <p:sp>
        <p:nvSpPr>
          <p:cNvPr id="6" name="TextBox 5"/>
          <p:cNvSpPr txBox="1">
            <a:spLocks noChangeArrowheads="1"/>
          </p:cNvSpPr>
          <p:nvPr/>
        </p:nvSpPr>
        <p:spPr bwMode="auto">
          <a:xfrm>
            <a:off x="1001713" y="3140075"/>
            <a:ext cx="10656887" cy="584200"/>
          </a:xfrm>
          <a:prstGeom prst="rect">
            <a:avLst/>
          </a:prstGeom>
          <a:noFill/>
          <a:ln w="9525">
            <a:noFill/>
            <a:miter lim="800000"/>
            <a:headEnd/>
            <a:tailEnd/>
          </a:ln>
        </p:spPr>
        <p:txBody>
          <a:bodyPr>
            <a:spAutoFit/>
          </a:bodyPr>
          <a:lstStyle/>
          <a:p>
            <a:pPr latinLnBrk="1"/>
            <a:r>
              <a:rPr lang="lt-LT" sz="3200">
                <a:cs typeface="함초롬돋움"/>
              </a:rPr>
              <a:t>Atsakymas .: Šviesūs A ir B žiedai ir blankus C žiedas.</a:t>
            </a:r>
            <a:endParaRPr lang="en-US" sz="3200">
              <a:cs typeface="함초롬돋움"/>
            </a:endParaRPr>
          </a:p>
        </p:txBody>
      </p:sp>
      <p:sp>
        <p:nvSpPr>
          <p:cNvPr id="7" name="TextBox 6"/>
          <p:cNvSpPr txBox="1">
            <a:spLocks noChangeArrowheads="1"/>
          </p:cNvSpPr>
          <p:nvPr/>
        </p:nvSpPr>
        <p:spPr bwMode="auto">
          <a:xfrm>
            <a:off x="766763" y="3860800"/>
            <a:ext cx="7921625" cy="1077913"/>
          </a:xfrm>
          <a:prstGeom prst="rect">
            <a:avLst/>
          </a:prstGeom>
          <a:noFill/>
          <a:ln w="9525">
            <a:noFill/>
            <a:miter lim="800000"/>
            <a:headEnd/>
            <a:tailEnd/>
          </a:ln>
        </p:spPr>
        <p:txBody>
          <a:bodyPr>
            <a:spAutoFit/>
          </a:bodyPr>
          <a:lstStyle/>
          <a:p>
            <a:pPr latinLnBrk="1"/>
            <a:r>
              <a:rPr lang="lt-LT" sz="3200">
                <a:cs typeface="함초롬돋움"/>
              </a:rPr>
              <a:t>6.Kas pastebėjo </a:t>
            </a:r>
            <a:r>
              <a:rPr lang="pt-BR" sz="3200">
                <a:cs typeface="함초롬돋움"/>
              </a:rPr>
              <a:t>Saturno žiedus 1610 m. </a:t>
            </a:r>
            <a:r>
              <a:rPr lang="lt-LT" sz="3200">
                <a:cs typeface="함초롬돋움"/>
              </a:rPr>
              <a:t>?</a:t>
            </a:r>
            <a:endParaRPr lang="en-US" sz="3200">
              <a:cs typeface="함초롬돋움"/>
            </a:endParaRPr>
          </a:p>
          <a:p>
            <a:pPr latinLnBrk="1"/>
            <a:endParaRPr lang="en-US" sz="3200">
              <a:cs typeface="함초롬돋움"/>
            </a:endParaRPr>
          </a:p>
        </p:txBody>
      </p:sp>
      <p:sp>
        <p:nvSpPr>
          <p:cNvPr id="8" name="TextBox 7"/>
          <p:cNvSpPr txBox="1">
            <a:spLocks noChangeArrowheads="1"/>
          </p:cNvSpPr>
          <p:nvPr/>
        </p:nvSpPr>
        <p:spPr bwMode="auto">
          <a:xfrm>
            <a:off x="1001713" y="4495800"/>
            <a:ext cx="7127875" cy="584200"/>
          </a:xfrm>
          <a:prstGeom prst="rect">
            <a:avLst/>
          </a:prstGeom>
          <a:noFill/>
          <a:ln w="9525">
            <a:noFill/>
            <a:miter lim="800000"/>
            <a:headEnd/>
            <a:tailEnd/>
          </a:ln>
        </p:spPr>
        <p:txBody>
          <a:bodyPr>
            <a:spAutoFit/>
          </a:bodyPr>
          <a:lstStyle/>
          <a:p>
            <a:pPr latinLnBrk="1"/>
            <a:r>
              <a:rPr lang="lt-LT" sz="3200">
                <a:cs typeface="함초롬돋움"/>
              </a:rPr>
              <a:t>Atsakymas .: G. Galilėjas</a:t>
            </a:r>
            <a:endParaRPr lang="en-US" sz="3200">
              <a:cs typeface="함초롬돋움"/>
            </a:endParaRPr>
          </a:p>
        </p:txBody>
      </p:sp>
      <p:sp>
        <p:nvSpPr>
          <p:cNvPr id="9" name="TextBox 8"/>
          <p:cNvSpPr txBox="1">
            <a:spLocks noChangeArrowheads="1"/>
          </p:cNvSpPr>
          <p:nvPr/>
        </p:nvSpPr>
        <p:spPr bwMode="auto">
          <a:xfrm>
            <a:off x="766763" y="5103813"/>
            <a:ext cx="10082212" cy="1077912"/>
          </a:xfrm>
          <a:prstGeom prst="rect">
            <a:avLst/>
          </a:prstGeom>
          <a:noFill/>
          <a:ln w="9525">
            <a:noFill/>
            <a:miter lim="800000"/>
            <a:headEnd/>
            <a:tailEnd/>
          </a:ln>
        </p:spPr>
        <p:txBody>
          <a:bodyPr>
            <a:spAutoFit/>
          </a:bodyPr>
          <a:lstStyle/>
          <a:p>
            <a:pPr latinLnBrk="1"/>
            <a:r>
              <a:rPr lang="lt-LT" sz="3200">
                <a:cs typeface="함초롬돋움"/>
              </a:rPr>
              <a:t>7. Kiek Saturnas turi žinomų gamtinių palydovų?</a:t>
            </a:r>
            <a:endParaRPr lang="en-US" sz="3200">
              <a:cs typeface="함초롬돋움"/>
            </a:endParaRPr>
          </a:p>
          <a:p>
            <a:pPr latinLnBrk="1"/>
            <a:endParaRPr lang="en-US" sz="3200">
              <a:cs typeface="함초롬돋움"/>
            </a:endParaRPr>
          </a:p>
        </p:txBody>
      </p:sp>
      <p:sp>
        <p:nvSpPr>
          <p:cNvPr id="10" name="TextBox 9"/>
          <p:cNvSpPr txBox="1">
            <a:spLocks noChangeArrowheads="1"/>
          </p:cNvSpPr>
          <p:nvPr/>
        </p:nvSpPr>
        <p:spPr bwMode="auto">
          <a:xfrm>
            <a:off x="1001713" y="5662613"/>
            <a:ext cx="8910637" cy="1076325"/>
          </a:xfrm>
          <a:prstGeom prst="rect">
            <a:avLst/>
          </a:prstGeom>
          <a:noFill/>
          <a:ln w="9525">
            <a:noFill/>
            <a:miter lim="800000"/>
            <a:headEnd/>
            <a:tailEnd/>
          </a:ln>
        </p:spPr>
        <p:txBody>
          <a:bodyPr>
            <a:spAutoFit/>
          </a:bodyPr>
          <a:lstStyle/>
          <a:p>
            <a:pPr latinLnBrk="1"/>
            <a:r>
              <a:rPr lang="lt-LT" sz="3200">
                <a:cs typeface="함초롬돋움"/>
              </a:rPr>
              <a:t>Atsakymas .: 31 žinomą gamtinį palydovą.</a:t>
            </a:r>
          </a:p>
          <a:p>
            <a:pPr latinLnBrk="1"/>
            <a:endParaRPr lang="en-US" sz="3200">
              <a:cs typeface="함초롬돋움"/>
            </a:endParaRPr>
          </a:p>
        </p:txBody>
      </p:sp>
      <p:pic>
        <p:nvPicPr>
          <p:cNvPr id="33802" name="Picture 2"/>
          <p:cNvPicPr>
            <a:picLocks noChangeAspect="1" noChangeArrowheads="1"/>
          </p:cNvPicPr>
          <p:nvPr/>
        </p:nvPicPr>
        <p:blipFill>
          <a:blip r:embed="rId3"/>
          <a:srcRect/>
          <a:stretch>
            <a:fillRect/>
          </a:stretch>
        </p:blipFill>
        <p:spPr bwMode="auto">
          <a:xfrm>
            <a:off x="1308100" y="234950"/>
            <a:ext cx="292100" cy="292100"/>
          </a:xfrm>
          <a:prstGeom prst="rect">
            <a:avLst/>
          </a:prstGeom>
          <a:noFill/>
          <a:ln w="9525">
            <a:noFill/>
            <a:miter lim="800000"/>
            <a:headEnd/>
            <a:tailEnd/>
          </a:ln>
        </p:spPr>
      </p:pic>
      <p:pic>
        <p:nvPicPr>
          <p:cNvPr id="33803" name="Picture 2"/>
          <p:cNvPicPr>
            <a:picLocks noChangeAspect="1" noChangeArrowheads="1"/>
          </p:cNvPicPr>
          <p:nvPr/>
        </p:nvPicPr>
        <p:blipFill>
          <a:blip r:embed="rId3"/>
          <a:srcRect/>
          <a:stretch>
            <a:fillRect/>
          </a:stretch>
        </p:blipFill>
        <p:spPr bwMode="auto">
          <a:xfrm>
            <a:off x="341313" y="1581150"/>
            <a:ext cx="371475" cy="371475"/>
          </a:xfrm>
          <a:prstGeom prst="rect">
            <a:avLst/>
          </a:prstGeom>
          <a:noFill/>
          <a:ln w="9525">
            <a:noFill/>
            <a:miter lim="800000"/>
            <a:headEnd/>
            <a:tailEnd/>
          </a:ln>
        </p:spPr>
      </p:pic>
      <p:pic>
        <p:nvPicPr>
          <p:cNvPr id="33804" name="Picture 2"/>
          <p:cNvPicPr>
            <a:picLocks noChangeAspect="1" noChangeArrowheads="1"/>
          </p:cNvPicPr>
          <p:nvPr/>
        </p:nvPicPr>
        <p:blipFill>
          <a:blip r:embed="rId3"/>
          <a:srcRect/>
          <a:stretch>
            <a:fillRect/>
          </a:stretch>
        </p:blipFill>
        <p:spPr bwMode="auto">
          <a:xfrm>
            <a:off x="1792288" y="873125"/>
            <a:ext cx="292100" cy="292100"/>
          </a:xfrm>
          <a:prstGeom prst="rect">
            <a:avLst/>
          </a:prstGeom>
          <a:noFill/>
          <a:ln w="9525">
            <a:noFill/>
            <a:miter lim="800000"/>
            <a:headEnd/>
            <a:tailEnd/>
          </a:ln>
        </p:spPr>
      </p:pic>
      <p:pic>
        <p:nvPicPr>
          <p:cNvPr id="33805" name="Picture 2"/>
          <p:cNvPicPr>
            <a:picLocks noChangeAspect="1" noChangeArrowheads="1"/>
          </p:cNvPicPr>
          <p:nvPr/>
        </p:nvPicPr>
        <p:blipFill>
          <a:blip r:embed="rId3"/>
          <a:srcRect/>
          <a:stretch>
            <a:fillRect/>
          </a:stretch>
        </p:blipFill>
        <p:spPr bwMode="auto">
          <a:xfrm>
            <a:off x="10042525" y="985838"/>
            <a:ext cx="449263" cy="449262"/>
          </a:xfrm>
          <a:prstGeom prst="rect">
            <a:avLst/>
          </a:prstGeom>
          <a:noFill/>
          <a:ln w="9525">
            <a:noFill/>
            <a:miter lim="800000"/>
            <a:headEnd/>
            <a:tailEnd/>
          </a:ln>
        </p:spPr>
      </p:pic>
      <p:pic>
        <p:nvPicPr>
          <p:cNvPr id="33806" name="Picture 2"/>
          <p:cNvPicPr>
            <a:picLocks noChangeAspect="1" noChangeArrowheads="1"/>
          </p:cNvPicPr>
          <p:nvPr/>
        </p:nvPicPr>
        <p:blipFill>
          <a:blip r:embed="rId3"/>
          <a:srcRect/>
          <a:stretch>
            <a:fillRect/>
          </a:stretch>
        </p:blipFill>
        <p:spPr bwMode="auto">
          <a:xfrm>
            <a:off x="10199688" y="228600"/>
            <a:ext cx="292100" cy="292100"/>
          </a:xfrm>
          <a:prstGeom prst="rect">
            <a:avLst/>
          </a:prstGeom>
          <a:noFill/>
          <a:ln w="9525">
            <a:noFill/>
            <a:miter lim="800000"/>
            <a:headEnd/>
            <a:tailEnd/>
          </a:ln>
        </p:spPr>
      </p:pic>
      <p:pic>
        <p:nvPicPr>
          <p:cNvPr id="33807" name="Picture 2"/>
          <p:cNvPicPr>
            <a:picLocks noChangeAspect="1" noChangeArrowheads="1"/>
          </p:cNvPicPr>
          <p:nvPr/>
        </p:nvPicPr>
        <p:blipFill>
          <a:blip r:embed="rId3"/>
          <a:srcRect/>
          <a:stretch>
            <a:fillRect/>
          </a:stretch>
        </p:blipFill>
        <p:spPr bwMode="auto">
          <a:xfrm>
            <a:off x="8688388" y="2103438"/>
            <a:ext cx="292100" cy="292100"/>
          </a:xfrm>
          <a:prstGeom prst="rect">
            <a:avLst/>
          </a:prstGeom>
          <a:noFill/>
          <a:ln w="9525">
            <a:noFill/>
            <a:miter lim="800000"/>
            <a:headEnd/>
            <a:tailEnd/>
          </a:ln>
        </p:spPr>
      </p:pic>
      <p:pic>
        <p:nvPicPr>
          <p:cNvPr id="33808" name="Picture 2"/>
          <p:cNvPicPr>
            <a:picLocks noChangeAspect="1" noChangeArrowheads="1"/>
          </p:cNvPicPr>
          <p:nvPr/>
        </p:nvPicPr>
        <p:blipFill>
          <a:blip r:embed="rId3"/>
          <a:srcRect/>
          <a:stretch>
            <a:fillRect/>
          </a:stretch>
        </p:blipFill>
        <p:spPr bwMode="auto">
          <a:xfrm>
            <a:off x="11618913" y="3286125"/>
            <a:ext cx="292100" cy="292100"/>
          </a:xfrm>
          <a:prstGeom prst="rect">
            <a:avLst/>
          </a:prstGeom>
          <a:noFill/>
          <a:ln w="9525">
            <a:noFill/>
            <a:miter lim="800000"/>
            <a:headEnd/>
            <a:tailEnd/>
          </a:ln>
        </p:spPr>
      </p:pic>
      <p:pic>
        <p:nvPicPr>
          <p:cNvPr id="33809" name="Picture 2"/>
          <p:cNvPicPr>
            <a:picLocks noChangeAspect="1" noChangeArrowheads="1"/>
          </p:cNvPicPr>
          <p:nvPr/>
        </p:nvPicPr>
        <p:blipFill>
          <a:blip r:embed="rId3"/>
          <a:srcRect/>
          <a:stretch>
            <a:fillRect/>
          </a:stretch>
        </p:blipFill>
        <p:spPr bwMode="auto">
          <a:xfrm>
            <a:off x="5922963" y="6346825"/>
            <a:ext cx="292100" cy="292100"/>
          </a:xfrm>
          <a:prstGeom prst="rect">
            <a:avLst/>
          </a:prstGeom>
          <a:noFill/>
          <a:ln w="9525">
            <a:noFill/>
            <a:miter lim="800000"/>
            <a:headEnd/>
            <a:tailEnd/>
          </a:ln>
        </p:spPr>
      </p:pic>
      <p:pic>
        <p:nvPicPr>
          <p:cNvPr id="33810" name="Picture 2"/>
          <p:cNvPicPr>
            <a:picLocks noChangeAspect="1" noChangeArrowheads="1"/>
          </p:cNvPicPr>
          <p:nvPr/>
        </p:nvPicPr>
        <p:blipFill>
          <a:blip r:embed="rId3"/>
          <a:srcRect/>
          <a:stretch>
            <a:fillRect/>
          </a:stretch>
        </p:blipFill>
        <p:spPr bwMode="auto">
          <a:xfrm>
            <a:off x="9601200" y="3995738"/>
            <a:ext cx="441325" cy="439737"/>
          </a:xfrm>
          <a:prstGeom prst="rect">
            <a:avLst/>
          </a:prstGeom>
          <a:noFill/>
          <a:ln w="9525">
            <a:noFill/>
            <a:miter lim="800000"/>
            <a:headEnd/>
            <a:tailEnd/>
          </a:ln>
        </p:spPr>
      </p:pic>
      <p:pic>
        <p:nvPicPr>
          <p:cNvPr id="33811" name="Picture 2"/>
          <p:cNvPicPr>
            <a:picLocks noChangeAspect="1" noChangeArrowheads="1"/>
          </p:cNvPicPr>
          <p:nvPr/>
        </p:nvPicPr>
        <p:blipFill>
          <a:blip r:embed="rId3"/>
          <a:srcRect/>
          <a:stretch>
            <a:fillRect/>
          </a:stretch>
        </p:blipFill>
        <p:spPr bwMode="auto">
          <a:xfrm>
            <a:off x="487363" y="6200775"/>
            <a:ext cx="292100" cy="292100"/>
          </a:xfrm>
          <a:prstGeom prst="rect">
            <a:avLst/>
          </a:prstGeom>
          <a:noFill/>
          <a:ln w="9525">
            <a:noFill/>
            <a:miter lim="800000"/>
            <a:headEnd/>
            <a:tailEnd/>
          </a:ln>
        </p:spPr>
      </p:pic>
      <p:pic>
        <p:nvPicPr>
          <p:cNvPr id="33812" name="Picture 2"/>
          <p:cNvPicPr>
            <a:picLocks noChangeAspect="1" noChangeArrowheads="1"/>
          </p:cNvPicPr>
          <p:nvPr/>
        </p:nvPicPr>
        <p:blipFill>
          <a:blip r:embed="rId3"/>
          <a:srcRect/>
          <a:stretch>
            <a:fillRect/>
          </a:stretch>
        </p:blipFill>
        <p:spPr bwMode="auto">
          <a:xfrm>
            <a:off x="341313" y="3838575"/>
            <a:ext cx="292100" cy="292100"/>
          </a:xfrm>
          <a:prstGeom prst="rect">
            <a:avLst/>
          </a:prstGeom>
          <a:noFill/>
          <a:ln w="9525">
            <a:noFill/>
            <a:miter lim="800000"/>
            <a:headEnd/>
            <a:tailEnd/>
          </a:ln>
        </p:spPr>
      </p:pic>
      <p:pic>
        <p:nvPicPr>
          <p:cNvPr id="33813" name="Picture 2"/>
          <p:cNvPicPr>
            <a:picLocks noChangeAspect="1" noChangeArrowheads="1"/>
          </p:cNvPicPr>
          <p:nvPr/>
        </p:nvPicPr>
        <p:blipFill>
          <a:blip r:embed="rId3"/>
          <a:srcRect/>
          <a:stretch>
            <a:fillRect/>
          </a:stretch>
        </p:blipFill>
        <p:spPr bwMode="auto">
          <a:xfrm>
            <a:off x="6491288" y="4568825"/>
            <a:ext cx="292100" cy="292100"/>
          </a:xfrm>
          <a:prstGeom prst="rect">
            <a:avLst/>
          </a:prstGeom>
          <a:noFill/>
          <a:ln w="9525">
            <a:noFill/>
            <a:miter lim="800000"/>
            <a:headEnd/>
            <a:tailEnd/>
          </a:ln>
        </p:spPr>
      </p:pic>
      <p:pic>
        <p:nvPicPr>
          <p:cNvPr id="33814" name="Picture 2"/>
          <p:cNvPicPr>
            <a:picLocks noChangeAspect="1" noChangeArrowheads="1"/>
          </p:cNvPicPr>
          <p:nvPr/>
        </p:nvPicPr>
        <p:blipFill>
          <a:blip r:embed="rId3"/>
          <a:srcRect/>
          <a:stretch>
            <a:fillRect/>
          </a:stretch>
        </p:blipFill>
        <p:spPr bwMode="auto">
          <a:xfrm>
            <a:off x="9766300" y="5908675"/>
            <a:ext cx="292100" cy="292100"/>
          </a:xfrm>
          <a:prstGeom prst="rect">
            <a:avLst/>
          </a:prstGeom>
          <a:noFill/>
          <a:ln w="9525">
            <a:noFill/>
            <a:miter lim="800000"/>
            <a:headEnd/>
            <a:tailEnd/>
          </a:ln>
        </p:spPr>
      </p:pic>
      <p:pic>
        <p:nvPicPr>
          <p:cNvPr id="33815" name="Picture 2"/>
          <p:cNvPicPr>
            <a:picLocks noChangeAspect="1" noChangeArrowheads="1"/>
          </p:cNvPicPr>
          <p:nvPr/>
        </p:nvPicPr>
        <p:blipFill>
          <a:blip r:embed="rId3"/>
          <a:srcRect/>
          <a:stretch>
            <a:fillRect/>
          </a:stretch>
        </p:blipFill>
        <p:spPr bwMode="auto">
          <a:xfrm>
            <a:off x="11326813" y="4772025"/>
            <a:ext cx="292100" cy="292100"/>
          </a:xfrm>
          <a:prstGeom prst="rect">
            <a:avLst/>
          </a:prstGeom>
          <a:noFill/>
          <a:ln w="9525">
            <a:noFill/>
            <a:miter lim="800000"/>
            <a:headEnd/>
            <a:tailEnd/>
          </a:ln>
        </p:spPr>
      </p:pic>
      <p:pic>
        <p:nvPicPr>
          <p:cNvPr id="33816" name="Picture 4" descr="C:\Users\asus\AppData\Local\Microsoft\Windows\Temporary Internet Files\Content.IE5\RXFGONAY\saturn3[1].png"/>
          <p:cNvPicPr>
            <a:picLocks noChangeAspect="1" noChangeArrowheads="1"/>
          </p:cNvPicPr>
          <p:nvPr/>
        </p:nvPicPr>
        <p:blipFill>
          <a:blip r:embed="rId4"/>
          <a:srcRect/>
          <a:stretch>
            <a:fillRect/>
          </a:stretch>
        </p:blipFill>
        <p:spPr bwMode="auto">
          <a:xfrm rot="1098999">
            <a:off x="341313" y="234950"/>
            <a:ext cx="1135062" cy="1135063"/>
          </a:xfrm>
          <a:prstGeom prst="rect">
            <a:avLst/>
          </a:prstGeom>
          <a:noFill/>
          <a:ln w="9525">
            <a:noFill/>
            <a:miter lim="800000"/>
            <a:headEnd/>
            <a:tailEnd/>
          </a:ln>
        </p:spPr>
      </p:pic>
      <p:pic>
        <p:nvPicPr>
          <p:cNvPr id="33817" name="Picture 4" descr="C:\Users\asus\AppData\Local\Microsoft\Windows\Temporary Internet Files\Content.IE5\RXFGONAY\saturn3[1].png"/>
          <p:cNvPicPr>
            <a:picLocks noChangeAspect="1" noChangeArrowheads="1"/>
          </p:cNvPicPr>
          <p:nvPr/>
        </p:nvPicPr>
        <p:blipFill>
          <a:blip r:embed="rId4"/>
          <a:srcRect/>
          <a:stretch>
            <a:fillRect/>
          </a:stretch>
        </p:blipFill>
        <p:spPr bwMode="auto">
          <a:xfrm rot="3741389">
            <a:off x="10183813" y="4919663"/>
            <a:ext cx="1549400" cy="1549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p:cNvPicPr>
            <a:picLocks noChangeAspect="1" noChangeArrowheads="1"/>
          </p:cNvPicPr>
          <p:nvPr/>
        </p:nvPicPr>
        <p:blipFill>
          <a:blip r:embed="rId2"/>
          <a:srcRect/>
          <a:stretch>
            <a:fillRect/>
          </a:stretch>
        </p:blipFill>
        <p:spPr bwMode="auto">
          <a:xfrm>
            <a:off x="-42863" y="14288"/>
            <a:ext cx="12199938" cy="1547812"/>
          </a:xfrm>
          <a:prstGeom prst="rect">
            <a:avLst/>
          </a:prstGeom>
          <a:noFill/>
          <a:ln w="9525">
            <a:noFill/>
            <a:miter lim="800000"/>
            <a:headEnd/>
            <a:tailEnd/>
          </a:ln>
        </p:spPr>
      </p:pic>
      <p:sp>
        <p:nvSpPr>
          <p:cNvPr id="3" name="TextBox 2"/>
          <p:cNvSpPr txBox="1">
            <a:spLocks noChangeArrowheads="1"/>
          </p:cNvSpPr>
          <p:nvPr/>
        </p:nvSpPr>
        <p:spPr bwMode="auto">
          <a:xfrm>
            <a:off x="977900" y="1773238"/>
            <a:ext cx="10801350" cy="1076325"/>
          </a:xfrm>
          <a:prstGeom prst="rect">
            <a:avLst/>
          </a:prstGeom>
          <a:noFill/>
          <a:ln w="9525">
            <a:noFill/>
            <a:miter lim="800000"/>
            <a:headEnd/>
            <a:tailEnd/>
          </a:ln>
        </p:spPr>
        <p:txBody>
          <a:bodyPr>
            <a:spAutoFit/>
          </a:bodyPr>
          <a:lstStyle/>
          <a:p>
            <a:pPr latinLnBrk="1"/>
            <a:r>
              <a:rPr lang="lt-LT" sz="3200">
                <a:cs typeface="함초롬돋움"/>
              </a:rPr>
              <a:t>8. Kieno vardais vadinami Saturno palydova?</a:t>
            </a:r>
            <a:endParaRPr lang="en-US" sz="3200">
              <a:cs typeface="함초롬돋움"/>
            </a:endParaRPr>
          </a:p>
          <a:p>
            <a:pPr latinLnBrk="1"/>
            <a:endParaRPr lang="en-US" sz="3200">
              <a:cs typeface="함초롬돋움"/>
            </a:endParaRPr>
          </a:p>
        </p:txBody>
      </p:sp>
      <p:sp>
        <p:nvSpPr>
          <p:cNvPr id="4" name="TextBox 3"/>
          <p:cNvSpPr txBox="1">
            <a:spLocks noChangeArrowheads="1"/>
          </p:cNvSpPr>
          <p:nvPr/>
        </p:nvSpPr>
        <p:spPr bwMode="auto">
          <a:xfrm>
            <a:off x="1271588" y="2346325"/>
            <a:ext cx="10080625" cy="1076325"/>
          </a:xfrm>
          <a:prstGeom prst="rect">
            <a:avLst/>
          </a:prstGeom>
          <a:noFill/>
          <a:ln w="9525">
            <a:noFill/>
            <a:miter lim="800000"/>
            <a:headEnd/>
            <a:tailEnd/>
          </a:ln>
        </p:spPr>
        <p:txBody>
          <a:bodyPr>
            <a:spAutoFit/>
          </a:bodyPr>
          <a:lstStyle/>
          <a:p>
            <a:pPr latinLnBrk="1"/>
            <a:r>
              <a:rPr lang="lt-LT" sz="3200">
                <a:cs typeface="함초롬돋움"/>
              </a:rPr>
              <a:t>Atsakymas .: Graikų deivių ir dievų vardais.</a:t>
            </a:r>
          </a:p>
          <a:p>
            <a:pPr latinLnBrk="1"/>
            <a:endParaRPr lang="en-US" sz="3200">
              <a:cs typeface="함초롬돋움"/>
            </a:endParaRPr>
          </a:p>
        </p:txBody>
      </p:sp>
      <p:sp>
        <p:nvSpPr>
          <p:cNvPr id="5" name="TextBox 4"/>
          <p:cNvSpPr txBox="1">
            <a:spLocks noChangeArrowheads="1"/>
          </p:cNvSpPr>
          <p:nvPr/>
        </p:nvSpPr>
        <p:spPr bwMode="auto">
          <a:xfrm>
            <a:off x="977900" y="3203575"/>
            <a:ext cx="8280400" cy="1077913"/>
          </a:xfrm>
          <a:prstGeom prst="rect">
            <a:avLst/>
          </a:prstGeom>
          <a:noFill/>
          <a:ln w="9525">
            <a:noFill/>
            <a:miter lim="800000"/>
            <a:headEnd/>
            <a:tailEnd/>
          </a:ln>
        </p:spPr>
        <p:txBody>
          <a:bodyPr>
            <a:spAutoFit/>
          </a:bodyPr>
          <a:lstStyle/>
          <a:p>
            <a:pPr latinLnBrk="1"/>
            <a:r>
              <a:rPr lang="lt-LT" sz="3200">
                <a:cs typeface="함초롬돋움"/>
              </a:rPr>
              <a:t>9. Kas buvo pirmasis Saturno žvalgas? </a:t>
            </a:r>
            <a:endParaRPr lang="en-US" sz="3200">
              <a:cs typeface="함초롬돋움"/>
            </a:endParaRPr>
          </a:p>
          <a:p>
            <a:pPr latinLnBrk="1"/>
            <a:endParaRPr lang="en-US" sz="3200">
              <a:cs typeface="함초롬돋움"/>
            </a:endParaRPr>
          </a:p>
        </p:txBody>
      </p:sp>
      <p:sp>
        <p:nvSpPr>
          <p:cNvPr id="6" name="TextBox 5"/>
          <p:cNvSpPr txBox="1">
            <a:spLocks noChangeArrowheads="1"/>
          </p:cNvSpPr>
          <p:nvPr/>
        </p:nvSpPr>
        <p:spPr bwMode="auto">
          <a:xfrm>
            <a:off x="1271588" y="3789363"/>
            <a:ext cx="7704137" cy="1076325"/>
          </a:xfrm>
          <a:prstGeom prst="rect">
            <a:avLst/>
          </a:prstGeom>
          <a:noFill/>
          <a:ln w="9525">
            <a:noFill/>
            <a:miter lim="800000"/>
            <a:headEnd/>
            <a:tailEnd/>
          </a:ln>
        </p:spPr>
        <p:txBody>
          <a:bodyPr>
            <a:spAutoFit/>
          </a:bodyPr>
          <a:lstStyle/>
          <a:p>
            <a:pPr latinLnBrk="1"/>
            <a:r>
              <a:rPr lang="lt-LT" sz="3200">
                <a:cs typeface="함초롬돋움"/>
              </a:rPr>
              <a:t>Atsakymas .: „Pionierius-11″.</a:t>
            </a:r>
          </a:p>
          <a:p>
            <a:pPr latinLnBrk="1"/>
            <a:endParaRPr lang="en-US" sz="3200">
              <a:cs typeface="함초롬돋움"/>
            </a:endParaRPr>
          </a:p>
        </p:txBody>
      </p:sp>
      <p:sp>
        <p:nvSpPr>
          <p:cNvPr id="7" name="TextBox 6"/>
          <p:cNvSpPr txBox="1">
            <a:spLocks noChangeArrowheads="1"/>
          </p:cNvSpPr>
          <p:nvPr/>
        </p:nvSpPr>
        <p:spPr bwMode="auto">
          <a:xfrm>
            <a:off x="839788" y="4565650"/>
            <a:ext cx="10225087" cy="1076325"/>
          </a:xfrm>
          <a:prstGeom prst="rect">
            <a:avLst/>
          </a:prstGeom>
          <a:noFill/>
          <a:ln w="9525">
            <a:noFill/>
            <a:miter lim="800000"/>
            <a:headEnd/>
            <a:tailEnd/>
          </a:ln>
        </p:spPr>
        <p:txBody>
          <a:bodyPr>
            <a:spAutoFit/>
          </a:bodyPr>
          <a:lstStyle/>
          <a:p>
            <a:pPr latinLnBrk="1"/>
            <a:r>
              <a:rPr lang="lt-LT" sz="3200">
                <a:cs typeface="함초롬돋움"/>
              </a:rPr>
              <a:t> 10. Kada susiformavo Saturno žiedų sistema?</a:t>
            </a:r>
            <a:endParaRPr lang="en-US" sz="3200">
              <a:cs typeface="함초롬돋움"/>
            </a:endParaRPr>
          </a:p>
          <a:p>
            <a:pPr latinLnBrk="1"/>
            <a:endParaRPr lang="en-US" sz="3200">
              <a:cs typeface="함초롬돋움"/>
            </a:endParaRPr>
          </a:p>
        </p:txBody>
      </p:sp>
      <p:sp>
        <p:nvSpPr>
          <p:cNvPr id="8" name="TextBox 7"/>
          <p:cNvSpPr txBox="1">
            <a:spLocks noChangeArrowheads="1"/>
          </p:cNvSpPr>
          <p:nvPr/>
        </p:nvSpPr>
        <p:spPr bwMode="auto">
          <a:xfrm>
            <a:off x="1249363" y="5103813"/>
            <a:ext cx="9937750" cy="1077912"/>
          </a:xfrm>
          <a:prstGeom prst="rect">
            <a:avLst/>
          </a:prstGeom>
          <a:noFill/>
          <a:ln w="9525">
            <a:noFill/>
            <a:miter lim="800000"/>
            <a:headEnd/>
            <a:tailEnd/>
          </a:ln>
        </p:spPr>
        <p:txBody>
          <a:bodyPr>
            <a:spAutoFit/>
          </a:bodyPr>
          <a:lstStyle/>
          <a:p>
            <a:pPr latinLnBrk="1"/>
            <a:r>
              <a:rPr lang="lt-LT" sz="3200">
                <a:cs typeface="함초롬돋움"/>
              </a:rPr>
              <a:t>Atsakymas .: Maždaug prieš 4,4 milijardus metų.</a:t>
            </a:r>
            <a:endParaRPr lang="en-US" sz="3200">
              <a:cs typeface="함초롬돋움"/>
            </a:endParaRPr>
          </a:p>
          <a:p>
            <a:pPr latinLnBrk="1"/>
            <a:endParaRPr lang="en-US" sz="3200">
              <a:cs typeface="함초롬돋움"/>
            </a:endParaRPr>
          </a:p>
        </p:txBody>
      </p:sp>
      <p:pic>
        <p:nvPicPr>
          <p:cNvPr id="34824" name="Picture 4" descr="C:\Users\asus\AppData\Local\Microsoft\Windows\Temporary Internet Files\Content.IE5\RXFGONAY\saturn3[1].png"/>
          <p:cNvPicPr>
            <a:picLocks noChangeAspect="1" noChangeArrowheads="1"/>
          </p:cNvPicPr>
          <p:nvPr/>
        </p:nvPicPr>
        <p:blipFill>
          <a:blip r:embed="rId3"/>
          <a:srcRect/>
          <a:stretch>
            <a:fillRect/>
          </a:stretch>
        </p:blipFill>
        <p:spPr bwMode="auto">
          <a:xfrm rot="1579135">
            <a:off x="1065213" y="20638"/>
            <a:ext cx="1311275" cy="1312862"/>
          </a:xfrm>
          <a:prstGeom prst="rect">
            <a:avLst/>
          </a:prstGeom>
          <a:noFill/>
          <a:ln w="9525">
            <a:noFill/>
            <a:miter lim="800000"/>
            <a:headEnd/>
            <a:tailEnd/>
          </a:ln>
        </p:spPr>
      </p:pic>
      <p:pic>
        <p:nvPicPr>
          <p:cNvPr id="34825" name="Picture 4" descr="C:\Users\asus\AppData\Local\Microsoft\Windows\Temporary Internet Files\Content.IE5\RXFGONAY\saturn3[1].png"/>
          <p:cNvPicPr>
            <a:picLocks noChangeAspect="1" noChangeArrowheads="1"/>
          </p:cNvPicPr>
          <p:nvPr/>
        </p:nvPicPr>
        <p:blipFill>
          <a:blip r:embed="rId3"/>
          <a:srcRect/>
          <a:stretch>
            <a:fillRect/>
          </a:stretch>
        </p:blipFill>
        <p:spPr bwMode="auto">
          <a:xfrm rot="3741389">
            <a:off x="10391775" y="5095875"/>
            <a:ext cx="1312863" cy="1312863"/>
          </a:xfrm>
          <a:prstGeom prst="rect">
            <a:avLst/>
          </a:prstGeom>
          <a:noFill/>
          <a:ln w="9525">
            <a:noFill/>
            <a:miter lim="800000"/>
            <a:headEnd/>
            <a:tailEnd/>
          </a:ln>
        </p:spPr>
      </p:pic>
      <p:pic>
        <p:nvPicPr>
          <p:cNvPr id="34826" name="Picture 4"/>
          <p:cNvPicPr>
            <a:picLocks noChangeAspect="1" noChangeArrowheads="1"/>
          </p:cNvPicPr>
          <p:nvPr/>
        </p:nvPicPr>
        <p:blipFill>
          <a:blip r:embed="rId4"/>
          <a:srcRect/>
          <a:stretch>
            <a:fillRect/>
          </a:stretch>
        </p:blipFill>
        <p:spPr bwMode="auto">
          <a:xfrm>
            <a:off x="2927350" y="1365250"/>
            <a:ext cx="238125" cy="244475"/>
          </a:xfrm>
          <a:prstGeom prst="rect">
            <a:avLst/>
          </a:prstGeom>
          <a:noFill/>
          <a:ln w="9525">
            <a:noFill/>
            <a:miter lim="800000"/>
            <a:headEnd/>
            <a:tailEnd/>
          </a:ln>
        </p:spPr>
      </p:pic>
      <p:pic>
        <p:nvPicPr>
          <p:cNvPr id="34827" name="Picture 4"/>
          <p:cNvPicPr>
            <a:picLocks noChangeAspect="1" noChangeArrowheads="1"/>
          </p:cNvPicPr>
          <p:nvPr/>
        </p:nvPicPr>
        <p:blipFill>
          <a:blip r:embed="rId4"/>
          <a:srcRect/>
          <a:stretch>
            <a:fillRect/>
          </a:stretch>
        </p:blipFill>
        <p:spPr bwMode="auto">
          <a:xfrm>
            <a:off x="527050" y="112713"/>
            <a:ext cx="238125" cy="244475"/>
          </a:xfrm>
          <a:prstGeom prst="rect">
            <a:avLst/>
          </a:prstGeom>
          <a:noFill/>
          <a:ln w="9525">
            <a:noFill/>
            <a:miter lim="800000"/>
            <a:headEnd/>
            <a:tailEnd/>
          </a:ln>
        </p:spPr>
      </p:pic>
      <p:pic>
        <p:nvPicPr>
          <p:cNvPr id="34828" name="Picture 4"/>
          <p:cNvPicPr>
            <a:picLocks noChangeAspect="1" noChangeArrowheads="1"/>
          </p:cNvPicPr>
          <p:nvPr/>
        </p:nvPicPr>
        <p:blipFill>
          <a:blip r:embed="rId4"/>
          <a:srcRect/>
          <a:stretch>
            <a:fillRect/>
          </a:stretch>
        </p:blipFill>
        <p:spPr bwMode="auto">
          <a:xfrm>
            <a:off x="407988" y="2428875"/>
            <a:ext cx="238125" cy="244475"/>
          </a:xfrm>
          <a:prstGeom prst="rect">
            <a:avLst/>
          </a:prstGeom>
          <a:noFill/>
          <a:ln w="9525">
            <a:noFill/>
            <a:miter lim="800000"/>
            <a:headEnd/>
            <a:tailEnd/>
          </a:ln>
        </p:spPr>
      </p:pic>
      <p:pic>
        <p:nvPicPr>
          <p:cNvPr id="34829" name="Picture 4"/>
          <p:cNvPicPr>
            <a:picLocks noChangeAspect="1" noChangeArrowheads="1"/>
          </p:cNvPicPr>
          <p:nvPr/>
        </p:nvPicPr>
        <p:blipFill>
          <a:blip r:embed="rId4"/>
          <a:srcRect/>
          <a:stretch>
            <a:fillRect/>
          </a:stretch>
        </p:blipFill>
        <p:spPr bwMode="auto">
          <a:xfrm>
            <a:off x="11395075" y="3122613"/>
            <a:ext cx="498475" cy="512762"/>
          </a:xfrm>
          <a:prstGeom prst="rect">
            <a:avLst/>
          </a:prstGeom>
          <a:noFill/>
          <a:ln w="9525">
            <a:noFill/>
            <a:miter lim="800000"/>
            <a:headEnd/>
            <a:tailEnd/>
          </a:ln>
        </p:spPr>
      </p:pic>
      <p:pic>
        <p:nvPicPr>
          <p:cNvPr id="34830" name="Picture 4"/>
          <p:cNvPicPr>
            <a:picLocks noChangeAspect="1" noChangeArrowheads="1"/>
          </p:cNvPicPr>
          <p:nvPr/>
        </p:nvPicPr>
        <p:blipFill>
          <a:blip r:embed="rId4"/>
          <a:srcRect/>
          <a:stretch>
            <a:fillRect/>
          </a:stretch>
        </p:blipFill>
        <p:spPr bwMode="auto">
          <a:xfrm>
            <a:off x="977900" y="3910013"/>
            <a:ext cx="238125" cy="244475"/>
          </a:xfrm>
          <a:prstGeom prst="rect">
            <a:avLst/>
          </a:prstGeom>
          <a:noFill/>
          <a:ln w="9525">
            <a:noFill/>
            <a:miter lim="800000"/>
            <a:headEnd/>
            <a:tailEnd/>
          </a:ln>
        </p:spPr>
      </p:pic>
      <p:pic>
        <p:nvPicPr>
          <p:cNvPr id="34831" name="Picture 4"/>
          <p:cNvPicPr>
            <a:picLocks noChangeAspect="1" noChangeArrowheads="1"/>
          </p:cNvPicPr>
          <p:nvPr/>
        </p:nvPicPr>
        <p:blipFill>
          <a:blip r:embed="rId4"/>
          <a:srcRect/>
          <a:stretch>
            <a:fillRect/>
          </a:stretch>
        </p:blipFill>
        <p:spPr bwMode="auto">
          <a:xfrm>
            <a:off x="9494838" y="1181100"/>
            <a:ext cx="357187" cy="366713"/>
          </a:xfrm>
          <a:prstGeom prst="rect">
            <a:avLst/>
          </a:prstGeom>
          <a:noFill/>
          <a:ln w="9525">
            <a:noFill/>
            <a:miter lim="800000"/>
            <a:headEnd/>
            <a:tailEnd/>
          </a:ln>
        </p:spPr>
      </p:pic>
      <p:pic>
        <p:nvPicPr>
          <p:cNvPr id="34832" name="Picture 4"/>
          <p:cNvPicPr>
            <a:picLocks noChangeAspect="1" noChangeArrowheads="1"/>
          </p:cNvPicPr>
          <p:nvPr/>
        </p:nvPicPr>
        <p:blipFill>
          <a:blip r:embed="rId4"/>
          <a:srcRect/>
          <a:stretch>
            <a:fillRect/>
          </a:stretch>
        </p:blipFill>
        <p:spPr bwMode="auto">
          <a:xfrm>
            <a:off x="747713" y="6118225"/>
            <a:ext cx="238125" cy="244475"/>
          </a:xfrm>
          <a:prstGeom prst="rect">
            <a:avLst/>
          </a:prstGeom>
          <a:noFill/>
          <a:ln w="9525">
            <a:noFill/>
            <a:miter lim="800000"/>
            <a:headEnd/>
            <a:tailEnd/>
          </a:ln>
        </p:spPr>
      </p:pic>
      <p:pic>
        <p:nvPicPr>
          <p:cNvPr id="34833" name="Picture 4"/>
          <p:cNvPicPr>
            <a:picLocks noChangeAspect="1" noChangeArrowheads="1"/>
          </p:cNvPicPr>
          <p:nvPr/>
        </p:nvPicPr>
        <p:blipFill>
          <a:blip r:embed="rId4"/>
          <a:srcRect/>
          <a:stretch>
            <a:fillRect/>
          </a:stretch>
        </p:blipFill>
        <p:spPr bwMode="auto">
          <a:xfrm>
            <a:off x="10826750" y="1528763"/>
            <a:ext cx="238125" cy="244475"/>
          </a:xfrm>
          <a:prstGeom prst="rect">
            <a:avLst/>
          </a:prstGeom>
          <a:noFill/>
          <a:ln w="9525">
            <a:noFill/>
            <a:miter lim="800000"/>
            <a:headEnd/>
            <a:tailEnd/>
          </a:ln>
        </p:spPr>
      </p:pic>
      <p:pic>
        <p:nvPicPr>
          <p:cNvPr id="34834" name="Picture 4"/>
          <p:cNvPicPr>
            <a:picLocks noChangeAspect="1" noChangeArrowheads="1"/>
          </p:cNvPicPr>
          <p:nvPr/>
        </p:nvPicPr>
        <p:blipFill>
          <a:blip r:embed="rId4"/>
          <a:srcRect/>
          <a:stretch>
            <a:fillRect/>
          </a:stretch>
        </p:blipFill>
        <p:spPr bwMode="auto">
          <a:xfrm>
            <a:off x="1208088" y="1065213"/>
            <a:ext cx="350837" cy="360362"/>
          </a:xfrm>
          <a:prstGeom prst="rect">
            <a:avLst/>
          </a:prstGeom>
          <a:noFill/>
          <a:ln w="9525">
            <a:noFill/>
            <a:miter lim="800000"/>
            <a:headEnd/>
            <a:tailEnd/>
          </a:ln>
        </p:spPr>
      </p:pic>
      <p:pic>
        <p:nvPicPr>
          <p:cNvPr id="34835" name="Picture 4"/>
          <p:cNvPicPr>
            <a:picLocks noChangeAspect="1" noChangeArrowheads="1"/>
          </p:cNvPicPr>
          <p:nvPr/>
        </p:nvPicPr>
        <p:blipFill>
          <a:blip r:embed="rId4"/>
          <a:srcRect/>
          <a:stretch>
            <a:fillRect/>
          </a:stretch>
        </p:blipFill>
        <p:spPr bwMode="auto">
          <a:xfrm>
            <a:off x="11558588" y="234950"/>
            <a:ext cx="414337" cy="425450"/>
          </a:xfrm>
          <a:prstGeom prst="rect">
            <a:avLst/>
          </a:prstGeom>
          <a:noFill/>
          <a:ln w="9525">
            <a:noFill/>
            <a:miter lim="800000"/>
            <a:headEnd/>
            <a:tailEnd/>
          </a:ln>
        </p:spPr>
      </p:pic>
      <p:pic>
        <p:nvPicPr>
          <p:cNvPr id="34836" name="Picture 4"/>
          <p:cNvPicPr>
            <a:picLocks noChangeAspect="1" noChangeArrowheads="1"/>
          </p:cNvPicPr>
          <p:nvPr/>
        </p:nvPicPr>
        <p:blipFill>
          <a:blip r:embed="rId4"/>
          <a:srcRect/>
          <a:stretch>
            <a:fillRect/>
          </a:stretch>
        </p:blipFill>
        <p:spPr bwMode="auto">
          <a:xfrm>
            <a:off x="7572375" y="3795713"/>
            <a:ext cx="468313" cy="481012"/>
          </a:xfrm>
          <a:prstGeom prst="rect">
            <a:avLst/>
          </a:prstGeom>
          <a:noFill/>
          <a:ln w="9525">
            <a:noFill/>
            <a:miter lim="800000"/>
            <a:headEnd/>
            <a:tailEnd/>
          </a:ln>
        </p:spPr>
      </p:pic>
      <p:pic>
        <p:nvPicPr>
          <p:cNvPr id="34837" name="Picture 4"/>
          <p:cNvPicPr>
            <a:picLocks noChangeAspect="1" noChangeArrowheads="1"/>
          </p:cNvPicPr>
          <p:nvPr/>
        </p:nvPicPr>
        <p:blipFill>
          <a:blip r:embed="rId4"/>
          <a:srcRect/>
          <a:stretch>
            <a:fillRect/>
          </a:stretch>
        </p:blipFill>
        <p:spPr bwMode="auto">
          <a:xfrm>
            <a:off x="9732963" y="3302000"/>
            <a:ext cx="238125" cy="244475"/>
          </a:xfrm>
          <a:prstGeom prst="rect">
            <a:avLst/>
          </a:prstGeom>
          <a:noFill/>
          <a:ln w="9525">
            <a:noFill/>
            <a:miter lim="800000"/>
            <a:headEnd/>
            <a:tailEnd/>
          </a:ln>
        </p:spPr>
      </p:pic>
      <p:pic>
        <p:nvPicPr>
          <p:cNvPr id="34838" name="Picture 4"/>
          <p:cNvPicPr>
            <a:picLocks noChangeAspect="1" noChangeArrowheads="1"/>
          </p:cNvPicPr>
          <p:nvPr/>
        </p:nvPicPr>
        <p:blipFill>
          <a:blip r:embed="rId4"/>
          <a:srcRect/>
          <a:stretch>
            <a:fillRect/>
          </a:stretch>
        </p:blipFill>
        <p:spPr bwMode="auto">
          <a:xfrm>
            <a:off x="5591175" y="5737225"/>
            <a:ext cx="360363" cy="369888"/>
          </a:xfrm>
          <a:prstGeom prst="rect">
            <a:avLst/>
          </a:prstGeom>
          <a:noFill/>
          <a:ln w="9525">
            <a:noFill/>
            <a:miter lim="800000"/>
            <a:headEnd/>
            <a:tailEnd/>
          </a:ln>
        </p:spPr>
      </p:pic>
      <p:pic>
        <p:nvPicPr>
          <p:cNvPr id="34839" name="Picture 4"/>
          <p:cNvPicPr>
            <a:picLocks noChangeAspect="1" noChangeArrowheads="1"/>
          </p:cNvPicPr>
          <p:nvPr/>
        </p:nvPicPr>
        <p:blipFill>
          <a:blip r:embed="rId4"/>
          <a:srcRect/>
          <a:stretch>
            <a:fillRect/>
          </a:stretch>
        </p:blipFill>
        <p:spPr bwMode="auto">
          <a:xfrm>
            <a:off x="10177463" y="5881688"/>
            <a:ext cx="238125" cy="244475"/>
          </a:xfrm>
          <a:prstGeom prst="rect">
            <a:avLst/>
          </a:prstGeom>
          <a:noFill/>
          <a:ln w="9525">
            <a:noFill/>
            <a:miter lim="800000"/>
            <a:headEnd/>
            <a:tailEnd/>
          </a:ln>
        </p:spPr>
      </p:pic>
      <p:pic>
        <p:nvPicPr>
          <p:cNvPr id="34840" name="Picture 4"/>
          <p:cNvPicPr>
            <a:picLocks noChangeAspect="1" noChangeArrowheads="1"/>
          </p:cNvPicPr>
          <p:nvPr/>
        </p:nvPicPr>
        <p:blipFill>
          <a:blip r:embed="rId4"/>
          <a:srcRect/>
          <a:stretch>
            <a:fillRect/>
          </a:stretch>
        </p:blipFill>
        <p:spPr bwMode="auto">
          <a:xfrm>
            <a:off x="10826750" y="4859338"/>
            <a:ext cx="238125" cy="244475"/>
          </a:xfrm>
          <a:prstGeom prst="rect">
            <a:avLst/>
          </a:prstGeom>
          <a:noFill/>
          <a:ln w="9525">
            <a:noFill/>
            <a:miter lim="800000"/>
            <a:headEnd/>
            <a:tailEnd/>
          </a:ln>
        </p:spPr>
      </p:pic>
      <p:pic>
        <p:nvPicPr>
          <p:cNvPr id="34841" name="Picture 4"/>
          <p:cNvPicPr>
            <a:picLocks noChangeAspect="1" noChangeArrowheads="1"/>
          </p:cNvPicPr>
          <p:nvPr/>
        </p:nvPicPr>
        <p:blipFill>
          <a:blip r:embed="rId4"/>
          <a:srcRect/>
          <a:stretch>
            <a:fillRect/>
          </a:stretch>
        </p:blipFill>
        <p:spPr bwMode="auto">
          <a:xfrm>
            <a:off x="11779250" y="6353175"/>
            <a:ext cx="352425" cy="3619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fontAlgn="auto" hangingPunct="1">
              <a:spcAft>
                <a:spcPts val="0"/>
              </a:spcAft>
              <a:defRPr lang="lt-LT" altLang="en-US"/>
            </a:pPr>
            <a:r>
              <a:rPr lang="lt-LT" altLang="en-US" sz="6000" b="1">
                <a:ln w="11430"/>
                <a:solidFill>
                  <a:srgbClr val="FFC000"/>
                </a:solidFill>
                <a:effectLst>
                  <a:outerShdw blurRad="38100" dist="38100" dir="2700000" algn="tl">
                    <a:srgbClr val="000000">
                      <a:alpha val="43140"/>
                    </a:srgbClr>
                  </a:outerShdw>
                </a:effectLst>
              </a:rPr>
              <a:t>Informacijos</a:t>
            </a:r>
            <a:r>
              <a:rPr lang="lt-LT" altLang="en-US" sz="60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scaled="0"/>
                </a:gradFill>
                <a:effectLst>
                  <a:outerShdw blurRad="80000" dist="40000" dir="5040000" algn="tl">
                    <a:srgbClr val="000000">
                      <a:alpha val="30000"/>
                    </a:srgbClr>
                  </a:outerShdw>
                </a:effectLst>
              </a:rPr>
              <a:t> </a:t>
            </a:r>
            <a:r>
              <a:rPr lang="lt-LT" altLang="en-US" sz="60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scaled="0"/>
                </a:gradFill>
              </a:rPr>
              <a:t>šaltiniai</a:t>
            </a:r>
            <a:r>
              <a:rPr lang="lt-LT" altLang="en-US" sz="60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scaled="0"/>
                </a:gradFill>
                <a:effectLst>
                  <a:outerShdw blurRad="80000" dist="40000" dir="5040000" algn="tl">
                    <a:srgbClr val="000000">
                      <a:alpha val="30000"/>
                    </a:srgbClr>
                  </a:outerShdw>
                </a:effectLst>
              </a:rPr>
              <a:t> </a:t>
            </a:r>
            <a:endParaRPr lang="en-US" altLang="en-US" sz="60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scaled="0"/>
              </a:gradFill>
              <a:effectLst>
                <a:outerShdw blurRad="80000" dist="40000" dir="5040000" algn="tl">
                  <a:srgbClr val="000000">
                    <a:alpha val="30000"/>
                  </a:srgbClr>
                </a:outerShdw>
              </a:effectLst>
            </a:endParaRPr>
          </a:p>
        </p:txBody>
      </p:sp>
      <p:sp>
        <p:nvSpPr>
          <p:cNvPr id="3" name="TextBox 2"/>
          <p:cNvSpPr txBox="1">
            <a:spLocks noChangeArrowheads="1"/>
          </p:cNvSpPr>
          <p:nvPr/>
        </p:nvSpPr>
        <p:spPr bwMode="auto">
          <a:xfrm>
            <a:off x="371475" y="1376363"/>
            <a:ext cx="11664950" cy="4356100"/>
          </a:xfrm>
          <a:prstGeom prst="rect">
            <a:avLst/>
          </a:prstGeom>
          <a:noFill/>
          <a:ln w="9525">
            <a:noFill/>
            <a:miter lim="800000"/>
            <a:headEnd/>
            <a:tailEnd/>
          </a:ln>
        </p:spPr>
        <p:txBody>
          <a:bodyPr>
            <a:spAutoFit/>
          </a:bodyPr>
          <a:lstStyle/>
          <a:p>
            <a:pPr marL="517525" indent="-517525" latinLnBrk="1">
              <a:buFont typeface="Arial" charset="0"/>
              <a:buBlip>
                <a:blip r:embed="rId2"/>
              </a:buBlip>
            </a:pPr>
            <a:r>
              <a:rPr lang="lt-LT" altLang="en-US" sz="2800">
                <a:cs typeface="함초롬돋움"/>
                <a:hlinkClick r:id="rId3"/>
              </a:rPr>
              <a:t>http://astronomija.lt/enciklopedija/index.php/Saturnas</a:t>
            </a:r>
            <a:endParaRPr lang="lt-LT" altLang="en-US" sz="2800">
              <a:cs typeface="함초롬돋움"/>
            </a:endParaRPr>
          </a:p>
          <a:p>
            <a:pPr marL="517525" indent="-517525">
              <a:buFont typeface="Arial" charset="0"/>
              <a:buBlip>
                <a:blip r:embed="rId2"/>
              </a:buBlip>
            </a:pPr>
            <a:endParaRPr lang="lt-LT" sz="2800">
              <a:cs typeface="함초롬돋움"/>
            </a:endParaRPr>
          </a:p>
          <a:p>
            <a:pPr marL="517525" indent="-517525" latinLnBrk="1">
              <a:buFont typeface="Arial" charset="0"/>
              <a:buBlip>
                <a:blip r:embed="rId2"/>
              </a:buBlip>
            </a:pPr>
            <a:r>
              <a:rPr lang="lt-LT" altLang="en-US" sz="2800">
                <a:cs typeface="함초롬돋움"/>
                <a:hlinkClick r:id="rId4"/>
              </a:rPr>
              <a:t>http://www.fotonas.su.lt/studdarbai/astronomija/priedai/saturnas.html</a:t>
            </a:r>
            <a:endParaRPr lang="lt-LT" altLang="en-US" sz="2800">
              <a:cs typeface="함초롬돋움"/>
            </a:endParaRPr>
          </a:p>
          <a:p>
            <a:pPr marL="517525" indent="-517525">
              <a:buFont typeface="Arial" charset="0"/>
              <a:buBlip>
                <a:blip r:embed="rId2"/>
              </a:buBlip>
            </a:pPr>
            <a:endParaRPr lang="lt-LT" sz="2800">
              <a:cs typeface="함초롬돋움"/>
            </a:endParaRPr>
          </a:p>
          <a:p>
            <a:pPr marL="517525" indent="-517525" latinLnBrk="1">
              <a:buFont typeface="Arial" charset="0"/>
              <a:buBlip>
                <a:blip r:embed="rId2"/>
              </a:buBlip>
            </a:pPr>
            <a:r>
              <a:rPr lang="lt-LT" altLang="en-US" sz="2800">
                <a:solidFill>
                  <a:srgbClr val="0000FF"/>
                </a:solidFill>
                <a:cs typeface="함초롬돋움"/>
              </a:rPr>
              <a:t>http://www.tandemas.lt/bakas/space/planetos/saturnas.html</a:t>
            </a:r>
          </a:p>
          <a:p>
            <a:pPr marL="517525" indent="-517525">
              <a:buFont typeface="Arial" charset="0"/>
              <a:buBlip>
                <a:blip r:embed="rId2"/>
              </a:buBlip>
            </a:pPr>
            <a:endParaRPr lang="lt-LT" sz="2800">
              <a:cs typeface="함초롬돋움"/>
            </a:endParaRPr>
          </a:p>
          <a:p>
            <a:pPr marL="517525" indent="-517525" latinLnBrk="1">
              <a:buFont typeface="Arial" charset="0"/>
              <a:buBlip>
                <a:blip r:embed="rId2"/>
              </a:buBlip>
            </a:pPr>
            <a:r>
              <a:rPr lang="lt-LT" altLang="en-US" sz="2800">
                <a:cs typeface="함초롬돋움"/>
                <a:hlinkClick r:id="rId5"/>
              </a:rPr>
              <a:t>http://lt.wikipedia.org/wiki/Saturnas</a:t>
            </a:r>
            <a:endParaRPr lang="lt-LT" altLang="en-US" sz="2800">
              <a:cs typeface="함초롬돋움"/>
            </a:endParaRPr>
          </a:p>
          <a:p>
            <a:pPr marL="517525" indent="-517525">
              <a:buFont typeface="Arial" charset="0"/>
              <a:buBlip>
                <a:blip r:embed="rId2"/>
              </a:buBlip>
            </a:pPr>
            <a:endParaRPr lang="lt-LT" sz="2800">
              <a:cs typeface="함초롬돋움"/>
            </a:endParaRPr>
          </a:p>
          <a:p>
            <a:pPr marL="517525" indent="-517525" latinLnBrk="1">
              <a:buFont typeface="Arial" charset="0"/>
              <a:buBlip>
                <a:blip r:embed="rId2"/>
              </a:buBlip>
            </a:pPr>
            <a:r>
              <a:rPr lang="lt-LT" altLang="en-US" sz="2800" u="sng">
                <a:solidFill>
                  <a:srgbClr val="0000FF"/>
                </a:solidFill>
                <a:cs typeface="함초롬돋움"/>
              </a:rPr>
              <a:t>Vladas Valentinavičius „Fizikos vadovėlis 10 klasei“  2006m.</a:t>
            </a:r>
            <a:endParaRPr lang="lt-LT" altLang="en-US" sz="2800">
              <a:solidFill>
                <a:srgbClr val="0000FF"/>
              </a:solidFill>
              <a:cs typeface="함초롬돋움"/>
            </a:endParaRPr>
          </a:p>
          <a:p>
            <a:pPr marL="517525" indent="-517525">
              <a:buFont typeface="Arial" charset="0"/>
              <a:buBlip>
                <a:blip r:embed="rId2"/>
              </a:buBlip>
            </a:pPr>
            <a:endParaRPr lang="lt-LT" sz="2800">
              <a:cs typeface="함초롬돋움"/>
            </a:endParaRPr>
          </a:p>
        </p:txBody>
      </p:sp>
      <p:pic>
        <p:nvPicPr>
          <p:cNvPr id="35843" name="Picture 2"/>
          <p:cNvPicPr>
            <a:picLocks noChangeAspect="1" noChangeArrowheads="1"/>
          </p:cNvPicPr>
          <p:nvPr/>
        </p:nvPicPr>
        <p:blipFill>
          <a:blip r:embed="rId6"/>
          <a:srcRect/>
          <a:stretch>
            <a:fillRect/>
          </a:stretch>
        </p:blipFill>
        <p:spPr bwMode="auto">
          <a:xfrm>
            <a:off x="1631950" y="404813"/>
            <a:ext cx="238125" cy="244475"/>
          </a:xfrm>
          <a:prstGeom prst="rect">
            <a:avLst/>
          </a:prstGeom>
          <a:noFill/>
          <a:ln w="9525">
            <a:noFill/>
            <a:miter lim="800000"/>
            <a:headEnd/>
            <a:tailEnd/>
          </a:ln>
        </p:spPr>
      </p:pic>
      <p:pic>
        <p:nvPicPr>
          <p:cNvPr id="35844" name="Picture 4" descr="C:\Users\asus\AppData\Local\Microsoft\Windows\Temporary Internet Files\Content.IE5\14EDBN3C\50px-Star_empty.svg[1].png"/>
          <p:cNvPicPr>
            <a:picLocks noChangeAspect="1" noChangeArrowheads="1"/>
          </p:cNvPicPr>
          <p:nvPr/>
        </p:nvPicPr>
        <p:blipFill>
          <a:blip r:embed="rId7"/>
          <a:srcRect/>
          <a:stretch>
            <a:fillRect/>
          </a:stretch>
        </p:blipFill>
        <p:spPr bwMode="auto">
          <a:xfrm>
            <a:off x="11331575" y="4805363"/>
            <a:ext cx="238125" cy="242887"/>
          </a:xfrm>
          <a:prstGeom prst="rect">
            <a:avLst/>
          </a:prstGeom>
          <a:noFill/>
          <a:ln w="9525">
            <a:noFill/>
            <a:miter lim="800000"/>
            <a:headEnd/>
            <a:tailEnd/>
          </a:ln>
        </p:spPr>
      </p:pic>
      <p:pic>
        <p:nvPicPr>
          <p:cNvPr id="35845" name="Picture 4" descr="C:\Users\asus\AppData\Local\Microsoft\Windows\Temporary Internet Files\Content.IE5\14EDBN3C\50px-Star_empty.svg[1].png"/>
          <p:cNvPicPr>
            <a:picLocks noChangeAspect="1" noChangeArrowheads="1"/>
          </p:cNvPicPr>
          <p:nvPr/>
        </p:nvPicPr>
        <p:blipFill>
          <a:blip r:embed="rId7"/>
          <a:srcRect/>
          <a:stretch>
            <a:fillRect/>
          </a:stretch>
        </p:blipFill>
        <p:spPr bwMode="auto">
          <a:xfrm>
            <a:off x="7824788" y="4508500"/>
            <a:ext cx="238125" cy="242888"/>
          </a:xfrm>
          <a:prstGeom prst="rect">
            <a:avLst/>
          </a:prstGeom>
          <a:noFill/>
          <a:ln w="9525">
            <a:noFill/>
            <a:miter lim="800000"/>
            <a:headEnd/>
            <a:tailEnd/>
          </a:ln>
        </p:spPr>
      </p:pic>
      <p:pic>
        <p:nvPicPr>
          <p:cNvPr id="35846" name="Picture 4" descr="C:\Users\asus\AppData\Local\Microsoft\Windows\Temporary Internet Files\Content.IE5\14EDBN3C\50px-Star_empty.svg[1].png"/>
          <p:cNvPicPr>
            <a:picLocks noChangeAspect="1" noChangeArrowheads="1"/>
          </p:cNvPicPr>
          <p:nvPr/>
        </p:nvPicPr>
        <p:blipFill>
          <a:blip r:embed="rId7"/>
          <a:srcRect/>
          <a:stretch>
            <a:fillRect/>
          </a:stretch>
        </p:blipFill>
        <p:spPr bwMode="auto">
          <a:xfrm>
            <a:off x="4924425" y="2843213"/>
            <a:ext cx="238125" cy="242887"/>
          </a:xfrm>
          <a:prstGeom prst="rect">
            <a:avLst/>
          </a:prstGeom>
          <a:noFill/>
          <a:ln w="9525">
            <a:noFill/>
            <a:miter lim="800000"/>
            <a:headEnd/>
            <a:tailEnd/>
          </a:ln>
        </p:spPr>
      </p:pic>
      <p:pic>
        <p:nvPicPr>
          <p:cNvPr id="35847" name="Picture 4" descr="C:\Users\asus\AppData\Local\Microsoft\Windows\Temporary Internet Files\Content.IE5\14EDBN3C\50px-Star_empty.svg[1].png"/>
          <p:cNvPicPr>
            <a:picLocks noChangeAspect="1" noChangeArrowheads="1"/>
          </p:cNvPicPr>
          <p:nvPr/>
        </p:nvPicPr>
        <p:blipFill>
          <a:blip r:embed="rId7"/>
          <a:srcRect/>
          <a:stretch>
            <a:fillRect/>
          </a:stretch>
        </p:blipFill>
        <p:spPr bwMode="auto">
          <a:xfrm>
            <a:off x="10668000" y="192088"/>
            <a:ext cx="238125" cy="242887"/>
          </a:xfrm>
          <a:prstGeom prst="rect">
            <a:avLst/>
          </a:prstGeom>
          <a:noFill/>
          <a:ln w="9525">
            <a:noFill/>
            <a:miter lim="800000"/>
            <a:headEnd/>
            <a:tailEnd/>
          </a:ln>
        </p:spPr>
      </p:pic>
      <p:pic>
        <p:nvPicPr>
          <p:cNvPr id="35848" name="Picture 4" descr="C:\Users\asus\AppData\Local\Microsoft\Windows\Temporary Internet Files\Content.IE5\14EDBN3C\50px-Star_empty.svg[1].png"/>
          <p:cNvPicPr>
            <a:picLocks noChangeAspect="1" noChangeArrowheads="1"/>
          </p:cNvPicPr>
          <p:nvPr/>
        </p:nvPicPr>
        <p:blipFill>
          <a:blip r:embed="rId7"/>
          <a:srcRect/>
          <a:stretch>
            <a:fillRect/>
          </a:stretch>
        </p:blipFill>
        <p:spPr bwMode="auto">
          <a:xfrm>
            <a:off x="11569700" y="2843213"/>
            <a:ext cx="238125" cy="242887"/>
          </a:xfrm>
          <a:prstGeom prst="rect">
            <a:avLst/>
          </a:prstGeom>
          <a:noFill/>
          <a:ln w="9525">
            <a:noFill/>
            <a:miter lim="800000"/>
            <a:headEnd/>
            <a:tailEnd/>
          </a:ln>
        </p:spPr>
      </p:pic>
      <p:pic>
        <p:nvPicPr>
          <p:cNvPr id="35849" name="Picture 4" descr="C:\Users\asus\AppData\Local\Microsoft\Windows\Temporary Internet Files\Content.IE5\14EDBN3C\50px-Star_empty.svg[1].png"/>
          <p:cNvPicPr>
            <a:picLocks noChangeAspect="1" noChangeArrowheads="1"/>
          </p:cNvPicPr>
          <p:nvPr/>
        </p:nvPicPr>
        <p:blipFill>
          <a:blip r:embed="rId7"/>
          <a:srcRect/>
          <a:stretch>
            <a:fillRect/>
          </a:stretch>
        </p:blipFill>
        <p:spPr bwMode="auto">
          <a:xfrm>
            <a:off x="10264775" y="1541463"/>
            <a:ext cx="238125" cy="242887"/>
          </a:xfrm>
          <a:prstGeom prst="rect">
            <a:avLst/>
          </a:prstGeom>
          <a:noFill/>
          <a:ln w="9525">
            <a:noFill/>
            <a:miter lim="800000"/>
            <a:headEnd/>
            <a:tailEnd/>
          </a:ln>
        </p:spPr>
      </p:pic>
      <p:pic>
        <p:nvPicPr>
          <p:cNvPr id="35850" name="Picture 4" descr="C:\Users\asus\AppData\Local\Microsoft\Windows\Temporary Internet Files\Content.IE5\14EDBN3C\50px-Star_empty.svg[1].png"/>
          <p:cNvPicPr>
            <a:picLocks noChangeAspect="1" noChangeArrowheads="1"/>
          </p:cNvPicPr>
          <p:nvPr/>
        </p:nvPicPr>
        <p:blipFill>
          <a:blip r:embed="rId7"/>
          <a:srcRect/>
          <a:stretch>
            <a:fillRect/>
          </a:stretch>
        </p:blipFill>
        <p:spPr bwMode="auto">
          <a:xfrm>
            <a:off x="149225" y="2060575"/>
            <a:ext cx="238125" cy="242888"/>
          </a:xfrm>
          <a:prstGeom prst="rect">
            <a:avLst/>
          </a:prstGeom>
          <a:noFill/>
          <a:ln w="9525">
            <a:noFill/>
            <a:miter lim="800000"/>
            <a:headEnd/>
            <a:tailEnd/>
          </a:ln>
        </p:spPr>
      </p:pic>
      <p:pic>
        <p:nvPicPr>
          <p:cNvPr id="35851" name="Picture 4" descr="C:\Users\asus\AppData\Local\Microsoft\Windows\Temporary Internet Files\Content.IE5\14EDBN3C\50px-Star_empty.svg[1].png"/>
          <p:cNvPicPr>
            <a:picLocks noChangeAspect="1" noChangeArrowheads="1"/>
          </p:cNvPicPr>
          <p:nvPr/>
        </p:nvPicPr>
        <p:blipFill>
          <a:blip r:embed="rId7"/>
          <a:srcRect/>
          <a:stretch>
            <a:fillRect/>
          </a:stretch>
        </p:blipFill>
        <p:spPr bwMode="auto">
          <a:xfrm>
            <a:off x="490538" y="400050"/>
            <a:ext cx="238125" cy="242888"/>
          </a:xfrm>
          <a:prstGeom prst="rect">
            <a:avLst/>
          </a:prstGeom>
          <a:noFill/>
          <a:ln w="9525">
            <a:noFill/>
            <a:miter lim="800000"/>
            <a:headEnd/>
            <a:tailEnd/>
          </a:ln>
        </p:spPr>
      </p:pic>
      <p:pic>
        <p:nvPicPr>
          <p:cNvPr id="35852" name="Picture 4" descr="C:\Users\asus\AppData\Local\Microsoft\Windows\Temporary Internet Files\Content.IE5\14EDBN3C\50px-Star_empty.svg[1].png"/>
          <p:cNvPicPr>
            <a:picLocks noChangeAspect="1" noChangeArrowheads="1"/>
          </p:cNvPicPr>
          <p:nvPr/>
        </p:nvPicPr>
        <p:blipFill>
          <a:blip r:embed="rId7"/>
          <a:srcRect/>
          <a:stretch>
            <a:fillRect/>
          </a:stretch>
        </p:blipFill>
        <p:spPr bwMode="auto">
          <a:xfrm>
            <a:off x="609600" y="6088063"/>
            <a:ext cx="238125" cy="242887"/>
          </a:xfrm>
          <a:prstGeom prst="rect">
            <a:avLst/>
          </a:prstGeom>
          <a:noFill/>
          <a:ln w="9525">
            <a:noFill/>
            <a:miter lim="800000"/>
            <a:headEnd/>
            <a:tailEnd/>
          </a:ln>
        </p:spPr>
      </p:pic>
      <p:pic>
        <p:nvPicPr>
          <p:cNvPr id="35853" name="Picture 4" descr="C:\Users\asus\AppData\Local\Microsoft\Windows\Temporary Internet Files\Content.IE5\14EDBN3C\50px-Star_empty.svg[1].png"/>
          <p:cNvPicPr>
            <a:picLocks noChangeAspect="1" noChangeArrowheads="1"/>
          </p:cNvPicPr>
          <p:nvPr/>
        </p:nvPicPr>
        <p:blipFill>
          <a:blip r:embed="rId7"/>
          <a:srcRect/>
          <a:stretch>
            <a:fillRect/>
          </a:stretch>
        </p:blipFill>
        <p:spPr bwMode="auto">
          <a:xfrm>
            <a:off x="11450638" y="6170613"/>
            <a:ext cx="238125" cy="242887"/>
          </a:xfrm>
          <a:prstGeom prst="rect">
            <a:avLst/>
          </a:prstGeom>
          <a:noFill/>
          <a:ln w="9525">
            <a:noFill/>
            <a:miter lim="800000"/>
            <a:headEnd/>
            <a:tailEnd/>
          </a:ln>
        </p:spPr>
      </p:pic>
      <p:pic>
        <p:nvPicPr>
          <p:cNvPr id="35854" name="Picture 4" descr="C:\Users\asus\AppData\Local\Microsoft\Windows\Temporary Internet Files\Content.IE5\14EDBN3C\50px-Star_empty.svg[1].png"/>
          <p:cNvPicPr>
            <a:picLocks noChangeAspect="1" noChangeArrowheads="1"/>
          </p:cNvPicPr>
          <p:nvPr/>
        </p:nvPicPr>
        <p:blipFill>
          <a:blip r:embed="rId7"/>
          <a:srcRect/>
          <a:stretch>
            <a:fillRect/>
          </a:stretch>
        </p:blipFill>
        <p:spPr bwMode="auto">
          <a:xfrm>
            <a:off x="8062913" y="5965825"/>
            <a:ext cx="238125" cy="242888"/>
          </a:xfrm>
          <a:prstGeom prst="rect">
            <a:avLst/>
          </a:prstGeom>
          <a:noFill/>
          <a:ln w="9525">
            <a:noFill/>
            <a:miter lim="800000"/>
            <a:headEnd/>
            <a:tailEnd/>
          </a:ln>
        </p:spPr>
      </p:pic>
      <p:pic>
        <p:nvPicPr>
          <p:cNvPr id="35855" name="Picture 4" descr="C:\Users\asus\AppData\Local\Microsoft\Windows\Temporary Internet Files\Content.IE5\14EDBN3C\50px-Star_empty.svg[1].png"/>
          <p:cNvPicPr>
            <a:picLocks noChangeAspect="1" noChangeArrowheads="1"/>
          </p:cNvPicPr>
          <p:nvPr/>
        </p:nvPicPr>
        <p:blipFill>
          <a:blip r:embed="rId7"/>
          <a:srcRect/>
          <a:stretch>
            <a:fillRect/>
          </a:stretch>
        </p:blipFill>
        <p:spPr bwMode="auto">
          <a:xfrm>
            <a:off x="3395663" y="5965825"/>
            <a:ext cx="238125" cy="242888"/>
          </a:xfrm>
          <a:prstGeom prst="rect">
            <a:avLst/>
          </a:prstGeom>
          <a:noFill/>
          <a:ln w="9525">
            <a:noFill/>
            <a:miter lim="800000"/>
            <a:headEnd/>
            <a:tailEnd/>
          </a:ln>
        </p:spPr>
      </p:pic>
      <p:pic>
        <p:nvPicPr>
          <p:cNvPr id="35856" name="Picture 17" descr="large-Planet-icon-166"/>
          <p:cNvPicPr>
            <a:picLocks noChangeAspect="1" noChangeArrowheads="1"/>
          </p:cNvPicPr>
          <p:nvPr/>
        </p:nvPicPr>
        <p:blipFill>
          <a:blip r:embed="rId8"/>
          <a:srcRect/>
          <a:stretch>
            <a:fillRect/>
          </a:stretch>
        </p:blipFill>
        <p:spPr bwMode="auto">
          <a:xfrm rot="5119128">
            <a:off x="10165556" y="5731669"/>
            <a:ext cx="741363" cy="7397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1"/>
          <p:cNvSpPr>
            <a:spLocks noGrp="1"/>
          </p:cNvSpPr>
          <p:nvPr>
            <p:ph idx="1"/>
          </p:nvPr>
        </p:nvSpPr>
        <p:spPr>
          <a:xfrm>
            <a:off x="0" y="1125538"/>
            <a:ext cx="7493000" cy="5740400"/>
          </a:xfrm>
        </p:spPr>
        <p:txBody>
          <a:bodyPr/>
          <a:lstStyle/>
          <a:p>
            <a:pPr marL="665163" indent="-665163" eaLnBrk="1" hangingPunct="1">
              <a:buFont typeface="Wingdings" pitchFamily="2" charset="2"/>
              <a:buBlip>
                <a:blip r:embed="rId2"/>
              </a:buBlip>
            </a:pPr>
            <a:r>
              <a:rPr lang="lt-LT" altLang="en-US" sz="3600" smtClean="0">
                <a:hlinkClick r:id="rId3" action="ppaction://hlinksldjump"/>
              </a:rPr>
              <a:t>Kas yra Saturnas?</a:t>
            </a:r>
            <a:endParaRPr lang="lt-LT" altLang="en-US" sz="3600" smtClean="0"/>
          </a:p>
          <a:p>
            <a:pPr marL="665163" indent="-665163" eaLnBrk="1" hangingPunct="1">
              <a:buFont typeface="Wingdings" pitchFamily="2" charset="2"/>
              <a:buBlip>
                <a:blip r:embed="rId2"/>
              </a:buBlip>
            </a:pPr>
            <a:r>
              <a:rPr lang="lt-LT" altLang="en-US" sz="3600" smtClean="0">
                <a:hlinkClick r:id="rId4" action="ppaction://hlinksldjump"/>
              </a:rPr>
              <a:t>Saturnas</a:t>
            </a:r>
            <a:endParaRPr lang="lt-LT" altLang="en-US" sz="3600" smtClean="0"/>
          </a:p>
          <a:p>
            <a:pPr marL="665163" indent="-665163" eaLnBrk="1" hangingPunct="1">
              <a:buFont typeface="Wingdings" pitchFamily="2" charset="2"/>
              <a:buBlip>
                <a:blip r:embed="rId2"/>
              </a:buBlip>
            </a:pPr>
            <a:r>
              <a:rPr lang="lt-LT" altLang="en-US" sz="3600" smtClean="0">
                <a:hlinkClick r:id="rId5" action="ppaction://hlinksldjump"/>
              </a:rPr>
              <a:t>Saturno atmosfera</a:t>
            </a:r>
            <a:endParaRPr lang="lt-LT" altLang="en-US" sz="3600" smtClean="0"/>
          </a:p>
          <a:p>
            <a:pPr marL="665163" indent="-665163" eaLnBrk="1" hangingPunct="1">
              <a:buFont typeface="Wingdings" pitchFamily="2" charset="2"/>
              <a:buBlip>
                <a:blip r:embed="rId2"/>
              </a:buBlip>
            </a:pPr>
            <a:r>
              <a:rPr lang="lt-LT" altLang="en-US" sz="3600" smtClean="0">
                <a:hlinkClick r:id="rId6" action="ppaction://hlinksldjump"/>
              </a:rPr>
              <a:t>Kokia Saturno sudėtis?</a:t>
            </a:r>
            <a:endParaRPr lang="lt-LT" altLang="en-US" sz="3600" smtClean="0"/>
          </a:p>
          <a:p>
            <a:pPr marL="665163" indent="-665163" eaLnBrk="1" hangingPunct="1">
              <a:buFont typeface="Wingdings" pitchFamily="2" charset="2"/>
              <a:buBlip>
                <a:blip r:embed="rId2"/>
              </a:buBlip>
            </a:pPr>
            <a:r>
              <a:rPr lang="lt-LT" altLang="en-US" sz="3600" smtClean="0">
                <a:hlinkClick r:id="rId7" action="ppaction://hlinksldjump"/>
              </a:rPr>
              <a:t>Saturno žiedai 1</a:t>
            </a:r>
            <a:endParaRPr lang="lt-LT" altLang="en-US" sz="3600" smtClean="0"/>
          </a:p>
          <a:p>
            <a:pPr marL="665163" indent="-665163" eaLnBrk="1" hangingPunct="1">
              <a:buFont typeface="Wingdings" pitchFamily="2" charset="2"/>
              <a:buBlip>
                <a:blip r:embed="rId2"/>
              </a:buBlip>
            </a:pPr>
            <a:r>
              <a:rPr lang="lt-LT" altLang="en-US" sz="3600" smtClean="0">
                <a:hlinkClick r:id="rId8" action="ppaction://hlinksldjump"/>
              </a:rPr>
              <a:t>Saturno žiedai 2</a:t>
            </a:r>
            <a:endParaRPr lang="lt-LT" altLang="en-US" sz="3600" smtClean="0"/>
          </a:p>
          <a:p>
            <a:pPr marL="665163" indent="-665163" eaLnBrk="1" hangingPunct="1">
              <a:buFont typeface="Wingdings" pitchFamily="2" charset="2"/>
              <a:buBlip>
                <a:blip r:embed="rId2"/>
              </a:buBlip>
            </a:pPr>
            <a:r>
              <a:rPr lang="lt-LT" altLang="en-US" sz="3600" smtClean="0">
                <a:hlinkClick r:id="rId9" action="ppaction://hlinksldjump"/>
              </a:rPr>
              <a:t>Saturno žiedų tyrinėjimas.</a:t>
            </a:r>
            <a:endParaRPr lang="lt-LT" altLang="en-US" sz="3600" smtClean="0"/>
          </a:p>
          <a:p>
            <a:pPr marL="665163" indent="-665163" eaLnBrk="1" latinLnBrk="1" hangingPunct="1">
              <a:spcBef>
                <a:spcPct val="0"/>
              </a:spcBef>
              <a:buFont typeface="Wingdings" pitchFamily="2" charset="2"/>
              <a:buBlip>
                <a:blip r:embed="rId2"/>
              </a:buBlip>
            </a:pPr>
            <a:r>
              <a:rPr lang="lt-LT" altLang="en-US" sz="3600" smtClean="0">
                <a:solidFill>
                  <a:srgbClr val="FFFFFF"/>
                </a:solidFill>
                <a:hlinkClick r:id="rId10" action="ppaction://hlinksldjump"/>
              </a:rPr>
              <a:t>Saturno žiedų vaizdai.</a:t>
            </a:r>
            <a:endParaRPr lang="lt-LT" altLang="en-US" sz="3600" smtClean="0">
              <a:solidFill>
                <a:srgbClr val="FFFFFF"/>
              </a:solidFill>
            </a:endParaRPr>
          </a:p>
          <a:p>
            <a:pPr marL="665163" indent="-665163" eaLnBrk="1" hangingPunct="1">
              <a:buFont typeface="Wingdings" pitchFamily="2" charset="2"/>
              <a:buBlip>
                <a:blip r:embed="rId2"/>
              </a:buBlip>
            </a:pPr>
            <a:endParaRPr lang="lt-LT" sz="3600" smtClean="0"/>
          </a:p>
          <a:p>
            <a:pPr marL="665163" indent="-665163" eaLnBrk="1" hangingPunct="1">
              <a:buFont typeface="Wingdings" pitchFamily="2" charset="2"/>
              <a:buBlip>
                <a:blip r:embed="rId2"/>
              </a:buBlip>
            </a:pPr>
            <a:endParaRPr lang="lt-LT" sz="3600" smtClean="0"/>
          </a:p>
          <a:p>
            <a:pPr marL="665163" indent="-665163" eaLnBrk="1" hangingPunct="1">
              <a:buFont typeface="Wingdings" pitchFamily="2" charset="2"/>
              <a:buBlip>
                <a:blip r:embed="rId2"/>
              </a:buBlip>
            </a:pPr>
            <a:endParaRPr lang="lt-LT" smtClean="0"/>
          </a:p>
          <a:p>
            <a:pPr marL="665163" indent="-665163" eaLnBrk="1" hangingPunct="1">
              <a:buFont typeface="Wingdings" pitchFamily="2" charset="2"/>
              <a:buBlip>
                <a:blip r:embed="rId2"/>
              </a:buBlip>
            </a:pPr>
            <a:endParaRPr lang="lt-LT" smtClean="0"/>
          </a:p>
          <a:p>
            <a:pPr marL="665163" indent="-665163" eaLnBrk="1" hangingPunct="1">
              <a:buFont typeface="Wingdings" pitchFamily="2" charset="2"/>
              <a:buBlip>
                <a:blip r:embed="rId2"/>
              </a:buBlip>
            </a:pPr>
            <a:endParaRPr lang="lt-LT" smtClean="0"/>
          </a:p>
          <a:p>
            <a:pPr marL="665163" indent="-665163" eaLnBrk="1" hangingPunct="1">
              <a:buFont typeface="Wingdings" pitchFamily="2" charset="2"/>
              <a:buBlip>
                <a:blip r:embed="rId2"/>
              </a:buBlip>
            </a:pPr>
            <a:endParaRPr lang="lt-LT" smtClean="0"/>
          </a:p>
        </p:txBody>
      </p:sp>
      <p:sp>
        <p:nvSpPr>
          <p:cNvPr id="3" name="Title 2"/>
          <p:cNvSpPr>
            <a:spLocks noGrp="1"/>
          </p:cNvSpPr>
          <p:nvPr>
            <p:ph type="title"/>
          </p:nvPr>
        </p:nvSpPr>
        <p:spPr>
          <a:xfrm>
            <a:off x="3719670" y="6623"/>
            <a:ext cx="4694291" cy="960000"/>
          </a:xfrm>
        </p:spPr>
        <p:txBody>
          <a:bodyPr>
            <a:noAutofit/>
          </a:bodyPr>
          <a:lstStyle/>
          <a:p>
            <a:pPr eaLnBrk="1" fontAlgn="auto" hangingPunct="1">
              <a:spcAft>
                <a:spcPts val="0"/>
              </a:spcAft>
              <a:defRPr lang="lt-LT" altLang="en-US"/>
            </a:pPr>
            <a:r>
              <a:rPr lang="lt-LT" altLang="en-US" sz="72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scaled="0"/>
                </a:gradFill>
                <a:effectLst>
                  <a:innerShdw blurRad="69850" dist="43180" dir="5400000">
                    <a:srgbClr val="000000">
                      <a:alpha val="65000"/>
                    </a:srgbClr>
                  </a:innerShdw>
                </a:effectLst>
              </a:rPr>
              <a:t>Turinys</a:t>
            </a:r>
            <a:endParaRPr lang="en-US" altLang="en-US" sz="72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scaled="0"/>
              </a:gradFill>
              <a:effectLst>
                <a:innerShdw blurRad="69850" dist="43180" dir="5400000">
                  <a:srgbClr val="000000">
                    <a:alpha val="65000"/>
                  </a:srgbClr>
                </a:innerShdw>
              </a:effectLst>
            </a:endParaRPr>
          </a:p>
        </p:txBody>
      </p:sp>
      <p:sp>
        <p:nvSpPr>
          <p:cNvPr id="4" name="TextBox 3"/>
          <p:cNvSpPr txBox="1"/>
          <p:nvPr/>
        </p:nvSpPr>
        <p:spPr>
          <a:xfrm>
            <a:off x="5808663" y="1085850"/>
            <a:ext cx="6383337" cy="8408988"/>
          </a:xfrm>
          <a:prstGeom prst="rect">
            <a:avLst/>
          </a:prstGeom>
          <a:noFill/>
        </p:spPr>
        <p:txBody>
          <a:bodyPr>
            <a:spAutoFit/>
          </a:bodyPr>
          <a:lstStyle/>
          <a:p>
            <a:pPr marL="666000" indent="-666000" fontAlgn="auto" latinLnBrk="1">
              <a:spcBef>
                <a:spcPts val="0"/>
              </a:spcBef>
              <a:spcAft>
                <a:spcPts val="0"/>
              </a:spcAft>
              <a:buFont typeface="Wingdings"/>
              <a:buBlip>
                <a:blip r:embed="rId2"/>
              </a:buBlip>
              <a:defRPr lang="lt-LT" altLang="en-US"/>
            </a:pPr>
            <a:r>
              <a:rPr lang="lt-LT" altLang="en-US" sz="3600">
                <a:latin typeface="+mn-lt"/>
                <a:ea typeface="+mn-ea"/>
                <a:cs typeface="+mn-cs"/>
                <a:hlinkClick r:id="rId11" action="ppaction://hlinksldjump"/>
              </a:rPr>
              <a:t>Saturno palydovai</a:t>
            </a:r>
            <a:endParaRPr lang="lt-LT" altLang="en-US" sz="3600">
              <a:latin typeface="+mn-lt"/>
              <a:ea typeface="+mn-ea"/>
              <a:cs typeface="+mn-cs"/>
            </a:endParaRPr>
          </a:p>
          <a:p>
            <a:pPr marL="666000" indent="-666000" fontAlgn="auto" latinLnBrk="1">
              <a:spcBef>
                <a:spcPts val="0"/>
              </a:spcBef>
              <a:spcAft>
                <a:spcPts val="0"/>
              </a:spcAft>
              <a:buFont typeface="Wingdings"/>
              <a:buBlip>
                <a:blip r:embed="rId2"/>
              </a:buBlip>
              <a:defRPr lang="lt-LT" altLang="en-US"/>
            </a:pPr>
            <a:r>
              <a:rPr lang="lt-LT" altLang="en-US" sz="3600">
                <a:latin typeface="+mn-lt"/>
                <a:ea typeface="+mn-ea"/>
                <a:cs typeface="+mn-cs"/>
                <a:hlinkClick r:id="rId11" action="ppaction://hlinksldjump"/>
              </a:rPr>
              <a:t>Saturno palydovų vaizdai.</a:t>
            </a:r>
            <a:endParaRPr lang="lt-LT" altLang="en-US" sz="3600">
              <a:latin typeface="+mn-lt"/>
              <a:ea typeface="+mn-ea"/>
              <a:cs typeface="+mn-cs"/>
            </a:endParaRPr>
          </a:p>
          <a:p>
            <a:pPr marL="666000" indent="-666000" fontAlgn="auto" latinLnBrk="1">
              <a:spcBef>
                <a:spcPts val="0"/>
              </a:spcBef>
              <a:spcAft>
                <a:spcPts val="0"/>
              </a:spcAft>
              <a:buFont typeface="Wingdings"/>
              <a:buBlip>
                <a:blip r:embed="rId2"/>
              </a:buBlip>
              <a:defRPr lang="lt-LT" altLang="en-US"/>
            </a:pPr>
            <a:r>
              <a:rPr lang="lt-LT" altLang="en-US" sz="3600">
                <a:latin typeface="+mn-lt"/>
                <a:ea typeface="+mn-ea"/>
                <a:cs typeface="+mn-cs"/>
                <a:hlinkClick r:id="rId12" action="ppaction://hlinksldjump"/>
              </a:rPr>
              <a:t>Saturnas pro teleskopą.</a:t>
            </a:r>
            <a:endParaRPr lang="lt-LT" altLang="en-US" sz="3600">
              <a:latin typeface="+mn-lt"/>
              <a:ea typeface="+mn-ea"/>
              <a:cs typeface="+mn-cs"/>
            </a:endParaRPr>
          </a:p>
          <a:p>
            <a:pPr marL="666000" indent="-666000" fontAlgn="auto" latinLnBrk="1">
              <a:spcBef>
                <a:spcPts val="0"/>
              </a:spcBef>
              <a:spcAft>
                <a:spcPts val="0"/>
              </a:spcAft>
              <a:buFont typeface="Wingdings"/>
              <a:buBlip>
                <a:blip r:embed="rId2"/>
              </a:buBlip>
              <a:defRPr lang="lt-LT" altLang="en-US"/>
            </a:pPr>
            <a:r>
              <a:rPr lang="lt-LT" altLang="en-US" sz="3600">
                <a:latin typeface="+mn-lt"/>
                <a:ea typeface="+mn-ea"/>
                <a:cs typeface="+mn-cs"/>
                <a:hlinkClick r:id="rId13" action="ppaction://hlinksldjump"/>
              </a:rPr>
              <a:t>  Informacija apie Saturną           tyrusias kosmines stotis.</a:t>
            </a:r>
            <a:endParaRPr lang="lt-LT" altLang="en-US" sz="3600">
              <a:latin typeface="+mn-lt"/>
              <a:ea typeface="+mn-ea"/>
              <a:cs typeface="+mn-cs"/>
            </a:endParaRPr>
          </a:p>
          <a:p>
            <a:pPr marL="666000" indent="-666000" fontAlgn="auto" latinLnBrk="1">
              <a:spcBef>
                <a:spcPts val="0"/>
              </a:spcBef>
              <a:spcAft>
                <a:spcPts val="0"/>
              </a:spcAft>
              <a:buFont typeface="Wingdings"/>
              <a:buBlip>
                <a:blip r:embed="rId2"/>
              </a:buBlip>
              <a:defRPr lang="lt-LT" altLang="en-US"/>
            </a:pPr>
            <a:r>
              <a:rPr lang="fi-FI" altLang="en-US" sz="3600">
                <a:latin typeface="+mn-lt"/>
                <a:ea typeface="+mn-ea"/>
                <a:cs typeface="+mn-cs"/>
                <a:hlinkClick r:id="rId14" action="ppaction://hlinksldjump"/>
              </a:rPr>
              <a:t>Saturną ir jo palydovus </a:t>
            </a:r>
            <a:r>
              <a:rPr lang="lt-LT" altLang="en-US" sz="3600">
                <a:latin typeface="+mn-lt"/>
                <a:ea typeface="+mn-ea"/>
                <a:cs typeface="+mn-cs"/>
                <a:hlinkClick r:id="rId14" action="ppaction://hlinksldjump"/>
              </a:rPr>
              <a:t>        </a:t>
            </a:r>
            <a:r>
              <a:rPr lang="fi-FI" altLang="en-US" sz="3600">
                <a:latin typeface="+mn-lt"/>
                <a:ea typeface="+mn-ea"/>
                <a:cs typeface="+mn-cs"/>
                <a:hlinkClick r:id="rId14" action="ppaction://hlinksldjump"/>
              </a:rPr>
              <a:t>tyrusios stotys</a:t>
            </a:r>
            <a:r>
              <a:rPr lang="lt-LT" altLang="en-US" sz="3600">
                <a:latin typeface="+mn-lt"/>
                <a:ea typeface="+mn-ea"/>
                <a:cs typeface="+mn-cs"/>
                <a:hlinkClick r:id="rId14" action="ppaction://hlinksldjump"/>
              </a:rPr>
              <a:t>.</a:t>
            </a:r>
            <a:endParaRPr lang="lt-LT" altLang="en-US" sz="3600">
              <a:latin typeface="+mn-lt"/>
              <a:ea typeface="+mn-ea"/>
              <a:cs typeface="+mn-cs"/>
            </a:endParaRPr>
          </a:p>
          <a:p>
            <a:pPr marL="666000" indent="-666000" fontAlgn="auto" latinLnBrk="1">
              <a:spcBef>
                <a:spcPts val="0"/>
              </a:spcBef>
              <a:spcAft>
                <a:spcPts val="0"/>
              </a:spcAft>
              <a:buFont typeface="Wingdings"/>
              <a:buBlip>
                <a:blip r:embed="rId2"/>
              </a:buBlip>
              <a:defRPr lang="lt-LT" altLang="en-US"/>
            </a:pPr>
            <a:r>
              <a:rPr lang="lt-LT" altLang="en-US" sz="3600">
                <a:latin typeface="+mn-lt"/>
                <a:ea typeface="+mn-ea"/>
                <a:cs typeface="+mn-cs"/>
                <a:hlinkClick r:id="rId15" action="ppaction://hlinksldjump"/>
              </a:rPr>
              <a:t>Patikrinkime žinias.</a:t>
            </a:r>
            <a:endParaRPr lang="lt-LT" altLang="en-US" sz="3600">
              <a:latin typeface="+mn-lt"/>
              <a:ea typeface="+mn-ea"/>
              <a:cs typeface="+mn-cs"/>
            </a:endParaRPr>
          </a:p>
          <a:p>
            <a:pPr marL="666000" indent="-666000" fontAlgn="auto" latinLnBrk="1">
              <a:spcBef>
                <a:spcPts val="0"/>
              </a:spcBef>
              <a:spcAft>
                <a:spcPts val="0"/>
              </a:spcAft>
              <a:buFont typeface="Wingdings"/>
              <a:buBlip>
                <a:blip r:embed="rId2"/>
              </a:buBlip>
              <a:defRPr lang="lt-LT" altLang="en-US"/>
            </a:pPr>
            <a:r>
              <a:rPr lang="lt-LT" altLang="en-US" sz="3600">
                <a:latin typeface="+mn-lt"/>
                <a:ea typeface="+mn-ea"/>
                <a:cs typeface="+mn-cs"/>
                <a:hlinkClick r:id="rId16" action="ppaction://hlinksldjump"/>
              </a:rPr>
              <a:t>Informacijos šaltiniai.</a:t>
            </a:r>
            <a:endParaRPr lang="lt-LT" altLang="en-US" sz="3600">
              <a:latin typeface="+mn-lt"/>
              <a:ea typeface="+mn-ea"/>
              <a:cs typeface="+mn-cs"/>
            </a:endParaRPr>
          </a:p>
          <a:p>
            <a:pPr marL="666000" indent="-666000" fontAlgn="auto">
              <a:spcBef>
                <a:spcPts val="0"/>
              </a:spcBef>
              <a:spcAft>
                <a:spcPts val="0"/>
              </a:spcAft>
              <a:buFont typeface="Wingdings"/>
              <a:buBlip>
                <a:blip r:embed="rId2"/>
              </a:buBlip>
              <a:defRPr lang="lt-LT" altLang="en-US"/>
            </a:pPr>
            <a:endParaRPr lang="lt-LT" altLang="" sz="3600">
              <a:latin typeface="+mn-lt"/>
              <a:ea typeface="+mn-ea"/>
              <a:cs typeface="+mn-cs"/>
            </a:endParaRPr>
          </a:p>
          <a:p>
            <a:pPr marL="666000" indent="-666000" fontAlgn="auto">
              <a:spcBef>
                <a:spcPts val="0"/>
              </a:spcBef>
              <a:spcAft>
                <a:spcPts val="0"/>
              </a:spcAft>
              <a:buFont typeface="Wingdings"/>
              <a:buBlip>
                <a:blip r:embed="rId2"/>
              </a:buBlip>
              <a:defRPr lang="lt-LT" altLang="en-US"/>
            </a:pPr>
            <a:endParaRPr lang="lt-LT" altLang="" sz="3600">
              <a:latin typeface="+mn-lt"/>
              <a:ea typeface="+mn-ea"/>
              <a:cs typeface="+mn-cs"/>
            </a:endParaRPr>
          </a:p>
          <a:p>
            <a:pPr marL="555000" indent="-555000" fontAlgn="auto">
              <a:spcBef>
                <a:spcPts val="0"/>
              </a:spcBef>
              <a:spcAft>
                <a:spcPts val="0"/>
              </a:spcAft>
              <a:buFont typeface="Wingdings"/>
              <a:buBlip>
                <a:blip r:embed="rId2"/>
              </a:buBlip>
              <a:defRPr lang="lt-LT" altLang="en-US"/>
            </a:pPr>
            <a:endParaRPr lang="lt-LT" altLang="" sz="3000">
              <a:latin typeface="+mn-lt"/>
              <a:ea typeface="+mn-ea"/>
              <a:cs typeface="+mn-cs"/>
            </a:endParaRPr>
          </a:p>
          <a:p>
            <a:pPr marL="555000" indent="-555000" fontAlgn="auto">
              <a:spcBef>
                <a:spcPts val="0"/>
              </a:spcBef>
              <a:spcAft>
                <a:spcPts val="0"/>
              </a:spcAft>
              <a:buFont typeface="Wingdings"/>
              <a:buBlip>
                <a:blip r:embed="rId2"/>
              </a:buBlip>
              <a:defRPr lang="lt-LT" altLang="en-US"/>
            </a:pPr>
            <a:endParaRPr lang="lt-LT" altLang="" sz="3000">
              <a:latin typeface="+mn-lt"/>
              <a:ea typeface="+mn-ea"/>
              <a:cs typeface="+mn-cs"/>
            </a:endParaRPr>
          </a:p>
          <a:p>
            <a:pPr marL="555000" indent="-555000" fontAlgn="auto">
              <a:spcBef>
                <a:spcPts val="0"/>
              </a:spcBef>
              <a:spcAft>
                <a:spcPts val="0"/>
              </a:spcAft>
              <a:buFont typeface="Wingdings"/>
              <a:buBlip>
                <a:blip r:embed="rId2"/>
              </a:buBlip>
              <a:defRPr lang="lt-LT" altLang="en-US"/>
            </a:pPr>
            <a:endParaRPr lang="lt-LT" altLang="" sz="3000">
              <a:latin typeface="+mn-lt"/>
              <a:ea typeface="+mn-ea"/>
              <a:cs typeface="+mn-cs"/>
            </a:endParaRPr>
          </a:p>
          <a:p>
            <a:pPr marL="555000" indent="-555000" fontAlgn="auto">
              <a:spcBef>
                <a:spcPts val="0"/>
              </a:spcBef>
              <a:spcAft>
                <a:spcPts val="0"/>
              </a:spcAft>
              <a:buFont typeface="Wingdings"/>
              <a:buBlip>
                <a:blip r:embed="rId2"/>
              </a:buBlip>
              <a:defRPr lang="lt-LT" altLang="en-US"/>
            </a:pPr>
            <a:endParaRPr lang="lt-LT" altLang="" sz="3000">
              <a:latin typeface="+mn-lt"/>
              <a:ea typeface="+mn-ea"/>
              <a:cs typeface="+mn-cs"/>
            </a:endParaRPr>
          </a:p>
          <a:p>
            <a:pPr marL="555000" indent="-555000" fontAlgn="auto">
              <a:spcBef>
                <a:spcPts val="0"/>
              </a:spcBef>
              <a:spcAft>
                <a:spcPts val="0"/>
              </a:spcAft>
              <a:buFont typeface="Wingdings"/>
              <a:buBlip>
                <a:blip r:embed="rId2"/>
              </a:buBlip>
              <a:defRPr lang="lt-LT" altLang="en-US"/>
            </a:pPr>
            <a:endParaRPr lang="lt-LT" altLang="" sz="3000">
              <a:latin typeface="+mn-lt"/>
              <a:ea typeface="+mn-ea"/>
              <a:cs typeface="+mn-cs"/>
            </a:endParaRPr>
          </a:p>
        </p:txBody>
      </p:sp>
      <p:pic>
        <p:nvPicPr>
          <p:cNvPr id="18436" name="Picture 2" descr="C:\Users\asus\AppData\Local\Microsoft\Windows\Temporary Internet Files\Content.IE5\14EDBN3C\50px-Star_empty.svg[1].png"/>
          <p:cNvPicPr>
            <a:picLocks noChangeAspect="1" noChangeArrowheads="1"/>
          </p:cNvPicPr>
          <p:nvPr/>
        </p:nvPicPr>
        <p:blipFill>
          <a:blip r:embed="rId17"/>
          <a:srcRect/>
          <a:stretch>
            <a:fillRect/>
          </a:stretch>
        </p:blipFill>
        <p:spPr bwMode="auto">
          <a:xfrm>
            <a:off x="7200900" y="363538"/>
            <a:ext cx="238125" cy="242887"/>
          </a:xfrm>
          <a:prstGeom prst="rect">
            <a:avLst/>
          </a:prstGeom>
          <a:noFill/>
          <a:ln w="9525">
            <a:noFill/>
            <a:miter lim="800000"/>
            <a:headEnd/>
            <a:tailEnd/>
          </a:ln>
        </p:spPr>
      </p:pic>
      <p:pic>
        <p:nvPicPr>
          <p:cNvPr id="18437" name="Picture 3" descr="C:\Users\asus\AppData\Local\Microsoft\Windows\Temporary Internet Files\Content.IE5\14EDBN3C\50px-Star_empty.svg[1].png"/>
          <p:cNvPicPr>
            <a:picLocks noChangeAspect="1" noChangeArrowheads="1"/>
          </p:cNvPicPr>
          <p:nvPr/>
        </p:nvPicPr>
        <p:blipFill>
          <a:blip r:embed="rId17"/>
          <a:srcRect/>
          <a:stretch>
            <a:fillRect/>
          </a:stretch>
        </p:blipFill>
        <p:spPr bwMode="auto">
          <a:xfrm>
            <a:off x="3119438" y="914400"/>
            <a:ext cx="238125" cy="242888"/>
          </a:xfrm>
          <a:prstGeom prst="rect">
            <a:avLst/>
          </a:prstGeom>
          <a:noFill/>
          <a:ln w="9525">
            <a:noFill/>
            <a:miter lim="800000"/>
            <a:headEnd/>
            <a:tailEnd/>
          </a:ln>
        </p:spPr>
      </p:pic>
      <p:pic>
        <p:nvPicPr>
          <p:cNvPr id="18438" name="Picture 4" descr="C:\Users\asus\AppData\Local\Microsoft\Windows\Temporary Internet Files\Content.IE5\14EDBN3C\50px-Star_empty.svg[1].png"/>
          <p:cNvPicPr>
            <a:picLocks noChangeAspect="1" noChangeArrowheads="1"/>
          </p:cNvPicPr>
          <p:nvPr/>
        </p:nvPicPr>
        <p:blipFill>
          <a:blip r:embed="rId17"/>
          <a:srcRect/>
          <a:stretch>
            <a:fillRect/>
          </a:stretch>
        </p:blipFill>
        <p:spPr bwMode="auto">
          <a:xfrm>
            <a:off x="2300288" y="182563"/>
            <a:ext cx="476250" cy="485775"/>
          </a:xfrm>
          <a:prstGeom prst="rect">
            <a:avLst/>
          </a:prstGeom>
          <a:noFill/>
          <a:ln w="9525">
            <a:noFill/>
            <a:miter lim="800000"/>
            <a:headEnd/>
            <a:tailEnd/>
          </a:ln>
        </p:spPr>
      </p:pic>
      <p:pic>
        <p:nvPicPr>
          <p:cNvPr id="18439" name="Picture 5" descr="C:\Users\asus\AppData\Local\Microsoft\Windows\Temporary Internet Files\Content.IE5\14EDBN3C\50px-Star_empty.svg[1].png"/>
          <p:cNvPicPr>
            <a:picLocks noChangeAspect="1" noChangeArrowheads="1"/>
          </p:cNvPicPr>
          <p:nvPr/>
        </p:nvPicPr>
        <p:blipFill>
          <a:blip r:embed="rId17"/>
          <a:srcRect/>
          <a:stretch>
            <a:fillRect/>
          </a:stretch>
        </p:blipFill>
        <p:spPr bwMode="auto">
          <a:xfrm>
            <a:off x="4879975" y="2420938"/>
            <a:ext cx="238125" cy="242887"/>
          </a:xfrm>
          <a:prstGeom prst="rect">
            <a:avLst/>
          </a:prstGeom>
          <a:noFill/>
          <a:ln w="9525">
            <a:noFill/>
            <a:miter lim="800000"/>
            <a:headEnd/>
            <a:tailEnd/>
          </a:ln>
        </p:spPr>
      </p:pic>
      <p:pic>
        <p:nvPicPr>
          <p:cNvPr id="18440" name="Picture 6" descr="C:\Users\asus\AppData\Local\Microsoft\Windows\Temporary Internet Files\Content.IE5\14EDBN3C\50px-Star_empty.svg[1].png"/>
          <p:cNvPicPr>
            <a:picLocks noChangeAspect="1" noChangeArrowheads="1"/>
          </p:cNvPicPr>
          <p:nvPr/>
        </p:nvPicPr>
        <p:blipFill>
          <a:blip r:embed="rId17"/>
          <a:srcRect/>
          <a:stretch>
            <a:fillRect/>
          </a:stretch>
        </p:blipFill>
        <p:spPr bwMode="auto">
          <a:xfrm>
            <a:off x="407988" y="6359525"/>
            <a:ext cx="238125" cy="242888"/>
          </a:xfrm>
          <a:prstGeom prst="rect">
            <a:avLst/>
          </a:prstGeom>
          <a:noFill/>
          <a:ln w="9525">
            <a:noFill/>
            <a:miter lim="800000"/>
            <a:headEnd/>
            <a:tailEnd/>
          </a:ln>
        </p:spPr>
      </p:pic>
      <p:pic>
        <p:nvPicPr>
          <p:cNvPr id="18441" name="Picture 7" descr="C:\Users\asus\AppData\Local\Microsoft\Windows\Temporary Internet Files\Content.IE5\14EDBN3C\50px-Star_empty.svg[1].png"/>
          <p:cNvPicPr>
            <a:picLocks noChangeAspect="1" noChangeArrowheads="1"/>
          </p:cNvPicPr>
          <p:nvPr/>
        </p:nvPicPr>
        <p:blipFill>
          <a:blip r:embed="rId17"/>
          <a:srcRect/>
          <a:stretch>
            <a:fillRect/>
          </a:stretch>
        </p:blipFill>
        <p:spPr bwMode="auto">
          <a:xfrm>
            <a:off x="4760913" y="4643438"/>
            <a:ext cx="476250" cy="485775"/>
          </a:xfrm>
          <a:prstGeom prst="rect">
            <a:avLst/>
          </a:prstGeom>
          <a:noFill/>
          <a:ln w="9525">
            <a:noFill/>
            <a:miter lim="800000"/>
            <a:headEnd/>
            <a:tailEnd/>
          </a:ln>
        </p:spPr>
      </p:pic>
      <p:pic>
        <p:nvPicPr>
          <p:cNvPr id="18442" name="Picture 8" descr="C:\Users\asus\AppData\Local\Microsoft\Windows\Temporary Internet Files\Content.IE5\14EDBN3C\50px-Star_empty.svg[1].png"/>
          <p:cNvPicPr>
            <a:picLocks noChangeAspect="1" noChangeArrowheads="1"/>
          </p:cNvPicPr>
          <p:nvPr/>
        </p:nvPicPr>
        <p:blipFill>
          <a:blip r:embed="rId17"/>
          <a:srcRect/>
          <a:stretch>
            <a:fillRect/>
          </a:stretch>
        </p:blipFill>
        <p:spPr bwMode="auto">
          <a:xfrm>
            <a:off x="10814050" y="655638"/>
            <a:ext cx="476250" cy="485775"/>
          </a:xfrm>
          <a:prstGeom prst="rect">
            <a:avLst/>
          </a:prstGeom>
          <a:noFill/>
          <a:ln w="9525">
            <a:noFill/>
            <a:miter lim="800000"/>
            <a:headEnd/>
            <a:tailEnd/>
          </a:ln>
        </p:spPr>
      </p:pic>
      <p:pic>
        <p:nvPicPr>
          <p:cNvPr id="18443" name="Picture 9" descr="C:\Users\asus\AppData\Local\Microsoft\Windows\Temporary Internet Files\Content.IE5\14EDBN3C\50px-Star_empty.svg[1].png"/>
          <p:cNvPicPr>
            <a:picLocks noChangeAspect="1" noChangeArrowheads="1"/>
          </p:cNvPicPr>
          <p:nvPr/>
        </p:nvPicPr>
        <p:blipFill>
          <a:blip r:embed="rId17"/>
          <a:srcRect/>
          <a:stretch>
            <a:fillRect/>
          </a:stretch>
        </p:blipFill>
        <p:spPr bwMode="auto">
          <a:xfrm>
            <a:off x="11449050" y="3573463"/>
            <a:ext cx="476250" cy="485775"/>
          </a:xfrm>
          <a:prstGeom prst="rect">
            <a:avLst/>
          </a:prstGeom>
          <a:noFill/>
          <a:ln w="9525">
            <a:noFill/>
            <a:miter lim="800000"/>
            <a:headEnd/>
            <a:tailEnd/>
          </a:ln>
        </p:spPr>
      </p:pic>
      <p:pic>
        <p:nvPicPr>
          <p:cNvPr id="18444" name="Picture 10"/>
          <p:cNvPicPr>
            <a:picLocks noChangeAspect="1" noChangeArrowheads="1"/>
          </p:cNvPicPr>
          <p:nvPr/>
        </p:nvPicPr>
        <p:blipFill>
          <a:blip r:embed="rId18"/>
          <a:srcRect/>
          <a:stretch>
            <a:fillRect/>
          </a:stretch>
        </p:blipFill>
        <p:spPr bwMode="auto">
          <a:xfrm>
            <a:off x="10255250" y="5051425"/>
            <a:ext cx="2078038" cy="2078038"/>
          </a:xfrm>
          <a:prstGeom prst="rect">
            <a:avLst/>
          </a:prstGeom>
          <a:noFill/>
          <a:ln w="9525">
            <a:noFill/>
            <a:miter lim="800000"/>
            <a:headEnd/>
            <a:tailEnd/>
          </a:ln>
        </p:spPr>
      </p:pic>
      <p:pic>
        <p:nvPicPr>
          <p:cNvPr id="18445" name="Picture 2"/>
          <p:cNvPicPr>
            <a:picLocks noChangeAspect="1" noChangeArrowheads="1"/>
          </p:cNvPicPr>
          <p:nvPr/>
        </p:nvPicPr>
        <p:blipFill>
          <a:blip r:embed="rId19"/>
          <a:srcRect/>
          <a:stretch>
            <a:fillRect/>
          </a:stretch>
        </p:blipFill>
        <p:spPr bwMode="auto">
          <a:xfrm rot="2098906">
            <a:off x="1112838" y="182563"/>
            <a:ext cx="1223962" cy="1223962"/>
          </a:xfrm>
          <a:prstGeom prst="rect">
            <a:avLst/>
          </a:prstGeom>
          <a:noFill/>
          <a:ln w="9525">
            <a:noFill/>
            <a:miter lim="800000"/>
            <a:headEnd/>
            <a:tailEnd/>
          </a:ln>
        </p:spPr>
      </p:pic>
      <p:pic>
        <p:nvPicPr>
          <p:cNvPr id="18446" name="Picture 3"/>
          <p:cNvPicPr>
            <a:picLocks noChangeAspect="1" noChangeArrowheads="1"/>
          </p:cNvPicPr>
          <p:nvPr/>
        </p:nvPicPr>
        <p:blipFill>
          <a:blip r:embed="rId20"/>
          <a:srcRect/>
          <a:stretch>
            <a:fillRect/>
          </a:stretch>
        </p:blipFill>
        <p:spPr bwMode="auto">
          <a:xfrm>
            <a:off x="7199313" y="6091238"/>
            <a:ext cx="238125" cy="241300"/>
          </a:xfrm>
          <a:prstGeom prst="rect">
            <a:avLst/>
          </a:prstGeom>
          <a:noFill/>
          <a:ln w="9525">
            <a:noFill/>
            <a:miter lim="800000"/>
            <a:headEnd/>
            <a:tailEnd/>
          </a:ln>
        </p:spPr>
      </p:pic>
      <p:pic>
        <p:nvPicPr>
          <p:cNvPr id="18447" name="Picture 4"/>
          <p:cNvPicPr>
            <a:picLocks noChangeAspect="1" noChangeArrowheads="1"/>
          </p:cNvPicPr>
          <p:nvPr/>
        </p:nvPicPr>
        <p:blipFill>
          <a:blip r:embed="rId20"/>
          <a:srcRect/>
          <a:stretch>
            <a:fillRect/>
          </a:stretch>
        </p:blipFill>
        <p:spPr bwMode="auto">
          <a:xfrm>
            <a:off x="754063" y="869950"/>
            <a:ext cx="238125" cy="239713"/>
          </a:xfrm>
          <a:prstGeom prst="rect">
            <a:avLst/>
          </a:prstGeom>
          <a:noFill/>
          <a:ln w="9525">
            <a:noFill/>
            <a:miter lim="800000"/>
            <a:headEnd/>
            <a:tailEnd/>
          </a:ln>
        </p:spPr>
      </p:pic>
      <p:pic>
        <p:nvPicPr>
          <p:cNvPr id="18448" name="Picture 5"/>
          <p:cNvPicPr>
            <a:picLocks noChangeAspect="1" noChangeArrowheads="1"/>
          </p:cNvPicPr>
          <p:nvPr/>
        </p:nvPicPr>
        <p:blipFill>
          <a:blip r:embed="rId21"/>
          <a:srcRect/>
          <a:stretch>
            <a:fillRect/>
          </a:stretch>
        </p:blipFill>
        <p:spPr bwMode="auto">
          <a:xfrm>
            <a:off x="10933113" y="4884738"/>
            <a:ext cx="238125" cy="2444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290" y="328555"/>
            <a:ext cx="10815141" cy="1876275"/>
          </a:xfrm>
        </p:spPr>
        <p:txBody>
          <a:bodyPr>
            <a:noAutofit/>
          </a:bodyPr>
          <a:lstStyle/>
          <a:p>
            <a:pPr eaLnBrk="1" fontAlgn="auto" hangingPunct="1">
              <a:spcAft>
                <a:spcPts val="0"/>
              </a:spcAft>
              <a:defRPr/>
            </a:pPr>
            <a:r>
              <a:rPr lang="lt-LT" sz="10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Ačiū už dėmesį !</a:t>
            </a:r>
            <a:endParaRPr lang="en-US" sz="10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098" name="Picture 2" descr="C:\Users\asus\AppData\Local\Microsoft\Windows\Temporary Internet Files\Content.IE5\14EDBN3C\Smile[1].png"/>
          <p:cNvPicPr>
            <a:picLocks noChangeAspect="1" noChangeArrowheads="1"/>
          </p:cNvPicPr>
          <p:nvPr/>
        </p:nvPicPr>
        <p:blipFill>
          <a:blip r:embed="rId2"/>
          <a:srcRect/>
          <a:stretch>
            <a:fillRect/>
          </a:stretch>
        </p:blipFill>
        <p:spPr bwMode="auto">
          <a:xfrm>
            <a:off x="4008438" y="2171700"/>
            <a:ext cx="4032250" cy="4032250"/>
          </a:xfrm>
          <a:prstGeom prst="rect">
            <a:avLst/>
          </a:prstGeom>
          <a:noFill/>
          <a:ln w="9525">
            <a:noFill/>
            <a:miter lim="800000"/>
            <a:headEnd/>
            <a:tailEnd/>
          </a:ln>
        </p:spPr>
      </p:pic>
      <p:pic>
        <p:nvPicPr>
          <p:cNvPr id="36867" name="Picture 3" descr="C:\Users\asus\AppData\Local\Microsoft\Windows\Temporary Internet Files\Content.IE5\14EDBN3C\50px-Star_empty.svg[1].png"/>
          <p:cNvPicPr>
            <a:picLocks noChangeAspect="1" noChangeArrowheads="1"/>
          </p:cNvPicPr>
          <p:nvPr/>
        </p:nvPicPr>
        <p:blipFill>
          <a:blip r:embed="rId3"/>
          <a:srcRect/>
          <a:stretch>
            <a:fillRect/>
          </a:stretch>
        </p:blipFill>
        <p:spPr bwMode="auto">
          <a:xfrm>
            <a:off x="10671175" y="2138363"/>
            <a:ext cx="476250" cy="485775"/>
          </a:xfrm>
          <a:prstGeom prst="rect">
            <a:avLst/>
          </a:prstGeom>
          <a:noFill/>
          <a:ln w="9525">
            <a:noFill/>
            <a:miter lim="800000"/>
            <a:headEnd/>
            <a:tailEnd/>
          </a:ln>
        </p:spPr>
      </p:pic>
      <p:pic>
        <p:nvPicPr>
          <p:cNvPr id="36868" name="Picture 4" descr="C:\Users\asus\AppData\Local\Microsoft\Windows\Temporary Internet Files\Content.IE5\14EDBN3C\50px-Star_empty.svg[1].png"/>
          <p:cNvPicPr>
            <a:picLocks noChangeAspect="1" noChangeArrowheads="1"/>
          </p:cNvPicPr>
          <p:nvPr/>
        </p:nvPicPr>
        <p:blipFill>
          <a:blip r:embed="rId3"/>
          <a:srcRect/>
          <a:stretch>
            <a:fillRect/>
          </a:stretch>
        </p:blipFill>
        <p:spPr bwMode="auto">
          <a:xfrm>
            <a:off x="11442700" y="1628775"/>
            <a:ext cx="238125" cy="242888"/>
          </a:xfrm>
          <a:prstGeom prst="rect">
            <a:avLst/>
          </a:prstGeom>
          <a:noFill/>
          <a:ln w="9525">
            <a:noFill/>
            <a:miter lim="800000"/>
            <a:headEnd/>
            <a:tailEnd/>
          </a:ln>
        </p:spPr>
      </p:pic>
      <p:pic>
        <p:nvPicPr>
          <p:cNvPr id="36869" name="Picture 5" descr="C:\Users\asus\AppData\Local\Microsoft\Windows\Temporary Internet Files\Content.IE5\14EDBN3C\50px-Star_empty.svg[1].png"/>
          <p:cNvPicPr>
            <a:picLocks noChangeAspect="1" noChangeArrowheads="1"/>
          </p:cNvPicPr>
          <p:nvPr/>
        </p:nvPicPr>
        <p:blipFill>
          <a:blip r:embed="rId3"/>
          <a:srcRect/>
          <a:stretch>
            <a:fillRect/>
          </a:stretch>
        </p:blipFill>
        <p:spPr bwMode="auto">
          <a:xfrm>
            <a:off x="10718800" y="166688"/>
            <a:ext cx="476250" cy="485775"/>
          </a:xfrm>
          <a:prstGeom prst="rect">
            <a:avLst/>
          </a:prstGeom>
          <a:noFill/>
          <a:ln w="9525">
            <a:noFill/>
            <a:miter lim="800000"/>
            <a:headEnd/>
            <a:tailEnd/>
          </a:ln>
        </p:spPr>
      </p:pic>
      <p:pic>
        <p:nvPicPr>
          <p:cNvPr id="36870" name="Picture 6" descr="C:\Users\asus\AppData\Local\Microsoft\Windows\Temporary Internet Files\Content.IE5\14EDBN3C\50px-Star_empty.svg[1].png"/>
          <p:cNvPicPr>
            <a:picLocks noChangeAspect="1" noChangeArrowheads="1"/>
          </p:cNvPicPr>
          <p:nvPr/>
        </p:nvPicPr>
        <p:blipFill>
          <a:blip r:embed="rId3"/>
          <a:srcRect/>
          <a:stretch>
            <a:fillRect/>
          </a:stretch>
        </p:blipFill>
        <p:spPr bwMode="auto">
          <a:xfrm>
            <a:off x="817563" y="450850"/>
            <a:ext cx="476250" cy="485775"/>
          </a:xfrm>
          <a:prstGeom prst="rect">
            <a:avLst/>
          </a:prstGeom>
          <a:noFill/>
          <a:ln w="9525">
            <a:noFill/>
            <a:miter lim="800000"/>
            <a:headEnd/>
            <a:tailEnd/>
          </a:ln>
        </p:spPr>
      </p:pic>
      <p:pic>
        <p:nvPicPr>
          <p:cNvPr id="36871" name="Picture 7" descr="C:\Users\asus\AppData\Local\Microsoft\Windows\Temporary Internet Files\Content.IE5\14EDBN3C\50px-Star_empty.svg[1].png"/>
          <p:cNvPicPr>
            <a:picLocks noChangeAspect="1" noChangeArrowheads="1"/>
          </p:cNvPicPr>
          <p:nvPr/>
        </p:nvPicPr>
        <p:blipFill>
          <a:blip r:embed="rId3"/>
          <a:srcRect/>
          <a:stretch>
            <a:fillRect/>
          </a:stretch>
        </p:blipFill>
        <p:spPr bwMode="auto">
          <a:xfrm>
            <a:off x="1274763" y="6100763"/>
            <a:ext cx="238125" cy="242887"/>
          </a:xfrm>
          <a:prstGeom prst="rect">
            <a:avLst/>
          </a:prstGeom>
          <a:noFill/>
          <a:ln w="9525">
            <a:noFill/>
            <a:miter lim="800000"/>
            <a:headEnd/>
            <a:tailEnd/>
          </a:ln>
        </p:spPr>
      </p:pic>
      <p:pic>
        <p:nvPicPr>
          <p:cNvPr id="36872" name="Picture 8" descr="C:\Users\asus\AppData\Local\Microsoft\Windows\Temporary Internet Files\Content.IE5\14EDBN3C\50px-Star_empty.svg[1].png"/>
          <p:cNvPicPr>
            <a:picLocks noChangeAspect="1" noChangeArrowheads="1"/>
          </p:cNvPicPr>
          <p:nvPr/>
        </p:nvPicPr>
        <p:blipFill>
          <a:blip r:embed="rId3"/>
          <a:srcRect/>
          <a:stretch>
            <a:fillRect/>
          </a:stretch>
        </p:blipFill>
        <p:spPr bwMode="auto">
          <a:xfrm>
            <a:off x="2898775" y="4667250"/>
            <a:ext cx="238125" cy="242888"/>
          </a:xfrm>
          <a:prstGeom prst="rect">
            <a:avLst/>
          </a:prstGeom>
          <a:noFill/>
          <a:ln w="9525">
            <a:noFill/>
            <a:miter lim="800000"/>
            <a:headEnd/>
            <a:tailEnd/>
          </a:ln>
        </p:spPr>
      </p:pic>
      <p:pic>
        <p:nvPicPr>
          <p:cNvPr id="36873" name="Picture 9" descr="C:\Users\asus\AppData\Local\Microsoft\Windows\Temporary Internet Files\Content.IE5\14EDBN3C\50px-Star_empty.svg[1].png"/>
          <p:cNvPicPr>
            <a:picLocks noChangeAspect="1" noChangeArrowheads="1"/>
          </p:cNvPicPr>
          <p:nvPr/>
        </p:nvPicPr>
        <p:blipFill>
          <a:blip r:embed="rId3"/>
          <a:srcRect/>
          <a:stretch>
            <a:fillRect/>
          </a:stretch>
        </p:blipFill>
        <p:spPr bwMode="auto">
          <a:xfrm>
            <a:off x="1393825" y="4725988"/>
            <a:ext cx="476250" cy="4857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ipe(down)">
                                      <p:cBhvr>
                                        <p:cTn id="12" dur="580">
                                          <p:stCondLst>
                                            <p:cond delay="0"/>
                                          </p:stCondLst>
                                        </p:cTn>
                                        <p:tgtEl>
                                          <p:spTgt spid="4098"/>
                                        </p:tgtEl>
                                      </p:cBhvr>
                                    </p:animEffect>
                                    <p:anim calcmode="lin" valueType="num">
                                      <p:cBhvr>
                                        <p:cTn id="13"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18" dur="26">
                                          <p:stCondLst>
                                            <p:cond delay="650"/>
                                          </p:stCondLst>
                                        </p:cTn>
                                        <p:tgtEl>
                                          <p:spTgt spid="4098"/>
                                        </p:tgtEl>
                                      </p:cBhvr>
                                      <p:to x="100000" y="60000"/>
                                    </p:animScale>
                                    <p:animScale>
                                      <p:cBhvr>
                                        <p:cTn id="19" dur="166" decel="50000">
                                          <p:stCondLst>
                                            <p:cond delay="676"/>
                                          </p:stCondLst>
                                        </p:cTn>
                                        <p:tgtEl>
                                          <p:spTgt spid="4098"/>
                                        </p:tgtEl>
                                      </p:cBhvr>
                                      <p:to x="100000" y="100000"/>
                                    </p:animScale>
                                    <p:animScale>
                                      <p:cBhvr>
                                        <p:cTn id="20" dur="26">
                                          <p:stCondLst>
                                            <p:cond delay="1312"/>
                                          </p:stCondLst>
                                        </p:cTn>
                                        <p:tgtEl>
                                          <p:spTgt spid="4098"/>
                                        </p:tgtEl>
                                      </p:cBhvr>
                                      <p:to x="100000" y="80000"/>
                                    </p:animScale>
                                    <p:animScale>
                                      <p:cBhvr>
                                        <p:cTn id="21" dur="166" decel="50000">
                                          <p:stCondLst>
                                            <p:cond delay="1338"/>
                                          </p:stCondLst>
                                        </p:cTn>
                                        <p:tgtEl>
                                          <p:spTgt spid="4098"/>
                                        </p:tgtEl>
                                      </p:cBhvr>
                                      <p:to x="100000" y="100000"/>
                                    </p:animScale>
                                    <p:animScale>
                                      <p:cBhvr>
                                        <p:cTn id="22" dur="26">
                                          <p:stCondLst>
                                            <p:cond delay="1642"/>
                                          </p:stCondLst>
                                        </p:cTn>
                                        <p:tgtEl>
                                          <p:spTgt spid="4098"/>
                                        </p:tgtEl>
                                      </p:cBhvr>
                                      <p:to x="100000" y="90000"/>
                                    </p:animScale>
                                    <p:animScale>
                                      <p:cBhvr>
                                        <p:cTn id="23" dur="166" decel="50000">
                                          <p:stCondLst>
                                            <p:cond delay="1668"/>
                                          </p:stCondLst>
                                        </p:cTn>
                                        <p:tgtEl>
                                          <p:spTgt spid="4098"/>
                                        </p:tgtEl>
                                      </p:cBhvr>
                                      <p:to x="100000" y="100000"/>
                                    </p:animScale>
                                    <p:animScale>
                                      <p:cBhvr>
                                        <p:cTn id="24" dur="26">
                                          <p:stCondLst>
                                            <p:cond delay="1808"/>
                                          </p:stCondLst>
                                        </p:cTn>
                                        <p:tgtEl>
                                          <p:spTgt spid="4098"/>
                                        </p:tgtEl>
                                      </p:cBhvr>
                                      <p:to x="100000" y="95000"/>
                                    </p:animScale>
                                    <p:animScale>
                                      <p:cBhvr>
                                        <p:cTn id="25" dur="166" decel="50000">
                                          <p:stCondLst>
                                            <p:cond delay="1834"/>
                                          </p:stCondLst>
                                        </p:cTn>
                                        <p:tgtEl>
                                          <p:spTgt spid="409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개체 틀 1"/>
          <p:cNvSpPr>
            <a:spLocks noGrp="1"/>
          </p:cNvSpPr>
          <p:nvPr>
            <p:ph type="title"/>
          </p:nvPr>
        </p:nvSpPr>
        <p:spPr/>
        <p:txBody>
          <a:bodyPr>
            <a:normAutofit/>
          </a:bodyPr>
          <a:lstStyle/>
          <a:p>
            <a:pPr algn="ctr" eaLnBrk="1" fontAlgn="auto" hangingPunct="1">
              <a:spcAft>
                <a:spcPts val="0"/>
              </a:spcAft>
              <a:defRPr lang="lt-LT" altLang="en-US"/>
            </a:pPr>
            <a:r>
              <a:rPr lang="en-US" altLang="en-US" sz="5400" b="1" dirty="0">
                <a:ln w="9525">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scaled="0"/>
                </a:gradFill>
                <a:effectLst>
                  <a:outerShdw blurRad="88000" dist="50800" dir="5040000" algn="tl">
                    <a:schemeClr val="accent4">
                      <a:tint val="80000"/>
                      <a:satMod val="250000"/>
                      <a:alpha val="45000"/>
                    </a:schemeClr>
                  </a:outerShdw>
                </a:effectLst>
              </a:rPr>
              <a:t>Kas yra Saturnas?</a:t>
            </a:r>
            <a:endParaRPr lang="en-US" altLang="en-US" sz="5400" b="1" dirty="0">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scaled="0"/>
              </a:gradFill>
              <a:effectLst>
                <a:outerShdw blurRad="76200" dist="76200" dir="2700000" algn="ctr" rotWithShape="0">
                  <a:srgbClr val="000000">
                    <a:alpha val="50000"/>
                  </a:srgbClr>
                </a:outerShdw>
              </a:effectLst>
            </a:endParaRPr>
          </a:p>
        </p:txBody>
      </p:sp>
      <p:sp>
        <p:nvSpPr>
          <p:cNvPr id="19458" name="TextBox 3"/>
          <p:cNvSpPr txBox="1">
            <a:spLocks noChangeArrowheads="1"/>
          </p:cNvSpPr>
          <p:nvPr/>
        </p:nvSpPr>
        <p:spPr bwMode="auto">
          <a:xfrm>
            <a:off x="4495800" y="2971800"/>
            <a:ext cx="3200400" cy="360363"/>
          </a:xfrm>
          <a:prstGeom prst="rect">
            <a:avLst/>
          </a:prstGeom>
          <a:noFill/>
          <a:ln w="9525">
            <a:noFill/>
            <a:miter lim="800000"/>
            <a:headEnd/>
            <a:tailEnd/>
          </a:ln>
        </p:spPr>
        <p:txBody>
          <a:bodyPr>
            <a:spAutoFit/>
          </a:bodyPr>
          <a:lstStyle/>
          <a:p>
            <a:endParaRPr lang="lt-LT">
              <a:cs typeface="함초롬돋움"/>
            </a:endParaRPr>
          </a:p>
        </p:txBody>
      </p:sp>
      <p:sp>
        <p:nvSpPr>
          <p:cNvPr id="19459" name="TextBox 5"/>
          <p:cNvSpPr txBox="1">
            <a:spLocks noChangeArrowheads="1"/>
          </p:cNvSpPr>
          <p:nvPr/>
        </p:nvSpPr>
        <p:spPr bwMode="auto">
          <a:xfrm>
            <a:off x="4495800" y="2971800"/>
            <a:ext cx="3200400" cy="360363"/>
          </a:xfrm>
          <a:prstGeom prst="rect">
            <a:avLst/>
          </a:prstGeom>
          <a:noFill/>
          <a:ln w="9525">
            <a:noFill/>
            <a:miter lim="800000"/>
            <a:headEnd/>
            <a:tailEnd/>
          </a:ln>
        </p:spPr>
        <p:txBody>
          <a:bodyPr>
            <a:spAutoFit/>
          </a:bodyPr>
          <a:lstStyle/>
          <a:p>
            <a:endParaRPr lang="lt-LT">
              <a:cs typeface="함초롬돋움"/>
            </a:endParaRPr>
          </a:p>
        </p:txBody>
      </p:sp>
      <p:sp>
        <p:nvSpPr>
          <p:cNvPr id="19460" name="TextBox 7"/>
          <p:cNvSpPr txBox="1">
            <a:spLocks noChangeArrowheads="1"/>
          </p:cNvSpPr>
          <p:nvPr/>
        </p:nvSpPr>
        <p:spPr bwMode="auto">
          <a:xfrm>
            <a:off x="4495800" y="2971800"/>
            <a:ext cx="4552950" cy="1681163"/>
          </a:xfrm>
          <a:prstGeom prst="rect">
            <a:avLst/>
          </a:prstGeom>
          <a:noFill/>
          <a:ln w="9525">
            <a:noFill/>
            <a:miter lim="800000"/>
            <a:headEnd/>
            <a:tailEnd/>
          </a:ln>
        </p:spPr>
        <p:txBody>
          <a:bodyPr>
            <a:spAutoFit/>
          </a:bodyPr>
          <a:lstStyle/>
          <a:p>
            <a:endParaRPr lang="lt-LT">
              <a:cs typeface="함초롬돋움"/>
            </a:endParaRPr>
          </a:p>
        </p:txBody>
      </p:sp>
      <p:sp>
        <p:nvSpPr>
          <p:cNvPr id="9" name="TextBox 8"/>
          <p:cNvSpPr txBox="1">
            <a:spLocks noChangeArrowheads="1"/>
          </p:cNvSpPr>
          <p:nvPr/>
        </p:nvSpPr>
        <p:spPr bwMode="auto">
          <a:xfrm>
            <a:off x="766763" y="1330325"/>
            <a:ext cx="6337300" cy="4524375"/>
          </a:xfrm>
          <a:prstGeom prst="rect">
            <a:avLst/>
          </a:prstGeom>
          <a:noFill/>
          <a:ln w="9525">
            <a:noFill/>
            <a:miter lim="800000"/>
            <a:headEnd/>
            <a:tailEnd/>
          </a:ln>
        </p:spPr>
        <p:txBody>
          <a:bodyPr>
            <a:spAutoFit/>
          </a:bodyPr>
          <a:lstStyle/>
          <a:p>
            <a:r>
              <a:rPr lang="lt-LT" sz="3200">
                <a:cs typeface="함초롬돋움"/>
              </a:rPr>
              <a:t>Saturnas (senovės lietuvių vadintas Sėlija) – antra pagal dydį (po Jupiterio) ir šešta pagal atstumą nuo Saulės planeta (tarp Jupiterio ir Urano). Saturnas matomas plika akimi, dėl to žinomas nuo senovės. </a:t>
            </a:r>
          </a:p>
          <a:p>
            <a:r>
              <a:rPr lang="lt-LT" sz="3200">
                <a:cs typeface="함초롬돋움"/>
              </a:rPr>
              <a:t>Saturnas priklauso didžiųjų dujų planetoms. </a:t>
            </a:r>
          </a:p>
        </p:txBody>
      </p:sp>
      <p:pic>
        <p:nvPicPr>
          <p:cNvPr id="10" name="Picture 9"/>
          <p:cNvPicPr>
            <a:picLocks noChangeAspect="1"/>
          </p:cNvPicPr>
          <p:nvPr/>
        </p:nvPicPr>
        <p:blipFill>
          <a:blip r:embed="rId2"/>
          <a:srcRect/>
          <a:stretch>
            <a:fillRect/>
          </a:stretch>
        </p:blipFill>
        <p:spPr bwMode="auto">
          <a:xfrm>
            <a:off x="7275513" y="1654175"/>
            <a:ext cx="3860800" cy="4964113"/>
          </a:xfrm>
          <a:prstGeom prst="rect">
            <a:avLst/>
          </a:prstGeom>
          <a:noFill/>
          <a:ln w="9525">
            <a:noFill/>
            <a:miter lim="800000"/>
            <a:headEnd/>
            <a:tailEnd/>
          </a:ln>
        </p:spPr>
      </p:pic>
      <p:pic>
        <p:nvPicPr>
          <p:cNvPr id="19463" name="Picture 2" descr="C:\Users\asus\AppData\Local\Microsoft\Windows\Temporary Internet Files\Content.IE5\14EDBN3C\50px-Star_empty.svg[1].png"/>
          <p:cNvPicPr>
            <a:picLocks noChangeAspect="1" noChangeArrowheads="1"/>
          </p:cNvPicPr>
          <p:nvPr/>
        </p:nvPicPr>
        <p:blipFill>
          <a:blip r:embed="rId3"/>
          <a:srcRect/>
          <a:stretch>
            <a:fillRect/>
          </a:stretch>
        </p:blipFill>
        <p:spPr bwMode="auto">
          <a:xfrm>
            <a:off x="2568575" y="409575"/>
            <a:ext cx="238125" cy="242888"/>
          </a:xfrm>
          <a:prstGeom prst="rect">
            <a:avLst/>
          </a:prstGeom>
          <a:noFill/>
          <a:ln w="9525">
            <a:noFill/>
            <a:miter lim="800000"/>
            <a:headEnd/>
            <a:tailEnd/>
          </a:ln>
        </p:spPr>
      </p:pic>
      <p:pic>
        <p:nvPicPr>
          <p:cNvPr id="19464" name="Picture 3" descr="C:\Users\asus\AppData\Local\Microsoft\Windows\Temporary Internet Files\Content.IE5\14EDBN3C\50px-Star_empty.svg[1].png"/>
          <p:cNvPicPr>
            <a:picLocks noChangeAspect="1" noChangeArrowheads="1"/>
          </p:cNvPicPr>
          <p:nvPr/>
        </p:nvPicPr>
        <p:blipFill>
          <a:blip r:embed="rId3"/>
          <a:srcRect/>
          <a:stretch>
            <a:fillRect/>
          </a:stretch>
        </p:blipFill>
        <p:spPr bwMode="auto">
          <a:xfrm>
            <a:off x="9205913" y="1009650"/>
            <a:ext cx="238125" cy="242888"/>
          </a:xfrm>
          <a:prstGeom prst="rect">
            <a:avLst/>
          </a:prstGeom>
          <a:noFill/>
          <a:ln w="9525">
            <a:noFill/>
            <a:miter lim="800000"/>
            <a:headEnd/>
            <a:tailEnd/>
          </a:ln>
        </p:spPr>
      </p:pic>
      <p:pic>
        <p:nvPicPr>
          <p:cNvPr id="19465" name="Picture 7"/>
          <p:cNvPicPr>
            <a:picLocks noChangeAspect="1" noChangeArrowheads="1"/>
          </p:cNvPicPr>
          <p:nvPr/>
        </p:nvPicPr>
        <p:blipFill>
          <a:blip r:embed="rId4"/>
          <a:srcRect/>
          <a:stretch>
            <a:fillRect/>
          </a:stretch>
        </p:blipFill>
        <p:spPr bwMode="auto">
          <a:xfrm>
            <a:off x="8616950" y="5832475"/>
            <a:ext cx="238125" cy="238125"/>
          </a:xfrm>
          <a:prstGeom prst="rect">
            <a:avLst/>
          </a:prstGeom>
          <a:noFill/>
          <a:ln w="9525">
            <a:noFill/>
            <a:miter lim="800000"/>
            <a:headEnd/>
            <a:tailEnd/>
          </a:ln>
        </p:spPr>
      </p:pic>
      <p:pic>
        <p:nvPicPr>
          <p:cNvPr id="19466" name="Picture 8"/>
          <p:cNvPicPr>
            <a:picLocks noChangeAspect="1" noChangeArrowheads="1"/>
          </p:cNvPicPr>
          <p:nvPr/>
        </p:nvPicPr>
        <p:blipFill>
          <a:blip r:embed="rId4"/>
          <a:srcRect/>
          <a:stretch>
            <a:fillRect/>
          </a:stretch>
        </p:blipFill>
        <p:spPr bwMode="auto">
          <a:xfrm>
            <a:off x="490538" y="1009650"/>
            <a:ext cx="296862" cy="296863"/>
          </a:xfrm>
          <a:prstGeom prst="rect">
            <a:avLst/>
          </a:prstGeom>
          <a:noFill/>
          <a:ln w="9525">
            <a:noFill/>
            <a:miter lim="800000"/>
            <a:headEnd/>
            <a:tailEnd/>
          </a:ln>
        </p:spPr>
      </p:pic>
      <p:pic>
        <p:nvPicPr>
          <p:cNvPr id="19467" name="Picture 9"/>
          <p:cNvPicPr>
            <a:picLocks noChangeAspect="1" noChangeArrowheads="1"/>
          </p:cNvPicPr>
          <p:nvPr/>
        </p:nvPicPr>
        <p:blipFill>
          <a:blip r:embed="rId4"/>
          <a:srcRect/>
          <a:stretch>
            <a:fillRect/>
          </a:stretch>
        </p:blipFill>
        <p:spPr bwMode="auto">
          <a:xfrm>
            <a:off x="11172825" y="3813175"/>
            <a:ext cx="409575" cy="409575"/>
          </a:xfrm>
          <a:prstGeom prst="rect">
            <a:avLst/>
          </a:prstGeom>
          <a:noFill/>
          <a:ln w="9525">
            <a:noFill/>
            <a:miter lim="800000"/>
            <a:headEnd/>
            <a:tailEnd/>
          </a:ln>
        </p:spPr>
      </p:pic>
      <p:pic>
        <p:nvPicPr>
          <p:cNvPr id="19468" name="Picture 10"/>
          <p:cNvPicPr>
            <a:picLocks noChangeAspect="1" noChangeArrowheads="1"/>
          </p:cNvPicPr>
          <p:nvPr/>
        </p:nvPicPr>
        <p:blipFill>
          <a:blip r:embed="rId5"/>
          <a:srcRect/>
          <a:stretch>
            <a:fillRect/>
          </a:stretch>
        </p:blipFill>
        <p:spPr bwMode="auto">
          <a:xfrm>
            <a:off x="11383963" y="676275"/>
            <a:ext cx="476250" cy="481013"/>
          </a:xfrm>
          <a:prstGeom prst="rect">
            <a:avLst/>
          </a:prstGeom>
          <a:noFill/>
          <a:ln w="9525">
            <a:noFill/>
            <a:miter lim="800000"/>
            <a:headEnd/>
            <a:tailEnd/>
          </a:ln>
        </p:spPr>
      </p:pic>
      <p:pic>
        <p:nvPicPr>
          <p:cNvPr id="19469" name="Picture 11"/>
          <p:cNvPicPr>
            <a:picLocks noChangeAspect="1" noChangeArrowheads="1"/>
          </p:cNvPicPr>
          <p:nvPr/>
        </p:nvPicPr>
        <p:blipFill>
          <a:blip r:embed="rId6"/>
          <a:srcRect/>
          <a:stretch>
            <a:fillRect/>
          </a:stretch>
        </p:blipFill>
        <p:spPr bwMode="auto">
          <a:xfrm>
            <a:off x="638175" y="5661025"/>
            <a:ext cx="169863" cy="171450"/>
          </a:xfrm>
          <a:prstGeom prst="rect">
            <a:avLst/>
          </a:prstGeom>
          <a:noFill/>
          <a:ln w="9525">
            <a:noFill/>
            <a:miter lim="800000"/>
            <a:headEnd/>
            <a:tailEnd/>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50" y="1252538"/>
            <a:ext cx="12474575" cy="4713287"/>
          </a:xfrm>
        </p:spPr>
        <p:txBody>
          <a:bodyPr>
            <a:normAutofit/>
          </a:bodyPr>
          <a:lstStyle/>
          <a:p>
            <a:pPr marL="592000" indent="-592000" eaLnBrk="1" fontAlgn="auto" hangingPunct="1">
              <a:spcAft>
                <a:spcPts val="0"/>
              </a:spcAft>
              <a:buClr>
                <a:schemeClr val="accent4">
                  <a:lumMod val="75000"/>
                </a:schemeClr>
              </a:buClr>
              <a:buFont typeface="Wingdings"/>
              <a:buBlip>
                <a:blip r:embed="rId2"/>
              </a:buBlip>
              <a:defRPr lang="lt-LT" altLang="en-US"/>
            </a:pPr>
            <a:r>
              <a:rPr lang="lt-LT" altLang="en-US" sz="3200" dirty="0">
                <a:solidFill>
                  <a:schemeClr val="tx1">
                    <a:lumMod val="85000"/>
                  </a:schemeClr>
                </a:solidFill>
              </a:rPr>
              <a:t>Iki 1781m. Saturnas buvo laikomas kraštine Saulės sistemos planeta.</a:t>
            </a:r>
          </a:p>
          <a:p>
            <a:pPr marL="592000" indent="-592000" eaLnBrk="1" fontAlgn="auto" hangingPunct="1">
              <a:spcAft>
                <a:spcPts val="0"/>
              </a:spcAft>
              <a:buClr>
                <a:schemeClr val="accent4">
                  <a:lumMod val="75000"/>
                </a:schemeClr>
              </a:buClr>
              <a:buFont typeface="Wingdings"/>
              <a:buBlip>
                <a:blip r:embed="rId2"/>
              </a:buBlip>
              <a:defRPr lang="lt-LT" altLang="en-US"/>
            </a:pPr>
            <a:r>
              <a:rPr lang="lt-LT" altLang="en-US" sz="3200" dirty="0">
                <a:solidFill>
                  <a:schemeClr val="tx1">
                    <a:lumMod val="85000"/>
                  </a:schemeClr>
                </a:solidFill>
              </a:rPr>
              <a:t>Saturno magnetinis laukas vos keletą kartų stipresnis negu Žemės.</a:t>
            </a:r>
          </a:p>
          <a:p>
            <a:pPr marL="592000" indent="-592000" eaLnBrk="1" fontAlgn="auto" hangingPunct="1">
              <a:spcAft>
                <a:spcPts val="0"/>
              </a:spcAft>
              <a:buClr>
                <a:schemeClr val="accent4">
                  <a:lumMod val="75000"/>
                </a:schemeClr>
              </a:buClr>
              <a:buFont typeface="Wingdings"/>
              <a:buBlip>
                <a:blip r:embed="rId2"/>
              </a:buBlip>
              <a:defRPr lang="lt-LT" altLang="en-US"/>
            </a:pPr>
            <a:r>
              <a:rPr lang="lt-LT" altLang="en-US" sz="3200" dirty="0">
                <a:solidFill>
                  <a:schemeClr val="tx1">
                    <a:lumMod val="85000"/>
                  </a:schemeClr>
                </a:solidFill>
              </a:rPr>
              <a:t>Saturno tankis mažiausias iš visų planetų.</a:t>
            </a:r>
          </a:p>
          <a:p>
            <a:pPr marL="592000" indent="-592000" eaLnBrk="1" fontAlgn="auto" hangingPunct="1">
              <a:spcAft>
                <a:spcPts val="0"/>
              </a:spcAft>
              <a:buClr>
                <a:schemeClr val="accent4">
                  <a:lumMod val="75000"/>
                </a:schemeClr>
              </a:buClr>
              <a:buFont typeface="Wingdings"/>
              <a:buBlip>
                <a:blip r:embed="rId2"/>
              </a:buBlip>
              <a:defRPr lang="lt-LT" altLang="en-US"/>
            </a:pPr>
            <a:r>
              <a:rPr lang="lt-LT" altLang="en-US" sz="3200" dirty="0">
                <a:solidFill>
                  <a:schemeClr val="tx1">
                    <a:lumMod val="85000"/>
                  </a:schemeClr>
                </a:solidFill>
              </a:rPr>
              <a:t>Saturnas nuo Saulės vidutiniškai nutolęs per 1429 milijonų km.</a:t>
            </a:r>
          </a:p>
          <a:p>
            <a:pPr marL="592000" indent="-592000" eaLnBrk="1" fontAlgn="auto" hangingPunct="1">
              <a:spcAft>
                <a:spcPts val="0"/>
              </a:spcAft>
              <a:buClr>
                <a:schemeClr val="accent4">
                  <a:lumMod val="75000"/>
                </a:schemeClr>
              </a:buClr>
              <a:buFont typeface="Wingdings"/>
              <a:buBlip>
                <a:blip r:embed="rId2"/>
              </a:buBlip>
              <a:defRPr lang="lt-LT" altLang="en-US"/>
            </a:pPr>
            <a:r>
              <a:rPr lang="lt-LT" altLang="en-US" sz="3200" dirty="0">
                <a:solidFill>
                  <a:schemeClr val="tx1">
                    <a:lumMod val="85000"/>
                  </a:schemeClr>
                </a:solidFill>
              </a:rPr>
              <a:t>Aplink Saulę apsisuka per 29,64 metus.</a:t>
            </a:r>
          </a:p>
          <a:p>
            <a:pPr marL="592000" indent="-592000" eaLnBrk="1" fontAlgn="auto" hangingPunct="1">
              <a:spcAft>
                <a:spcPts val="0"/>
              </a:spcAft>
              <a:buClr>
                <a:schemeClr val="accent4">
                  <a:lumMod val="75000"/>
                </a:schemeClr>
              </a:buClr>
              <a:buFont typeface="Wingdings"/>
              <a:buBlip>
                <a:blip r:embed="rId2"/>
              </a:buBlip>
              <a:defRPr lang="lt-LT" altLang="en-US"/>
            </a:pPr>
            <a:r>
              <a:rPr lang="lt-LT" altLang="en-US" sz="3200" dirty="0">
                <a:solidFill>
                  <a:schemeClr val="tx1">
                    <a:lumMod val="85000"/>
                  </a:schemeClr>
                </a:solidFill>
              </a:rPr>
              <a:t>Aplink ašį Saturnas apsisuka per 10,25 val. </a:t>
            </a:r>
          </a:p>
          <a:p>
            <a:pPr marL="555000" indent="-555000" eaLnBrk="1" fontAlgn="auto" hangingPunct="1">
              <a:spcAft>
                <a:spcPts val="0"/>
              </a:spcAft>
              <a:buClr>
                <a:schemeClr val="accent4">
                  <a:lumMod val="75000"/>
                </a:schemeClr>
              </a:buClr>
              <a:buFont typeface="Wingdings"/>
              <a:buBlip>
                <a:blip r:embed="rId2"/>
              </a:buBlip>
              <a:defRPr lang="lt-LT" altLang="en-US"/>
            </a:pPr>
            <a:endParaRPr lang="lt-LT" altLang="" dirty="0">
              <a:solidFill>
                <a:schemeClr val="tx1">
                  <a:lumMod val="85000"/>
                </a:schemeClr>
              </a:solidFill>
            </a:endParaRPr>
          </a:p>
          <a:p>
            <a:pPr marL="555000" indent="-555000" eaLnBrk="1" fontAlgn="auto" hangingPunct="1">
              <a:spcAft>
                <a:spcPts val="0"/>
              </a:spcAft>
              <a:buClr>
                <a:schemeClr val="accent4">
                  <a:lumMod val="75000"/>
                </a:schemeClr>
              </a:buClr>
              <a:buFont typeface="Wingdings"/>
              <a:buBlip>
                <a:blip r:embed="rId2"/>
              </a:buBlip>
              <a:defRPr lang="lt-LT" altLang="en-US"/>
            </a:pPr>
            <a:endParaRPr lang="lt-LT" altLang="" dirty="0">
              <a:solidFill>
                <a:schemeClr val="tx1">
                  <a:lumMod val="85000"/>
                </a:schemeClr>
              </a:solidFill>
            </a:endParaRPr>
          </a:p>
        </p:txBody>
      </p:sp>
      <p:sp>
        <p:nvSpPr>
          <p:cNvPr id="3" name="Title 2"/>
          <p:cNvSpPr>
            <a:spLocks noGrp="1"/>
          </p:cNvSpPr>
          <p:nvPr>
            <p:ph type="title"/>
          </p:nvPr>
        </p:nvSpPr>
        <p:spPr>
          <a:xfrm>
            <a:off x="1451484" y="19375"/>
            <a:ext cx="10225136" cy="1232757"/>
          </a:xfrm>
        </p:spPr>
        <p:txBody>
          <a:bodyPr>
            <a:noAutofit/>
          </a:bodyPr>
          <a:lstStyle/>
          <a:p>
            <a:pPr algn="ctr" eaLnBrk="1" fontAlgn="auto" hangingPunct="1">
              <a:spcAft>
                <a:spcPts val="0"/>
              </a:spcAft>
              <a:defRPr lang="lt-LT" altLang="en-US"/>
            </a:pPr>
            <a:r>
              <a:rPr lang="lt-LT" altLang="en-US" sz="66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scaled="0"/>
                </a:gradFill>
                <a:effectLst>
                  <a:innerShdw blurRad="69850" dist="43180" dir="5400000">
                    <a:srgbClr val="000000">
                      <a:alpha val="65000"/>
                    </a:srgbClr>
                  </a:innerShdw>
                </a:effectLst>
                <a:latin typeface="Georgia"/>
                <a:cs typeface="Times New Roman"/>
              </a:rPr>
              <a:t>Saturnas</a:t>
            </a:r>
            <a:endParaRPr lang="en-US" altLang="en-US" sz="66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scaled="0"/>
              </a:gradFill>
              <a:effectLst>
                <a:innerShdw blurRad="69850" dist="43180" dir="5400000">
                  <a:srgbClr val="000000">
                    <a:alpha val="65000"/>
                  </a:srgbClr>
                </a:innerShdw>
              </a:effectLst>
              <a:latin typeface="Georgia"/>
              <a:cs typeface="Times New Roman"/>
            </a:endParaRPr>
          </a:p>
        </p:txBody>
      </p:sp>
      <p:pic>
        <p:nvPicPr>
          <p:cNvPr id="20483" name="Picture 2"/>
          <p:cNvPicPr>
            <a:picLocks noChangeAspect="1" noChangeArrowheads="1"/>
          </p:cNvPicPr>
          <p:nvPr/>
        </p:nvPicPr>
        <p:blipFill>
          <a:blip r:embed="rId3"/>
          <a:srcRect/>
          <a:stretch>
            <a:fillRect/>
          </a:stretch>
        </p:blipFill>
        <p:spPr bwMode="auto">
          <a:xfrm>
            <a:off x="8651875" y="19050"/>
            <a:ext cx="476250" cy="487363"/>
          </a:xfrm>
          <a:prstGeom prst="rect">
            <a:avLst/>
          </a:prstGeom>
          <a:noFill/>
          <a:ln w="9525">
            <a:noFill/>
            <a:miter lim="800000"/>
            <a:headEnd/>
            <a:tailEnd/>
          </a:ln>
        </p:spPr>
      </p:pic>
      <p:pic>
        <p:nvPicPr>
          <p:cNvPr id="20484" name="Picture 3"/>
          <p:cNvPicPr>
            <a:picLocks noChangeAspect="1" noChangeArrowheads="1"/>
          </p:cNvPicPr>
          <p:nvPr/>
        </p:nvPicPr>
        <p:blipFill>
          <a:blip r:embed="rId3"/>
          <a:srcRect/>
          <a:stretch>
            <a:fillRect/>
          </a:stretch>
        </p:blipFill>
        <p:spPr bwMode="auto">
          <a:xfrm>
            <a:off x="3792538" y="765175"/>
            <a:ext cx="476250" cy="487363"/>
          </a:xfrm>
          <a:prstGeom prst="rect">
            <a:avLst/>
          </a:prstGeom>
          <a:noFill/>
          <a:ln w="9525">
            <a:noFill/>
            <a:miter lim="800000"/>
            <a:headEnd/>
            <a:tailEnd/>
          </a:ln>
        </p:spPr>
      </p:pic>
      <p:pic>
        <p:nvPicPr>
          <p:cNvPr id="20485" name="Picture 4"/>
          <p:cNvPicPr>
            <a:picLocks noChangeAspect="1" noChangeArrowheads="1"/>
          </p:cNvPicPr>
          <p:nvPr/>
        </p:nvPicPr>
        <p:blipFill>
          <a:blip r:embed="rId4"/>
          <a:srcRect/>
          <a:stretch>
            <a:fillRect/>
          </a:stretch>
        </p:blipFill>
        <p:spPr bwMode="auto">
          <a:xfrm>
            <a:off x="263525" y="141288"/>
            <a:ext cx="238125" cy="242887"/>
          </a:xfrm>
          <a:prstGeom prst="rect">
            <a:avLst/>
          </a:prstGeom>
          <a:noFill/>
          <a:ln w="9525">
            <a:noFill/>
            <a:miter lim="800000"/>
            <a:headEnd/>
            <a:tailEnd/>
          </a:ln>
        </p:spPr>
      </p:pic>
      <p:pic>
        <p:nvPicPr>
          <p:cNvPr id="20486" name="Picture 5"/>
          <p:cNvPicPr>
            <a:picLocks noChangeAspect="1" noChangeArrowheads="1"/>
          </p:cNvPicPr>
          <p:nvPr/>
        </p:nvPicPr>
        <p:blipFill>
          <a:blip r:embed="rId3"/>
          <a:srcRect/>
          <a:stretch>
            <a:fillRect/>
          </a:stretch>
        </p:blipFill>
        <p:spPr bwMode="auto">
          <a:xfrm>
            <a:off x="11437938" y="765175"/>
            <a:ext cx="476250" cy="487363"/>
          </a:xfrm>
          <a:prstGeom prst="rect">
            <a:avLst/>
          </a:prstGeom>
          <a:noFill/>
          <a:ln w="9525">
            <a:noFill/>
            <a:miter lim="800000"/>
            <a:headEnd/>
            <a:tailEnd/>
          </a:ln>
        </p:spPr>
      </p:pic>
      <p:pic>
        <p:nvPicPr>
          <p:cNvPr id="20487" name="Picture 6"/>
          <p:cNvPicPr>
            <a:picLocks noChangeAspect="1" noChangeArrowheads="1"/>
          </p:cNvPicPr>
          <p:nvPr/>
        </p:nvPicPr>
        <p:blipFill>
          <a:blip r:embed="rId4"/>
          <a:srcRect/>
          <a:stretch>
            <a:fillRect/>
          </a:stretch>
        </p:blipFill>
        <p:spPr bwMode="auto">
          <a:xfrm>
            <a:off x="2159000" y="2024063"/>
            <a:ext cx="238125" cy="244475"/>
          </a:xfrm>
          <a:prstGeom prst="rect">
            <a:avLst/>
          </a:prstGeom>
          <a:noFill/>
          <a:ln w="9525">
            <a:noFill/>
            <a:miter lim="800000"/>
            <a:headEnd/>
            <a:tailEnd/>
          </a:ln>
        </p:spPr>
      </p:pic>
      <p:pic>
        <p:nvPicPr>
          <p:cNvPr id="20488" name="Picture 7"/>
          <p:cNvPicPr>
            <a:picLocks noChangeAspect="1" noChangeArrowheads="1"/>
          </p:cNvPicPr>
          <p:nvPr/>
        </p:nvPicPr>
        <p:blipFill>
          <a:blip r:embed="rId4"/>
          <a:srcRect/>
          <a:stretch>
            <a:fillRect/>
          </a:stretch>
        </p:blipFill>
        <p:spPr bwMode="auto">
          <a:xfrm>
            <a:off x="6096000" y="3033713"/>
            <a:ext cx="238125" cy="242887"/>
          </a:xfrm>
          <a:prstGeom prst="rect">
            <a:avLst/>
          </a:prstGeom>
          <a:noFill/>
          <a:ln w="9525">
            <a:noFill/>
            <a:miter lim="800000"/>
            <a:headEnd/>
            <a:tailEnd/>
          </a:ln>
        </p:spPr>
      </p:pic>
      <p:pic>
        <p:nvPicPr>
          <p:cNvPr id="20489" name="Picture 8"/>
          <p:cNvPicPr>
            <a:picLocks noChangeAspect="1" noChangeArrowheads="1"/>
          </p:cNvPicPr>
          <p:nvPr/>
        </p:nvPicPr>
        <p:blipFill>
          <a:blip r:embed="rId3"/>
          <a:srcRect/>
          <a:stretch>
            <a:fillRect/>
          </a:stretch>
        </p:blipFill>
        <p:spPr bwMode="auto">
          <a:xfrm>
            <a:off x="658813" y="5876925"/>
            <a:ext cx="476250" cy="487363"/>
          </a:xfrm>
          <a:prstGeom prst="rect">
            <a:avLst/>
          </a:prstGeom>
          <a:noFill/>
          <a:ln w="9525">
            <a:noFill/>
            <a:miter lim="800000"/>
            <a:headEnd/>
            <a:tailEnd/>
          </a:ln>
        </p:spPr>
      </p:pic>
      <p:pic>
        <p:nvPicPr>
          <p:cNvPr id="14345" name="Picture 9"/>
          <p:cNvPicPr>
            <a:picLocks noChangeAspect="1" noChangeArrowheads="1"/>
          </p:cNvPicPr>
          <p:nvPr/>
        </p:nvPicPr>
        <p:blipFill>
          <a:blip r:embed="rId5"/>
          <a:srcRect/>
          <a:stretch>
            <a:fillRect/>
          </a:stretch>
        </p:blipFill>
        <p:spPr bwMode="auto">
          <a:xfrm>
            <a:off x="8651875" y="4581525"/>
            <a:ext cx="1984375" cy="204946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4345"/>
                                        </p:tgtEl>
                                        <p:attrNameLst>
                                          <p:attrName>style.visibility</p:attrName>
                                        </p:attrNameLst>
                                      </p:cBhvr>
                                      <p:to>
                                        <p:strVal val="visible"/>
                                      </p:to>
                                    </p:set>
                                    <p:animEffect transition="in" filter="wipe(down)">
                                      <p:cBhvr>
                                        <p:cTn id="7" dur="580">
                                          <p:stCondLst>
                                            <p:cond delay="0"/>
                                          </p:stCondLst>
                                        </p:cTn>
                                        <p:tgtEl>
                                          <p:spTgt spid="14345"/>
                                        </p:tgtEl>
                                      </p:cBhvr>
                                    </p:animEffect>
                                    <p:anim calcmode="lin" valueType="num">
                                      <p:cBhvr>
                                        <p:cTn id="8" dur="1822" tmFilter="0,0; 0.14,0.36; 0.43,0.73; 0.71,0.91; 1.0,1.0">
                                          <p:stCondLst>
                                            <p:cond delay="0"/>
                                          </p:stCondLst>
                                        </p:cTn>
                                        <p:tgtEl>
                                          <p:spTgt spid="1434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34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34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34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345"/>
                                        </p:tgtEl>
                                        <p:attrNameLst>
                                          <p:attrName>ppt_y</p:attrName>
                                        </p:attrNameLst>
                                      </p:cBhvr>
                                      <p:tavLst>
                                        <p:tav tm="0" fmla="#ppt_y-sin(pi*$)/81">
                                          <p:val>
                                            <p:fltVal val="0"/>
                                          </p:val>
                                        </p:tav>
                                        <p:tav tm="100000">
                                          <p:val>
                                            <p:fltVal val="1"/>
                                          </p:val>
                                        </p:tav>
                                      </p:tavLst>
                                    </p:anim>
                                    <p:animScale>
                                      <p:cBhvr>
                                        <p:cTn id="13" dur="26">
                                          <p:stCondLst>
                                            <p:cond delay="650"/>
                                          </p:stCondLst>
                                        </p:cTn>
                                        <p:tgtEl>
                                          <p:spTgt spid="14345"/>
                                        </p:tgtEl>
                                      </p:cBhvr>
                                      <p:to x="100000" y="60000"/>
                                    </p:animScale>
                                    <p:animScale>
                                      <p:cBhvr>
                                        <p:cTn id="14" dur="166" decel="50000">
                                          <p:stCondLst>
                                            <p:cond delay="676"/>
                                          </p:stCondLst>
                                        </p:cTn>
                                        <p:tgtEl>
                                          <p:spTgt spid="14345"/>
                                        </p:tgtEl>
                                      </p:cBhvr>
                                      <p:to x="100000" y="100000"/>
                                    </p:animScale>
                                    <p:animScale>
                                      <p:cBhvr>
                                        <p:cTn id="15" dur="26">
                                          <p:stCondLst>
                                            <p:cond delay="1312"/>
                                          </p:stCondLst>
                                        </p:cTn>
                                        <p:tgtEl>
                                          <p:spTgt spid="14345"/>
                                        </p:tgtEl>
                                      </p:cBhvr>
                                      <p:to x="100000" y="80000"/>
                                    </p:animScale>
                                    <p:animScale>
                                      <p:cBhvr>
                                        <p:cTn id="16" dur="166" decel="50000">
                                          <p:stCondLst>
                                            <p:cond delay="1338"/>
                                          </p:stCondLst>
                                        </p:cTn>
                                        <p:tgtEl>
                                          <p:spTgt spid="14345"/>
                                        </p:tgtEl>
                                      </p:cBhvr>
                                      <p:to x="100000" y="100000"/>
                                    </p:animScale>
                                    <p:animScale>
                                      <p:cBhvr>
                                        <p:cTn id="17" dur="26">
                                          <p:stCondLst>
                                            <p:cond delay="1642"/>
                                          </p:stCondLst>
                                        </p:cTn>
                                        <p:tgtEl>
                                          <p:spTgt spid="14345"/>
                                        </p:tgtEl>
                                      </p:cBhvr>
                                      <p:to x="100000" y="90000"/>
                                    </p:animScale>
                                    <p:animScale>
                                      <p:cBhvr>
                                        <p:cTn id="18" dur="166" decel="50000">
                                          <p:stCondLst>
                                            <p:cond delay="1668"/>
                                          </p:stCondLst>
                                        </p:cTn>
                                        <p:tgtEl>
                                          <p:spTgt spid="14345"/>
                                        </p:tgtEl>
                                      </p:cBhvr>
                                      <p:to x="100000" y="100000"/>
                                    </p:animScale>
                                    <p:animScale>
                                      <p:cBhvr>
                                        <p:cTn id="19" dur="26">
                                          <p:stCondLst>
                                            <p:cond delay="1808"/>
                                          </p:stCondLst>
                                        </p:cTn>
                                        <p:tgtEl>
                                          <p:spTgt spid="14345"/>
                                        </p:tgtEl>
                                      </p:cBhvr>
                                      <p:to x="100000" y="95000"/>
                                    </p:animScale>
                                    <p:animScale>
                                      <p:cBhvr>
                                        <p:cTn id="20" dur="166" decel="50000">
                                          <p:stCondLst>
                                            <p:cond delay="1834"/>
                                          </p:stCondLst>
                                        </p:cTn>
                                        <p:tgtEl>
                                          <p:spTgt spid="1434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1000"/>
                                        <p:tgtEl>
                                          <p:spTgt spid="2">
                                            <p:txEl>
                                              <p:pRg st="0" end="0"/>
                                            </p:txEl>
                                          </p:spTgt>
                                        </p:tgtEl>
                                      </p:cBhvr>
                                    </p:animEffect>
                                    <p:anim calcmode="lin" valueType="num">
                                      <p:cBhvr>
                                        <p:cTn id="2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fade">
                                      <p:cBhvr>
                                        <p:cTn id="32" dur="1000"/>
                                        <p:tgtEl>
                                          <p:spTgt spid="2">
                                            <p:txEl>
                                              <p:pRg st="1" end="1"/>
                                            </p:txEl>
                                          </p:spTgt>
                                        </p:tgtEl>
                                      </p:cBhvr>
                                    </p:animEffect>
                                    <p:anim calcmode="lin" valueType="num">
                                      <p:cBhvr>
                                        <p:cTn id="3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
                                            <p:txEl>
                                              <p:pRg st="2" end="2"/>
                                            </p:txEl>
                                          </p:spTgt>
                                        </p:tgtEl>
                                        <p:attrNameLst>
                                          <p:attrName>style.visibility</p:attrName>
                                        </p:attrNameLst>
                                      </p:cBhvr>
                                      <p:to>
                                        <p:strVal val="visible"/>
                                      </p:to>
                                    </p:set>
                                    <p:animEffect transition="in" filter="fade">
                                      <p:cBhvr>
                                        <p:cTn id="39" dur="1000"/>
                                        <p:tgtEl>
                                          <p:spTgt spid="2">
                                            <p:txEl>
                                              <p:pRg st="2" end="2"/>
                                            </p:txEl>
                                          </p:spTgt>
                                        </p:tgtEl>
                                      </p:cBhvr>
                                    </p:animEffect>
                                    <p:anim calcmode="lin" valueType="num">
                                      <p:cBhvr>
                                        <p:cTn id="4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
                                            <p:txEl>
                                              <p:pRg st="3" end="3"/>
                                            </p:txEl>
                                          </p:spTgt>
                                        </p:tgtEl>
                                        <p:attrNameLst>
                                          <p:attrName>style.visibility</p:attrName>
                                        </p:attrNameLst>
                                      </p:cBhvr>
                                      <p:to>
                                        <p:strVal val="visible"/>
                                      </p:to>
                                    </p:set>
                                    <p:animEffect transition="in" filter="fade">
                                      <p:cBhvr>
                                        <p:cTn id="46" dur="1000"/>
                                        <p:tgtEl>
                                          <p:spTgt spid="2">
                                            <p:txEl>
                                              <p:pRg st="3" end="3"/>
                                            </p:txEl>
                                          </p:spTgt>
                                        </p:tgtEl>
                                      </p:cBhvr>
                                    </p:animEffect>
                                    <p:anim calcmode="lin" valueType="num">
                                      <p:cBhvr>
                                        <p:cTn id="4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
                                            <p:txEl>
                                              <p:pRg st="4" end="4"/>
                                            </p:txEl>
                                          </p:spTgt>
                                        </p:tgtEl>
                                        <p:attrNameLst>
                                          <p:attrName>style.visibility</p:attrName>
                                        </p:attrNameLst>
                                      </p:cBhvr>
                                      <p:to>
                                        <p:strVal val="visible"/>
                                      </p:to>
                                    </p:set>
                                    <p:animEffect transition="in" filter="fade">
                                      <p:cBhvr>
                                        <p:cTn id="53" dur="1000"/>
                                        <p:tgtEl>
                                          <p:spTgt spid="2">
                                            <p:txEl>
                                              <p:pRg st="4" end="4"/>
                                            </p:txEl>
                                          </p:spTgt>
                                        </p:tgtEl>
                                      </p:cBhvr>
                                    </p:animEffect>
                                    <p:anim calcmode="lin" valueType="num">
                                      <p:cBhvr>
                                        <p:cTn id="5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
                                            <p:txEl>
                                              <p:pRg st="5" end="5"/>
                                            </p:txEl>
                                          </p:spTgt>
                                        </p:tgtEl>
                                        <p:attrNameLst>
                                          <p:attrName>style.visibility</p:attrName>
                                        </p:attrNameLst>
                                      </p:cBhvr>
                                      <p:to>
                                        <p:strVal val="visible"/>
                                      </p:to>
                                    </p:set>
                                    <p:animEffect transition="in" filter="fade">
                                      <p:cBhvr>
                                        <p:cTn id="60" dur="1000"/>
                                        <p:tgtEl>
                                          <p:spTgt spid="2">
                                            <p:txEl>
                                              <p:pRg st="5" end="5"/>
                                            </p:txEl>
                                          </p:spTgt>
                                        </p:tgtEl>
                                      </p:cBhvr>
                                    </p:animEffect>
                                    <p:anim calcmode="lin" valueType="num">
                                      <p:cBhvr>
                                        <p:cTn id="6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38" y="1412875"/>
            <a:ext cx="12080876" cy="4713288"/>
          </a:xfrm>
        </p:spPr>
        <p:txBody>
          <a:bodyPr>
            <a:noAutofit/>
          </a:bodyPr>
          <a:lstStyle/>
          <a:p>
            <a:pPr marL="629000" indent="-629000" eaLnBrk="1" fontAlgn="auto" hangingPunct="1">
              <a:spcAft>
                <a:spcPts val="0"/>
              </a:spcAft>
              <a:buClr>
                <a:schemeClr val="accent4">
                  <a:lumMod val="75000"/>
                </a:schemeClr>
              </a:buClr>
              <a:buFont typeface="Wingdings"/>
              <a:buBlip>
                <a:blip r:embed="rId2"/>
              </a:buBlip>
              <a:defRPr lang="lt-LT" altLang="en-US"/>
            </a:pPr>
            <a:r>
              <a:rPr lang="lt-LT" altLang="en-US" sz="3400">
                <a:solidFill>
                  <a:schemeClr val="tx1">
                    <a:lumMod val="85000"/>
                  </a:schemeClr>
                </a:solidFill>
              </a:rPr>
              <a:t>Saturno atmosferos storis 300km, o temperatūra -178°C.</a:t>
            </a:r>
          </a:p>
          <a:p>
            <a:pPr marL="203500" indent="-203500" eaLnBrk="1" fontAlgn="auto" hangingPunct="1">
              <a:spcAft>
                <a:spcPts val="0"/>
              </a:spcAft>
              <a:buClr>
                <a:schemeClr val="accent4">
                  <a:lumMod val="75000"/>
                </a:schemeClr>
              </a:buClr>
              <a:buFont typeface="Wingdings"/>
              <a:buBlip>
                <a:blip r:embed="rId2"/>
              </a:buBlip>
              <a:defRPr lang="lt-LT" altLang="en-US"/>
            </a:pPr>
            <a:endParaRPr lang="lt-LT" altLang="" sz="1100">
              <a:solidFill>
                <a:schemeClr val="tx1">
                  <a:lumMod val="85000"/>
                </a:schemeClr>
              </a:solidFill>
            </a:endParaRPr>
          </a:p>
          <a:p>
            <a:pPr marL="629000" indent="-629000" eaLnBrk="1" fontAlgn="auto" hangingPunct="1">
              <a:spcAft>
                <a:spcPts val="0"/>
              </a:spcAft>
              <a:buClr>
                <a:schemeClr val="accent4">
                  <a:lumMod val="75000"/>
                </a:schemeClr>
              </a:buClr>
              <a:buFont typeface="Wingdings"/>
              <a:buBlip>
                <a:blip r:embed="rId2"/>
              </a:buBlip>
              <a:defRPr lang="lt-LT" altLang="en-US"/>
            </a:pPr>
            <a:r>
              <a:rPr lang="lt-LT" altLang="en-US" sz="3400">
                <a:solidFill>
                  <a:schemeClr val="tx1">
                    <a:lumMod val="85000"/>
                  </a:schemeClr>
                </a:solidFill>
              </a:rPr>
              <a:t> Atmosfera sudaryta daugiausiai iš molekulinio vandenilio, helio, metano ir amoniako.</a:t>
            </a:r>
          </a:p>
          <a:p>
            <a:pPr marL="203500" indent="-203500" eaLnBrk="1" fontAlgn="auto" hangingPunct="1">
              <a:spcAft>
                <a:spcPts val="0"/>
              </a:spcAft>
              <a:buClr>
                <a:schemeClr val="accent4">
                  <a:lumMod val="75000"/>
                </a:schemeClr>
              </a:buClr>
              <a:buFont typeface="Wingdings"/>
              <a:buBlip>
                <a:blip r:embed="rId2"/>
              </a:buBlip>
              <a:defRPr lang="lt-LT" altLang="en-US"/>
            </a:pPr>
            <a:endParaRPr lang="lt-LT" altLang="" sz="1100">
              <a:solidFill>
                <a:schemeClr val="tx1">
                  <a:lumMod val="85000"/>
                </a:schemeClr>
              </a:solidFill>
            </a:endParaRPr>
          </a:p>
          <a:p>
            <a:pPr marL="629000" indent="-629000" eaLnBrk="1" fontAlgn="auto" hangingPunct="1">
              <a:spcAft>
                <a:spcPts val="0"/>
              </a:spcAft>
              <a:buClr>
                <a:schemeClr val="accent4">
                  <a:lumMod val="75000"/>
                </a:schemeClr>
              </a:buClr>
              <a:buFont typeface="Wingdings"/>
              <a:buBlip>
                <a:blip r:embed="rId2"/>
              </a:buBlip>
              <a:defRPr lang="lt-LT" altLang="en-US"/>
            </a:pPr>
            <a:r>
              <a:rPr lang="lt-LT" altLang="en-US" sz="3400">
                <a:solidFill>
                  <a:schemeClr val="tx1">
                    <a:lumMod val="85000"/>
                  </a:schemeClr>
                </a:solidFill>
              </a:rPr>
              <a:t>Saturno atmosferoje ties pusiauju visą laiką iš varakų į rytus pučia stiprus vėjas ( jo greitis siekia net iki 500m/s). Tai tikra audra, kurią lydi dažni žaibai. </a:t>
            </a:r>
            <a:endParaRPr lang="en-US" altLang="en-US" sz="3400">
              <a:solidFill>
                <a:schemeClr val="tx1">
                  <a:lumMod val="85000"/>
                </a:schemeClr>
              </a:solidFill>
            </a:endParaRPr>
          </a:p>
        </p:txBody>
      </p:sp>
      <p:sp>
        <p:nvSpPr>
          <p:cNvPr id="3" name="Title 2"/>
          <p:cNvSpPr>
            <a:spLocks noGrp="1"/>
          </p:cNvSpPr>
          <p:nvPr>
            <p:ph type="title"/>
          </p:nvPr>
        </p:nvSpPr>
        <p:spPr>
          <a:xfrm>
            <a:off x="2531604" y="244474"/>
            <a:ext cx="8042685" cy="960000"/>
          </a:xfrm>
        </p:spPr>
        <p:txBody>
          <a:bodyPr>
            <a:noAutofit/>
          </a:bodyPr>
          <a:lstStyle/>
          <a:p>
            <a:pPr eaLnBrk="1" fontAlgn="auto" hangingPunct="1">
              <a:spcAft>
                <a:spcPts val="0"/>
              </a:spcAft>
              <a:defRPr lang="lt-LT" altLang="en-US"/>
            </a:pPr>
            <a:r>
              <a:rPr lang="lt-LT" altLang="en-US" sz="60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scaled="0"/>
                </a:gradFill>
                <a:effectLst>
                  <a:outerShdw blurRad="80000" dist="40000" dir="5040000" algn="tl">
                    <a:srgbClr val="000000">
                      <a:alpha val="30000"/>
                    </a:srgbClr>
                  </a:outerShdw>
                </a:effectLst>
              </a:rPr>
              <a:t>Saturno atmosfera</a:t>
            </a:r>
            <a:endParaRPr lang="en-US" altLang="en-US" sz="60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scaled="0"/>
              </a:gradFill>
              <a:effectLst>
                <a:outerShdw blurRad="80000" dist="40000" dir="5040000" algn="tl">
                  <a:srgbClr val="000000">
                    <a:alpha val="30000"/>
                  </a:srgbClr>
                </a:outerShdw>
              </a:effectLst>
            </a:endParaRPr>
          </a:p>
        </p:txBody>
      </p:sp>
      <p:pic>
        <p:nvPicPr>
          <p:cNvPr id="21507" name="Picture 2"/>
          <p:cNvPicPr>
            <a:picLocks noChangeAspect="1" noChangeArrowheads="1"/>
          </p:cNvPicPr>
          <p:nvPr/>
        </p:nvPicPr>
        <p:blipFill>
          <a:blip r:embed="rId3"/>
          <a:srcRect/>
          <a:stretch>
            <a:fillRect/>
          </a:stretch>
        </p:blipFill>
        <p:spPr bwMode="auto">
          <a:xfrm>
            <a:off x="9804400" y="476250"/>
            <a:ext cx="476250" cy="481013"/>
          </a:xfrm>
          <a:prstGeom prst="rect">
            <a:avLst/>
          </a:prstGeom>
          <a:noFill/>
          <a:ln w="9525">
            <a:noFill/>
            <a:miter lim="800000"/>
            <a:headEnd/>
            <a:tailEnd/>
          </a:ln>
        </p:spPr>
      </p:pic>
      <p:pic>
        <p:nvPicPr>
          <p:cNvPr id="21508" name="Picture 3"/>
          <p:cNvPicPr>
            <a:picLocks noChangeAspect="1" noChangeArrowheads="1"/>
          </p:cNvPicPr>
          <p:nvPr/>
        </p:nvPicPr>
        <p:blipFill>
          <a:blip r:embed="rId4"/>
          <a:srcRect/>
          <a:stretch>
            <a:fillRect/>
          </a:stretch>
        </p:blipFill>
        <p:spPr bwMode="auto">
          <a:xfrm>
            <a:off x="5857875" y="3243263"/>
            <a:ext cx="238125" cy="241300"/>
          </a:xfrm>
          <a:prstGeom prst="rect">
            <a:avLst/>
          </a:prstGeom>
          <a:noFill/>
          <a:ln w="9525">
            <a:noFill/>
            <a:miter lim="800000"/>
            <a:headEnd/>
            <a:tailEnd/>
          </a:ln>
        </p:spPr>
      </p:pic>
      <p:pic>
        <p:nvPicPr>
          <p:cNvPr id="21509" name="Picture 4"/>
          <p:cNvPicPr>
            <a:picLocks noChangeAspect="1" noChangeArrowheads="1"/>
          </p:cNvPicPr>
          <p:nvPr/>
        </p:nvPicPr>
        <p:blipFill>
          <a:blip r:embed="rId3"/>
          <a:srcRect/>
          <a:stretch>
            <a:fillRect/>
          </a:stretch>
        </p:blipFill>
        <p:spPr bwMode="auto">
          <a:xfrm>
            <a:off x="2055813" y="949325"/>
            <a:ext cx="476250" cy="481013"/>
          </a:xfrm>
          <a:prstGeom prst="rect">
            <a:avLst/>
          </a:prstGeom>
          <a:noFill/>
          <a:ln w="9525">
            <a:noFill/>
            <a:miter lim="800000"/>
            <a:headEnd/>
            <a:tailEnd/>
          </a:ln>
        </p:spPr>
      </p:pic>
      <p:pic>
        <p:nvPicPr>
          <p:cNvPr id="21510" name="Picture 5"/>
          <p:cNvPicPr>
            <a:picLocks noChangeAspect="1" noChangeArrowheads="1"/>
          </p:cNvPicPr>
          <p:nvPr/>
        </p:nvPicPr>
        <p:blipFill>
          <a:blip r:embed="rId3"/>
          <a:srcRect/>
          <a:stretch>
            <a:fillRect/>
          </a:stretch>
        </p:blipFill>
        <p:spPr bwMode="auto">
          <a:xfrm>
            <a:off x="1524000" y="244475"/>
            <a:ext cx="357188" cy="360363"/>
          </a:xfrm>
          <a:prstGeom prst="rect">
            <a:avLst/>
          </a:prstGeom>
          <a:noFill/>
          <a:ln w="9525">
            <a:noFill/>
            <a:miter lim="800000"/>
            <a:headEnd/>
            <a:tailEnd/>
          </a:ln>
        </p:spPr>
      </p:pic>
      <p:pic>
        <p:nvPicPr>
          <p:cNvPr id="21511" name="Picture 6"/>
          <p:cNvPicPr>
            <a:picLocks noChangeAspect="1" noChangeArrowheads="1"/>
          </p:cNvPicPr>
          <p:nvPr/>
        </p:nvPicPr>
        <p:blipFill>
          <a:blip r:embed="rId4"/>
          <a:srcRect/>
          <a:stretch>
            <a:fillRect/>
          </a:stretch>
        </p:blipFill>
        <p:spPr bwMode="auto">
          <a:xfrm>
            <a:off x="334963" y="1068388"/>
            <a:ext cx="238125" cy="241300"/>
          </a:xfrm>
          <a:prstGeom prst="rect">
            <a:avLst/>
          </a:prstGeom>
          <a:noFill/>
          <a:ln w="9525">
            <a:noFill/>
            <a:miter lim="800000"/>
            <a:headEnd/>
            <a:tailEnd/>
          </a:ln>
        </p:spPr>
      </p:pic>
      <p:pic>
        <p:nvPicPr>
          <p:cNvPr id="21512" name="Picture 7"/>
          <p:cNvPicPr>
            <a:picLocks noChangeAspect="1" noChangeArrowheads="1"/>
          </p:cNvPicPr>
          <p:nvPr/>
        </p:nvPicPr>
        <p:blipFill>
          <a:blip r:embed="rId3"/>
          <a:srcRect/>
          <a:stretch>
            <a:fillRect/>
          </a:stretch>
        </p:blipFill>
        <p:spPr bwMode="auto">
          <a:xfrm>
            <a:off x="11460163" y="1231900"/>
            <a:ext cx="357187" cy="361950"/>
          </a:xfrm>
          <a:prstGeom prst="rect">
            <a:avLst/>
          </a:prstGeom>
          <a:noFill/>
          <a:ln w="9525">
            <a:noFill/>
            <a:miter lim="800000"/>
            <a:headEnd/>
            <a:tailEnd/>
          </a:ln>
        </p:spPr>
      </p:pic>
      <p:pic>
        <p:nvPicPr>
          <p:cNvPr id="21513" name="Picture 8"/>
          <p:cNvPicPr>
            <a:picLocks noChangeAspect="1" noChangeArrowheads="1"/>
          </p:cNvPicPr>
          <p:nvPr/>
        </p:nvPicPr>
        <p:blipFill>
          <a:blip r:embed="rId3"/>
          <a:srcRect/>
          <a:stretch>
            <a:fillRect/>
          </a:stretch>
        </p:blipFill>
        <p:spPr bwMode="auto">
          <a:xfrm>
            <a:off x="10775950" y="5645150"/>
            <a:ext cx="476250" cy="481013"/>
          </a:xfrm>
          <a:prstGeom prst="rect">
            <a:avLst/>
          </a:prstGeom>
          <a:noFill/>
          <a:ln w="9525">
            <a:noFill/>
            <a:miter lim="800000"/>
            <a:headEnd/>
            <a:tailEnd/>
          </a:ln>
        </p:spPr>
      </p:pic>
      <p:pic>
        <p:nvPicPr>
          <p:cNvPr id="21514" name="Picture 9"/>
          <p:cNvPicPr>
            <a:picLocks noChangeAspect="1" noChangeArrowheads="1"/>
          </p:cNvPicPr>
          <p:nvPr/>
        </p:nvPicPr>
        <p:blipFill>
          <a:blip r:embed="rId5"/>
          <a:srcRect/>
          <a:stretch>
            <a:fillRect/>
          </a:stretch>
        </p:blipFill>
        <p:spPr bwMode="auto">
          <a:xfrm>
            <a:off x="9804400" y="5084763"/>
            <a:ext cx="238125" cy="244475"/>
          </a:xfrm>
          <a:prstGeom prst="rect">
            <a:avLst/>
          </a:prstGeom>
          <a:noFill/>
          <a:ln w="9525">
            <a:noFill/>
            <a:miter lim="800000"/>
            <a:headEnd/>
            <a:tailEnd/>
          </a:ln>
        </p:spPr>
      </p:pic>
      <p:pic>
        <p:nvPicPr>
          <p:cNvPr id="21515" name="Picture 10"/>
          <p:cNvPicPr>
            <a:picLocks noChangeAspect="1" noChangeArrowheads="1"/>
          </p:cNvPicPr>
          <p:nvPr/>
        </p:nvPicPr>
        <p:blipFill>
          <a:blip r:embed="rId5"/>
          <a:srcRect/>
          <a:stretch>
            <a:fillRect/>
          </a:stretch>
        </p:blipFill>
        <p:spPr bwMode="auto">
          <a:xfrm>
            <a:off x="454025" y="6126163"/>
            <a:ext cx="238125" cy="244475"/>
          </a:xfrm>
          <a:prstGeom prst="rect">
            <a:avLst/>
          </a:prstGeom>
          <a:noFill/>
          <a:ln w="9525">
            <a:noFill/>
            <a:miter lim="800000"/>
            <a:headEnd/>
            <a:tailEnd/>
          </a:ln>
        </p:spPr>
      </p:pic>
      <p:pic>
        <p:nvPicPr>
          <p:cNvPr id="21516" name="Picture 11"/>
          <p:cNvPicPr>
            <a:picLocks noChangeAspect="1" noChangeArrowheads="1"/>
          </p:cNvPicPr>
          <p:nvPr/>
        </p:nvPicPr>
        <p:blipFill>
          <a:blip r:embed="rId5"/>
          <a:srcRect/>
          <a:stretch>
            <a:fillRect/>
          </a:stretch>
        </p:blipFill>
        <p:spPr bwMode="auto">
          <a:xfrm>
            <a:off x="2070100" y="5329238"/>
            <a:ext cx="238125" cy="244475"/>
          </a:xfrm>
          <a:prstGeom prst="rect">
            <a:avLst/>
          </a:prstGeom>
          <a:noFill/>
          <a:ln w="9525">
            <a:noFill/>
            <a:miter lim="800000"/>
            <a:headEnd/>
            <a:tailEnd/>
          </a:ln>
        </p:spPr>
      </p:pic>
      <p:pic>
        <p:nvPicPr>
          <p:cNvPr id="21517" name="Picture 12"/>
          <p:cNvPicPr>
            <a:picLocks noChangeAspect="1" noChangeArrowheads="1"/>
          </p:cNvPicPr>
          <p:nvPr/>
        </p:nvPicPr>
        <p:blipFill>
          <a:blip r:embed="rId5"/>
          <a:srcRect/>
          <a:stretch>
            <a:fillRect/>
          </a:stretch>
        </p:blipFill>
        <p:spPr bwMode="auto">
          <a:xfrm>
            <a:off x="5124450" y="6248400"/>
            <a:ext cx="238125" cy="244475"/>
          </a:xfrm>
          <a:prstGeom prst="rect">
            <a:avLst/>
          </a:prstGeom>
          <a:noFill/>
          <a:ln w="9525">
            <a:noFill/>
            <a:miter lim="800000"/>
            <a:headEnd/>
            <a:tailEnd/>
          </a:ln>
        </p:spPr>
      </p:pic>
      <p:pic>
        <p:nvPicPr>
          <p:cNvPr id="21518" name="Picture 19" descr="50px-Star_empty"/>
          <p:cNvPicPr>
            <a:picLocks noChangeAspect="1" noChangeArrowheads="1"/>
          </p:cNvPicPr>
          <p:nvPr/>
        </p:nvPicPr>
        <p:blipFill>
          <a:blip r:embed="rId6"/>
          <a:srcRect/>
          <a:stretch>
            <a:fillRect/>
          </a:stretch>
        </p:blipFill>
        <p:spPr bwMode="auto">
          <a:xfrm>
            <a:off x="11252200" y="3241675"/>
            <a:ext cx="476250" cy="485775"/>
          </a:xfrm>
          <a:prstGeom prst="rect">
            <a:avLst/>
          </a:prstGeom>
          <a:noFill/>
          <a:ln w="9525">
            <a:noFill/>
            <a:miter lim="800000"/>
            <a:headEnd/>
            <a:tailEnd/>
          </a:ln>
        </p:spPr>
      </p:pic>
      <p:pic>
        <p:nvPicPr>
          <p:cNvPr id="21519" name="Picture 23" descr="large-Planet-icon-166"/>
          <p:cNvPicPr>
            <a:picLocks noChangeAspect="1" noChangeArrowheads="1"/>
          </p:cNvPicPr>
          <p:nvPr/>
        </p:nvPicPr>
        <p:blipFill>
          <a:blip r:embed="rId7"/>
          <a:srcRect/>
          <a:stretch>
            <a:fillRect/>
          </a:stretch>
        </p:blipFill>
        <p:spPr bwMode="auto">
          <a:xfrm rot="937454">
            <a:off x="9653588" y="5573713"/>
            <a:ext cx="777875" cy="77628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개체 틀 1"/>
          <p:cNvSpPr>
            <a:spLocks noGrp="1"/>
          </p:cNvSpPr>
          <p:nvPr>
            <p:ph type="title"/>
          </p:nvPr>
        </p:nvSpPr>
        <p:spPr/>
        <p:txBody>
          <a:bodyPr>
            <a:normAutofit/>
          </a:bodyPr>
          <a:lstStyle/>
          <a:p>
            <a:pPr algn="ctr" eaLnBrk="1" fontAlgn="auto" hangingPunct="1">
              <a:spcAft>
                <a:spcPts val="0"/>
              </a:spcAft>
              <a:defRPr lang="lt-LT" altLang="en-US"/>
            </a:pPr>
            <a:r>
              <a:rPr lang="en-US" alt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Kokia Saturno sudėtis?</a:t>
            </a:r>
            <a:endParaRPr lang="en-US" altLang="en-US" b="1" spc="50" dirty="0">
              <a:solidFill>
                <a:schemeClr val="accent6">
                  <a:tint val="1000"/>
                </a:schemeClr>
              </a:solidFill>
            </a:endParaRPr>
          </a:p>
        </p:txBody>
      </p:sp>
      <p:sp>
        <p:nvSpPr>
          <p:cNvPr id="22530" name="TextBox 4"/>
          <p:cNvSpPr txBox="1">
            <a:spLocks noChangeArrowheads="1"/>
          </p:cNvSpPr>
          <p:nvPr/>
        </p:nvSpPr>
        <p:spPr bwMode="auto">
          <a:xfrm>
            <a:off x="4495800" y="2971800"/>
            <a:ext cx="4192588" cy="2617788"/>
          </a:xfrm>
          <a:prstGeom prst="rect">
            <a:avLst/>
          </a:prstGeom>
          <a:noFill/>
          <a:ln w="9525">
            <a:noFill/>
            <a:miter lim="800000"/>
            <a:headEnd/>
            <a:tailEnd/>
          </a:ln>
        </p:spPr>
        <p:txBody>
          <a:bodyPr>
            <a:spAutoFit/>
          </a:bodyPr>
          <a:lstStyle/>
          <a:p>
            <a:endParaRPr lang="lt-LT">
              <a:cs typeface="함초롬돋움"/>
            </a:endParaRPr>
          </a:p>
        </p:txBody>
      </p:sp>
      <p:pic>
        <p:nvPicPr>
          <p:cNvPr id="8" name="Picture 7"/>
          <p:cNvPicPr>
            <a:picLocks noChangeAspect="1"/>
          </p:cNvPicPr>
          <p:nvPr/>
        </p:nvPicPr>
        <p:blipFill>
          <a:blip r:embed="rId2"/>
          <a:srcRect/>
          <a:stretch>
            <a:fillRect/>
          </a:stretch>
        </p:blipFill>
        <p:spPr bwMode="auto">
          <a:xfrm>
            <a:off x="-12700" y="1503363"/>
            <a:ext cx="4697413" cy="4697412"/>
          </a:xfrm>
          <a:prstGeom prst="rect">
            <a:avLst/>
          </a:prstGeom>
          <a:noFill/>
          <a:ln w="9525">
            <a:noFill/>
            <a:miter lim="800000"/>
            <a:headEnd/>
            <a:tailEnd/>
          </a:ln>
        </p:spPr>
      </p:pic>
      <p:pic>
        <p:nvPicPr>
          <p:cNvPr id="22532" name="Picture 2" descr="C:\Users\asus\AppData\Local\Microsoft\Windows\Temporary Internet Files\Content.IE5\14EDBN3C\50px-Star_empty.svg[1].png"/>
          <p:cNvPicPr>
            <a:picLocks noChangeAspect="1" noChangeArrowheads="1"/>
          </p:cNvPicPr>
          <p:nvPr/>
        </p:nvPicPr>
        <p:blipFill>
          <a:blip r:embed="rId3"/>
          <a:srcRect/>
          <a:stretch>
            <a:fillRect/>
          </a:stretch>
        </p:blipFill>
        <p:spPr bwMode="auto">
          <a:xfrm>
            <a:off x="2300288" y="182563"/>
            <a:ext cx="476250" cy="485775"/>
          </a:xfrm>
          <a:prstGeom prst="rect">
            <a:avLst/>
          </a:prstGeom>
          <a:noFill/>
          <a:ln w="9525">
            <a:noFill/>
            <a:miter lim="800000"/>
            <a:headEnd/>
            <a:tailEnd/>
          </a:ln>
        </p:spPr>
      </p:pic>
      <p:pic>
        <p:nvPicPr>
          <p:cNvPr id="22533" name="Picture 3" descr="C:\Users\asus\AppData\Local\Microsoft\Windows\Temporary Internet Files\Content.IE5\14EDBN3C\50px-Star_empty.svg[1].png"/>
          <p:cNvPicPr>
            <a:picLocks noChangeAspect="1" noChangeArrowheads="1"/>
          </p:cNvPicPr>
          <p:nvPr/>
        </p:nvPicPr>
        <p:blipFill>
          <a:blip r:embed="rId3"/>
          <a:srcRect/>
          <a:stretch>
            <a:fillRect/>
          </a:stretch>
        </p:blipFill>
        <p:spPr bwMode="auto">
          <a:xfrm>
            <a:off x="817563" y="836613"/>
            <a:ext cx="392112" cy="400050"/>
          </a:xfrm>
          <a:prstGeom prst="rect">
            <a:avLst/>
          </a:prstGeom>
          <a:noFill/>
          <a:ln w="9525">
            <a:noFill/>
            <a:miter lim="800000"/>
            <a:headEnd/>
            <a:tailEnd/>
          </a:ln>
        </p:spPr>
      </p:pic>
      <p:pic>
        <p:nvPicPr>
          <p:cNvPr id="22534" name="Picture 4" descr="C:\Users\asus\AppData\Local\Microsoft\Windows\Temporary Internet Files\Content.IE5\14EDBN3C\50px-Star_empty.svg[1].png"/>
          <p:cNvPicPr>
            <a:picLocks noChangeAspect="1" noChangeArrowheads="1"/>
          </p:cNvPicPr>
          <p:nvPr/>
        </p:nvPicPr>
        <p:blipFill>
          <a:blip r:embed="rId3"/>
          <a:srcRect/>
          <a:stretch>
            <a:fillRect/>
          </a:stretch>
        </p:blipFill>
        <p:spPr bwMode="auto">
          <a:xfrm>
            <a:off x="9378950" y="766763"/>
            <a:ext cx="476250" cy="485775"/>
          </a:xfrm>
          <a:prstGeom prst="rect">
            <a:avLst/>
          </a:prstGeom>
          <a:noFill/>
          <a:ln w="9525">
            <a:noFill/>
            <a:miter lim="800000"/>
            <a:headEnd/>
            <a:tailEnd/>
          </a:ln>
        </p:spPr>
      </p:pic>
      <p:pic>
        <p:nvPicPr>
          <p:cNvPr id="22535" name="Picture 2"/>
          <p:cNvPicPr>
            <a:picLocks noChangeAspect="1" noChangeArrowheads="1"/>
          </p:cNvPicPr>
          <p:nvPr/>
        </p:nvPicPr>
        <p:blipFill>
          <a:blip r:embed="rId4"/>
          <a:srcRect/>
          <a:stretch>
            <a:fillRect/>
          </a:stretch>
        </p:blipFill>
        <p:spPr bwMode="auto">
          <a:xfrm>
            <a:off x="8643938" y="6299200"/>
            <a:ext cx="238125" cy="239713"/>
          </a:xfrm>
          <a:prstGeom prst="rect">
            <a:avLst/>
          </a:prstGeom>
          <a:noFill/>
          <a:ln w="9525">
            <a:noFill/>
            <a:miter lim="800000"/>
            <a:headEnd/>
            <a:tailEnd/>
          </a:ln>
        </p:spPr>
      </p:pic>
      <p:pic>
        <p:nvPicPr>
          <p:cNvPr id="22536" name="Picture 3"/>
          <p:cNvPicPr>
            <a:picLocks noChangeAspect="1" noChangeArrowheads="1"/>
          </p:cNvPicPr>
          <p:nvPr/>
        </p:nvPicPr>
        <p:blipFill>
          <a:blip r:embed="rId5"/>
          <a:srcRect/>
          <a:stretch>
            <a:fillRect/>
          </a:stretch>
        </p:blipFill>
        <p:spPr bwMode="auto">
          <a:xfrm>
            <a:off x="11122025" y="5164138"/>
            <a:ext cx="476250" cy="481012"/>
          </a:xfrm>
          <a:prstGeom prst="rect">
            <a:avLst/>
          </a:prstGeom>
          <a:noFill/>
          <a:ln w="9525">
            <a:noFill/>
            <a:miter lim="800000"/>
            <a:headEnd/>
            <a:tailEnd/>
          </a:ln>
        </p:spPr>
      </p:pic>
      <p:sp>
        <p:nvSpPr>
          <p:cNvPr id="22537" name="TextBox 1"/>
          <p:cNvSpPr txBox="1">
            <a:spLocks noChangeArrowheads="1"/>
          </p:cNvSpPr>
          <p:nvPr/>
        </p:nvSpPr>
        <p:spPr bwMode="auto">
          <a:xfrm>
            <a:off x="4691063" y="1371600"/>
            <a:ext cx="7208837" cy="5818188"/>
          </a:xfrm>
          <a:prstGeom prst="rect">
            <a:avLst/>
          </a:prstGeom>
          <a:noFill/>
          <a:ln w="9525">
            <a:noFill/>
            <a:miter lim="800000"/>
            <a:headEnd/>
            <a:tailEnd/>
          </a:ln>
        </p:spPr>
        <p:txBody>
          <a:bodyPr>
            <a:spAutoFit/>
          </a:bodyPr>
          <a:lstStyle/>
          <a:p>
            <a:pPr latinLnBrk="1"/>
            <a:r>
              <a:rPr lang="lt-LT" sz="2800">
                <a:cs typeface="함초롬돋움"/>
              </a:rPr>
              <a:t>Saturnas neturi kieto paviršiaus. Po debesų sluoksniu pasideda skystas 32000 km storio molekulinio vandelinio  ir helio sluoksnis.Po  juo yra 12000 km storio metališkojo              vandenilio sluoksnis, o po juo – 16000 km    spindulio branduolys, sudarytas iš siliktų ir    vandens, metalo bei amoniako ledų.             Saturno centre temperatūra turėtų būti         20000°C .  </a:t>
            </a:r>
          </a:p>
          <a:p>
            <a:pPr latinLnBrk="1"/>
            <a:endParaRPr lang="lt-LT" sz="2400">
              <a:cs typeface="함초롬돋움"/>
            </a:endParaRPr>
          </a:p>
          <a:p>
            <a:pPr latinLnBrk="1"/>
            <a:endParaRPr lang="lt-LT" sz="2400">
              <a:cs typeface="함초롬돋움"/>
            </a:endParaRPr>
          </a:p>
          <a:p>
            <a:pPr latinLnBrk="1"/>
            <a:endParaRPr lang="lt-LT" sz="2400">
              <a:cs typeface="함초롬돋움"/>
            </a:endParaRPr>
          </a:p>
          <a:p>
            <a:pPr latinLnBrk="1"/>
            <a:endParaRPr lang="lt-LT" sz="2400">
              <a:cs typeface="함초롬돋움"/>
            </a:endParaRPr>
          </a:p>
          <a:p>
            <a:pPr latinLnBrk="1"/>
            <a:endParaRPr lang="lt-LT" sz="2400">
              <a:cs typeface="함초롬돋움"/>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640989" y="22389"/>
            <a:ext cx="10972799" cy="960000"/>
          </a:xfrm>
        </p:spPr>
        <p:txBody>
          <a:bodyPr>
            <a:normAutofit/>
          </a:bodyPr>
          <a:lstStyle/>
          <a:p>
            <a:pPr algn="ctr" eaLnBrk="1" fontAlgn="auto" hangingPunct="1">
              <a:spcAft>
                <a:spcPts val="0"/>
              </a:spcAft>
              <a:defRPr lang="lt-LT" altLang="en-US"/>
            </a:pPr>
            <a:r>
              <a:rPr lang="en-US" altLang="en-US"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Saturno žiedai</a:t>
            </a:r>
          </a:p>
        </p:txBody>
      </p:sp>
      <p:sp>
        <p:nvSpPr>
          <p:cNvPr id="23554" name="TextBox 2"/>
          <p:cNvSpPr txBox="1">
            <a:spLocks noChangeArrowheads="1"/>
          </p:cNvSpPr>
          <p:nvPr/>
        </p:nvSpPr>
        <p:spPr bwMode="auto">
          <a:xfrm>
            <a:off x="1343025" y="1484313"/>
            <a:ext cx="8929688" cy="4249737"/>
          </a:xfrm>
          <a:prstGeom prst="rect">
            <a:avLst/>
          </a:prstGeom>
          <a:noFill/>
          <a:ln w="9525">
            <a:noFill/>
            <a:miter lim="800000"/>
            <a:headEnd/>
            <a:tailEnd/>
          </a:ln>
        </p:spPr>
        <p:txBody>
          <a:bodyPr>
            <a:spAutoFit/>
          </a:bodyPr>
          <a:lstStyle/>
          <a:p>
            <a:endParaRPr lang="lt-LT">
              <a:cs typeface="함초롬돋움"/>
            </a:endParaRPr>
          </a:p>
        </p:txBody>
      </p:sp>
      <p:sp>
        <p:nvSpPr>
          <p:cNvPr id="5" name="TextBox 4"/>
          <p:cNvSpPr txBox="1"/>
          <p:nvPr/>
        </p:nvSpPr>
        <p:spPr>
          <a:xfrm>
            <a:off x="119063" y="795338"/>
            <a:ext cx="12072937" cy="5270500"/>
          </a:xfrm>
          <a:prstGeom prst="rect">
            <a:avLst/>
          </a:prstGeom>
          <a:noFill/>
        </p:spPr>
        <p:txBody>
          <a:bodyPr>
            <a:spAutoFit/>
          </a:bodyPr>
          <a:lstStyle/>
          <a:p>
            <a:pPr marL="518000" indent="-518000" fontAlgn="auto" latinLnBrk="1">
              <a:lnSpc>
                <a:spcPct val="150000"/>
              </a:lnSpc>
              <a:spcBef>
                <a:spcPts val="0"/>
              </a:spcBef>
              <a:spcAft>
                <a:spcPts val="0"/>
              </a:spcAft>
              <a:buFont typeface="Wingdings"/>
              <a:buBlip>
                <a:blip r:embed="rId2"/>
              </a:buBlip>
              <a:defRPr lang="lt-LT" altLang="en-US"/>
            </a:pPr>
            <a:r>
              <a:rPr lang="lt-LT" altLang="" sz="2800" dirty="0">
                <a:latin typeface="+mn-lt"/>
                <a:ea typeface="+mn-ea"/>
                <a:cs typeface="+mn-cs"/>
              </a:rPr>
              <a:t>Saturno žiedai – planetos žiedų sistema, besisukanti apie Saturną. </a:t>
            </a:r>
          </a:p>
          <a:p>
            <a:pPr marL="457200" indent="-457200" fontAlgn="auto">
              <a:lnSpc>
                <a:spcPct val="150000"/>
              </a:lnSpc>
              <a:spcBef>
                <a:spcPts val="0"/>
              </a:spcBef>
              <a:spcAft>
                <a:spcPts val="0"/>
              </a:spcAft>
              <a:buFont typeface="Wingdings"/>
              <a:buChar char="v"/>
              <a:defRPr lang="lt-LT" altLang="en-US"/>
            </a:pPr>
            <a:endParaRPr lang="lt-LT" altLang="" sz="500" dirty="0">
              <a:latin typeface="+mn-lt"/>
              <a:ea typeface="+mn-ea"/>
              <a:cs typeface="+mn-cs"/>
            </a:endParaRPr>
          </a:p>
          <a:p>
            <a:pPr marL="518000" indent="-518000" fontAlgn="auto" latinLnBrk="1">
              <a:spcBef>
                <a:spcPts val="0"/>
              </a:spcBef>
              <a:spcAft>
                <a:spcPts val="0"/>
              </a:spcAft>
              <a:buFontTx/>
              <a:buBlip>
                <a:blip r:embed="rId2"/>
              </a:buBlip>
              <a:defRPr lang="lt-LT" altLang="en-US"/>
            </a:pPr>
            <a:r>
              <a:rPr lang="lt-LT" altLang="en-US" sz="2800" dirty="0">
                <a:latin typeface="+mn-lt"/>
                <a:ea typeface="+mn-ea"/>
                <a:cs typeface="+mn-cs"/>
              </a:rPr>
              <a:t>Žiedus sudaro </a:t>
            </a:r>
            <a:r>
              <a:rPr lang="en-US" altLang="en-US" sz="2800" dirty="0" err="1">
                <a:latin typeface="+mn-lt"/>
                <a:ea typeface="+mn-ea"/>
                <a:cs typeface="+mn-cs"/>
              </a:rPr>
              <a:t>daugiausia</a:t>
            </a:r>
            <a:r>
              <a:rPr lang="lt-LT" altLang="en-US" sz="2800" dirty="0">
                <a:latin typeface="+mn-lt"/>
                <a:ea typeface="+mn-ea"/>
                <a:cs typeface="+mn-cs"/>
              </a:rPr>
              <a:t>i</a:t>
            </a:r>
            <a:r>
              <a:rPr lang="en-US" altLang="en-US" sz="2800" dirty="0">
                <a:latin typeface="+mn-lt"/>
                <a:ea typeface="+mn-ea"/>
                <a:cs typeface="+mn-cs"/>
              </a:rPr>
              <a:t> </a:t>
            </a:r>
            <a:r>
              <a:rPr lang="en-US" altLang="en-US" sz="2800" dirty="0" err="1">
                <a:latin typeface="+mn-lt"/>
                <a:ea typeface="+mn-ea"/>
                <a:cs typeface="+mn-cs"/>
              </a:rPr>
              <a:t>dulk</a:t>
            </a:r>
            <a:r>
              <a:rPr lang="lt-LT" altLang="en-US" sz="2800" dirty="0">
                <a:latin typeface="+mn-lt"/>
                <a:ea typeface="+mn-ea"/>
                <a:cs typeface="+mn-cs"/>
              </a:rPr>
              <a:t>ės ir ledo gabalai, kurių skersmuo nuo    kelių mikrometrų iki 10 m. Žiedai susideda iš siauresnių koncentrinių        žiedų</a:t>
            </a:r>
            <a:r>
              <a:rPr lang="en-US" altLang="en-US" sz="2800" dirty="0">
                <a:latin typeface="+mn-lt"/>
                <a:ea typeface="+mn-ea"/>
                <a:cs typeface="+mn-cs"/>
              </a:rPr>
              <a:t>.</a:t>
            </a:r>
          </a:p>
          <a:p>
            <a:pPr marL="457200" indent="-457200" fontAlgn="auto">
              <a:spcBef>
                <a:spcPts val="0"/>
              </a:spcBef>
              <a:spcAft>
                <a:spcPts val="0"/>
              </a:spcAft>
              <a:buFont typeface="Wingdings"/>
              <a:buChar char="v"/>
              <a:defRPr lang="lt-LT" altLang="en-US"/>
            </a:pPr>
            <a:endParaRPr lang="lt-LT" altLang="" sz="500" dirty="0">
              <a:latin typeface="+mn-lt"/>
              <a:ea typeface="+mn-ea"/>
              <a:cs typeface="+mn-cs"/>
            </a:endParaRPr>
          </a:p>
          <a:p>
            <a:pPr marL="518000" indent="-518000" fontAlgn="auto" latinLnBrk="1">
              <a:spcBef>
                <a:spcPts val="0"/>
              </a:spcBef>
              <a:spcAft>
                <a:spcPts val="0"/>
              </a:spcAft>
              <a:buFont typeface="Wingdings"/>
              <a:buBlip>
                <a:blip r:embed="rId2"/>
              </a:buBlip>
              <a:defRPr lang="lt-LT" altLang="en-US"/>
            </a:pPr>
            <a:r>
              <a:rPr lang="lt-LT" altLang="en-US" sz="2800" dirty="0">
                <a:latin typeface="+mn-lt"/>
                <a:ea typeface="+mn-ea"/>
                <a:cs typeface="+mn-cs"/>
              </a:rPr>
              <a:t>Tarp žiedų yra keletas tarpų, kurie susidarė dėl orbitinių rezonansų  tarp žiedus sudarančių dalelių ir vieno ar kelių Saturno palydovų.</a:t>
            </a:r>
          </a:p>
          <a:p>
            <a:pPr marL="457200" indent="-457200" fontAlgn="auto">
              <a:spcBef>
                <a:spcPts val="0"/>
              </a:spcBef>
              <a:spcAft>
                <a:spcPts val="0"/>
              </a:spcAft>
              <a:buFont typeface="Wingdings"/>
              <a:buChar char="v"/>
              <a:defRPr lang="lt-LT" altLang="en-US"/>
            </a:pPr>
            <a:endParaRPr lang="lt-LT" altLang="" sz="500" dirty="0">
              <a:latin typeface="+mn-lt"/>
              <a:ea typeface="+mn-ea"/>
              <a:cs typeface="+mn-cs"/>
            </a:endParaRPr>
          </a:p>
          <a:p>
            <a:pPr marL="518000" indent="-518000" fontAlgn="auto" latinLnBrk="1">
              <a:spcBef>
                <a:spcPts val="0"/>
              </a:spcBef>
              <a:spcAft>
                <a:spcPts val="0"/>
              </a:spcAft>
              <a:buFont typeface="Wingdings"/>
              <a:buBlip>
                <a:blip r:embed="rId2"/>
              </a:buBlip>
              <a:defRPr lang="lt-LT" altLang="en-US"/>
            </a:pPr>
            <a:r>
              <a:rPr lang="lt-LT" altLang="en-US" sz="2800" dirty="0">
                <a:latin typeface="+mn-lt"/>
                <a:ea typeface="+mn-ea"/>
                <a:cs typeface="+mn-cs"/>
              </a:rPr>
              <a:t>Saturno žiedų sistema susiformavo prieš maždaug 4,4 milijardus metų.</a:t>
            </a:r>
          </a:p>
          <a:p>
            <a:pPr marL="518000" indent="-518000" fontAlgn="auto" latinLnBrk="1">
              <a:spcBef>
                <a:spcPts val="0"/>
              </a:spcBef>
              <a:spcAft>
                <a:spcPts val="0"/>
              </a:spcAft>
              <a:buFont typeface="Wingdings"/>
              <a:buBlip>
                <a:blip r:embed="rId2"/>
              </a:buBlip>
              <a:defRPr lang="lt-LT" altLang="en-US"/>
            </a:pPr>
            <a:r>
              <a:rPr lang="lt-LT" altLang="en-US" sz="2800" dirty="0">
                <a:latin typeface="+mn-lt"/>
                <a:ea typeface="+mn-ea"/>
                <a:cs typeface="+mn-cs"/>
              </a:rPr>
              <a:t>Bendras žiedų plotis siekia daugiau kaip 400000 km, o storis- vos 1 km.</a:t>
            </a:r>
          </a:p>
          <a:p>
            <a:pPr marL="399840" indent="-399840" fontAlgn="auto">
              <a:spcBef>
                <a:spcPts val="0"/>
              </a:spcBef>
              <a:spcAft>
                <a:spcPts val="0"/>
              </a:spcAft>
              <a:buFont typeface="Wingdings"/>
              <a:buChar char="v"/>
              <a:defRPr lang="lt-LT" altLang="en-US"/>
            </a:pPr>
            <a:endParaRPr lang="lt-LT" altLang="" sz="2800" dirty="0">
              <a:latin typeface="+mn-lt"/>
              <a:ea typeface="+mn-ea"/>
              <a:cs typeface="+mn-cs"/>
            </a:endParaRPr>
          </a:p>
          <a:p>
            <a:pPr marL="399840" indent="-399840" fontAlgn="auto">
              <a:spcBef>
                <a:spcPts val="0"/>
              </a:spcBef>
              <a:spcAft>
                <a:spcPts val="0"/>
              </a:spcAft>
              <a:buFont typeface="Wingdings"/>
              <a:buChar char="v"/>
              <a:defRPr lang="lt-LT" altLang="en-US"/>
            </a:pPr>
            <a:endParaRPr lang="lt-LT" altLang="" sz="2800" dirty="0">
              <a:latin typeface="+mn-lt"/>
              <a:ea typeface="+mn-ea"/>
              <a:cs typeface="+mn-cs"/>
            </a:endParaRPr>
          </a:p>
          <a:p>
            <a:pPr marL="399840" indent="-399840" fontAlgn="auto">
              <a:spcBef>
                <a:spcPts val="0"/>
              </a:spcBef>
              <a:spcAft>
                <a:spcPts val="0"/>
              </a:spcAft>
              <a:buFont typeface="Wingdings"/>
              <a:buChar char="v"/>
              <a:defRPr lang="lt-LT" altLang="en-US"/>
            </a:pPr>
            <a:endParaRPr lang="lt-LT" altLang="" sz="2800" dirty="0">
              <a:latin typeface="+mn-lt"/>
              <a:ea typeface="+mn-ea"/>
              <a:cs typeface="+mn-cs"/>
            </a:endParaRPr>
          </a:p>
        </p:txBody>
      </p:sp>
      <p:pic>
        <p:nvPicPr>
          <p:cNvPr id="23556" name="Picture 4" descr="C:\Users\asus\AppData\Local\Microsoft\Windows\Temporary Internet Files\Content.IE5\14EDBN3C\50px-Star_empty.svg[1].png"/>
          <p:cNvPicPr>
            <a:picLocks noChangeAspect="1" noChangeArrowheads="1"/>
          </p:cNvPicPr>
          <p:nvPr/>
        </p:nvPicPr>
        <p:blipFill>
          <a:blip r:embed="rId3"/>
          <a:srcRect/>
          <a:stretch>
            <a:fillRect/>
          </a:stretch>
        </p:blipFill>
        <p:spPr bwMode="auto">
          <a:xfrm>
            <a:off x="8580438" y="258763"/>
            <a:ext cx="355600" cy="361950"/>
          </a:xfrm>
          <a:prstGeom prst="rect">
            <a:avLst/>
          </a:prstGeom>
          <a:noFill/>
          <a:ln w="9525">
            <a:noFill/>
            <a:miter lim="800000"/>
            <a:headEnd/>
            <a:tailEnd/>
          </a:ln>
        </p:spPr>
      </p:pic>
      <p:pic>
        <p:nvPicPr>
          <p:cNvPr id="23557" name="Picture 5" descr="C:\Users\asus\AppData\Local\Microsoft\Windows\Temporary Internet Files\Content.IE5\14EDBN3C\50px-Star_empty.svg[1].png"/>
          <p:cNvPicPr>
            <a:picLocks noChangeAspect="1" noChangeArrowheads="1"/>
          </p:cNvPicPr>
          <p:nvPr/>
        </p:nvPicPr>
        <p:blipFill>
          <a:blip r:embed="rId3"/>
          <a:srcRect/>
          <a:stretch>
            <a:fillRect/>
          </a:stretch>
        </p:blipFill>
        <p:spPr bwMode="auto">
          <a:xfrm>
            <a:off x="3330575" y="2781300"/>
            <a:ext cx="355600" cy="361950"/>
          </a:xfrm>
          <a:prstGeom prst="rect">
            <a:avLst/>
          </a:prstGeom>
          <a:noFill/>
          <a:ln w="9525">
            <a:noFill/>
            <a:miter lim="800000"/>
            <a:headEnd/>
            <a:tailEnd/>
          </a:ln>
        </p:spPr>
      </p:pic>
      <p:pic>
        <p:nvPicPr>
          <p:cNvPr id="23558" name="Picture 6" descr="C:\Users\asus\AppData\Local\Microsoft\Windows\Temporary Internet Files\Content.IE5\14EDBN3C\50px-Star_empty.svg[1].png"/>
          <p:cNvPicPr>
            <a:picLocks noChangeAspect="1" noChangeArrowheads="1"/>
          </p:cNvPicPr>
          <p:nvPr/>
        </p:nvPicPr>
        <p:blipFill>
          <a:blip r:embed="rId3"/>
          <a:srcRect/>
          <a:stretch>
            <a:fillRect/>
          </a:stretch>
        </p:blipFill>
        <p:spPr bwMode="auto">
          <a:xfrm>
            <a:off x="1716088" y="387350"/>
            <a:ext cx="476250" cy="485775"/>
          </a:xfrm>
          <a:prstGeom prst="rect">
            <a:avLst/>
          </a:prstGeom>
          <a:noFill/>
          <a:ln w="9525">
            <a:noFill/>
            <a:miter lim="800000"/>
            <a:headEnd/>
            <a:tailEnd/>
          </a:ln>
        </p:spPr>
      </p:pic>
      <p:pic>
        <p:nvPicPr>
          <p:cNvPr id="23559" name="Picture 7" descr="C:\Users\asus\AppData\Local\Microsoft\Windows\Temporary Internet Files\Content.IE5\14EDBN3C\50px-Star_empty.svg[1].png"/>
          <p:cNvPicPr>
            <a:picLocks noChangeAspect="1" noChangeArrowheads="1"/>
          </p:cNvPicPr>
          <p:nvPr/>
        </p:nvPicPr>
        <p:blipFill>
          <a:blip r:embed="rId3"/>
          <a:srcRect/>
          <a:stretch>
            <a:fillRect/>
          </a:stretch>
        </p:blipFill>
        <p:spPr bwMode="auto">
          <a:xfrm>
            <a:off x="8637588" y="6084888"/>
            <a:ext cx="238125" cy="242887"/>
          </a:xfrm>
          <a:prstGeom prst="rect">
            <a:avLst/>
          </a:prstGeom>
          <a:noFill/>
          <a:ln w="9525">
            <a:noFill/>
            <a:miter lim="800000"/>
            <a:headEnd/>
            <a:tailEnd/>
          </a:ln>
        </p:spPr>
      </p:pic>
      <p:pic>
        <p:nvPicPr>
          <p:cNvPr id="23560" name="Picture 8" descr="C:\Users\asus\AppData\Local\Microsoft\Windows\Temporary Internet Files\Content.IE5\14EDBN3C\50px-Star_empty.svg[1].png"/>
          <p:cNvPicPr>
            <a:picLocks noChangeAspect="1" noChangeArrowheads="1"/>
          </p:cNvPicPr>
          <p:nvPr/>
        </p:nvPicPr>
        <p:blipFill>
          <a:blip r:embed="rId3"/>
          <a:srcRect/>
          <a:stretch>
            <a:fillRect/>
          </a:stretch>
        </p:blipFill>
        <p:spPr bwMode="auto">
          <a:xfrm>
            <a:off x="2409825" y="5534025"/>
            <a:ext cx="238125" cy="242888"/>
          </a:xfrm>
          <a:prstGeom prst="rect">
            <a:avLst/>
          </a:prstGeom>
          <a:noFill/>
          <a:ln w="9525">
            <a:noFill/>
            <a:miter lim="800000"/>
            <a:headEnd/>
            <a:tailEnd/>
          </a:ln>
        </p:spPr>
      </p:pic>
      <p:pic>
        <p:nvPicPr>
          <p:cNvPr id="23561" name="Picture 9" descr="C:\Users\asus\AppData\Local\Microsoft\Windows\Temporary Internet Files\Content.IE5\14EDBN3C\50px-Star_empty.svg[1].png"/>
          <p:cNvPicPr>
            <a:picLocks noChangeAspect="1" noChangeArrowheads="1"/>
          </p:cNvPicPr>
          <p:nvPr/>
        </p:nvPicPr>
        <p:blipFill>
          <a:blip r:embed="rId3"/>
          <a:srcRect/>
          <a:stretch>
            <a:fillRect/>
          </a:stretch>
        </p:blipFill>
        <p:spPr bwMode="auto">
          <a:xfrm>
            <a:off x="10152063" y="4770438"/>
            <a:ext cx="476250" cy="485775"/>
          </a:xfrm>
          <a:prstGeom prst="rect">
            <a:avLst/>
          </a:prstGeom>
          <a:noFill/>
          <a:ln w="9525">
            <a:noFill/>
            <a:miter lim="800000"/>
            <a:headEnd/>
            <a:tailEnd/>
          </a:ln>
        </p:spPr>
      </p:pic>
      <p:pic>
        <p:nvPicPr>
          <p:cNvPr id="4" name="Picture 2"/>
          <p:cNvPicPr>
            <a:picLocks noChangeAspect="1" noChangeArrowheads="1"/>
          </p:cNvPicPr>
          <p:nvPr/>
        </p:nvPicPr>
        <p:blipFill>
          <a:blip r:embed="rId4"/>
          <a:srcRect/>
          <a:stretch>
            <a:fillRect/>
          </a:stretch>
        </p:blipFill>
        <p:spPr bwMode="auto">
          <a:xfrm>
            <a:off x="4086225" y="4730750"/>
            <a:ext cx="4140200" cy="2005013"/>
          </a:xfrm>
          <a:prstGeom prst="rect">
            <a:avLst/>
          </a:prstGeom>
          <a:noFill/>
          <a:ln w="9525">
            <a:noFill/>
            <a:miter lim="800000"/>
            <a:headEnd/>
            <a:tailEnd/>
          </a:ln>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44718" y="66055"/>
            <a:ext cx="6912960" cy="751190"/>
          </a:xfrm>
          <a:prstGeom prst="rect">
            <a:avLst/>
          </a:prstGeom>
          <a:noFill/>
        </p:spPr>
        <p:txBody>
          <a:bodyPr>
            <a:spAutoFit/>
          </a:bodyPr>
          <a:lstStyle/>
          <a:p>
            <a:pPr fontAlgn="auto" latinLnBrk="1">
              <a:spcBef>
                <a:spcPts val="0"/>
              </a:spcBef>
              <a:spcAft>
                <a:spcPts val="0"/>
              </a:spcAft>
              <a:defRPr lang="lt-LT" altLang="en-US"/>
            </a:pPr>
            <a:r>
              <a:rPr lang="en-US" altLang="en-US" sz="4400" b="1" spc="50" dirty="0" err="1">
                <a:ln w="12700" cmpd="sng">
                  <a:solidFill>
                    <a:srgbClr val="DEA900">
                      <a:satMod val="120000"/>
                      <a:shade val="80000"/>
                    </a:srgbClr>
                  </a:solidFill>
                  <a:prstDash val="solid"/>
                </a:ln>
                <a:solidFill>
                  <a:srgbClr val="DEA900">
                    <a:tint val="1000"/>
                  </a:srgbClr>
                </a:solidFill>
                <a:effectLst>
                  <a:glow rad="53100">
                    <a:srgbClr val="DEA900">
                      <a:satMod val="180000"/>
                      <a:alpha val="30000"/>
                    </a:srgbClr>
                  </a:glow>
                </a:effectLst>
                <a:latin typeface="+mn-lt"/>
                <a:ea typeface="+mn-ea"/>
                <a:cs typeface="+mn-cs"/>
              </a:rPr>
              <a:t>Saturno</a:t>
            </a:r>
            <a:r>
              <a:rPr lang="en-US" altLang="en-US" sz="4400" b="1" spc="50" dirty="0">
                <a:ln w="12700" cmpd="sng">
                  <a:solidFill>
                    <a:srgbClr val="DEA900">
                      <a:satMod val="120000"/>
                      <a:shade val="80000"/>
                    </a:srgbClr>
                  </a:solidFill>
                  <a:prstDash val="solid"/>
                </a:ln>
                <a:solidFill>
                  <a:srgbClr val="DEA900">
                    <a:tint val="1000"/>
                  </a:srgbClr>
                </a:solidFill>
                <a:effectLst>
                  <a:glow rad="53100">
                    <a:srgbClr val="DEA900">
                      <a:satMod val="180000"/>
                      <a:alpha val="30000"/>
                    </a:srgbClr>
                  </a:glow>
                </a:effectLst>
                <a:latin typeface="+mn-lt"/>
                <a:ea typeface="+mn-ea"/>
                <a:cs typeface="+mn-cs"/>
              </a:rPr>
              <a:t> </a:t>
            </a:r>
            <a:r>
              <a:rPr lang="en-US" altLang="en-US" sz="4400" b="1" spc="50" dirty="0" err="1">
                <a:ln w="12700" cmpd="sng">
                  <a:solidFill>
                    <a:srgbClr val="DEA900">
                      <a:satMod val="120000"/>
                      <a:shade val="80000"/>
                    </a:srgbClr>
                  </a:solidFill>
                  <a:prstDash val="solid"/>
                </a:ln>
                <a:solidFill>
                  <a:srgbClr val="DEA900">
                    <a:tint val="1000"/>
                  </a:srgbClr>
                </a:solidFill>
                <a:effectLst>
                  <a:glow rad="53100">
                    <a:srgbClr val="DEA900">
                      <a:satMod val="180000"/>
                      <a:alpha val="30000"/>
                    </a:srgbClr>
                  </a:glow>
                </a:effectLst>
                <a:latin typeface="+mn-lt"/>
                <a:ea typeface="+mn-ea"/>
                <a:cs typeface="+mn-cs"/>
              </a:rPr>
              <a:t>žiedai</a:t>
            </a:r>
            <a:endParaRPr lang="en-US" altLang="en-US" sz="4400" dirty="0">
              <a:latin typeface="+mn-lt"/>
              <a:ea typeface="+mn-ea"/>
              <a:cs typeface="+mn-cs"/>
            </a:endParaRPr>
          </a:p>
        </p:txBody>
      </p:sp>
      <p:sp>
        <p:nvSpPr>
          <p:cNvPr id="7" name="TextBox 6"/>
          <p:cNvSpPr txBox="1"/>
          <p:nvPr/>
        </p:nvSpPr>
        <p:spPr>
          <a:xfrm>
            <a:off x="0" y="1303338"/>
            <a:ext cx="8428038" cy="6000750"/>
          </a:xfrm>
          <a:prstGeom prst="rect">
            <a:avLst/>
          </a:prstGeom>
          <a:noFill/>
        </p:spPr>
        <p:txBody>
          <a:bodyPr>
            <a:spAutoFit/>
          </a:bodyPr>
          <a:lstStyle/>
          <a:p>
            <a:pPr marL="518000" indent="-518000" fontAlgn="auto" latinLnBrk="1">
              <a:spcBef>
                <a:spcPts val="0"/>
              </a:spcBef>
              <a:spcAft>
                <a:spcPts val="0"/>
              </a:spcAft>
              <a:buFont typeface="Arial"/>
              <a:buBlip>
                <a:blip r:embed="rId2"/>
              </a:buBlip>
              <a:defRPr lang="lt-LT" altLang="en-US"/>
            </a:pPr>
            <a:r>
              <a:rPr lang="lt-LT" altLang="en-US" sz="2700" dirty="0">
                <a:latin typeface="+mn-lt"/>
                <a:ea typeface="+mn-ea"/>
                <a:cs typeface="+mn-cs"/>
              </a:rPr>
              <a:t>Pagal nuotolį nuo Saturno išsidėstę taip: D žiedas (67–75 tūkst. km nuo Saturno centro), C žiedas</a:t>
            </a:r>
            <a:r>
              <a:rPr lang="en-US" altLang="en-US" sz="2700" dirty="0">
                <a:latin typeface="+mn-lt"/>
                <a:ea typeface="+mn-ea"/>
                <a:cs typeface="+mn-cs"/>
              </a:rPr>
              <a:t> </a:t>
            </a:r>
          </a:p>
          <a:p>
            <a:pPr marL="518000" indent="-518000" fontAlgn="auto" latinLnBrk="1">
              <a:spcBef>
                <a:spcPts val="0"/>
              </a:spcBef>
              <a:spcAft>
                <a:spcPts val="0"/>
              </a:spcAft>
              <a:buFont typeface="Arial"/>
              <a:buBlip>
                <a:blip r:embed="rId2"/>
              </a:buBlip>
              <a:defRPr lang="lt-LT" altLang="en-US"/>
            </a:pPr>
            <a:r>
              <a:rPr lang="lt-LT" altLang="en-US" sz="2700" dirty="0">
                <a:latin typeface="+mn-lt"/>
                <a:ea typeface="+mn-ea"/>
                <a:cs typeface="+mn-cs"/>
              </a:rPr>
              <a:t>(75–92 tūkst. km), B žiedas (92–118  tūkst. km), </a:t>
            </a:r>
            <a:r>
              <a:rPr lang="en-US" altLang="en-US" sz="2700" dirty="0">
                <a:latin typeface="+mn-lt"/>
                <a:ea typeface="+mn-ea"/>
                <a:cs typeface="+mn-cs"/>
              </a:rPr>
              <a:t> </a:t>
            </a:r>
          </a:p>
          <a:p>
            <a:pPr marL="518000" indent="-518000" fontAlgn="auto" latinLnBrk="1">
              <a:spcBef>
                <a:spcPts val="0"/>
              </a:spcBef>
              <a:spcAft>
                <a:spcPts val="0"/>
              </a:spcAft>
              <a:buFont typeface="Arial"/>
              <a:buBlip>
                <a:blip r:embed="rId2"/>
              </a:buBlip>
              <a:defRPr lang="lt-LT" altLang="en-US"/>
            </a:pPr>
            <a:r>
              <a:rPr lang="lt-LT" altLang="en-US" sz="2700" dirty="0">
                <a:latin typeface="+mn-lt"/>
                <a:ea typeface="+mn-ea"/>
                <a:cs typeface="+mn-cs"/>
              </a:rPr>
              <a:t>A žiedas (122–137 tūkst. km), F</a:t>
            </a:r>
            <a:r>
              <a:rPr lang="en-US" altLang="en-US" sz="2700" dirty="0">
                <a:latin typeface="+mn-lt"/>
                <a:ea typeface="+mn-ea"/>
                <a:cs typeface="+mn-cs"/>
              </a:rPr>
              <a:t> </a:t>
            </a:r>
            <a:r>
              <a:rPr lang="lt-LT" altLang="en-US" sz="2700" dirty="0">
                <a:latin typeface="+mn-lt"/>
                <a:ea typeface="+mn-ea"/>
                <a:cs typeface="+mn-cs"/>
              </a:rPr>
              <a:t>žiedas (140 tūkst. km, plotis ~100 km), G</a:t>
            </a:r>
            <a:r>
              <a:rPr lang="en-US" altLang="en-US" sz="2700" dirty="0">
                <a:latin typeface="+mn-lt"/>
                <a:ea typeface="+mn-ea"/>
                <a:cs typeface="+mn-cs"/>
              </a:rPr>
              <a:t> </a:t>
            </a:r>
            <a:r>
              <a:rPr lang="lt-LT" altLang="en-US" sz="2700" dirty="0">
                <a:latin typeface="+mn-lt"/>
                <a:ea typeface="+mn-ea"/>
                <a:cs typeface="+mn-cs"/>
              </a:rPr>
              <a:t>žiedas (165–174 tūkst. km, E žiedas</a:t>
            </a:r>
            <a:r>
              <a:rPr lang="en-US" altLang="en-US" sz="2700" dirty="0">
                <a:latin typeface="+mn-lt"/>
                <a:ea typeface="+mn-ea"/>
                <a:cs typeface="+mn-cs"/>
              </a:rPr>
              <a:t> </a:t>
            </a:r>
            <a:r>
              <a:rPr lang="lt-LT" altLang="en-US" sz="2700" dirty="0">
                <a:latin typeface="+mn-lt"/>
                <a:ea typeface="+mn-ea"/>
                <a:cs typeface="+mn-cs"/>
              </a:rPr>
              <a:t>(180– 480 tūkst. km).</a:t>
            </a:r>
          </a:p>
          <a:p>
            <a:pPr marL="518000" indent="-518000" fontAlgn="auto">
              <a:spcBef>
                <a:spcPts val="0"/>
              </a:spcBef>
              <a:spcAft>
                <a:spcPts val="0"/>
              </a:spcAft>
              <a:buFont typeface="Arial"/>
              <a:buBlip>
                <a:blip r:embed="rId2"/>
              </a:buBlip>
              <a:defRPr lang="lt-LT" altLang="en-US"/>
            </a:pPr>
            <a:endParaRPr lang="lt-LT" altLang="" sz="2700" dirty="0">
              <a:latin typeface="+mn-lt"/>
              <a:ea typeface="+mn-ea"/>
              <a:cs typeface="+mn-cs"/>
            </a:endParaRPr>
          </a:p>
          <a:p>
            <a:pPr marL="518000" indent="-518000" fontAlgn="auto" latinLnBrk="1">
              <a:spcBef>
                <a:spcPts val="0"/>
              </a:spcBef>
              <a:spcAft>
                <a:spcPts val="0"/>
              </a:spcAft>
              <a:buFont typeface="Arial"/>
              <a:buBlip>
                <a:blip r:embed="rId2"/>
              </a:buBlip>
              <a:defRPr lang="lt-LT" altLang="en-US"/>
            </a:pPr>
            <a:r>
              <a:rPr lang="lt-LT" altLang="en-US" sz="2700" dirty="0">
                <a:latin typeface="+mn-lt"/>
                <a:ea typeface="+mn-ea"/>
                <a:cs typeface="+mn-cs"/>
              </a:rPr>
              <a:t>Per teleskopą iš Žemės matomi tik šviesūs A ir B </a:t>
            </a:r>
            <a:endParaRPr lang="en-US" altLang="en-US" sz="2700" dirty="0">
              <a:latin typeface="+mn-lt"/>
              <a:ea typeface="+mn-ea"/>
              <a:cs typeface="+mn-cs"/>
            </a:endParaRPr>
          </a:p>
          <a:p>
            <a:pPr marL="518000" indent="-518000" fontAlgn="auto" latinLnBrk="1">
              <a:spcBef>
                <a:spcPts val="0"/>
              </a:spcBef>
              <a:spcAft>
                <a:spcPts val="0"/>
              </a:spcAft>
              <a:buFont typeface="Arial"/>
              <a:buBlip>
                <a:blip r:embed="rId2"/>
              </a:buBlip>
              <a:defRPr lang="lt-LT" altLang="en-US"/>
            </a:pPr>
            <a:r>
              <a:rPr lang="lt-LT" altLang="en-US" sz="2700" dirty="0">
                <a:latin typeface="+mn-lt"/>
                <a:ea typeface="+mn-ea"/>
                <a:cs typeface="+mn-cs"/>
              </a:rPr>
              <a:t>žiedai (jie atspindi ~99 % visos žiedų</a:t>
            </a:r>
            <a:r>
              <a:rPr lang="en-US" altLang="en-US" sz="2700" dirty="0">
                <a:latin typeface="+mn-lt"/>
                <a:ea typeface="+mn-ea"/>
                <a:cs typeface="+mn-cs"/>
              </a:rPr>
              <a:t> </a:t>
            </a:r>
            <a:r>
              <a:rPr lang="lt-LT" altLang="en-US" sz="2700" dirty="0">
                <a:latin typeface="+mn-lt"/>
                <a:ea typeface="+mn-ea"/>
                <a:cs typeface="+mn-cs"/>
              </a:rPr>
              <a:t>atspindimos Saulės šviesos) ir blankus C</a:t>
            </a:r>
            <a:r>
              <a:rPr lang="en-US" altLang="en-US" sz="2700" dirty="0">
                <a:latin typeface="+mn-lt"/>
                <a:ea typeface="+mn-ea"/>
                <a:cs typeface="+mn-cs"/>
              </a:rPr>
              <a:t> </a:t>
            </a:r>
            <a:r>
              <a:rPr lang="lt-LT" altLang="en-US" sz="2700" dirty="0">
                <a:latin typeface="+mn-lt"/>
                <a:ea typeface="+mn-ea"/>
                <a:cs typeface="+mn-cs"/>
              </a:rPr>
              <a:t>žiedas.</a:t>
            </a:r>
          </a:p>
          <a:p>
            <a:pPr marL="444000" indent="-444000" fontAlgn="auto">
              <a:spcBef>
                <a:spcPts val="0"/>
              </a:spcBef>
              <a:spcAft>
                <a:spcPts val="0"/>
              </a:spcAft>
              <a:buFont typeface="Arial"/>
              <a:buBlip>
                <a:blip r:embed="rId2"/>
              </a:buBlip>
              <a:defRPr lang="lt-LT" altLang="en-US"/>
            </a:pPr>
            <a:endParaRPr lang="lt-LT" altLang="" sz="2400" dirty="0">
              <a:latin typeface="+mn-lt"/>
              <a:ea typeface="+mn-ea"/>
              <a:cs typeface="+mn-cs"/>
            </a:endParaRPr>
          </a:p>
          <a:p>
            <a:pPr marL="444000" indent="-444000" fontAlgn="auto">
              <a:spcBef>
                <a:spcPts val="0"/>
              </a:spcBef>
              <a:spcAft>
                <a:spcPts val="0"/>
              </a:spcAft>
              <a:buFont typeface="Arial"/>
              <a:buBlip>
                <a:blip r:embed="rId2"/>
              </a:buBlip>
              <a:defRPr lang="lt-LT" altLang="en-US"/>
            </a:pPr>
            <a:endParaRPr lang="lt-LT" altLang="" sz="2400" dirty="0">
              <a:latin typeface="+mn-lt"/>
              <a:ea typeface="+mn-ea"/>
              <a:cs typeface="+mn-cs"/>
            </a:endParaRPr>
          </a:p>
          <a:p>
            <a:pPr marL="444000" indent="-444000" fontAlgn="auto">
              <a:spcBef>
                <a:spcPts val="0"/>
              </a:spcBef>
              <a:spcAft>
                <a:spcPts val="0"/>
              </a:spcAft>
              <a:buFont typeface="Arial"/>
              <a:buBlip>
                <a:blip r:embed="rId2"/>
              </a:buBlip>
              <a:defRPr lang="lt-LT" altLang="en-US"/>
            </a:pPr>
            <a:endParaRPr lang="lt-LT" altLang="" sz="2400" dirty="0">
              <a:latin typeface="+mn-lt"/>
              <a:ea typeface="+mn-ea"/>
              <a:cs typeface="+mn-cs"/>
            </a:endParaRPr>
          </a:p>
          <a:p>
            <a:pPr marL="444000" indent="-444000" fontAlgn="auto">
              <a:spcBef>
                <a:spcPts val="0"/>
              </a:spcBef>
              <a:spcAft>
                <a:spcPts val="0"/>
              </a:spcAft>
              <a:buFont typeface="Arial"/>
              <a:buBlip>
                <a:blip r:embed="rId2"/>
              </a:buBlip>
              <a:defRPr lang="lt-LT" altLang="en-US"/>
            </a:pPr>
            <a:endParaRPr lang="lt-LT" altLang="" sz="2400" dirty="0">
              <a:latin typeface="+mn-lt"/>
              <a:ea typeface="+mn-ea"/>
              <a:cs typeface="+mn-cs"/>
            </a:endParaRPr>
          </a:p>
          <a:p>
            <a:pPr marL="333000" indent="-333000" fontAlgn="auto">
              <a:spcBef>
                <a:spcPts val="0"/>
              </a:spcBef>
              <a:spcAft>
                <a:spcPts val="0"/>
              </a:spcAft>
              <a:buFont typeface="Arial"/>
              <a:buBlip>
                <a:blip r:embed="rId2"/>
              </a:buBlip>
              <a:defRPr lang="lt-LT" altLang="en-US"/>
            </a:pPr>
            <a:endParaRPr lang="lt-LT" altLang="" dirty="0">
              <a:latin typeface="+mn-lt"/>
              <a:ea typeface="+mn-ea"/>
              <a:cs typeface="+mn-cs"/>
            </a:endParaRPr>
          </a:p>
        </p:txBody>
      </p:sp>
      <p:pic>
        <p:nvPicPr>
          <p:cNvPr id="24579" name="Picture 2"/>
          <p:cNvPicPr>
            <a:picLocks noChangeAspect="1" noChangeArrowheads="1"/>
          </p:cNvPicPr>
          <p:nvPr/>
        </p:nvPicPr>
        <p:blipFill>
          <a:blip r:embed="rId3"/>
          <a:srcRect/>
          <a:stretch>
            <a:fillRect/>
          </a:stretch>
        </p:blipFill>
        <p:spPr bwMode="auto">
          <a:xfrm>
            <a:off x="11406188" y="1341438"/>
            <a:ext cx="323850" cy="444500"/>
          </a:xfrm>
          <a:prstGeom prst="rect">
            <a:avLst/>
          </a:prstGeom>
          <a:noFill/>
          <a:ln w="9525">
            <a:noFill/>
            <a:miter lim="800000"/>
            <a:headEnd/>
            <a:tailEnd/>
          </a:ln>
        </p:spPr>
      </p:pic>
      <p:pic>
        <p:nvPicPr>
          <p:cNvPr id="24580" name="Picture 3" descr="C:\Users\asus\AppData\Local\Microsoft\Windows\Temporary Internet Files\Content.IE5\14EDBN3C\50px-Star_empty.svg[1].png"/>
          <p:cNvPicPr>
            <a:picLocks noChangeAspect="1" noChangeArrowheads="1"/>
          </p:cNvPicPr>
          <p:nvPr/>
        </p:nvPicPr>
        <p:blipFill>
          <a:blip r:embed="rId4"/>
          <a:srcRect/>
          <a:stretch>
            <a:fillRect/>
          </a:stretch>
        </p:blipFill>
        <p:spPr bwMode="auto">
          <a:xfrm>
            <a:off x="2616200" y="409575"/>
            <a:ext cx="238125" cy="242888"/>
          </a:xfrm>
          <a:prstGeom prst="rect">
            <a:avLst/>
          </a:prstGeom>
          <a:noFill/>
          <a:ln w="9525">
            <a:noFill/>
            <a:miter lim="800000"/>
            <a:headEnd/>
            <a:tailEnd/>
          </a:ln>
        </p:spPr>
      </p:pic>
      <p:pic>
        <p:nvPicPr>
          <p:cNvPr id="24581" name="Picture 4" descr="C:\Users\asus\AppData\Local\Microsoft\Windows\Temporary Internet Files\Content.IE5\14EDBN3C\50px-Star_empty.svg[1].png"/>
          <p:cNvPicPr>
            <a:picLocks noChangeAspect="1" noChangeArrowheads="1"/>
          </p:cNvPicPr>
          <p:nvPr/>
        </p:nvPicPr>
        <p:blipFill>
          <a:blip r:embed="rId4"/>
          <a:srcRect/>
          <a:stretch>
            <a:fillRect/>
          </a:stretch>
        </p:blipFill>
        <p:spPr bwMode="auto">
          <a:xfrm>
            <a:off x="7281863" y="6022975"/>
            <a:ext cx="238125" cy="242888"/>
          </a:xfrm>
          <a:prstGeom prst="rect">
            <a:avLst/>
          </a:prstGeom>
          <a:noFill/>
          <a:ln w="9525">
            <a:noFill/>
            <a:miter lim="800000"/>
            <a:headEnd/>
            <a:tailEnd/>
          </a:ln>
        </p:spPr>
      </p:pic>
      <p:pic>
        <p:nvPicPr>
          <p:cNvPr id="24582" name="Picture 5" descr="C:\Users\asus\AppData\Local\Microsoft\Windows\Temporary Internet Files\Content.IE5\14EDBN3C\50px-Star_empty.svg[1].png"/>
          <p:cNvPicPr>
            <a:picLocks noChangeAspect="1" noChangeArrowheads="1"/>
          </p:cNvPicPr>
          <p:nvPr/>
        </p:nvPicPr>
        <p:blipFill>
          <a:blip r:embed="rId4"/>
          <a:srcRect/>
          <a:stretch>
            <a:fillRect/>
          </a:stretch>
        </p:blipFill>
        <p:spPr bwMode="auto">
          <a:xfrm>
            <a:off x="7454900" y="293688"/>
            <a:ext cx="476250" cy="485775"/>
          </a:xfrm>
          <a:prstGeom prst="rect">
            <a:avLst/>
          </a:prstGeom>
          <a:noFill/>
          <a:ln w="9525">
            <a:noFill/>
            <a:miter lim="800000"/>
            <a:headEnd/>
            <a:tailEnd/>
          </a:ln>
        </p:spPr>
      </p:pic>
      <p:pic>
        <p:nvPicPr>
          <p:cNvPr id="24583" name="Picture 3"/>
          <p:cNvPicPr>
            <a:picLocks noChangeAspect="1" noChangeArrowheads="1"/>
          </p:cNvPicPr>
          <p:nvPr/>
        </p:nvPicPr>
        <p:blipFill>
          <a:blip r:embed="rId5"/>
          <a:srcRect/>
          <a:stretch>
            <a:fillRect/>
          </a:stretch>
        </p:blipFill>
        <p:spPr bwMode="auto">
          <a:xfrm>
            <a:off x="839788" y="68263"/>
            <a:ext cx="238125" cy="241300"/>
          </a:xfrm>
          <a:prstGeom prst="rect">
            <a:avLst/>
          </a:prstGeom>
          <a:noFill/>
          <a:ln w="9525">
            <a:noFill/>
            <a:miter lim="800000"/>
            <a:headEnd/>
            <a:tailEnd/>
          </a:ln>
        </p:spPr>
      </p:pic>
      <p:pic>
        <p:nvPicPr>
          <p:cNvPr id="24584" name="Picture 4"/>
          <p:cNvPicPr>
            <a:picLocks noChangeAspect="1" noChangeArrowheads="1"/>
          </p:cNvPicPr>
          <p:nvPr/>
        </p:nvPicPr>
        <p:blipFill>
          <a:blip r:embed="rId5"/>
          <a:srcRect/>
          <a:stretch>
            <a:fillRect/>
          </a:stretch>
        </p:blipFill>
        <p:spPr bwMode="auto">
          <a:xfrm>
            <a:off x="2484438" y="5640388"/>
            <a:ext cx="238125" cy="241300"/>
          </a:xfrm>
          <a:prstGeom prst="rect">
            <a:avLst/>
          </a:prstGeom>
          <a:noFill/>
          <a:ln w="9525">
            <a:noFill/>
            <a:miter lim="800000"/>
            <a:headEnd/>
            <a:tailEnd/>
          </a:ln>
        </p:spPr>
      </p:pic>
      <p:pic>
        <p:nvPicPr>
          <p:cNvPr id="2" name="Picture 2"/>
          <p:cNvPicPr>
            <a:picLocks noChangeAspect="1" noChangeArrowheads="1"/>
          </p:cNvPicPr>
          <p:nvPr/>
        </p:nvPicPr>
        <p:blipFill>
          <a:blip r:embed="rId6"/>
          <a:srcRect/>
          <a:stretch>
            <a:fillRect/>
          </a:stretch>
        </p:blipFill>
        <p:spPr bwMode="auto">
          <a:xfrm>
            <a:off x="8415338" y="717550"/>
            <a:ext cx="3721100" cy="51244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25" y="692150"/>
            <a:ext cx="11601450" cy="2952750"/>
          </a:xfrm>
        </p:spPr>
        <p:txBody>
          <a:bodyPr/>
          <a:lstStyle/>
          <a:p>
            <a:pPr marL="665163" indent="-665163" eaLnBrk="1" hangingPunct="1">
              <a:buFontTx/>
              <a:buBlip>
                <a:blip r:embed="rId2"/>
              </a:buBlip>
            </a:pPr>
            <a:r>
              <a:rPr lang="lt-LT" altLang="en-US" sz="3600" smtClean="0"/>
              <a:t>Saturno žiedus 1610 m. pastebėjo G. Galilėjas (Italija), bet palaikė juos paly­dovais.</a:t>
            </a:r>
            <a:br>
              <a:rPr lang="lt-LT" altLang="en-US" sz="3600" smtClean="0"/>
            </a:br>
            <a:endParaRPr lang="en-US" altLang="en-US" sz="3600" smtClean="0"/>
          </a:p>
        </p:txBody>
      </p:sp>
      <p:sp>
        <p:nvSpPr>
          <p:cNvPr id="5" name="TextBox 4"/>
          <p:cNvSpPr txBox="1">
            <a:spLocks noChangeArrowheads="1"/>
          </p:cNvSpPr>
          <p:nvPr/>
        </p:nvSpPr>
        <p:spPr bwMode="auto">
          <a:xfrm>
            <a:off x="14288" y="2768600"/>
            <a:ext cx="12177712" cy="1182688"/>
          </a:xfrm>
          <a:prstGeom prst="rect">
            <a:avLst/>
          </a:prstGeom>
          <a:noFill/>
          <a:ln w="9525">
            <a:noFill/>
            <a:miter lim="800000"/>
            <a:headEnd/>
            <a:tailEnd/>
          </a:ln>
        </p:spPr>
        <p:txBody>
          <a:bodyPr>
            <a:spAutoFit/>
          </a:bodyPr>
          <a:lstStyle/>
          <a:p>
            <a:pPr marL="665163" indent="-665163" latinLnBrk="1">
              <a:buFont typeface="Arial" charset="0"/>
              <a:buBlip>
                <a:blip r:embed="rId2"/>
              </a:buBlip>
            </a:pPr>
            <a:r>
              <a:rPr lang="lt-LT" altLang="en-US" sz="3600">
                <a:cs typeface="함초롬돋움"/>
              </a:rPr>
              <a:t>1656 m. Ch. Huigensas (Olandija) įrodė, kad tai žiedai.</a:t>
            </a:r>
          </a:p>
          <a:p>
            <a:pPr marL="665163" indent="-665163">
              <a:buFont typeface="Arial" charset="0"/>
              <a:buBlip>
                <a:blip r:embed="rId2"/>
              </a:buBlip>
            </a:pPr>
            <a:endParaRPr lang="lt-LT" sz="3600">
              <a:cs typeface="함초롬돋움"/>
            </a:endParaRPr>
          </a:p>
        </p:txBody>
      </p:sp>
      <p:sp>
        <p:nvSpPr>
          <p:cNvPr id="6" name="Rectangle 5"/>
          <p:cNvSpPr/>
          <p:nvPr/>
        </p:nvSpPr>
        <p:spPr>
          <a:xfrm>
            <a:off x="2171455" y="149663"/>
            <a:ext cx="7921100" cy="819982"/>
          </a:xfrm>
          <a:prstGeom prst="rect">
            <a:avLst/>
          </a:prstGeom>
        </p:spPr>
        <p:txBody>
          <a:bodyPr>
            <a:spAutoFit/>
          </a:bodyPr>
          <a:lstStyle/>
          <a:p>
            <a:pPr fontAlgn="auto" latinLnBrk="1">
              <a:spcBef>
                <a:spcPts val="0"/>
              </a:spcBef>
              <a:spcAft>
                <a:spcPts val="0"/>
              </a:spcAft>
              <a:defRPr lang="lt-LT" altLang="en-US"/>
            </a:pPr>
            <a:r>
              <a:rPr lang="en-US" altLang="en-US" sz="48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ea typeface="+mn-ea"/>
                <a:cs typeface="+mn-cs"/>
              </a:rPr>
              <a:t>Saturno žied</a:t>
            </a:r>
            <a:r>
              <a:rPr lang="lt-LT" altLang="en-US" sz="48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ea typeface="+mn-ea"/>
                <a:cs typeface="+mn-cs"/>
              </a:rPr>
              <a:t>ų tyrinėjimai</a:t>
            </a:r>
            <a:endParaRPr lang="en-US" altLang="en-US" sz="48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ea typeface="+mn-ea"/>
              <a:cs typeface="+mn-cs"/>
            </a:endParaRPr>
          </a:p>
        </p:txBody>
      </p:sp>
      <p:pic>
        <p:nvPicPr>
          <p:cNvPr id="25604" name="Picture 5" descr="C:\Users\asus\AppData\Local\Microsoft\Windows\Temporary Internet Files\Content.IE5\14EDBN3C\50px-Star_empty.svg[1].png"/>
          <p:cNvPicPr>
            <a:picLocks noChangeAspect="1" noChangeArrowheads="1"/>
          </p:cNvPicPr>
          <p:nvPr/>
        </p:nvPicPr>
        <p:blipFill>
          <a:blip r:embed="rId3"/>
          <a:srcRect/>
          <a:stretch>
            <a:fillRect/>
          </a:stretch>
        </p:blipFill>
        <p:spPr bwMode="auto">
          <a:xfrm>
            <a:off x="9915525" y="404813"/>
            <a:ext cx="382588" cy="390525"/>
          </a:xfrm>
          <a:prstGeom prst="rect">
            <a:avLst/>
          </a:prstGeom>
          <a:noFill/>
          <a:ln w="9525">
            <a:noFill/>
            <a:miter lim="800000"/>
            <a:headEnd/>
            <a:tailEnd/>
          </a:ln>
        </p:spPr>
      </p:pic>
      <p:pic>
        <p:nvPicPr>
          <p:cNvPr id="25605" name="Picture 6" descr="C:\Users\asus\AppData\Local\Microsoft\Windows\Temporary Internet Files\Content.IE5\14EDBN3C\50px-Star_empty.svg[1].png"/>
          <p:cNvPicPr>
            <a:picLocks noChangeAspect="1" noChangeArrowheads="1"/>
          </p:cNvPicPr>
          <p:nvPr/>
        </p:nvPicPr>
        <p:blipFill>
          <a:blip r:embed="rId3"/>
          <a:srcRect/>
          <a:stretch>
            <a:fillRect/>
          </a:stretch>
        </p:blipFill>
        <p:spPr bwMode="auto">
          <a:xfrm>
            <a:off x="11112500" y="1949450"/>
            <a:ext cx="382588" cy="390525"/>
          </a:xfrm>
          <a:prstGeom prst="rect">
            <a:avLst/>
          </a:prstGeom>
          <a:noFill/>
          <a:ln w="9525">
            <a:noFill/>
            <a:miter lim="800000"/>
            <a:headEnd/>
            <a:tailEnd/>
          </a:ln>
        </p:spPr>
      </p:pic>
      <p:pic>
        <p:nvPicPr>
          <p:cNvPr id="25606" name="Picture 7" descr="C:\Users\asus\AppData\Local\Microsoft\Windows\Temporary Internet Files\Content.IE5\14EDBN3C\50px-Star_empty.svg[1].png"/>
          <p:cNvPicPr>
            <a:picLocks noChangeAspect="1" noChangeArrowheads="1"/>
          </p:cNvPicPr>
          <p:nvPr/>
        </p:nvPicPr>
        <p:blipFill>
          <a:blip r:embed="rId3"/>
          <a:srcRect/>
          <a:stretch>
            <a:fillRect/>
          </a:stretch>
        </p:blipFill>
        <p:spPr bwMode="auto">
          <a:xfrm>
            <a:off x="11349038" y="309563"/>
            <a:ext cx="382587" cy="390525"/>
          </a:xfrm>
          <a:prstGeom prst="rect">
            <a:avLst/>
          </a:prstGeom>
          <a:noFill/>
          <a:ln w="9525">
            <a:noFill/>
            <a:miter lim="800000"/>
            <a:headEnd/>
            <a:tailEnd/>
          </a:ln>
        </p:spPr>
      </p:pic>
      <p:pic>
        <p:nvPicPr>
          <p:cNvPr id="25607" name="Picture 8" descr="C:\Users\asus\AppData\Local\Microsoft\Windows\Temporary Internet Files\Content.IE5\14EDBN3C\50px-Star_empty.svg[1].png"/>
          <p:cNvPicPr>
            <a:picLocks noChangeAspect="1" noChangeArrowheads="1"/>
          </p:cNvPicPr>
          <p:nvPr/>
        </p:nvPicPr>
        <p:blipFill>
          <a:blip r:embed="rId3"/>
          <a:srcRect/>
          <a:stretch>
            <a:fillRect/>
          </a:stretch>
        </p:blipFill>
        <p:spPr bwMode="auto">
          <a:xfrm>
            <a:off x="1417638" y="719138"/>
            <a:ext cx="476250" cy="485775"/>
          </a:xfrm>
          <a:prstGeom prst="rect">
            <a:avLst/>
          </a:prstGeom>
          <a:noFill/>
          <a:ln w="9525">
            <a:noFill/>
            <a:miter lim="800000"/>
            <a:headEnd/>
            <a:tailEnd/>
          </a:ln>
        </p:spPr>
      </p:pic>
      <p:pic>
        <p:nvPicPr>
          <p:cNvPr id="25608" name="Picture 9" descr="C:\Users\asus\AppData\Local\Microsoft\Windows\Temporary Internet Files\Content.IE5\14EDBN3C\50px-Star_empty.svg[1].png"/>
          <p:cNvPicPr>
            <a:picLocks noChangeAspect="1" noChangeArrowheads="1"/>
          </p:cNvPicPr>
          <p:nvPr/>
        </p:nvPicPr>
        <p:blipFill>
          <a:blip r:embed="rId3"/>
          <a:srcRect/>
          <a:stretch>
            <a:fillRect/>
          </a:stretch>
        </p:blipFill>
        <p:spPr bwMode="auto">
          <a:xfrm>
            <a:off x="8164513" y="5527675"/>
            <a:ext cx="476250" cy="485775"/>
          </a:xfrm>
          <a:prstGeom prst="rect">
            <a:avLst/>
          </a:prstGeom>
          <a:noFill/>
          <a:ln w="9525">
            <a:noFill/>
            <a:miter lim="800000"/>
            <a:headEnd/>
            <a:tailEnd/>
          </a:ln>
        </p:spPr>
      </p:pic>
      <p:sp>
        <p:nvSpPr>
          <p:cNvPr id="7" name="TextBox 6"/>
          <p:cNvSpPr txBox="1">
            <a:spLocks noChangeArrowheads="1"/>
          </p:cNvSpPr>
          <p:nvPr/>
        </p:nvSpPr>
        <p:spPr bwMode="auto">
          <a:xfrm>
            <a:off x="31750" y="3789363"/>
            <a:ext cx="8291513" cy="1066800"/>
          </a:xfrm>
          <a:prstGeom prst="rect">
            <a:avLst/>
          </a:prstGeom>
          <a:noFill/>
          <a:ln w="9525">
            <a:noFill/>
            <a:miter lim="800000"/>
            <a:headEnd/>
            <a:tailEnd/>
          </a:ln>
        </p:spPr>
        <p:txBody>
          <a:bodyPr>
            <a:spAutoFit/>
          </a:bodyPr>
          <a:lstStyle/>
          <a:p>
            <a:pPr marL="590550" indent="-590550" latinLnBrk="1">
              <a:buFont typeface="Arial" charset="0"/>
              <a:buBlip>
                <a:blip r:embed="rId2"/>
              </a:buBlip>
            </a:pPr>
            <a:r>
              <a:rPr lang="lt-LT" altLang="en-US" sz="3200">
                <a:cs typeface="함초롬돋움"/>
              </a:rPr>
              <a:t>C žiedą 1848 m. atrado Dž. ir V. Bondai.</a:t>
            </a:r>
          </a:p>
          <a:p>
            <a:pPr marL="590550" indent="-590550">
              <a:buFont typeface="Arial" charset="0"/>
              <a:buBlip>
                <a:blip r:embed="rId2"/>
              </a:buBlip>
            </a:pPr>
            <a:endParaRPr lang="lt-LT" sz="3200">
              <a:cs typeface="함초롬돋움"/>
            </a:endParaRPr>
          </a:p>
        </p:txBody>
      </p:sp>
      <p:pic>
        <p:nvPicPr>
          <p:cNvPr id="25610" name="Picture 2"/>
          <p:cNvPicPr>
            <a:picLocks noChangeAspect="1" noChangeArrowheads="1"/>
          </p:cNvPicPr>
          <p:nvPr/>
        </p:nvPicPr>
        <p:blipFill>
          <a:blip r:embed="rId3"/>
          <a:srcRect/>
          <a:stretch>
            <a:fillRect/>
          </a:stretch>
        </p:blipFill>
        <p:spPr bwMode="auto">
          <a:xfrm>
            <a:off x="661988" y="5965825"/>
            <a:ext cx="476250" cy="481013"/>
          </a:xfrm>
          <a:prstGeom prst="rect">
            <a:avLst/>
          </a:prstGeom>
          <a:noFill/>
          <a:ln w="9525">
            <a:noFill/>
            <a:miter lim="800000"/>
            <a:headEnd/>
            <a:tailEnd/>
          </a:ln>
        </p:spPr>
      </p:pic>
      <p:pic>
        <p:nvPicPr>
          <p:cNvPr id="25611" name="Picture 3"/>
          <p:cNvPicPr>
            <a:picLocks noChangeAspect="1" noChangeArrowheads="1"/>
          </p:cNvPicPr>
          <p:nvPr/>
        </p:nvPicPr>
        <p:blipFill>
          <a:blip r:embed="rId4"/>
          <a:srcRect/>
          <a:stretch>
            <a:fillRect/>
          </a:stretch>
        </p:blipFill>
        <p:spPr bwMode="auto">
          <a:xfrm>
            <a:off x="587375" y="5130800"/>
            <a:ext cx="244475" cy="246063"/>
          </a:xfrm>
          <a:prstGeom prst="rect">
            <a:avLst/>
          </a:prstGeom>
          <a:noFill/>
          <a:ln w="9525">
            <a:noFill/>
            <a:miter lim="800000"/>
            <a:headEnd/>
            <a:tailEnd/>
          </a:ln>
        </p:spPr>
      </p:pic>
      <p:pic>
        <p:nvPicPr>
          <p:cNvPr id="25612" name="Picture 4"/>
          <p:cNvPicPr>
            <a:picLocks noChangeAspect="1" noChangeArrowheads="1"/>
          </p:cNvPicPr>
          <p:nvPr/>
        </p:nvPicPr>
        <p:blipFill>
          <a:blip r:embed="rId3"/>
          <a:srcRect/>
          <a:stretch>
            <a:fillRect/>
          </a:stretch>
        </p:blipFill>
        <p:spPr bwMode="auto">
          <a:xfrm>
            <a:off x="2171700" y="6061075"/>
            <a:ext cx="296863" cy="300038"/>
          </a:xfrm>
          <a:prstGeom prst="rect">
            <a:avLst/>
          </a:prstGeom>
          <a:noFill/>
          <a:ln w="9525">
            <a:noFill/>
            <a:miter lim="800000"/>
            <a:headEnd/>
            <a:tailEnd/>
          </a:ln>
        </p:spPr>
      </p:pic>
      <p:pic>
        <p:nvPicPr>
          <p:cNvPr id="3074" name="Picture 2"/>
          <p:cNvPicPr>
            <a:picLocks noChangeAspect="1" noChangeArrowheads="1"/>
          </p:cNvPicPr>
          <p:nvPr/>
        </p:nvPicPr>
        <p:blipFill>
          <a:blip r:embed="rId5"/>
          <a:srcRect/>
          <a:stretch>
            <a:fillRect/>
          </a:stretch>
        </p:blipFill>
        <p:spPr bwMode="auto">
          <a:xfrm>
            <a:off x="9355138" y="3633788"/>
            <a:ext cx="1993900" cy="29940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2"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3"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074"/>
                                        </p:tgtEl>
                                        <p:attrNameLst>
                                          <p:attrName>style.visibility</p:attrName>
                                        </p:attrNameLst>
                                      </p:cBhvr>
                                      <p:to>
                                        <p:strVal val="visible"/>
                                      </p:to>
                                    </p:set>
                                    <p:animEffect transition="in" filter="circle(in)">
                                      <p:cBhvr>
                                        <p:cTn id="35"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5" grpId="2"/>
      <p:bldP spid="7" grpId="3"/>
    </p:bldLst>
  </p:timing>
</p:sld>
</file>

<file path=ppt/theme/theme1.xml><?xml version="1.0" encoding="utf-8"?>
<a:theme xmlns:a="http://schemas.openxmlformats.org/drawingml/2006/main" name="Light">
  <a:themeElements>
    <a:clrScheme name="Light">
      <a:dk1>
        <a:sysClr val="windowText" lastClr="000000"/>
      </a:dk1>
      <a:lt1>
        <a:sysClr val="window" lastClr="FFFFFF"/>
      </a:lt1>
      <a:dk2>
        <a:srgbClr val="3A3936"/>
      </a:dk2>
      <a:lt2>
        <a:srgbClr val="75736C"/>
      </a:lt2>
      <a:accent1>
        <a:srgbClr val="CC0000"/>
      </a:accent1>
      <a:accent2>
        <a:srgbClr val="820000"/>
      </a:accent2>
      <a:accent3>
        <a:srgbClr val="FF6600"/>
      </a:accent3>
      <a:accent4>
        <a:srgbClr val="FF8837"/>
      </a:accent4>
      <a:accent5>
        <a:srgbClr val="FFC000"/>
      </a:accent5>
      <a:accent6>
        <a:srgbClr val="DEA900"/>
      </a:accent6>
      <a:hlink>
        <a:srgbClr val="0000FF"/>
      </a:hlink>
      <a:folHlink>
        <a:srgbClr val="800080"/>
      </a:folHlink>
    </a:clrScheme>
    <a:fontScheme name="빛">
      <a:majorFont>
        <a:latin typeface="Arial"/>
        <a:ea typeface="함초롬돋움"/>
        <a:cs typeface="함초롬돋움"/>
      </a:majorFont>
      <a:minorFont>
        <a:latin typeface="Arial"/>
        <a:ea typeface="함초롬돋움"/>
        <a:cs typeface="함초롬돋움"/>
      </a:minorFont>
    </a:fontScheme>
    <a:fmtScheme name="빛">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254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reflection blurRad="12700" stA="26000" endPos="28000" dist="38100" dir="5400000" sy="-100000" rotWithShape="0"/>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90000"/>
                <a:shade val="100000"/>
                <a:satMod val="200000"/>
              </a:schemeClr>
            </a:gs>
            <a:gs pos="100000">
              <a:schemeClr val="phClr">
                <a:shade val="20000"/>
                <a:satMod val="255000"/>
              </a:schemeClr>
            </a:gs>
          </a:gsLst>
          <a:path path="circle">
            <a:fillToRect l="50000" t="-80000" r="50000" b="180000"/>
          </a:path>
        </a:gradFill>
        <a:gradFill rotWithShape="1">
          <a:gsLst>
            <a:gs pos="0">
              <a:schemeClr val="phClr">
                <a:tint val="98000"/>
                <a:satMod val="4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ancom Office">
  <a:themeElements>
    <a:clrScheme name="Hancom Office">
      <a:dk1>
        <a:sysClr val="windowText" lastClr="000000"/>
      </a:dk1>
      <a:lt1>
        <a:sysClr val="window" lastClr="FFFFFF"/>
      </a:lt1>
      <a:dk2>
        <a:srgbClr val="1C3D62"/>
      </a:dk2>
      <a:lt2>
        <a:srgbClr val="E3DCC1"/>
      </a:lt2>
      <a:accent1>
        <a:srgbClr val="315F97"/>
      </a:accent1>
      <a:accent2>
        <a:srgbClr val="C75252"/>
      </a:accent2>
      <a:accent3>
        <a:srgbClr val="E9AE2B"/>
      </a:accent3>
      <a:accent4>
        <a:srgbClr val="699B37"/>
      </a:accent4>
      <a:accent5>
        <a:srgbClr val="358791"/>
      </a:accent5>
      <a:accent6>
        <a:srgbClr val="CA56A7"/>
      </a:accent6>
      <a:hlink>
        <a:srgbClr val="0000FF"/>
      </a:hlink>
      <a:folHlink>
        <a:srgbClr val="800080"/>
      </a:folHlink>
    </a:clrScheme>
    <a:fontScheme name="Hancom Office">
      <a:majorFont>
        <a:latin typeface="HCR Dotum"/>
        <a:ea typeface="HCR Dotum"/>
        <a:cs typeface="HCR Dotum"/>
      </a:majorFont>
      <a:minorFont>
        <a:latin typeface="HCR Dotum"/>
        <a:ea typeface="HCR Dotum"/>
        <a:cs typeface="HCR Dotum"/>
      </a:minorFont>
    </a:fontScheme>
    <a:fmtScheme name="Hancom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75000"/>
              </a:srgbClr>
            </a:outerShdw>
          </a:effectLst>
        </a:effectStyle>
        <a:effectStyle>
          <a:effectLst>
            <a:reflection blurRad="12700" stA="26000" endPos="28000" dist="381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688</Words>
  <Application>Microsoft Office PowerPoint</Application>
  <PresentationFormat>Pasirinktinai</PresentationFormat>
  <Paragraphs>95</Paragraphs>
  <Slides>20</Slides>
  <Notes>1</Notes>
  <HiddenSlides>0</HiddenSlides>
  <MMClips>0</MMClips>
  <ScaleCrop>false</ScaleCrop>
  <HeadingPairs>
    <vt:vector size="6" baseType="variant">
      <vt:variant>
        <vt:lpstr>Fonts Used</vt:lpstr>
      </vt:variant>
      <vt:variant>
        <vt:i4>4</vt:i4>
      </vt:variant>
      <vt:variant>
        <vt:lpstr>Design Template</vt:lpstr>
      </vt:variant>
      <vt:variant>
        <vt:i4>13</vt:i4>
      </vt:variant>
      <vt:variant>
        <vt:lpstr>Slide Titles</vt:lpstr>
      </vt:variant>
      <vt:variant>
        <vt:i4>20</vt:i4>
      </vt:variant>
    </vt:vector>
  </HeadingPairs>
  <TitlesOfParts>
    <vt:vector size="37" baseType="lpstr">
      <vt:lpstr>Arial</vt:lpstr>
      <vt:lpstr>함초롬돋움</vt:lpstr>
      <vt:lpstr>Wingdings</vt:lpstr>
      <vt:lpstr>HCR Dotum</vt:lpstr>
      <vt:lpstr>Light</vt:lpstr>
      <vt:lpstr>Light</vt:lpstr>
      <vt:lpstr>Light</vt:lpstr>
      <vt:lpstr>Light</vt:lpstr>
      <vt:lpstr>Light</vt:lpstr>
      <vt:lpstr>Light</vt:lpstr>
      <vt:lpstr>Light</vt:lpstr>
      <vt:lpstr>Light</vt:lpstr>
      <vt:lpstr>Light</vt:lpstr>
      <vt:lpstr>Light</vt:lpstr>
      <vt:lpstr>Light</vt:lpstr>
      <vt:lpstr>Light</vt:lpstr>
      <vt:lpstr>Light</vt:lpstr>
      <vt:lpstr>Slide 1</vt:lpstr>
      <vt:lpstr>Slide 2</vt:lpstr>
      <vt:lpstr>Slide 3</vt:lpstr>
      <vt:lpstr>Slide 4</vt:lpstr>
      <vt:lpstr>Slide 5</vt:lpstr>
      <vt:lpstr>Slide 6</vt:lpstr>
      <vt:lpstr>Slide 7</vt:lpstr>
      <vt:lpstr>Slide 8</vt:lpstr>
      <vt:lpstr>Saturno žiedus 1610 m. pastebėjo G. Galilėjas (Italija), bet palaikė juos paly­dovais. </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SATURNAS</dc:title>
  <dc:creator>alvijaaa</dc:creator>
  <cp:lastModifiedBy>Zydrius</cp:lastModifiedBy>
  <cp:revision>94</cp:revision>
  <dcterms:created xsi:type="dcterms:W3CDTF">2015-03-08T13:36:33Z</dcterms:created>
  <dcterms:modified xsi:type="dcterms:W3CDTF">2015-03-16T19:25:55Z</dcterms:modified>
</cp:coreProperties>
</file>