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handoutMasterIdLst>
    <p:handoutMasterId r:id="rId4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720263" cy="6480175" type="screen4x3"/>
  <p:notesSz cx="7559675" cy="10691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900" y="234"/>
      </p:cViewPr>
      <p:guideLst>
        <p:guide orient="horz" pos="204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400"/>
            </a:pPr>
            <a:endParaRPr lang="lt-LT" sz="1400" b="0" i="0" u="none" strike="noStrike" kern="1200">
              <a:ln>
                <a:noFill/>
              </a:ln>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0"/>
              </a:spcBef>
              <a:spcAft>
                <a:spcPts val="0"/>
              </a:spcAft>
              <a:buNone/>
              <a:tabLst/>
              <a:defRPr sz="1400"/>
            </a:pPr>
            <a:endParaRPr lang="lt-LT" sz="1400" b="0" i="0" u="none" strike="noStrike" kern="1200">
              <a:ln>
                <a:noFill/>
              </a:ln>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0">
              <a:lnSpc>
                <a:spcPct val="100000"/>
              </a:lnSpc>
              <a:spcBef>
                <a:spcPts val="0"/>
              </a:spcBef>
              <a:spcAft>
                <a:spcPts val="0"/>
              </a:spcAft>
              <a:buNone/>
              <a:tabLst/>
              <a:defRPr sz="1400"/>
            </a:pPr>
            <a:endParaRPr lang="lt-LT" sz="1400" b="0" i="0" u="none" strike="noStrike" kern="1200">
              <a:ln>
                <a:noFill/>
              </a:ln>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0">
              <a:lnSpc>
                <a:spcPct val="100000"/>
              </a:lnSpc>
              <a:spcBef>
                <a:spcPts val="0"/>
              </a:spcBef>
              <a:spcAft>
                <a:spcPts val="0"/>
              </a:spcAft>
              <a:buNone/>
              <a:tabLst/>
              <a:defRPr sz="1400"/>
            </a:pPr>
            <a:fld id="{837CB498-1EA7-4E19-98A5-B89CFB3FB2FC}" type="slidenum">
              <a:t>‹#›</a:t>
            </a:fld>
            <a:endParaRPr lang="lt-LT"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4086388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lt-LT"/>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lstStyle>
            <a:lvl1pPr lvl="0" rtl="0" hangingPunct="0">
              <a:buNone/>
              <a:tabLst/>
              <a:defRPr lang="lt-LT" sz="1400" kern="1200">
                <a:latin typeface="Times New Roman" pitchFamily="18"/>
                <a:ea typeface="Lucida Sans Unicode" pitchFamily="2"/>
                <a:cs typeface="Tahoma" pitchFamily="2"/>
              </a:defRPr>
            </a:lvl1pPr>
          </a:lstStyle>
          <a:p>
            <a:pPr lvl="0"/>
            <a:endParaRPr lang="lt-LT"/>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rtl="0" hangingPunct="0">
              <a:buNone/>
              <a:tabLst/>
              <a:defRPr lang="lt-LT" sz="1400" kern="1200">
                <a:latin typeface="Times New Roman" pitchFamily="18"/>
                <a:ea typeface="Lucida Sans Unicode" pitchFamily="2"/>
                <a:cs typeface="Tahoma" pitchFamily="2"/>
              </a:defRPr>
            </a:lvl1pPr>
          </a:lstStyle>
          <a:p>
            <a:pPr lvl="0"/>
            <a:endParaRPr lang="lt-LT"/>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rtl="0" hangingPunct="0">
              <a:buNone/>
              <a:tabLst/>
              <a:defRPr lang="lt-LT" sz="1400" kern="1200">
                <a:latin typeface="Times New Roman" pitchFamily="18"/>
                <a:ea typeface="Lucida Sans Unicode" pitchFamily="2"/>
                <a:cs typeface="Tahoma" pitchFamily="2"/>
              </a:defRPr>
            </a:lvl1pPr>
          </a:lstStyle>
          <a:p>
            <a:pPr lvl="0"/>
            <a:endParaRPr lang="lt-LT"/>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rtl="0" hangingPunct="0">
              <a:buNone/>
              <a:tabLst/>
              <a:defRPr lang="lt-LT" sz="1400" kern="1200">
                <a:latin typeface="Times New Roman" pitchFamily="18"/>
                <a:ea typeface="Lucida Sans Unicode" pitchFamily="2"/>
                <a:cs typeface="Tahoma" pitchFamily="2"/>
              </a:defRPr>
            </a:lvl1pPr>
          </a:lstStyle>
          <a:p>
            <a:pPr lvl="0"/>
            <a:fld id="{976AFF08-36DF-4E09-B948-33A8B2DD78A7}" type="slidenum">
              <a:t>‹#›</a:t>
            </a:fld>
            <a:endParaRPr lang="lt-LT"/>
          </a:p>
        </p:txBody>
      </p:sp>
    </p:spTree>
    <p:extLst>
      <p:ext uri="{BB962C8B-B14F-4D97-AF65-F5344CB8AC3E}">
        <p14:creationId xmlns:p14="http://schemas.microsoft.com/office/powerpoint/2010/main" val="1456829256"/>
      </p:ext>
    </p:extLst>
  </p:cSld>
  <p:clrMap bg1="lt1" tx1="dk1" bg2="lt2" tx2="dk2" accent1="accent1" accent2="accent2" accent3="accent3" accent4="accent4" accent5="accent5" accent6="accent6" hlink="hlink" folHlink="folHlink"/>
  <p:notesStyle>
    <a:lvl1pPr marL="216000" marR="0" indent="-216000" rtl="0" hangingPunct="0">
      <a:tabLst/>
      <a:defRPr lang="lt-LT"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773113" y="812800"/>
            <a:ext cx="601186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sz="281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663" y="2012950"/>
            <a:ext cx="8262937" cy="1389063"/>
          </a:xfrm>
        </p:spPr>
        <p:txBody>
          <a:bodyPr/>
          <a:lstStyle/>
          <a:p>
            <a:r>
              <a:rPr lang="en-US" smtClean="0"/>
              <a:t>Click to edit Master title style</a:t>
            </a:r>
            <a:endParaRPr lang="lt-LT"/>
          </a:p>
        </p:txBody>
      </p:sp>
      <p:sp>
        <p:nvSpPr>
          <p:cNvPr id="3" name="Subtitle 2"/>
          <p:cNvSpPr>
            <a:spLocks noGrp="1"/>
          </p:cNvSpPr>
          <p:nvPr>
            <p:ph type="subTitle" idx="1"/>
          </p:nvPr>
        </p:nvSpPr>
        <p:spPr>
          <a:xfrm>
            <a:off x="1457325" y="3671888"/>
            <a:ext cx="6805613"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F7146ECC-AE97-406A-8404-3134C173A0F4}" type="slidenum">
              <a:t>‹#›</a:t>
            </a:fld>
            <a:endParaRPr lang="lt-LT"/>
          </a:p>
        </p:txBody>
      </p:sp>
    </p:spTree>
    <p:extLst>
      <p:ext uri="{BB962C8B-B14F-4D97-AF65-F5344CB8AC3E}">
        <p14:creationId xmlns:p14="http://schemas.microsoft.com/office/powerpoint/2010/main" val="19457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94296F34-C24C-4801-8756-E87F9D124AB1}" type="slidenum">
              <a:t>‹#›</a:t>
            </a:fld>
            <a:endParaRPr lang="lt-LT"/>
          </a:p>
        </p:txBody>
      </p:sp>
    </p:spTree>
    <p:extLst>
      <p:ext uri="{BB962C8B-B14F-4D97-AF65-F5344CB8AC3E}">
        <p14:creationId xmlns:p14="http://schemas.microsoft.com/office/powerpoint/2010/main" val="1832362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258763"/>
            <a:ext cx="2185987" cy="55340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85775" y="258763"/>
            <a:ext cx="6408738"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99B24517-08BA-4BCA-BBED-EB8647B4F3EB}" type="slidenum">
              <a:t>‹#›</a:t>
            </a:fld>
            <a:endParaRPr lang="lt-LT"/>
          </a:p>
        </p:txBody>
      </p:sp>
    </p:spTree>
    <p:extLst>
      <p:ext uri="{BB962C8B-B14F-4D97-AF65-F5344CB8AC3E}">
        <p14:creationId xmlns:p14="http://schemas.microsoft.com/office/powerpoint/2010/main" val="3327308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663" y="2012950"/>
            <a:ext cx="8262937" cy="1389063"/>
          </a:xfrm>
        </p:spPr>
        <p:txBody>
          <a:bodyPr/>
          <a:lstStyle/>
          <a:p>
            <a:r>
              <a:rPr lang="en-US" smtClean="0"/>
              <a:t>Click to edit Master title style</a:t>
            </a:r>
            <a:endParaRPr lang="lt-LT"/>
          </a:p>
        </p:txBody>
      </p:sp>
      <p:sp>
        <p:nvSpPr>
          <p:cNvPr id="3" name="Subtitle 2"/>
          <p:cNvSpPr>
            <a:spLocks noGrp="1"/>
          </p:cNvSpPr>
          <p:nvPr>
            <p:ph type="subTitle" idx="1"/>
          </p:nvPr>
        </p:nvSpPr>
        <p:spPr>
          <a:xfrm>
            <a:off x="1457325" y="3671888"/>
            <a:ext cx="6805613"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9F54149A-0E22-4AEC-996E-69C1CE70BB2B}" type="slidenum">
              <a:t>‹#›</a:t>
            </a:fld>
            <a:endParaRPr lang="lt-LT"/>
          </a:p>
        </p:txBody>
      </p:sp>
    </p:spTree>
    <p:extLst>
      <p:ext uri="{BB962C8B-B14F-4D97-AF65-F5344CB8AC3E}">
        <p14:creationId xmlns:p14="http://schemas.microsoft.com/office/powerpoint/2010/main" val="1517771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B10A4D79-21A8-49FA-AE7A-6B734AD182B0}" type="slidenum">
              <a:t>‹#›</a:t>
            </a:fld>
            <a:endParaRPr lang="lt-LT"/>
          </a:p>
        </p:txBody>
      </p:sp>
    </p:spTree>
    <p:extLst>
      <p:ext uri="{BB962C8B-B14F-4D97-AF65-F5344CB8AC3E}">
        <p14:creationId xmlns:p14="http://schemas.microsoft.com/office/powerpoint/2010/main" val="593891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164013"/>
            <a:ext cx="8261350" cy="1287462"/>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68350" y="2746375"/>
            <a:ext cx="8261350"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C347A5EB-B1A7-491B-9334-1962AA214370}" type="slidenum">
              <a:t>‹#›</a:t>
            </a:fld>
            <a:endParaRPr lang="lt-LT"/>
          </a:p>
        </p:txBody>
      </p:sp>
    </p:spTree>
    <p:extLst>
      <p:ext uri="{BB962C8B-B14F-4D97-AF65-F5344CB8AC3E}">
        <p14:creationId xmlns:p14="http://schemas.microsoft.com/office/powerpoint/2010/main" val="597683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85775" y="1516063"/>
            <a:ext cx="42973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935538" y="1516063"/>
            <a:ext cx="429736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0B4C1B31-944F-45AD-B677-19FBE7815031}" type="slidenum">
              <a:t>‹#›</a:t>
            </a:fld>
            <a:endParaRPr lang="lt-LT"/>
          </a:p>
        </p:txBody>
      </p:sp>
    </p:spTree>
    <p:extLst>
      <p:ext uri="{BB962C8B-B14F-4D97-AF65-F5344CB8AC3E}">
        <p14:creationId xmlns:p14="http://schemas.microsoft.com/office/powerpoint/2010/main" val="2972097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8748713" cy="1081087"/>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85775" y="1450975"/>
            <a:ext cx="4295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055813"/>
            <a:ext cx="4295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937125" y="1450975"/>
            <a:ext cx="4297363"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7125" y="2055813"/>
            <a:ext cx="4297363"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pPr lvl="0"/>
            <a:endParaRPr lang="lt-LT"/>
          </a:p>
        </p:txBody>
      </p:sp>
      <p:sp>
        <p:nvSpPr>
          <p:cNvPr id="8" name="Footer Placeholder 7"/>
          <p:cNvSpPr>
            <a:spLocks noGrp="1"/>
          </p:cNvSpPr>
          <p:nvPr>
            <p:ph type="ftr" sz="quarter" idx="11"/>
          </p:nvPr>
        </p:nvSpPr>
        <p:spPr/>
        <p:txBody>
          <a:bodyPr/>
          <a:lstStyle/>
          <a:p>
            <a:pPr lvl="0"/>
            <a:endParaRPr lang="lt-LT"/>
          </a:p>
        </p:txBody>
      </p:sp>
      <p:sp>
        <p:nvSpPr>
          <p:cNvPr id="9" name="Slide Number Placeholder 8"/>
          <p:cNvSpPr>
            <a:spLocks noGrp="1"/>
          </p:cNvSpPr>
          <p:nvPr>
            <p:ph type="sldNum" sz="quarter" idx="12"/>
          </p:nvPr>
        </p:nvSpPr>
        <p:spPr/>
        <p:txBody>
          <a:bodyPr/>
          <a:lstStyle/>
          <a:p>
            <a:pPr lvl="0"/>
            <a:fld id="{7A3E115B-09E3-41E6-9A77-087B71BAB1DF}" type="slidenum">
              <a:t>‹#›</a:t>
            </a:fld>
            <a:endParaRPr lang="lt-LT"/>
          </a:p>
        </p:txBody>
      </p:sp>
    </p:spTree>
    <p:extLst>
      <p:ext uri="{BB962C8B-B14F-4D97-AF65-F5344CB8AC3E}">
        <p14:creationId xmlns:p14="http://schemas.microsoft.com/office/powerpoint/2010/main" val="1720637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pPr lvl="0"/>
            <a:endParaRPr lang="lt-LT"/>
          </a:p>
        </p:txBody>
      </p:sp>
      <p:sp>
        <p:nvSpPr>
          <p:cNvPr id="4" name="Footer Placeholder 3"/>
          <p:cNvSpPr>
            <a:spLocks noGrp="1"/>
          </p:cNvSpPr>
          <p:nvPr>
            <p:ph type="ftr" sz="quarter" idx="11"/>
          </p:nvPr>
        </p:nvSpPr>
        <p:spPr/>
        <p:txBody>
          <a:bodyPr/>
          <a:lstStyle/>
          <a:p>
            <a:pPr lvl="0"/>
            <a:endParaRPr lang="lt-LT"/>
          </a:p>
        </p:txBody>
      </p:sp>
      <p:sp>
        <p:nvSpPr>
          <p:cNvPr id="5" name="Slide Number Placeholder 4"/>
          <p:cNvSpPr>
            <a:spLocks noGrp="1"/>
          </p:cNvSpPr>
          <p:nvPr>
            <p:ph type="sldNum" sz="quarter" idx="12"/>
          </p:nvPr>
        </p:nvSpPr>
        <p:spPr/>
        <p:txBody>
          <a:bodyPr/>
          <a:lstStyle/>
          <a:p>
            <a:pPr lvl="0"/>
            <a:fld id="{F0D59B9C-77A3-42B4-90AE-C07CADA44C39}" type="slidenum">
              <a:t>‹#›</a:t>
            </a:fld>
            <a:endParaRPr lang="lt-LT"/>
          </a:p>
        </p:txBody>
      </p:sp>
    </p:spTree>
    <p:extLst>
      <p:ext uri="{BB962C8B-B14F-4D97-AF65-F5344CB8AC3E}">
        <p14:creationId xmlns:p14="http://schemas.microsoft.com/office/powerpoint/2010/main" val="36413920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lt-LT"/>
          </a:p>
        </p:txBody>
      </p:sp>
      <p:sp>
        <p:nvSpPr>
          <p:cNvPr id="3" name="Footer Placeholder 2"/>
          <p:cNvSpPr>
            <a:spLocks noGrp="1"/>
          </p:cNvSpPr>
          <p:nvPr>
            <p:ph type="ftr" sz="quarter" idx="11"/>
          </p:nvPr>
        </p:nvSpPr>
        <p:spPr/>
        <p:txBody>
          <a:bodyPr/>
          <a:lstStyle/>
          <a:p>
            <a:pPr lvl="0"/>
            <a:endParaRPr lang="lt-LT"/>
          </a:p>
        </p:txBody>
      </p:sp>
      <p:sp>
        <p:nvSpPr>
          <p:cNvPr id="4" name="Slide Number Placeholder 3"/>
          <p:cNvSpPr>
            <a:spLocks noGrp="1"/>
          </p:cNvSpPr>
          <p:nvPr>
            <p:ph type="sldNum" sz="quarter" idx="12"/>
          </p:nvPr>
        </p:nvSpPr>
        <p:spPr/>
        <p:txBody>
          <a:bodyPr/>
          <a:lstStyle/>
          <a:p>
            <a:pPr lvl="0"/>
            <a:fld id="{F01A59E2-0EA9-4DEE-A01F-A361D4854326}" type="slidenum">
              <a:t>‹#›</a:t>
            </a:fld>
            <a:endParaRPr lang="lt-LT"/>
          </a:p>
        </p:txBody>
      </p:sp>
    </p:spTree>
    <p:extLst>
      <p:ext uri="{BB962C8B-B14F-4D97-AF65-F5344CB8AC3E}">
        <p14:creationId xmlns:p14="http://schemas.microsoft.com/office/powerpoint/2010/main" val="4040259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3198813" cy="1096962"/>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800475" y="258763"/>
            <a:ext cx="543401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85775" y="1355725"/>
            <a:ext cx="31988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E5F01BA3-8CA7-4B60-A857-104155A9158F}" type="slidenum">
              <a:t>‹#›</a:t>
            </a:fld>
            <a:endParaRPr lang="lt-LT"/>
          </a:p>
        </p:txBody>
      </p:sp>
    </p:spTree>
    <p:extLst>
      <p:ext uri="{BB962C8B-B14F-4D97-AF65-F5344CB8AC3E}">
        <p14:creationId xmlns:p14="http://schemas.microsoft.com/office/powerpoint/2010/main" val="189390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BC27755A-E6C0-4610-950A-5D5E28EB4A02}" type="slidenum">
              <a:t>‹#›</a:t>
            </a:fld>
            <a:endParaRPr lang="lt-LT"/>
          </a:p>
        </p:txBody>
      </p:sp>
    </p:spTree>
    <p:extLst>
      <p:ext uri="{BB962C8B-B14F-4D97-AF65-F5344CB8AC3E}">
        <p14:creationId xmlns:p14="http://schemas.microsoft.com/office/powerpoint/2010/main" val="1960792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535488"/>
            <a:ext cx="5832475" cy="536575"/>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905000" y="579438"/>
            <a:ext cx="58324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905000" y="5072063"/>
            <a:ext cx="58324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AE426A97-FE47-40AC-8503-C6E9EBB16599}" type="slidenum">
              <a:t>‹#›</a:t>
            </a:fld>
            <a:endParaRPr lang="lt-LT"/>
          </a:p>
        </p:txBody>
      </p:sp>
    </p:spTree>
    <p:extLst>
      <p:ext uri="{BB962C8B-B14F-4D97-AF65-F5344CB8AC3E}">
        <p14:creationId xmlns:p14="http://schemas.microsoft.com/office/powerpoint/2010/main" val="2727732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BA4C502C-35BF-4F7D-B3B4-692B35EE2AA3}" type="slidenum">
              <a:t>‹#›</a:t>
            </a:fld>
            <a:endParaRPr lang="lt-LT"/>
          </a:p>
        </p:txBody>
      </p:sp>
    </p:spTree>
    <p:extLst>
      <p:ext uri="{BB962C8B-B14F-4D97-AF65-F5344CB8AC3E}">
        <p14:creationId xmlns:p14="http://schemas.microsoft.com/office/powerpoint/2010/main" val="377553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258763"/>
            <a:ext cx="2185987" cy="55340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85775" y="258763"/>
            <a:ext cx="6408738"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C7E78BEF-30DD-4B2D-9C6C-6433960E6009}" type="slidenum">
              <a:t>‹#›</a:t>
            </a:fld>
            <a:endParaRPr lang="lt-LT"/>
          </a:p>
        </p:txBody>
      </p:sp>
    </p:spTree>
    <p:extLst>
      <p:ext uri="{BB962C8B-B14F-4D97-AF65-F5344CB8AC3E}">
        <p14:creationId xmlns:p14="http://schemas.microsoft.com/office/powerpoint/2010/main" val="2242386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8663" y="2012950"/>
            <a:ext cx="8262937" cy="1389063"/>
          </a:xfrm>
        </p:spPr>
        <p:txBody>
          <a:bodyPr/>
          <a:lstStyle/>
          <a:p>
            <a:r>
              <a:rPr lang="en-US" smtClean="0"/>
              <a:t>Click to edit Master title style</a:t>
            </a:r>
            <a:endParaRPr lang="lt-LT"/>
          </a:p>
        </p:txBody>
      </p:sp>
      <p:sp>
        <p:nvSpPr>
          <p:cNvPr id="3" name="Subtitle 2"/>
          <p:cNvSpPr>
            <a:spLocks noGrp="1"/>
          </p:cNvSpPr>
          <p:nvPr>
            <p:ph type="subTitle" idx="1"/>
          </p:nvPr>
        </p:nvSpPr>
        <p:spPr>
          <a:xfrm>
            <a:off x="1457325" y="3671888"/>
            <a:ext cx="6805613" cy="165576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FAA568C4-C200-4E44-80C4-C07A8542357A}" type="slidenum">
              <a:t>‹#›</a:t>
            </a:fld>
            <a:endParaRPr lang="lt-LT"/>
          </a:p>
        </p:txBody>
      </p:sp>
    </p:spTree>
    <p:extLst>
      <p:ext uri="{BB962C8B-B14F-4D97-AF65-F5344CB8AC3E}">
        <p14:creationId xmlns:p14="http://schemas.microsoft.com/office/powerpoint/2010/main" val="947366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81FE61D8-B216-48E9-97DE-5BA4CD98AAF8}" type="slidenum">
              <a:t>‹#›</a:t>
            </a:fld>
            <a:endParaRPr lang="lt-LT"/>
          </a:p>
        </p:txBody>
      </p:sp>
    </p:spTree>
    <p:extLst>
      <p:ext uri="{BB962C8B-B14F-4D97-AF65-F5344CB8AC3E}">
        <p14:creationId xmlns:p14="http://schemas.microsoft.com/office/powerpoint/2010/main" val="2414527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164013"/>
            <a:ext cx="8261350" cy="1287462"/>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68350" y="2746375"/>
            <a:ext cx="8261350"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1055F88D-BDFF-42C3-9103-96EC050421F8}" type="slidenum">
              <a:t>‹#›</a:t>
            </a:fld>
            <a:endParaRPr lang="lt-LT"/>
          </a:p>
        </p:txBody>
      </p:sp>
    </p:spTree>
    <p:extLst>
      <p:ext uri="{BB962C8B-B14F-4D97-AF65-F5344CB8AC3E}">
        <p14:creationId xmlns:p14="http://schemas.microsoft.com/office/powerpoint/2010/main" val="2199645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85775" y="1516063"/>
            <a:ext cx="4297363" cy="3884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935538" y="1516063"/>
            <a:ext cx="4297362" cy="3884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255F6AC1-FA9E-4AC4-85CE-C40A74FCC654}" type="slidenum">
              <a:t>‹#›</a:t>
            </a:fld>
            <a:endParaRPr lang="lt-LT"/>
          </a:p>
        </p:txBody>
      </p:sp>
    </p:spTree>
    <p:extLst>
      <p:ext uri="{BB962C8B-B14F-4D97-AF65-F5344CB8AC3E}">
        <p14:creationId xmlns:p14="http://schemas.microsoft.com/office/powerpoint/2010/main" val="1622098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8748713" cy="1081087"/>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85775" y="1450975"/>
            <a:ext cx="4295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055813"/>
            <a:ext cx="4295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937125" y="1450975"/>
            <a:ext cx="4297363"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7125" y="2055813"/>
            <a:ext cx="4297363"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pPr lvl="0"/>
            <a:endParaRPr lang="lt-LT"/>
          </a:p>
        </p:txBody>
      </p:sp>
      <p:sp>
        <p:nvSpPr>
          <p:cNvPr id="8" name="Footer Placeholder 7"/>
          <p:cNvSpPr>
            <a:spLocks noGrp="1"/>
          </p:cNvSpPr>
          <p:nvPr>
            <p:ph type="ftr" sz="quarter" idx="11"/>
          </p:nvPr>
        </p:nvSpPr>
        <p:spPr/>
        <p:txBody>
          <a:bodyPr/>
          <a:lstStyle/>
          <a:p>
            <a:pPr lvl="0"/>
            <a:endParaRPr lang="lt-LT"/>
          </a:p>
        </p:txBody>
      </p:sp>
      <p:sp>
        <p:nvSpPr>
          <p:cNvPr id="9" name="Slide Number Placeholder 8"/>
          <p:cNvSpPr>
            <a:spLocks noGrp="1"/>
          </p:cNvSpPr>
          <p:nvPr>
            <p:ph type="sldNum" sz="quarter" idx="12"/>
          </p:nvPr>
        </p:nvSpPr>
        <p:spPr/>
        <p:txBody>
          <a:bodyPr/>
          <a:lstStyle/>
          <a:p>
            <a:pPr lvl="0"/>
            <a:fld id="{747B19C8-D16C-4BF7-83DB-6B4D1C1F6DBF}" type="slidenum">
              <a:t>‹#›</a:t>
            </a:fld>
            <a:endParaRPr lang="lt-LT"/>
          </a:p>
        </p:txBody>
      </p:sp>
    </p:spTree>
    <p:extLst>
      <p:ext uri="{BB962C8B-B14F-4D97-AF65-F5344CB8AC3E}">
        <p14:creationId xmlns:p14="http://schemas.microsoft.com/office/powerpoint/2010/main" val="4166325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pPr lvl="0"/>
            <a:endParaRPr lang="lt-LT"/>
          </a:p>
        </p:txBody>
      </p:sp>
      <p:sp>
        <p:nvSpPr>
          <p:cNvPr id="4" name="Footer Placeholder 3"/>
          <p:cNvSpPr>
            <a:spLocks noGrp="1"/>
          </p:cNvSpPr>
          <p:nvPr>
            <p:ph type="ftr" sz="quarter" idx="11"/>
          </p:nvPr>
        </p:nvSpPr>
        <p:spPr/>
        <p:txBody>
          <a:bodyPr/>
          <a:lstStyle/>
          <a:p>
            <a:pPr lvl="0"/>
            <a:endParaRPr lang="lt-LT"/>
          </a:p>
        </p:txBody>
      </p:sp>
      <p:sp>
        <p:nvSpPr>
          <p:cNvPr id="5" name="Slide Number Placeholder 4"/>
          <p:cNvSpPr>
            <a:spLocks noGrp="1"/>
          </p:cNvSpPr>
          <p:nvPr>
            <p:ph type="sldNum" sz="quarter" idx="12"/>
          </p:nvPr>
        </p:nvSpPr>
        <p:spPr/>
        <p:txBody>
          <a:bodyPr/>
          <a:lstStyle/>
          <a:p>
            <a:pPr lvl="0"/>
            <a:fld id="{80DA1426-5779-472C-8511-71701BA42D3D}" type="slidenum">
              <a:t>‹#›</a:t>
            </a:fld>
            <a:endParaRPr lang="lt-LT"/>
          </a:p>
        </p:txBody>
      </p:sp>
    </p:spTree>
    <p:extLst>
      <p:ext uri="{BB962C8B-B14F-4D97-AF65-F5344CB8AC3E}">
        <p14:creationId xmlns:p14="http://schemas.microsoft.com/office/powerpoint/2010/main" val="1387597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lt-LT"/>
          </a:p>
        </p:txBody>
      </p:sp>
      <p:sp>
        <p:nvSpPr>
          <p:cNvPr id="3" name="Footer Placeholder 2"/>
          <p:cNvSpPr>
            <a:spLocks noGrp="1"/>
          </p:cNvSpPr>
          <p:nvPr>
            <p:ph type="ftr" sz="quarter" idx="11"/>
          </p:nvPr>
        </p:nvSpPr>
        <p:spPr/>
        <p:txBody>
          <a:bodyPr/>
          <a:lstStyle/>
          <a:p>
            <a:pPr lvl="0"/>
            <a:endParaRPr lang="lt-LT"/>
          </a:p>
        </p:txBody>
      </p:sp>
      <p:sp>
        <p:nvSpPr>
          <p:cNvPr id="4" name="Slide Number Placeholder 3"/>
          <p:cNvSpPr>
            <a:spLocks noGrp="1"/>
          </p:cNvSpPr>
          <p:nvPr>
            <p:ph type="sldNum" sz="quarter" idx="12"/>
          </p:nvPr>
        </p:nvSpPr>
        <p:spPr/>
        <p:txBody>
          <a:bodyPr/>
          <a:lstStyle/>
          <a:p>
            <a:pPr lvl="0"/>
            <a:fld id="{BCB1985E-D3E1-4D44-A7BD-44FEF16C3B49}" type="slidenum">
              <a:t>‹#›</a:t>
            </a:fld>
            <a:endParaRPr lang="lt-LT"/>
          </a:p>
        </p:txBody>
      </p:sp>
    </p:spTree>
    <p:extLst>
      <p:ext uri="{BB962C8B-B14F-4D97-AF65-F5344CB8AC3E}">
        <p14:creationId xmlns:p14="http://schemas.microsoft.com/office/powerpoint/2010/main" val="3929094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4164013"/>
            <a:ext cx="8261350" cy="1287462"/>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68350" y="2746375"/>
            <a:ext cx="8261350" cy="14176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E87D176B-AB56-4956-9B2F-2FFB67F73B5D}" type="slidenum">
              <a:t>‹#›</a:t>
            </a:fld>
            <a:endParaRPr lang="lt-LT"/>
          </a:p>
        </p:txBody>
      </p:sp>
    </p:spTree>
    <p:extLst>
      <p:ext uri="{BB962C8B-B14F-4D97-AF65-F5344CB8AC3E}">
        <p14:creationId xmlns:p14="http://schemas.microsoft.com/office/powerpoint/2010/main" val="3404006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3198813" cy="1096962"/>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800475" y="258763"/>
            <a:ext cx="543401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85775" y="1355725"/>
            <a:ext cx="31988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66460AAE-9F2F-4846-A9AE-9C7905364101}" type="slidenum">
              <a:t>‹#›</a:t>
            </a:fld>
            <a:endParaRPr lang="lt-LT"/>
          </a:p>
        </p:txBody>
      </p:sp>
    </p:spTree>
    <p:extLst>
      <p:ext uri="{BB962C8B-B14F-4D97-AF65-F5344CB8AC3E}">
        <p14:creationId xmlns:p14="http://schemas.microsoft.com/office/powerpoint/2010/main" val="4293304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535488"/>
            <a:ext cx="5832475" cy="536575"/>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905000" y="579438"/>
            <a:ext cx="58324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905000" y="5072063"/>
            <a:ext cx="58324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381F31D1-0BE0-4F3C-B150-C0E54C87194F}" type="slidenum">
              <a:t>‹#›</a:t>
            </a:fld>
            <a:endParaRPr lang="lt-LT"/>
          </a:p>
        </p:txBody>
      </p:sp>
    </p:spTree>
    <p:extLst>
      <p:ext uri="{BB962C8B-B14F-4D97-AF65-F5344CB8AC3E}">
        <p14:creationId xmlns:p14="http://schemas.microsoft.com/office/powerpoint/2010/main" val="2319280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E86BEF97-4ECF-446C-AF01-64EF0ECBF436}" type="slidenum">
              <a:t>‹#›</a:t>
            </a:fld>
            <a:endParaRPr lang="lt-LT"/>
          </a:p>
        </p:txBody>
      </p:sp>
    </p:spTree>
    <p:extLst>
      <p:ext uri="{BB962C8B-B14F-4D97-AF65-F5344CB8AC3E}">
        <p14:creationId xmlns:p14="http://schemas.microsoft.com/office/powerpoint/2010/main" val="713645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6913" y="288925"/>
            <a:ext cx="2185987" cy="5111750"/>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85775" y="288925"/>
            <a:ext cx="6408738" cy="511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pPr lvl="0"/>
            <a:endParaRPr lang="lt-LT"/>
          </a:p>
        </p:txBody>
      </p:sp>
      <p:sp>
        <p:nvSpPr>
          <p:cNvPr id="5" name="Footer Placeholder 4"/>
          <p:cNvSpPr>
            <a:spLocks noGrp="1"/>
          </p:cNvSpPr>
          <p:nvPr>
            <p:ph type="ftr" sz="quarter" idx="11"/>
          </p:nvPr>
        </p:nvSpPr>
        <p:spPr/>
        <p:txBody>
          <a:bodyPr/>
          <a:lstStyle/>
          <a:p>
            <a:pPr lvl="0"/>
            <a:endParaRPr lang="lt-LT"/>
          </a:p>
        </p:txBody>
      </p:sp>
      <p:sp>
        <p:nvSpPr>
          <p:cNvPr id="6" name="Slide Number Placeholder 5"/>
          <p:cNvSpPr>
            <a:spLocks noGrp="1"/>
          </p:cNvSpPr>
          <p:nvPr>
            <p:ph type="sldNum" sz="quarter" idx="12"/>
          </p:nvPr>
        </p:nvSpPr>
        <p:spPr/>
        <p:txBody>
          <a:bodyPr/>
          <a:lstStyle/>
          <a:p>
            <a:pPr lvl="0"/>
            <a:fld id="{EF71ABF4-B74C-45CC-B085-4D53843F10CB}" type="slidenum">
              <a:t>‹#›</a:t>
            </a:fld>
            <a:endParaRPr lang="lt-LT"/>
          </a:p>
        </p:txBody>
      </p:sp>
    </p:spTree>
    <p:extLst>
      <p:ext uri="{BB962C8B-B14F-4D97-AF65-F5344CB8AC3E}">
        <p14:creationId xmlns:p14="http://schemas.microsoft.com/office/powerpoint/2010/main" val="1724479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85775" y="1516063"/>
            <a:ext cx="42973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935538" y="1516063"/>
            <a:ext cx="4297362"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3EFCAE9E-33DF-4767-B9A6-26766C53A1A6}" type="slidenum">
              <a:t>‹#›</a:t>
            </a:fld>
            <a:endParaRPr lang="lt-LT"/>
          </a:p>
        </p:txBody>
      </p:sp>
    </p:spTree>
    <p:extLst>
      <p:ext uri="{BB962C8B-B14F-4D97-AF65-F5344CB8AC3E}">
        <p14:creationId xmlns:p14="http://schemas.microsoft.com/office/powerpoint/2010/main" val="284650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8748713" cy="1081087"/>
          </a:xfrm>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85775" y="1450975"/>
            <a:ext cx="4295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055813"/>
            <a:ext cx="4295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937125" y="1450975"/>
            <a:ext cx="4297363"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7125" y="2055813"/>
            <a:ext cx="4297363"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pPr lvl="0"/>
            <a:endParaRPr lang="lt-LT"/>
          </a:p>
        </p:txBody>
      </p:sp>
      <p:sp>
        <p:nvSpPr>
          <p:cNvPr id="8" name="Footer Placeholder 7"/>
          <p:cNvSpPr>
            <a:spLocks noGrp="1"/>
          </p:cNvSpPr>
          <p:nvPr>
            <p:ph type="ftr" sz="quarter" idx="11"/>
          </p:nvPr>
        </p:nvSpPr>
        <p:spPr/>
        <p:txBody>
          <a:bodyPr/>
          <a:lstStyle/>
          <a:p>
            <a:pPr lvl="0"/>
            <a:endParaRPr lang="lt-LT"/>
          </a:p>
        </p:txBody>
      </p:sp>
      <p:sp>
        <p:nvSpPr>
          <p:cNvPr id="9" name="Slide Number Placeholder 8"/>
          <p:cNvSpPr>
            <a:spLocks noGrp="1"/>
          </p:cNvSpPr>
          <p:nvPr>
            <p:ph type="sldNum" sz="quarter" idx="12"/>
          </p:nvPr>
        </p:nvSpPr>
        <p:spPr/>
        <p:txBody>
          <a:bodyPr/>
          <a:lstStyle/>
          <a:p>
            <a:pPr lvl="0"/>
            <a:fld id="{07C52E1D-7DC6-448D-8349-AC04D16CB027}" type="slidenum">
              <a:t>‹#›</a:t>
            </a:fld>
            <a:endParaRPr lang="lt-LT"/>
          </a:p>
        </p:txBody>
      </p:sp>
    </p:spTree>
    <p:extLst>
      <p:ext uri="{BB962C8B-B14F-4D97-AF65-F5344CB8AC3E}">
        <p14:creationId xmlns:p14="http://schemas.microsoft.com/office/powerpoint/2010/main" val="234432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pPr lvl="0"/>
            <a:endParaRPr lang="lt-LT"/>
          </a:p>
        </p:txBody>
      </p:sp>
      <p:sp>
        <p:nvSpPr>
          <p:cNvPr id="4" name="Footer Placeholder 3"/>
          <p:cNvSpPr>
            <a:spLocks noGrp="1"/>
          </p:cNvSpPr>
          <p:nvPr>
            <p:ph type="ftr" sz="quarter" idx="11"/>
          </p:nvPr>
        </p:nvSpPr>
        <p:spPr/>
        <p:txBody>
          <a:bodyPr/>
          <a:lstStyle/>
          <a:p>
            <a:pPr lvl="0"/>
            <a:endParaRPr lang="lt-LT"/>
          </a:p>
        </p:txBody>
      </p:sp>
      <p:sp>
        <p:nvSpPr>
          <p:cNvPr id="5" name="Slide Number Placeholder 4"/>
          <p:cNvSpPr>
            <a:spLocks noGrp="1"/>
          </p:cNvSpPr>
          <p:nvPr>
            <p:ph type="sldNum" sz="quarter" idx="12"/>
          </p:nvPr>
        </p:nvSpPr>
        <p:spPr/>
        <p:txBody>
          <a:bodyPr/>
          <a:lstStyle/>
          <a:p>
            <a:pPr lvl="0"/>
            <a:fld id="{35A6A7C1-217E-4029-A656-7CC7DA4C8A5F}" type="slidenum">
              <a:t>‹#›</a:t>
            </a:fld>
            <a:endParaRPr lang="lt-LT"/>
          </a:p>
        </p:txBody>
      </p:sp>
    </p:spTree>
    <p:extLst>
      <p:ext uri="{BB962C8B-B14F-4D97-AF65-F5344CB8AC3E}">
        <p14:creationId xmlns:p14="http://schemas.microsoft.com/office/powerpoint/2010/main" val="954206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lt-LT"/>
          </a:p>
        </p:txBody>
      </p:sp>
      <p:sp>
        <p:nvSpPr>
          <p:cNvPr id="3" name="Footer Placeholder 2"/>
          <p:cNvSpPr>
            <a:spLocks noGrp="1"/>
          </p:cNvSpPr>
          <p:nvPr>
            <p:ph type="ftr" sz="quarter" idx="11"/>
          </p:nvPr>
        </p:nvSpPr>
        <p:spPr/>
        <p:txBody>
          <a:bodyPr/>
          <a:lstStyle/>
          <a:p>
            <a:pPr lvl="0"/>
            <a:endParaRPr lang="lt-LT"/>
          </a:p>
        </p:txBody>
      </p:sp>
      <p:sp>
        <p:nvSpPr>
          <p:cNvPr id="4" name="Slide Number Placeholder 3"/>
          <p:cNvSpPr>
            <a:spLocks noGrp="1"/>
          </p:cNvSpPr>
          <p:nvPr>
            <p:ph type="sldNum" sz="quarter" idx="12"/>
          </p:nvPr>
        </p:nvSpPr>
        <p:spPr/>
        <p:txBody>
          <a:bodyPr/>
          <a:lstStyle/>
          <a:p>
            <a:pPr lvl="0"/>
            <a:fld id="{E87C62E7-A770-4426-84A5-DC3C20BE9F76}" type="slidenum">
              <a:t>‹#›</a:t>
            </a:fld>
            <a:endParaRPr lang="lt-LT"/>
          </a:p>
        </p:txBody>
      </p:sp>
    </p:spTree>
    <p:extLst>
      <p:ext uri="{BB962C8B-B14F-4D97-AF65-F5344CB8AC3E}">
        <p14:creationId xmlns:p14="http://schemas.microsoft.com/office/powerpoint/2010/main" val="7378930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3198813" cy="1096962"/>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800475" y="258763"/>
            <a:ext cx="543401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85775" y="1355725"/>
            <a:ext cx="31988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F3AEDA69-ABD6-4987-9F39-B1EC795B6032}" type="slidenum">
              <a:t>‹#›</a:t>
            </a:fld>
            <a:endParaRPr lang="lt-LT"/>
          </a:p>
        </p:txBody>
      </p:sp>
    </p:spTree>
    <p:extLst>
      <p:ext uri="{BB962C8B-B14F-4D97-AF65-F5344CB8AC3E}">
        <p14:creationId xmlns:p14="http://schemas.microsoft.com/office/powerpoint/2010/main" val="7329927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535488"/>
            <a:ext cx="5832475" cy="536575"/>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905000" y="579438"/>
            <a:ext cx="58324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905000" y="5072063"/>
            <a:ext cx="58324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lt-LT"/>
          </a:p>
        </p:txBody>
      </p:sp>
      <p:sp>
        <p:nvSpPr>
          <p:cNvPr id="6" name="Footer Placeholder 5"/>
          <p:cNvSpPr>
            <a:spLocks noGrp="1"/>
          </p:cNvSpPr>
          <p:nvPr>
            <p:ph type="ftr" sz="quarter" idx="11"/>
          </p:nvPr>
        </p:nvSpPr>
        <p:spPr/>
        <p:txBody>
          <a:bodyPr/>
          <a:lstStyle/>
          <a:p>
            <a:pPr lvl="0"/>
            <a:endParaRPr lang="lt-LT"/>
          </a:p>
        </p:txBody>
      </p:sp>
      <p:sp>
        <p:nvSpPr>
          <p:cNvPr id="7" name="Slide Number Placeholder 6"/>
          <p:cNvSpPr>
            <a:spLocks noGrp="1"/>
          </p:cNvSpPr>
          <p:nvPr>
            <p:ph type="sldNum" sz="quarter" idx="12"/>
          </p:nvPr>
        </p:nvSpPr>
        <p:spPr/>
        <p:txBody>
          <a:bodyPr/>
          <a:lstStyle/>
          <a:p>
            <a:pPr lvl="0"/>
            <a:fld id="{DA7A96DE-B3B5-4B0A-ACA9-CDE75D175DB7}" type="slidenum">
              <a:t>‹#›</a:t>
            </a:fld>
            <a:endParaRPr lang="lt-LT"/>
          </a:p>
        </p:txBody>
      </p:sp>
    </p:spTree>
    <p:extLst>
      <p:ext uri="{BB962C8B-B14F-4D97-AF65-F5344CB8AC3E}">
        <p14:creationId xmlns:p14="http://schemas.microsoft.com/office/powerpoint/2010/main" val="3982741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86000" y="258120"/>
            <a:ext cx="8747640" cy="1081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a:p>
        </p:txBody>
      </p:sp>
      <p:sp>
        <p:nvSpPr>
          <p:cNvPr id="3" name="Text Placeholder 2"/>
          <p:cNvSpPr txBox="1">
            <a:spLocks noGrp="1"/>
          </p:cNvSpPr>
          <p:nvPr>
            <p:ph type="body" idx="1"/>
          </p:nvPr>
        </p:nvSpPr>
        <p:spPr>
          <a:xfrm>
            <a:off x="486000" y="1516320"/>
            <a:ext cx="8747640" cy="4276440"/>
          </a:xfrm>
          <a:prstGeom prst="rect">
            <a:avLst/>
          </a:prstGeom>
          <a:noFill/>
          <a:ln>
            <a:noFill/>
          </a:ln>
        </p:spPr>
        <p:txBody>
          <a:bodyPr lIns="0" tIns="0" rIns="0" bIns="0"/>
          <a:lstStyle>
            <a:defPPr marL="432000" marR="0" lvl="0" indent="-324000">
              <a:spcBef>
                <a:spcPts val="0"/>
              </a:spcBef>
              <a:spcAft>
                <a:spcPts val="1213"/>
              </a:spcAft>
              <a:buSzPct val="45000"/>
              <a:buFont typeface="StarSymbol"/>
              <a:buNone/>
              <a:defRPr lang="lt-LT" sz="2740" b="0" i="0" u="none" strike="noStrike" kern="1200">
                <a:ln>
                  <a:noFill/>
                </a:ln>
                <a:latin typeface="Arial" pitchFamily="18"/>
                <a:ea typeface="Microsoft YaHei" pitchFamily="2"/>
                <a:cs typeface="Mangal" pitchFamily="2"/>
              </a:defRPr>
            </a:defPPr>
            <a:lvl1pPr marL="432000" marR="0" lvl="0" indent="-324000">
              <a:spcBef>
                <a:spcPts val="0"/>
              </a:spcBef>
              <a:spcAft>
                <a:spcPts val="1213"/>
              </a:spcAft>
              <a:buSzPct val="45000"/>
              <a:buFont typeface="StarSymbol"/>
              <a:buChar char="●"/>
              <a:defRPr lang="lt-LT" sz="2740" b="0" i="0" u="none" strike="noStrike" kern="1200">
                <a:ln>
                  <a:noFill/>
                </a:ln>
                <a:latin typeface="Arial" pitchFamily="18"/>
                <a:ea typeface="Microsoft YaHei" pitchFamily="2"/>
                <a:cs typeface="Mangal" pitchFamily="2"/>
              </a:defRPr>
            </a:lvl1pPr>
            <a:lvl2pPr marL="864000" marR="0" lvl="1" indent="-324000">
              <a:spcBef>
                <a:spcPts val="0"/>
              </a:spcBef>
              <a:spcAft>
                <a:spcPts val="969"/>
              </a:spcAft>
              <a:buSzPct val="75000"/>
              <a:buFont typeface="StarSymbol"/>
              <a:buChar char="–"/>
              <a:defRPr lang="lt-LT" sz="2400" b="0" i="0" u="none" strike="noStrike" kern="1200">
                <a:ln>
                  <a:noFill/>
                </a:ln>
                <a:latin typeface="Arial" pitchFamily="18"/>
                <a:ea typeface="Microsoft YaHei" pitchFamily="2"/>
                <a:cs typeface="Mangal" pitchFamily="2"/>
              </a:defRPr>
            </a:lvl2pPr>
            <a:lvl3pPr marL="1295999" marR="0" lvl="2" indent="-288000">
              <a:spcBef>
                <a:spcPts val="0"/>
              </a:spcBef>
              <a:spcAft>
                <a:spcPts val="729"/>
              </a:spcAft>
              <a:buSzPct val="45000"/>
              <a:buFont typeface="StarSymbol"/>
              <a:buChar char="●"/>
              <a:defRPr lang="lt-LT" sz="2060" b="0" i="0" u="none" strike="noStrike" kern="1200">
                <a:ln>
                  <a:noFill/>
                </a:ln>
                <a:latin typeface="Arial" pitchFamily="18"/>
                <a:ea typeface="Microsoft YaHei" pitchFamily="2"/>
                <a:cs typeface="Mangal" pitchFamily="2"/>
              </a:defRPr>
            </a:lvl3pPr>
            <a:lvl4pPr marL="1728000" marR="0" lvl="3" indent="-216000">
              <a:spcBef>
                <a:spcPts val="0"/>
              </a:spcBef>
              <a:spcAft>
                <a:spcPts val="485"/>
              </a:spcAft>
              <a:buSzPct val="75000"/>
              <a:buFont typeface="StarSymbol"/>
              <a:buChar char="–"/>
              <a:defRPr lang="lt-LT" sz="1710" b="0" i="0" u="none" strike="noStrike" kern="1200">
                <a:ln>
                  <a:noFill/>
                </a:ln>
                <a:latin typeface="Arial" pitchFamily="18"/>
                <a:ea typeface="Microsoft YaHei" pitchFamily="2"/>
                <a:cs typeface="Mangal" pitchFamily="2"/>
              </a:defRPr>
            </a:lvl4pPr>
            <a:lvl5pPr marL="2160000" marR="0" lvl="4" indent="-216000">
              <a:spcBef>
                <a:spcPts val="0"/>
              </a:spcBef>
              <a:spcAft>
                <a:spcPts val="241"/>
              </a:spcAft>
              <a:buSzPct val="45000"/>
              <a:buFont typeface="StarSymbol"/>
              <a:buChar char="●"/>
              <a:defRPr lang="lt-LT" sz="1710" b="0" i="0" u="none" strike="noStrike" kern="1200">
                <a:ln>
                  <a:noFill/>
                </a:ln>
                <a:latin typeface="Arial" pitchFamily="18"/>
                <a:ea typeface="Microsoft YaHei" pitchFamily="2"/>
                <a:cs typeface="Mangal" pitchFamily="2"/>
              </a:defRPr>
            </a:lvl5pPr>
            <a:lvl6pPr marL="2592000" marR="0" lvl="5" indent="-216000">
              <a:spcBef>
                <a:spcPts val="0"/>
              </a:spcBef>
              <a:spcAft>
                <a:spcPts val="241"/>
              </a:spcAft>
              <a:buSzPct val="45000"/>
              <a:buFont typeface="StarSymbol"/>
              <a:buChar char="●"/>
              <a:defRPr lang="lt-LT" sz="1710" b="0" i="0" u="none" strike="noStrike" kern="1200">
                <a:ln>
                  <a:noFill/>
                </a:ln>
                <a:latin typeface="Arial" pitchFamily="18"/>
                <a:ea typeface="Microsoft YaHei" pitchFamily="2"/>
                <a:cs typeface="Mangal" pitchFamily="2"/>
              </a:defRPr>
            </a:lvl6pPr>
            <a:lvl7pPr marL="3024000" marR="0" lvl="6" indent="-216000">
              <a:spcBef>
                <a:spcPts val="0"/>
              </a:spcBef>
              <a:spcAft>
                <a:spcPts val="241"/>
              </a:spcAft>
              <a:buSzPct val="45000"/>
              <a:buFont typeface="StarSymbol"/>
              <a:buChar char="●"/>
              <a:defRPr lang="lt-LT" sz="1710" b="0" i="0" u="none" strike="noStrike" kern="1200">
                <a:ln>
                  <a:noFill/>
                </a:ln>
                <a:latin typeface="Arial" pitchFamily="18"/>
                <a:ea typeface="Microsoft YaHei" pitchFamily="2"/>
                <a:cs typeface="Mangal" pitchFamily="2"/>
              </a:defRPr>
            </a:lvl7pPr>
            <a:lvl8pPr marL="3456000" marR="0" lvl="7" indent="-216000">
              <a:spcBef>
                <a:spcPts val="0"/>
              </a:spcBef>
              <a:spcAft>
                <a:spcPts val="241"/>
              </a:spcAft>
              <a:buSzPct val="45000"/>
              <a:buFont typeface="StarSymbol"/>
              <a:buChar char="●"/>
              <a:defRPr lang="lt-LT" sz="1710" b="0" i="0" u="none" strike="noStrike" kern="1200">
                <a:ln>
                  <a:noFill/>
                </a:ln>
                <a:latin typeface="Arial" pitchFamily="18"/>
                <a:ea typeface="Microsoft YaHei" pitchFamily="2"/>
                <a:cs typeface="Mangal" pitchFamily="2"/>
              </a:defRPr>
            </a:lvl8pPr>
            <a:lvl9pPr marL="3887999" marR="0" lvl="8" indent="-216000">
              <a:spcBef>
                <a:spcPts val="0"/>
              </a:spcBef>
              <a:spcAft>
                <a:spcPts val="241"/>
              </a:spcAft>
              <a:buSzPct val="45000"/>
              <a:buFont typeface="StarSymbol"/>
              <a:buChar char="●"/>
              <a:defRPr lang="lt-LT" sz="1710" b="0" i="0" u="none" strike="noStrike" kern="1200">
                <a:ln>
                  <a:noFill/>
                </a:ln>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txBox="1">
            <a:spLocks noGrp="1"/>
          </p:cNvSpPr>
          <p:nvPr>
            <p:ph type="dt" sz="half" idx="2"/>
          </p:nvPr>
        </p:nvSpPr>
        <p:spPr>
          <a:xfrm>
            <a:off x="486000" y="5903280"/>
            <a:ext cx="2264400" cy="446759"/>
          </a:xfrm>
          <a:prstGeom prst="rect">
            <a:avLst/>
          </a:prstGeom>
          <a:noFill/>
          <a:ln>
            <a:noFill/>
          </a:ln>
        </p:spPr>
        <p:txBody>
          <a:bodyPr lIns="0" tIns="0" rIns="0" bIns="0" anchorCtr="0"/>
          <a:lstStyle>
            <a:lvl1pPr lvl="0" rtl="0" hangingPunct="0">
              <a:buNone/>
              <a:tabLst/>
              <a:defRPr lang="lt-LT" sz="1400" kern="1200">
                <a:latin typeface="Times New Roman" pitchFamily="18"/>
                <a:ea typeface="Lucida Sans Unicode" pitchFamily="2"/>
                <a:cs typeface="Tahoma" pitchFamily="2"/>
              </a:defRPr>
            </a:lvl1pPr>
          </a:lstStyle>
          <a:p>
            <a:pPr lvl="0"/>
            <a:endParaRPr lang="lt-LT"/>
          </a:p>
        </p:txBody>
      </p:sp>
      <p:sp>
        <p:nvSpPr>
          <p:cNvPr id="5" name="Footer Placeholder 4"/>
          <p:cNvSpPr txBox="1">
            <a:spLocks noGrp="1"/>
          </p:cNvSpPr>
          <p:nvPr>
            <p:ph type="ftr" sz="quarter" idx="3"/>
          </p:nvPr>
        </p:nvSpPr>
        <p:spPr>
          <a:xfrm>
            <a:off x="3324239" y="5903280"/>
            <a:ext cx="3080880" cy="446759"/>
          </a:xfrm>
          <a:prstGeom prst="rect">
            <a:avLst/>
          </a:prstGeom>
          <a:noFill/>
          <a:ln>
            <a:noFill/>
          </a:ln>
        </p:spPr>
        <p:txBody>
          <a:bodyPr lIns="0" tIns="0" rIns="0" bIns="0" anchorCtr="0"/>
          <a:lstStyle>
            <a:lvl1pPr lvl="0" algn="ctr" rtl="0" hangingPunct="0">
              <a:buNone/>
              <a:tabLst/>
              <a:defRPr lang="lt-LT" sz="1400" kern="1200">
                <a:latin typeface="Times New Roman" pitchFamily="18"/>
                <a:ea typeface="Lucida Sans Unicode" pitchFamily="2"/>
                <a:cs typeface="Tahoma" pitchFamily="2"/>
              </a:defRPr>
            </a:lvl1pPr>
          </a:lstStyle>
          <a:p>
            <a:pPr lvl="0"/>
            <a:endParaRPr lang="lt-LT"/>
          </a:p>
        </p:txBody>
      </p:sp>
      <p:sp>
        <p:nvSpPr>
          <p:cNvPr id="6" name="Slide Number Placeholder 5"/>
          <p:cNvSpPr txBox="1">
            <a:spLocks noGrp="1"/>
          </p:cNvSpPr>
          <p:nvPr>
            <p:ph type="sldNum" sz="quarter" idx="4"/>
          </p:nvPr>
        </p:nvSpPr>
        <p:spPr>
          <a:xfrm>
            <a:off x="6969240" y="5903280"/>
            <a:ext cx="2264400" cy="446759"/>
          </a:xfrm>
          <a:prstGeom prst="rect">
            <a:avLst/>
          </a:prstGeom>
          <a:noFill/>
          <a:ln>
            <a:noFill/>
          </a:ln>
        </p:spPr>
        <p:txBody>
          <a:bodyPr lIns="0" tIns="0" rIns="0" bIns="0" anchorCtr="0"/>
          <a:lstStyle>
            <a:lvl1pPr lvl="0" algn="r" rtl="0" hangingPunct="0">
              <a:buNone/>
              <a:tabLst/>
              <a:defRPr lang="lt-LT" sz="1400" kern="1200">
                <a:latin typeface="Times New Roman" pitchFamily="18"/>
                <a:ea typeface="Lucida Sans Unicode" pitchFamily="2"/>
                <a:cs typeface="Tahoma" pitchFamily="2"/>
              </a:defRPr>
            </a:lvl1pPr>
          </a:lstStyle>
          <a:p>
            <a:pPr lvl="0"/>
            <a:fld id="{F0133C0B-DD2D-4BC4-BE56-CF31781D3042}" type="slidenum">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lt-LT" sz="377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213"/>
        </a:spcAft>
        <a:tabLst/>
        <a:defRPr lang="lt-LT" sz="2740" b="0" i="0" u="none" strike="noStrike" kern="1200">
          <a:ln>
            <a:noFill/>
          </a:ln>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86000" y="258120"/>
            <a:ext cx="8747640" cy="1081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a:p>
        </p:txBody>
      </p:sp>
      <p:sp>
        <p:nvSpPr>
          <p:cNvPr id="3" name="Text Placeholder 2"/>
          <p:cNvSpPr txBox="1">
            <a:spLocks noGrp="1"/>
          </p:cNvSpPr>
          <p:nvPr>
            <p:ph type="body" idx="1"/>
          </p:nvPr>
        </p:nvSpPr>
        <p:spPr>
          <a:xfrm>
            <a:off x="486000" y="1516320"/>
            <a:ext cx="8747640" cy="4276440"/>
          </a:xfrm>
          <a:prstGeom prst="rect">
            <a:avLst/>
          </a:prstGeom>
          <a:noFill/>
          <a:ln>
            <a:noFill/>
          </a:ln>
        </p:spPr>
        <p:txBody>
          <a:bodyPr lIns="0" tIns="0" rIns="0" bIns="0"/>
          <a:lstStyle>
            <a:defPPr marL="432000" marR="0" lvl="0" indent="-324000">
              <a:spcBef>
                <a:spcPts val="0"/>
              </a:spcBef>
              <a:spcAft>
                <a:spcPts val="646"/>
              </a:spcAft>
              <a:buClr>
                <a:srgbClr val="FFCC99"/>
              </a:buClr>
              <a:buSzPct val="45000"/>
              <a:buFont typeface="StarSymbol"/>
              <a:buNone/>
              <a:defRPr lang="lt-LT" sz="148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646"/>
              </a:spcAft>
              <a:buClr>
                <a:srgbClr val="FFCC99"/>
              </a:buClr>
              <a:buSzPct val="45000"/>
              <a:buFont typeface="StarSymbol"/>
              <a:buChar char="●"/>
              <a:defRPr lang="lt-LT" sz="148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519"/>
              </a:spcAft>
              <a:buClr>
                <a:srgbClr val="FFCC99"/>
              </a:buClr>
              <a:buSzPct val="75000"/>
              <a:buFont typeface="StarSymbol"/>
              <a:buChar char="–"/>
              <a:defRPr lang="lt-LT" sz="13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386"/>
              </a:spcAft>
              <a:buClr>
                <a:srgbClr val="FFCC99"/>
              </a:buClr>
              <a:buSzPct val="45000"/>
              <a:buFont typeface="StarSymbol"/>
              <a:buChar char="●"/>
              <a:defRPr lang="lt-LT" sz="111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255"/>
              </a:spcAft>
              <a:buClr>
                <a:srgbClr val="FFCC99"/>
              </a:buClr>
              <a:buSzPct val="75000"/>
              <a:buFont typeface="StarSymbol"/>
              <a:buChar char="–"/>
              <a:defRPr lang="lt-LT" sz="92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125"/>
              </a:spcAft>
              <a:buClr>
                <a:srgbClr val="FFCC99"/>
              </a:buClr>
              <a:buSzPct val="45000"/>
              <a:buFont typeface="StarSymbol"/>
              <a:buChar char="●"/>
              <a:defRPr lang="lt-LT" sz="92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125"/>
              </a:spcAft>
              <a:buClr>
                <a:srgbClr val="FFCC99"/>
              </a:buClr>
              <a:buSzPct val="45000"/>
              <a:buFont typeface="StarSymbol"/>
              <a:buChar char="●"/>
              <a:defRPr lang="lt-LT" sz="92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125"/>
              </a:spcAft>
              <a:buClr>
                <a:srgbClr val="FFCC99"/>
              </a:buClr>
              <a:buSzPct val="45000"/>
              <a:buFont typeface="StarSymbol"/>
              <a:buChar char="●"/>
              <a:defRPr lang="lt-LT" sz="92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125"/>
              </a:spcAft>
              <a:buClr>
                <a:srgbClr val="FFCC99"/>
              </a:buClr>
              <a:buSzPct val="45000"/>
              <a:buFont typeface="StarSymbol"/>
              <a:buChar char="●"/>
              <a:defRPr lang="lt-LT" sz="92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125"/>
              </a:spcAft>
              <a:buClr>
                <a:srgbClr val="FFCC99"/>
              </a:buClr>
              <a:buSzPct val="45000"/>
              <a:buFont typeface="StarSymbol"/>
              <a:buChar char="●"/>
              <a:defRPr lang="lt-LT" sz="920" b="0" i="0" u="none" strike="noStrike">
                <a:ln>
                  <a:noFill/>
                </a:ln>
                <a:solidFill>
                  <a:srgbClr val="FFFFFF"/>
                </a:solidFill>
                <a:latin typeface="Albany" pitchFamily="18"/>
                <a:ea typeface="Andale Sans UI"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txBox="1">
            <a:spLocks noGrp="1"/>
          </p:cNvSpPr>
          <p:nvPr>
            <p:ph type="dt" sz="half" idx="2"/>
          </p:nvPr>
        </p:nvSpPr>
        <p:spPr>
          <a:xfrm>
            <a:off x="486000" y="5903280"/>
            <a:ext cx="2264400" cy="446759"/>
          </a:xfrm>
          <a:prstGeom prst="rect">
            <a:avLst/>
          </a:prstGeom>
          <a:noFill/>
          <a:ln>
            <a:noFill/>
          </a:ln>
        </p:spPr>
        <p:txBody>
          <a:bodyPr lIns="0" tIns="0" rIns="0" bIns="0"/>
          <a:lstStyle>
            <a:lvl1pPr marL="0" marR="0" lvl="0" indent="0" rtl="0" hangingPunct="0">
              <a:buNone/>
              <a:tabLst/>
              <a:defRPr lang="lt-LT" sz="1400">
                <a:solidFill>
                  <a:srgbClr val="FFFFFF"/>
                </a:solidFill>
                <a:latin typeface="Times New Roman" pitchFamily="18"/>
                <a:ea typeface="Lucida Sans Unicode" pitchFamily="2"/>
                <a:cs typeface="Tahoma" pitchFamily="2"/>
              </a:defRPr>
            </a:lvl1pPr>
          </a:lstStyle>
          <a:p>
            <a:pPr lvl="0"/>
            <a:endParaRPr lang="lt-LT"/>
          </a:p>
        </p:txBody>
      </p:sp>
      <p:sp>
        <p:nvSpPr>
          <p:cNvPr id="5" name="Footer Placeholder 4"/>
          <p:cNvSpPr txBox="1">
            <a:spLocks noGrp="1"/>
          </p:cNvSpPr>
          <p:nvPr>
            <p:ph type="ftr" sz="quarter" idx="3"/>
          </p:nvPr>
        </p:nvSpPr>
        <p:spPr>
          <a:xfrm>
            <a:off x="3324239" y="5903280"/>
            <a:ext cx="3080880" cy="446759"/>
          </a:xfrm>
          <a:prstGeom prst="rect">
            <a:avLst/>
          </a:prstGeom>
          <a:noFill/>
          <a:ln>
            <a:noFill/>
          </a:ln>
        </p:spPr>
        <p:txBody>
          <a:bodyPr lIns="0" tIns="0" rIns="0" bIns="0"/>
          <a:lstStyle>
            <a:lvl1pPr marL="0" marR="0" lvl="0" indent="0" algn="ctr" rtl="0" hangingPunct="0">
              <a:buNone/>
              <a:tabLst/>
              <a:defRPr lang="lt-LT" sz="1400">
                <a:solidFill>
                  <a:srgbClr val="FFFFFF"/>
                </a:solidFill>
                <a:latin typeface="Times New Roman" pitchFamily="18"/>
                <a:ea typeface="Lucida Sans Unicode" pitchFamily="2"/>
                <a:cs typeface="Tahoma" pitchFamily="2"/>
              </a:defRPr>
            </a:lvl1pPr>
          </a:lstStyle>
          <a:p>
            <a:pPr lvl="0"/>
            <a:endParaRPr lang="lt-LT"/>
          </a:p>
        </p:txBody>
      </p:sp>
      <p:sp>
        <p:nvSpPr>
          <p:cNvPr id="6" name="Slide Number Placeholder 5"/>
          <p:cNvSpPr txBox="1">
            <a:spLocks noGrp="1"/>
          </p:cNvSpPr>
          <p:nvPr>
            <p:ph type="sldNum" sz="quarter" idx="4"/>
          </p:nvPr>
        </p:nvSpPr>
        <p:spPr>
          <a:xfrm>
            <a:off x="6969240" y="5903280"/>
            <a:ext cx="2264400" cy="446759"/>
          </a:xfrm>
          <a:prstGeom prst="rect">
            <a:avLst/>
          </a:prstGeom>
          <a:noFill/>
          <a:ln>
            <a:noFill/>
          </a:ln>
        </p:spPr>
        <p:txBody>
          <a:bodyPr lIns="0" tIns="0" rIns="0" bIns="0"/>
          <a:lstStyle>
            <a:lvl1pPr marL="0" marR="0" lvl="0" indent="0" algn="r" rtl="0" hangingPunct="0">
              <a:buNone/>
              <a:tabLst/>
              <a:defRPr lang="lt-LT" sz="1400">
                <a:solidFill>
                  <a:srgbClr val="FFFFFF"/>
                </a:solidFill>
                <a:latin typeface="Times New Roman" pitchFamily="18"/>
                <a:ea typeface="Lucida Sans Unicode" pitchFamily="2"/>
                <a:cs typeface="Tahoma" pitchFamily="2"/>
              </a:defRPr>
            </a:lvl1pPr>
          </a:lstStyle>
          <a:p>
            <a:pPr lvl="0"/>
            <a:fld id="{87FDB048-27F1-4555-A440-C8601237AAFA}" type="slidenum">
              <a:t>‹#›</a:t>
            </a:fld>
            <a:endParaRPr lang="lt-L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lt-LT" sz="2030" b="0" i="0" u="none" strike="noStrike">
          <a:ln>
            <a:noFill/>
          </a:ln>
          <a:solidFill>
            <a:srgbClr val="FFFFFF"/>
          </a:solidFill>
          <a:latin typeface="Albany" pitchFamily="18"/>
          <a:cs typeface="Tahoma" pitchFamily="2"/>
        </a:defRPr>
      </a:lvl1pPr>
    </p:titleStyle>
    <p:bodyStyle>
      <a:lvl1pPr marL="0" marR="0" indent="0" rtl="0" hangingPunct="0">
        <a:spcBef>
          <a:spcPts val="0"/>
        </a:spcBef>
        <a:spcAft>
          <a:spcPts val="646"/>
        </a:spcAft>
        <a:tabLst/>
        <a:defRPr lang="lt-LT" sz="1480" b="0" i="0" u="none" strike="noStrike">
          <a:ln>
            <a:noFill/>
          </a:ln>
          <a:solidFill>
            <a:srgbClr val="FFFFFF"/>
          </a:solidFill>
          <a:latin typeface="Albany" pitchFamily="18"/>
          <a:cs typeface="Tahoma"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86000" y="289080"/>
            <a:ext cx="8747640" cy="1081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lt-LT"/>
          </a:p>
        </p:txBody>
      </p:sp>
      <p:sp>
        <p:nvSpPr>
          <p:cNvPr id="3" name="Text Placeholder 2"/>
          <p:cNvSpPr txBox="1">
            <a:spLocks noGrp="1"/>
          </p:cNvSpPr>
          <p:nvPr>
            <p:ph type="body" idx="1"/>
          </p:nvPr>
        </p:nvSpPr>
        <p:spPr>
          <a:xfrm>
            <a:off x="486000" y="1516320"/>
            <a:ext cx="8747640" cy="3883679"/>
          </a:xfrm>
          <a:prstGeom prst="rect">
            <a:avLst/>
          </a:prstGeom>
          <a:noFill/>
          <a:ln>
            <a:noFill/>
          </a:ln>
        </p:spPr>
        <p:txBody>
          <a:bodyPr lIns="0" tIns="0" rIns="0" bIns="0"/>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txBox="1">
            <a:spLocks noGrp="1"/>
          </p:cNvSpPr>
          <p:nvPr>
            <p:ph type="dt" sz="half" idx="2"/>
          </p:nvPr>
        </p:nvSpPr>
        <p:spPr>
          <a:xfrm>
            <a:off x="486000" y="5717880"/>
            <a:ext cx="2264400" cy="446759"/>
          </a:xfrm>
          <a:prstGeom prst="rect">
            <a:avLst/>
          </a:prstGeom>
          <a:noFill/>
          <a:ln>
            <a:noFill/>
          </a:ln>
        </p:spPr>
        <p:txBody>
          <a:bodyPr lIns="0" tIns="0" rIns="0" bIns="0"/>
          <a:lstStyle>
            <a:lvl1pPr marL="0" marR="0" lvl="0" indent="0" rtl="0" hangingPunct="0">
              <a:buNone/>
              <a:tabLst/>
              <a:defRPr lang="lt-LT" sz="1400">
                <a:latin typeface="Times New Roman" pitchFamily="18"/>
                <a:ea typeface="Lucida Sans Unicode" pitchFamily="2"/>
                <a:cs typeface="Tahoma" pitchFamily="2"/>
              </a:defRPr>
            </a:lvl1pPr>
          </a:lstStyle>
          <a:p>
            <a:pPr lvl="0"/>
            <a:endParaRPr lang="lt-LT"/>
          </a:p>
        </p:txBody>
      </p:sp>
      <p:sp>
        <p:nvSpPr>
          <p:cNvPr id="5" name="Footer Placeholder 4"/>
          <p:cNvSpPr txBox="1">
            <a:spLocks noGrp="1"/>
          </p:cNvSpPr>
          <p:nvPr>
            <p:ph type="ftr" sz="quarter" idx="3"/>
          </p:nvPr>
        </p:nvSpPr>
        <p:spPr>
          <a:xfrm>
            <a:off x="3324239" y="5717880"/>
            <a:ext cx="3080880" cy="446759"/>
          </a:xfrm>
          <a:prstGeom prst="rect">
            <a:avLst/>
          </a:prstGeom>
          <a:noFill/>
          <a:ln>
            <a:noFill/>
          </a:ln>
        </p:spPr>
        <p:txBody>
          <a:bodyPr lIns="0" tIns="0" rIns="0" bIns="0"/>
          <a:lstStyle>
            <a:lvl1pPr marL="0" marR="0" lvl="0" indent="0" algn="ctr" rtl="0" hangingPunct="0">
              <a:buNone/>
              <a:tabLst/>
              <a:defRPr lang="lt-LT" sz="1400">
                <a:latin typeface="Times New Roman" pitchFamily="18"/>
                <a:ea typeface="Lucida Sans Unicode" pitchFamily="2"/>
                <a:cs typeface="Tahoma" pitchFamily="2"/>
              </a:defRPr>
            </a:lvl1pPr>
          </a:lstStyle>
          <a:p>
            <a:pPr lvl="0"/>
            <a:endParaRPr lang="lt-LT"/>
          </a:p>
        </p:txBody>
      </p:sp>
      <p:sp>
        <p:nvSpPr>
          <p:cNvPr id="6" name="Slide Number Placeholder 5"/>
          <p:cNvSpPr txBox="1">
            <a:spLocks noGrp="1"/>
          </p:cNvSpPr>
          <p:nvPr>
            <p:ph type="sldNum" sz="quarter" idx="4"/>
          </p:nvPr>
        </p:nvSpPr>
        <p:spPr>
          <a:xfrm>
            <a:off x="6969240" y="5717880"/>
            <a:ext cx="2264400" cy="446759"/>
          </a:xfrm>
          <a:prstGeom prst="rect">
            <a:avLst/>
          </a:prstGeom>
          <a:noFill/>
          <a:ln>
            <a:noFill/>
          </a:ln>
        </p:spPr>
        <p:txBody>
          <a:bodyPr lIns="0" tIns="0" rIns="0" bIns="0"/>
          <a:lstStyle>
            <a:lvl1pPr marL="0" marR="0" lvl="0" indent="0" algn="r" rtl="0" hangingPunct="0">
              <a:buNone/>
              <a:tabLst/>
              <a:defRPr lang="lt-LT" sz="1400">
                <a:latin typeface="Times New Roman" pitchFamily="18"/>
                <a:ea typeface="Lucida Sans Unicode" pitchFamily="2"/>
                <a:cs typeface="Tahoma" pitchFamily="2"/>
              </a:defRPr>
            </a:lvl1pPr>
          </a:lstStyle>
          <a:p>
            <a:pPr lvl="0"/>
            <a:fld id="{201E4F0C-CC0F-4E2E-BBBE-8F1E5F59360B}" type="slidenum">
              <a:t>‹#›</a:t>
            </a:fld>
            <a:endParaRPr lang="lt-L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rtl="0" hangingPunct="0">
        <a:tabLst/>
        <a:defRPr lang="lt-LT" sz="3770" b="0" i="0" u="none" strike="noStrike">
          <a:ln>
            <a:noFill/>
          </a:ln>
          <a:solidFill>
            <a:srgbClr val="000080"/>
          </a:solidFill>
          <a:latin typeface="Thorndale" pitchFamily="18"/>
          <a:cs typeface="Tahoma" pitchFamily="2"/>
        </a:defRPr>
      </a:lvl1pPr>
    </p:titleStyle>
    <p:bodyStyle>
      <a:lvl1pPr marL="0" marR="0" indent="0" rtl="0" hangingPunct="0">
        <a:spcBef>
          <a:spcPts val="0"/>
        </a:spcBef>
        <a:spcAft>
          <a:spcPts val="1213"/>
        </a:spcAft>
        <a:tabLst/>
        <a:defRPr lang="lt-LT" sz="2740" b="0" i="0" u="none" strike="noStrike">
          <a:ln>
            <a:noFill/>
          </a:ln>
          <a:latin typeface="Thorndale" pitchFamily="18"/>
          <a:cs typeface="Tahoma"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hyperlink" Target="http://lt.wikipedia.org/wiki/&#352;iluminis_spinduliavimas" TargetMode="External"/><Relationship Id="rId2" Type="http://schemas.openxmlformats.org/officeDocument/2006/relationships/notesSlide" Target="../notesSlides/notesSlide43.xml"/><Relationship Id="rId1" Type="http://schemas.openxmlformats.org/officeDocument/2006/relationships/slideLayout" Target="../slideLayouts/slideLayout29.xml"/><Relationship Id="rId6" Type="http://schemas.openxmlformats.org/officeDocument/2006/relationships/hyperlink" Target="https://gedmin.as/study/inf98/physics/silum%20spind.doc" TargetMode="External"/><Relationship Id="rId5" Type="http://schemas.openxmlformats.org/officeDocument/2006/relationships/hyperlink" Target="http://mokslai.lt/referatai/referatas/siluminis-spinduliavimas-puslapis2.html" TargetMode="External"/><Relationship Id="rId4" Type="http://schemas.openxmlformats.org/officeDocument/2006/relationships/hyperlink" Target="http://www.mopl.bfsk.ff.vu.lt/images/optika/osk7t.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60000" y="1690199"/>
            <a:ext cx="8747640" cy="24966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8800">
                <a:solidFill>
                  <a:srgbClr val="000000"/>
                </a:solidFill>
              </a:rPr>
              <a:t>Šiluminis spinduliavimas</a:t>
            </a:r>
          </a:p>
        </p:txBody>
      </p:sp>
      <p:sp>
        <p:nvSpPr>
          <p:cNvPr id="3" name="Text Placeholder 2"/>
          <p:cNvSpPr txBox="1">
            <a:spLocks noGrp="1"/>
          </p:cNvSpPr>
          <p:nvPr>
            <p:ph type="body" idx="4294967295"/>
          </p:nvPr>
        </p:nvSpPr>
        <p:spPr>
          <a:xfrm>
            <a:off x="4392000" y="258120"/>
            <a:ext cx="5346000" cy="147528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l">
              <a:buNone/>
            </a:pPr>
            <a:r>
              <a:rPr lang="lt-LT" sz="2800"/>
              <a:t>Vilniaus Žemynos gimnazija</a:t>
            </a:r>
          </a:p>
          <a:p>
            <a:pPr lvl="1" algn="ctr" rtl="0" hangingPunct="0">
              <a:buNone/>
            </a:pPr>
            <a:r>
              <a:rPr lang="lt-LT" sz="2800"/>
              <a:t>9 klasė</a:t>
            </a:r>
          </a:p>
          <a:p>
            <a:pPr lvl="1" algn="ctr" rtl="0" hangingPunct="0">
              <a:buNone/>
            </a:pPr>
            <a:r>
              <a:rPr lang="lt-LT" sz="2800"/>
              <a:t>2015 m.</a:t>
            </a:r>
          </a:p>
        </p:txBody>
      </p:sp>
      <p:sp>
        <p:nvSpPr>
          <p:cNvPr id="4" name="Text Placeholder 3"/>
          <p:cNvSpPr txBox="1">
            <a:spLocks noGrp="1"/>
          </p:cNvSpPr>
          <p:nvPr>
            <p:ph type="body" idx="4294967295"/>
          </p:nvPr>
        </p:nvSpPr>
        <p:spPr>
          <a:xfrm>
            <a:off x="195480" y="5014800"/>
            <a:ext cx="8228520" cy="127188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sz="2000"/>
              <a:t>Darbą atliko: Karina Ustinovičiūtė</a:t>
            </a:r>
          </a:p>
          <a:p>
            <a:pPr lvl="0">
              <a:buNone/>
            </a:pPr>
            <a:r>
              <a:rPr lang="lt-LT" sz="2000"/>
              <a:t>Mokytojas: Tomas Jurgutis</a:t>
            </a:r>
          </a:p>
          <a:p>
            <a:pPr lvl="0">
              <a:buNone/>
            </a:pPr>
            <a:endParaRPr lang="lt-L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0"/>
            <a:ext cx="9720000" cy="648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extBox 1"/>
          <p:cNvSpPr txBox="1"/>
          <p:nvPr/>
        </p:nvSpPr>
        <p:spPr>
          <a:xfrm>
            <a:off x="323627" y="1160280"/>
            <a:ext cx="4968000" cy="5103720"/>
          </a:xfrm>
          <a:prstGeom prst="rect">
            <a:avLst/>
          </a:prstGeom>
          <a:noFill/>
          <a:ln>
            <a:noFill/>
          </a:ln>
        </p:spPr>
        <p:txBody>
          <a:bodyPr vert="horz" wrap="none" lIns="90000" tIns="45000" rIns="90000" bIns="45000" numCol="2" anchorCtr="0" compatLnSpc="0"/>
          <a:lstStyle/>
          <a:p>
            <a:pPr marL="0" marR="0" lvl="0" indent="0" rtl="0" hangingPunct="0">
              <a:lnSpc>
                <a:spcPct val="100000"/>
              </a:lnSpc>
              <a:spcBef>
                <a:spcPts val="0"/>
              </a:spcBef>
              <a:spcAft>
                <a:spcPts val="0"/>
              </a:spcAft>
              <a:buNone/>
              <a:tabLst/>
            </a:pPr>
            <a:r>
              <a:rPr lang="lt-LT" sz="2800" b="0" i="0" u="none" strike="noStrike" kern="1200" dirty="0">
                <a:ln>
                  <a:noFill/>
                </a:ln>
                <a:solidFill>
                  <a:srgbClr val="000000"/>
                </a:solidFill>
                <a:latin typeface="Arial" pitchFamily="34"/>
                <a:ea typeface="Microsoft YaHei" pitchFamily="2"/>
                <a:cs typeface="Mangal" pitchFamily="2"/>
              </a:rPr>
              <a:t>Žmogaus kūnas turi tam tikrą pastovią temperatūrą </a:t>
            </a:r>
            <a:r>
              <a:rPr lang="lt-LT" sz="2800" b="0" i="0" u="none" strike="noStrike" kern="1200" dirty="0" err="1">
                <a:ln>
                  <a:noFill/>
                </a:ln>
                <a:solidFill>
                  <a:srgbClr val="000000"/>
                </a:solidFill>
                <a:latin typeface="Arial" pitchFamily="34"/>
                <a:ea typeface="Microsoft YaHei" pitchFamily="2"/>
                <a:cs typeface="Mangal" pitchFamily="2"/>
              </a:rPr>
              <a:t>termoreguliacijos</a:t>
            </a:r>
            <a:r>
              <a:rPr lang="lt-LT" sz="2800" b="0" i="0" u="none" strike="noStrike" kern="1200" dirty="0">
                <a:ln>
                  <a:noFill/>
                </a:ln>
                <a:solidFill>
                  <a:srgbClr val="000000"/>
                </a:solidFill>
                <a:latin typeface="Arial" pitchFamily="34"/>
                <a:ea typeface="Microsoft YaHei" pitchFamily="2"/>
                <a:cs typeface="Mangal" pitchFamily="2"/>
              </a:rPr>
              <a:t> dėka, kurios pagrindinę dalį sudaro organizmo šilumos mainai su supančia jį aplinka. Šilumos mainai vyksta šilumos laidumo, konvekcijos, garavimo ir spinduliavimo (</a:t>
            </a:r>
            <a:r>
              <a:rPr lang="lt-LT" sz="2800" b="0" i="0" u="none" strike="noStrike" kern="1200" dirty="0" err="1">
                <a:ln>
                  <a:noFill/>
                </a:ln>
                <a:solidFill>
                  <a:srgbClr val="000000"/>
                </a:solidFill>
                <a:latin typeface="Arial" pitchFamily="34"/>
                <a:ea typeface="Microsoft YaHei" pitchFamily="2"/>
                <a:cs typeface="Mangal" pitchFamily="2"/>
              </a:rPr>
              <a:t>sugerties</a:t>
            </a:r>
            <a:r>
              <a:rPr lang="lt-LT" sz="2800" b="0" i="0" u="none" strike="noStrike" kern="1200" dirty="0">
                <a:ln>
                  <a:noFill/>
                </a:ln>
                <a:solidFill>
                  <a:srgbClr val="000000"/>
                </a:solidFill>
                <a:latin typeface="Arial" pitchFamily="34"/>
                <a:ea typeface="Microsoft YaHei" pitchFamily="2"/>
                <a:cs typeface="Mangal" pitchFamily="2"/>
              </a:rPr>
              <a:t>) būdais.</a:t>
            </a:r>
          </a:p>
        </p:txBody>
      </p:sp>
      <p:pic>
        <p:nvPicPr>
          <p:cNvPr id="3" name=""/>
          <p:cNvPicPr>
            <a:picLocks noChangeAspect="1"/>
          </p:cNvPicPr>
          <p:nvPr/>
        </p:nvPicPr>
        <p:blipFill>
          <a:blip r:embed="rId3">
            <a:lum/>
            <a:alphaModFix/>
          </a:blip>
          <a:srcRect/>
          <a:stretch>
            <a:fillRect/>
          </a:stretch>
        </p:blipFill>
        <p:spPr>
          <a:xfrm>
            <a:off x="4968000" y="1370880"/>
            <a:ext cx="4464000" cy="4893120"/>
          </a:xfrm>
          <a:prstGeom prst="rect">
            <a:avLst/>
          </a:prstGeom>
          <a:noFill/>
          <a:ln>
            <a:noFill/>
          </a:ln>
        </p:spPr>
      </p:pic>
      <p:sp>
        <p:nvSpPr>
          <p:cNvPr id="4" name="Title 3"/>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000" i="1"/>
              <a:t>Šiluminis spinduliavimas žmogaus kūne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4392000" y="3671999"/>
            <a:ext cx="3311999" cy="2520000"/>
          </a:xfrm>
          <a:prstGeom prst="rect">
            <a:avLst/>
          </a:prstGeom>
          <a:noFill/>
          <a:ln>
            <a:noFill/>
          </a:ln>
        </p:spPr>
      </p:pic>
      <p:pic>
        <p:nvPicPr>
          <p:cNvPr id="3" name=""/>
          <p:cNvPicPr>
            <a:picLocks noChangeAspect="1"/>
          </p:cNvPicPr>
          <p:nvPr/>
        </p:nvPicPr>
        <p:blipFill>
          <a:blip r:embed="rId4">
            <a:lum/>
            <a:alphaModFix/>
          </a:blip>
          <a:srcRect/>
          <a:stretch>
            <a:fillRect/>
          </a:stretch>
        </p:blipFill>
        <p:spPr>
          <a:xfrm>
            <a:off x="4392000" y="1296000"/>
            <a:ext cx="3332879" cy="2735640"/>
          </a:xfrm>
          <a:prstGeom prst="rect">
            <a:avLst/>
          </a:prstGeom>
          <a:noFill/>
          <a:ln>
            <a:noFill/>
          </a:ln>
        </p:spPr>
      </p:pic>
      <p:pic>
        <p:nvPicPr>
          <p:cNvPr id="4" name=""/>
          <p:cNvPicPr>
            <a:picLocks noChangeAspect="1"/>
          </p:cNvPicPr>
          <p:nvPr/>
        </p:nvPicPr>
        <p:blipFill>
          <a:blip r:embed="rId5">
            <a:lum/>
            <a:alphaModFix/>
          </a:blip>
          <a:srcRect/>
          <a:stretch>
            <a:fillRect/>
          </a:stretch>
        </p:blipFill>
        <p:spPr>
          <a:xfrm>
            <a:off x="6173280" y="2664000"/>
            <a:ext cx="3186720" cy="2423520"/>
          </a:xfrm>
          <a:prstGeom prst="rect">
            <a:avLst/>
          </a:prstGeom>
          <a:noFill/>
          <a:ln>
            <a:noFill/>
          </a:ln>
        </p:spPr>
      </p:pic>
      <p:sp>
        <p:nvSpPr>
          <p:cNvPr id="5" name="Title 4"/>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i="1"/>
              <a:t>Spalvos ir šiluminis spinduliavimas</a:t>
            </a:r>
          </a:p>
        </p:txBody>
      </p:sp>
      <p:sp>
        <p:nvSpPr>
          <p:cNvPr id="6" name="Subtitle 5"/>
          <p:cNvSpPr txBox="1">
            <a:spLocks noGrp="1"/>
          </p:cNvSpPr>
          <p:nvPr>
            <p:ph type="subTitle" idx="4294967295"/>
          </p:nvPr>
        </p:nvSpPr>
        <p:spPr>
          <a:xfrm>
            <a:off x="486000" y="1243440"/>
            <a:ext cx="3762000" cy="495936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hangingPunct="1">
              <a:buNone/>
            </a:pPr>
            <a:r>
              <a:rPr lang="lt-LT" sz="3600">
                <a:latin typeface="Arial" pitchFamily="34"/>
              </a:rPr>
              <a:t>Tamsūs (ypač juodi) kūnai didesnę spindulių  dalį sugeria,o šviesūs, ypač blizgantys, gerai atspindi. Skaidrūs kūnai praleidžia saulės spindulius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
          <p:cNvPicPr>
            <a:picLocks noGrp="1" noChangeAspect="1"/>
          </p:cNvPicPr>
          <p:nvPr>
            <p:ph type="pic" idx="4294967295"/>
          </p:nvPr>
        </p:nvPicPr>
        <p:blipFill>
          <a:blip r:embed="rId3">
            <a:lum/>
            <a:alphaModFix/>
          </a:blip>
          <a:srcRect/>
          <a:stretch>
            <a:fillRect/>
          </a:stretch>
        </p:blipFill>
        <p:spPr>
          <a:xfrm>
            <a:off x="648000" y="2808000"/>
            <a:ext cx="3752280" cy="2664000"/>
          </a:xfrm>
        </p:spPr>
      </p:pic>
      <p:pic>
        <p:nvPicPr>
          <p:cNvPr id="3" name=""/>
          <p:cNvPicPr>
            <a:picLocks noGrp="1" noChangeAspect="1"/>
          </p:cNvPicPr>
          <p:nvPr>
            <p:ph type="pic" idx="4294967295"/>
          </p:nvPr>
        </p:nvPicPr>
        <p:blipFill>
          <a:blip r:embed="rId4">
            <a:lum/>
            <a:alphaModFix/>
          </a:blip>
          <a:srcRect/>
          <a:stretch>
            <a:fillRect/>
          </a:stretch>
        </p:blipFill>
        <p:spPr>
          <a:xfrm>
            <a:off x="5040000" y="2880000"/>
            <a:ext cx="3791159" cy="2592000"/>
          </a:xfrm>
        </p:spPr>
      </p:pic>
      <p:sp>
        <p:nvSpPr>
          <p:cNvPr id="4" name="Title 3"/>
          <p:cNvSpPr txBox="1">
            <a:spLocks noGrp="1"/>
          </p:cNvSpPr>
          <p:nvPr>
            <p:ph type="title" idx="4294967295"/>
          </p:nvPr>
        </p:nvSpPr>
        <p:spPr>
          <a:xfrm>
            <a:off x="486000" y="72000"/>
            <a:ext cx="8747640" cy="10818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000" i="1"/>
              <a:t>Šiluminio spinduliavimo šaltiniai</a:t>
            </a:r>
          </a:p>
        </p:txBody>
      </p:sp>
      <p:sp>
        <p:nvSpPr>
          <p:cNvPr id="5" name="Text Placeholder 4"/>
          <p:cNvSpPr txBox="1">
            <a:spLocks noGrp="1"/>
          </p:cNvSpPr>
          <p:nvPr>
            <p:ph type="body" idx="4294967295"/>
          </p:nvPr>
        </p:nvSpPr>
        <p:spPr>
          <a:xfrm>
            <a:off x="0" y="1080000"/>
            <a:ext cx="9504000" cy="1728000"/>
          </a:xfrm>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sz="2800">
                <a:solidFill>
                  <a:srgbClr val="000000"/>
                </a:solidFill>
                <a:latin typeface="Arial" pitchFamily="34"/>
              </a:rPr>
              <a:t>Šviečianti elektros lemputė, Saulė ir kiti įkaitę fizikiniai kūnai spinduliuoja šilumą – nematomus infraraudonuosius spindulius. Kuo aukštesnė kūnų temperatūra, tuo šis spinduliavimas intensyvesnis.</a:t>
            </a:r>
          </a:p>
        </p:txBody>
      </p:sp>
      <p:sp>
        <p:nvSpPr>
          <p:cNvPr id="6" name="Text Placeholder 5"/>
          <p:cNvSpPr txBox="1">
            <a:spLocks noGrp="1"/>
          </p:cNvSpPr>
          <p:nvPr>
            <p:ph type="body" idx="4294967295"/>
          </p:nvPr>
        </p:nvSpPr>
        <p:spPr>
          <a:xfrm>
            <a:off x="5400000" y="5616000"/>
            <a:ext cx="3096000" cy="64476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sz="1600"/>
              <a:t>Ugnis ir jos skleidžiama šiluma</a:t>
            </a:r>
          </a:p>
        </p:txBody>
      </p:sp>
      <p:sp>
        <p:nvSpPr>
          <p:cNvPr id="7" name="Text Placeholder 6"/>
          <p:cNvSpPr txBox="1">
            <a:spLocks noGrp="1"/>
          </p:cNvSpPr>
          <p:nvPr>
            <p:ph type="body" idx="4294967295"/>
          </p:nvPr>
        </p:nvSpPr>
        <p:spPr>
          <a:xfrm>
            <a:off x="1007999" y="5616000"/>
            <a:ext cx="2736000" cy="518759"/>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sz="1800"/>
              <a:t>Saulės spinduliai ir jų skleidžiama šiluma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6000" y="289080"/>
            <a:ext cx="8747640" cy="511056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lt-LT" sz="9600" i="1"/>
              <a:t>Bandymas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i="1">
                <a:latin typeface="Arial" pitchFamily="34"/>
              </a:rPr>
              <a:t>Priemonės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r>
              <a:rPr lang="lt-LT"/>
              <a:t>Dvi stiklinės</a:t>
            </a:r>
          </a:p>
          <a:p>
            <a:pPr lvl="0"/>
            <a:r>
              <a:rPr lang="lt-LT"/>
              <a:t>Viena lėkštutė arba dangtelis</a:t>
            </a:r>
          </a:p>
          <a:p>
            <a:pPr lvl="0"/>
            <a:r>
              <a:rPr lang="lt-LT"/>
              <a:t>Karštas, virintas vanduo</a:t>
            </a:r>
          </a:p>
          <a:p>
            <a:pPr lvl="0"/>
            <a:r>
              <a:rPr lang="lt-LT"/>
              <a:t>Liniuotė</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i="1">
                <a:latin typeface="Arial" pitchFamily="34"/>
              </a:rPr>
              <a:t>Darbo eiga</a:t>
            </a:r>
          </a:p>
        </p:txBody>
      </p:sp>
      <p:sp>
        <p:nvSpPr>
          <p:cNvPr id="3" name="Subtitle 2"/>
          <p:cNvSpPr txBox="1">
            <a:spLocks noGrp="1"/>
          </p:cNvSpPr>
          <p:nvPr>
            <p:ph type="subTitle" idx="4294967295"/>
          </p:nvPr>
        </p:nvSpPr>
        <p:spPr>
          <a:xfrm>
            <a:off x="486000" y="1516320"/>
            <a:ext cx="8747640" cy="4553640"/>
          </a:xfrm>
        </p:spPr>
        <p:txBody>
          <a:bodyPr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l"/>
            <a:r>
              <a:rPr lang="lt-LT" sz="3200">
                <a:latin typeface="Arial" pitchFamily="34"/>
              </a:rPr>
              <a:t>Iš pradžių užkaitiname vandenį virdulyje (arba ant viryklės)</a:t>
            </a:r>
          </a:p>
          <a:p>
            <a:pPr marL="0" lvl="0" indent="-216000" algn="l"/>
            <a:r>
              <a:rPr lang="lt-LT" sz="3200">
                <a:latin typeface="Arial" pitchFamily="34"/>
              </a:rPr>
              <a:t>Kada vanduo užverda, įpilame jį į stiklinė ir pamatuojame vandens kiekį esanti stiklinėje.</a:t>
            </a:r>
          </a:p>
          <a:p>
            <a:pPr marL="0" lvl="0" indent="-216000" algn="l"/>
            <a:r>
              <a:rPr lang="lt-LT" sz="3200">
                <a:latin typeface="Arial" pitchFamily="34"/>
              </a:rPr>
              <a:t>Paliekame vandenį stiklinėje, kad jis atvėstų(apie valandą).</a:t>
            </a:r>
          </a:p>
          <a:p>
            <a:pPr marL="0" lvl="0" indent="-216000" algn="l"/>
            <a:r>
              <a:rPr lang="lt-LT" sz="3200">
                <a:latin typeface="Arial" pitchFamily="34"/>
              </a:rPr>
              <a:t>Kai vanduo atvėsta taip pat pamatuojame jo kiekį.</a:t>
            </a:r>
          </a:p>
          <a:p>
            <a:pPr marL="0" lvl="0" indent="-216000" algn="l"/>
            <a:endParaRPr lang="lt-LT" sz="3200">
              <a:latin typeface="Arial" pitchFamily="34"/>
            </a:endParaRPr>
          </a:p>
          <a:p>
            <a:pPr marL="0" lvl="0" indent="-216000" algn="l"/>
            <a:endParaRPr lang="lt-LT"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6000" y="289080"/>
            <a:ext cx="8747640" cy="5110560"/>
          </a:xfrm>
        </p:spPr>
        <p:txBody>
          <a:bodyPr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just">
              <a:buNone/>
            </a:pPr>
            <a:r>
              <a:rPr lang="lt-LT" sz="3200">
                <a:latin typeface="Arial" pitchFamily="34"/>
              </a:rPr>
              <a:t>Karšto vandens kiekis iš karto po užvirinimo: 200g (4,7cm)</a:t>
            </a:r>
          </a:p>
          <a:p>
            <a:pPr marL="0" lvl="0" indent="-216000" algn="just">
              <a:buNone/>
            </a:pPr>
            <a:r>
              <a:rPr lang="lt-LT" sz="3200">
                <a:latin typeface="Arial" pitchFamily="34"/>
              </a:rPr>
              <a:t> Vandens kiekis po atšalimo: 190g(4,5cm)</a:t>
            </a:r>
          </a:p>
        </p:txBody>
      </p:sp>
      <p:pic>
        <p:nvPicPr>
          <p:cNvPr id="3" name=""/>
          <p:cNvPicPr>
            <a:picLocks noChangeAspect="1"/>
          </p:cNvPicPr>
          <p:nvPr/>
        </p:nvPicPr>
        <p:blipFill>
          <a:blip r:embed="rId3">
            <a:lum/>
            <a:alphaModFix/>
          </a:blip>
          <a:srcRect/>
          <a:stretch>
            <a:fillRect/>
          </a:stretch>
        </p:blipFill>
        <p:spPr>
          <a:xfrm>
            <a:off x="1872000" y="1655999"/>
            <a:ext cx="5472000" cy="4827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i="1">
                <a:latin typeface="Arial" pitchFamily="34"/>
              </a:rPr>
              <a:t>Darbo eiga ir antra bandymo dalis (2)</a:t>
            </a:r>
          </a:p>
        </p:txBody>
      </p:sp>
      <p:sp>
        <p:nvSpPr>
          <p:cNvPr id="3" name="Subtitle 2"/>
          <p:cNvSpPr txBox="1">
            <a:spLocks noGrp="1"/>
          </p:cNvSpPr>
          <p:nvPr>
            <p:ph type="subTitle" idx="4294967295"/>
          </p:nvPr>
        </p:nvSpPr>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lt-LT" sz="3600">
                <a:latin typeface="Arial" pitchFamily="34"/>
              </a:rPr>
              <a:t>Kartojame tuos pačius žingsnius kaip ir pirmą kartą darydami bandyma, bet šį kartą stiklinę uždengiame lėkštute (arba dangteliu).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6000" y="289080"/>
            <a:ext cx="8747640" cy="511056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just">
              <a:buNone/>
            </a:pPr>
            <a:r>
              <a:rPr lang="lt-LT" sz="3200"/>
              <a:t>Karšto vandens kiekis iš karto po užvirinimo: 200g (4,7cm)</a:t>
            </a:r>
          </a:p>
          <a:p>
            <a:pPr marL="0" lvl="0" indent="-216000" algn="just">
              <a:buNone/>
            </a:pPr>
            <a:r>
              <a:rPr lang="lt-LT" sz="3200"/>
              <a:t> Vandens kiekis po atšalimo(stiklinė uždengta lėkštute): 198g (4,7cm)</a:t>
            </a:r>
          </a:p>
        </p:txBody>
      </p:sp>
      <p:pic>
        <p:nvPicPr>
          <p:cNvPr id="3" name=""/>
          <p:cNvPicPr>
            <a:picLocks noChangeAspect="1"/>
          </p:cNvPicPr>
          <p:nvPr/>
        </p:nvPicPr>
        <p:blipFill>
          <a:blip r:embed="rId3">
            <a:lum/>
            <a:alphaModFix/>
          </a:blip>
          <a:srcRect/>
          <a:stretch>
            <a:fillRect/>
          </a:stretch>
        </p:blipFill>
        <p:spPr>
          <a:xfrm>
            <a:off x="144000" y="2951999"/>
            <a:ext cx="3240000" cy="3384000"/>
          </a:xfrm>
          <a:prstGeom prst="rect">
            <a:avLst/>
          </a:prstGeom>
          <a:noFill/>
          <a:ln>
            <a:noFill/>
          </a:ln>
        </p:spPr>
      </p:pic>
      <p:pic>
        <p:nvPicPr>
          <p:cNvPr id="4" name=""/>
          <p:cNvPicPr>
            <a:picLocks noChangeAspect="1"/>
          </p:cNvPicPr>
          <p:nvPr/>
        </p:nvPicPr>
        <p:blipFill>
          <a:blip r:embed="rId4">
            <a:lum/>
            <a:alphaModFix/>
          </a:blip>
          <a:srcRect/>
          <a:stretch>
            <a:fillRect/>
          </a:stretch>
        </p:blipFill>
        <p:spPr>
          <a:xfrm>
            <a:off x="2696400" y="2304000"/>
            <a:ext cx="3207600" cy="3641039"/>
          </a:xfrm>
          <a:prstGeom prst="rect">
            <a:avLst/>
          </a:prstGeom>
          <a:noFill/>
          <a:ln>
            <a:noFill/>
          </a:ln>
        </p:spPr>
      </p:pic>
      <p:pic>
        <p:nvPicPr>
          <p:cNvPr id="5" name=""/>
          <p:cNvPicPr>
            <a:picLocks noChangeAspect="1"/>
          </p:cNvPicPr>
          <p:nvPr/>
        </p:nvPicPr>
        <p:blipFill>
          <a:blip r:embed="rId5">
            <a:lum/>
            <a:alphaModFix/>
          </a:blip>
          <a:srcRect/>
          <a:stretch>
            <a:fillRect/>
          </a:stretch>
        </p:blipFill>
        <p:spPr>
          <a:xfrm>
            <a:off x="5691960" y="1584000"/>
            <a:ext cx="3498119" cy="2951999"/>
          </a:xfrm>
          <a:prstGeom prst="rect">
            <a:avLst/>
          </a:prstGeom>
          <a:noFill/>
          <a:ln>
            <a:noFill/>
          </a:ln>
        </p:spPr>
      </p:pic>
      <p:pic>
        <p:nvPicPr>
          <p:cNvPr id="6" name=""/>
          <p:cNvPicPr>
            <a:picLocks noChangeAspect="1"/>
          </p:cNvPicPr>
          <p:nvPr/>
        </p:nvPicPr>
        <p:blipFill>
          <a:blip r:embed="rId6">
            <a:lum/>
            <a:alphaModFix/>
          </a:blip>
          <a:srcRect/>
          <a:stretch>
            <a:fillRect/>
          </a:stretch>
        </p:blipFill>
        <p:spPr>
          <a:xfrm>
            <a:off x="5592960" y="4320000"/>
            <a:ext cx="2831039" cy="2129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40360" y="214200"/>
            <a:ext cx="8747640" cy="10818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6000" i="1"/>
              <a:t>Turinys</a:t>
            </a:r>
          </a:p>
        </p:txBody>
      </p:sp>
      <p:sp>
        <p:nvSpPr>
          <p:cNvPr id="3" name="Text Placeholder 2"/>
          <p:cNvSpPr txBox="1">
            <a:spLocks noGrp="1"/>
          </p:cNvSpPr>
          <p:nvPr>
            <p:ph type="body" idx="4294967295"/>
          </p:nvPr>
        </p:nvSpPr>
        <p:spPr>
          <a:xfrm>
            <a:off x="486000" y="1516320"/>
            <a:ext cx="8747640" cy="3961080"/>
          </a:xfrm>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r>
              <a:rPr lang="lt-LT" sz="3200">
                <a:latin typeface="Arial" pitchFamily="34"/>
              </a:rPr>
              <a:t>Kas yra šiluminis spinduliavimas?</a:t>
            </a:r>
          </a:p>
          <a:p>
            <a:pPr lvl="0"/>
            <a:r>
              <a:rPr lang="lt-LT" sz="3200">
                <a:latin typeface="Arial" pitchFamily="34"/>
              </a:rPr>
              <a:t>Šiluminis spinduliavimas aplinkoje.</a:t>
            </a:r>
          </a:p>
          <a:p>
            <a:pPr lvl="0"/>
            <a:r>
              <a:rPr lang="lt-LT" sz="3200">
                <a:latin typeface="Arial" pitchFamily="34"/>
              </a:rPr>
              <a:t>Bandymas ir jo rezultatai</a:t>
            </a:r>
          </a:p>
          <a:p>
            <a:pPr lvl="0"/>
            <a:r>
              <a:rPr lang="lt-LT" sz="3200">
                <a:latin typeface="Arial" pitchFamily="34"/>
              </a:rPr>
              <a:t>Užduotys ir sprendimai apie šiluminį spinduliavimą.</a:t>
            </a:r>
          </a:p>
          <a:p>
            <a:pPr lvl="0"/>
            <a:r>
              <a:rPr lang="lt-LT" sz="3200">
                <a:latin typeface="Arial" pitchFamily="34"/>
              </a:rPr>
              <a:t>Įdomybės</a:t>
            </a:r>
          </a:p>
          <a:p>
            <a:pPr lvl="0"/>
            <a:r>
              <a:rPr lang="lt-LT" sz="3200">
                <a:latin typeface="Arial" pitchFamily="34"/>
              </a:rPr>
              <a:t>Informacijos šaltiniai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6000" y="1516320"/>
            <a:ext cx="8747640" cy="4932720"/>
          </a:xfrm>
        </p:spPr>
        <p:txBody>
          <a:bodyPr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lt-LT" sz="3200">
                <a:latin typeface="Arial" pitchFamily="34"/>
              </a:rPr>
              <a:t>Pirmo bandymo metu vandens kiekis po įpylimo į stiklinę sumažėjo dėl to, kad tam tikras vandens kiekis išgaravo ir buvo išskiriama šiluma į aplinką.</a:t>
            </a:r>
          </a:p>
          <a:p>
            <a:pPr marL="0" lvl="0" indent="-216000" algn="ctr">
              <a:buNone/>
            </a:pPr>
            <a:r>
              <a:rPr lang="lt-LT" sz="3200">
                <a:latin typeface="Arial" pitchFamily="34"/>
              </a:rPr>
              <a:t>Antro bandymo metu vandens kiekis beveik nepakito</a:t>
            </a:r>
            <a:r>
              <a:rPr lang="lt-LT" sz="3200"/>
              <a:t> </a:t>
            </a:r>
            <a:r>
              <a:rPr lang="lt-LT" sz="2600"/>
              <a:t>(buvo tik keliais gramais mažiau dėl to, kad garai susikondensavę ant lėkštutės ir stiklinės sienelių negrįžo atgal į stiklinę)</a:t>
            </a:r>
            <a:r>
              <a:rPr lang="lt-LT" sz="3200"/>
              <a:t>, </a:t>
            </a:r>
            <a:r>
              <a:rPr lang="lt-LT" sz="3200">
                <a:latin typeface="Arial" pitchFamily="34"/>
              </a:rPr>
              <a:t>nes stiklinė  buvo iš viršaus uždengta lėkštute todėl garai(vanduo) niekur nedingo, o šiluma buvo atiduota stiklinei kaip ir pirmo bandymo metu.</a:t>
            </a:r>
          </a:p>
        </p:txBody>
      </p:sp>
      <p:sp>
        <p:nvSpPr>
          <p:cNvPr id="3" name="Tit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i="1"/>
              <a:t>Rezultatai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503999" y="936000"/>
            <a:ext cx="8747640" cy="427644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sz="7200" b="1" i="1"/>
              <a:t>Užduotys</a:t>
            </a:r>
          </a:p>
          <a:p>
            <a:pPr lvl="0" algn="ctr">
              <a:buNone/>
            </a:pPr>
            <a:r>
              <a:rPr lang="lt-LT" sz="7200" b="1" i="1"/>
              <a:t>ir jų</a:t>
            </a:r>
          </a:p>
          <a:p>
            <a:pPr lvl="0" algn="ctr">
              <a:buNone/>
            </a:pPr>
            <a:r>
              <a:rPr lang="lt-LT" sz="7200" b="1" i="1"/>
              <a:t>sprendimas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86000" y="258120"/>
            <a:ext cx="8747640" cy="1081800"/>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1 Užduotis</a:t>
            </a:r>
          </a:p>
        </p:txBody>
      </p:sp>
      <p:sp>
        <p:nvSpPr>
          <p:cNvPr id="3" name="Text Placeholder 2"/>
          <p:cNvSpPr txBox="1">
            <a:spLocks noGrp="1"/>
          </p:cNvSpPr>
          <p:nvPr>
            <p:ph type="body" idx="4294967295"/>
          </p:nvPr>
        </p:nvSpPr>
        <p:spPr>
          <a:xfrm>
            <a:off x="216000" y="1224000"/>
            <a:ext cx="9504000" cy="72000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hangingPunct="1">
              <a:buNone/>
            </a:pPr>
            <a:r>
              <a:rPr lang="lt-LT" sz="2400">
                <a:latin typeface="Arial" pitchFamily="34"/>
              </a:rPr>
              <a:t>Kodėl purvinas sniegas saulėtą dieną tirpsta greičiau negu švarus?</a:t>
            </a:r>
          </a:p>
        </p:txBody>
      </p:sp>
      <p:pic>
        <p:nvPicPr>
          <p:cNvPr id="4" name=""/>
          <p:cNvPicPr>
            <a:picLocks noChangeAspect="1"/>
          </p:cNvPicPr>
          <p:nvPr/>
        </p:nvPicPr>
        <p:blipFill>
          <a:blip r:embed="rId3">
            <a:lum/>
            <a:alphaModFix/>
          </a:blip>
          <a:srcRect/>
          <a:stretch>
            <a:fillRect/>
          </a:stretch>
        </p:blipFill>
        <p:spPr>
          <a:xfrm>
            <a:off x="1752479" y="1648800"/>
            <a:ext cx="6095519" cy="4571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 :</a:t>
            </a:r>
          </a:p>
        </p:txBody>
      </p:sp>
      <p:sp>
        <p:nvSpPr>
          <p:cNvPr id="3" name="Subtitle 2"/>
          <p:cNvSpPr txBox="1">
            <a:spLocks noGrp="1"/>
          </p:cNvSpPr>
          <p:nvPr>
            <p:ph type="subTitle" idx="4294967295"/>
          </p:nvPr>
        </p:nvSpPr>
        <p:spPr>
          <a:xfrm>
            <a:off x="486000" y="1516320"/>
            <a:ext cx="8747640" cy="42764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lt-LT" sz="3200">
                <a:latin typeface="Arial" pitchFamily="34"/>
              </a:rPr>
              <a:t>Kuo paviršiaus spalva tamsesnė, tuo jis sugeria daugiau šviesos energijos, tuo labiau jis įšyla. Todėl akinamai baltas sniegas didžiąją dalį saulės šviesos ir šiluminės spinduliuotės atspindi, o nuo purvo patamsėjąs sniegas įšyla daug sparčiau ir jis pradeda tirpti sparčiau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2 Užduotis</a:t>
            </a:r>
          </a:p>
        </p:txBody>
      </p:sp>
      <p:sp>
        <p:nvSpPr>
          <p:cNvPr id="3" name="Text Placeholder 2"/>
          <p:cNvSpPr txBox="1">
            <a:spLocks noGrp="1"/>
          </p:cNvSpPr>
          <p:nvPr>
            <p:ph type="body" idx="4294967295"/>
          </p:nvPr>
        </p:nvSpPr>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a:latin typeface="Arial" pitchFamily="34"/>
              </a:rPr>
              <a:t>Kai šalta katės miega susirietusios. Kodėl ?</a:t>
            </a:r>
          </a:p>
          <a:p>
            <a:pPr lvl="0" algn="ctr">
              <a:buNone/>
            </a:pPr>
            <a:endParaRPr lang="lt-LT"/>
          </a:p>
          <a:p>
            <a:pPr lvl="0">
              <a:buNone/>
            </a:pPr>
            <a:endParaRPr lang="lt-LT"/>
          </a:p>
        </p:txBody>
      </p:sp>
      <p:pic>
        <p:nvPicPr>
          <p:cNvPr id="4" name=""/>
          <p:cNvPicPr>
            <a:picLocks noChangeAspect="1"/>
          </p:cNvPicPr>
          <p:nvPr/>
        </p:nvPicPr>
        <p:blipFill>
          <a:blip r:embed="rId3">
            <a:lum/>
            <a:alphaModFix/>
          </a:blip>
          <a:srcRect/>
          <a:stretch>
            <a:fillRect/>
          </a:stretch>
        </p:blipFill>
        <p:spPr>
          <a:xfrm>
            <a:off x="2088000" y="1944000"/>
            <a:ext cx="5844240" cy="4269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hangingPunct="1">
              <a:buNone/>
            </a:pPr>
            <a:r>
              <a:rPr lang="lt-LT" sz="4000">
                <a:solidFill>
                  <a:srgbClr val="000000"/>
                </a:solidFill>
                <a:latin typeface="Arial" pitchFamily="34"/>
              </a:rPr>
              <a:t>Kai šalta, katė susiriečia į kamuoliuką, kad išlaikytų šilumą, nes kuo mažesnis kūno paviršius, tuo mažesni šiluminiai mainai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3 Užduotis</a:t>
            </a:r>
          </a:p>
        </p:txBody>
      </p:sp>
      <p:sp>
        <p:nvSpPr>
          <p:cNvPr id="3" name="Text Placeholder 2"/>
          <p:cNvSpPr txBox="1">
            <a:spLocks noGrp="1"/>
          </p:cNvSpPr>
          <p:nvPr>
            <p:ph type="body" idx="4294967295"/>
          </p:nvPr>
        </p:nvSpPr>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sz="4000">
                <a:latin typeface="Arial" pitchFamily="34"/>
              </a:rPr>
              <a:t>Kokias būdais atiduoda šilumą vėstantis kambarys?</a:t>
            </a:r>
          </a:p>
          <a:p>
            <a:pPr lvl="0" algn="ctr">
              <a:buNone/>
            </a:pPr>
            <a:endParaRPr lang="lt-LT" sz="4000"/>
          </a:p>
        </p:txBody>
      </p:sp>
      <p:pic>
        <p:nvPicPr>
          <p:cNvPr id="4" name=""/>
          <p:cNvPicPr>
            <a:picLocks noChangeAspect="1"/>
          </p:cNvPicPr>
          <p:nvPr/>
        </p:nvPicPr>
        <p:blipFill>
          <a:blip r:embed="rId3">
            <a:lum/>
            <a:alphaModFix/>
          </a:blip>
          <a:srcRect/>
          <a:stretch>
            <a:fillRect/>
          </a:stretch>
        </p:blipFill>
        <p:spPr>
          <a:xfrm>
            <a:off x="2469600" y="2592000"/>
            <a:ext cx="5018400" cy="3669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l">
              <a:buNone/>
            </a:pPr>
            <a:r>
              <a:rPr lang="lt-LT">
                <a:latin typeface="Arial" pitchFamily="34"/>
              </a:rPr>
              <a:t>Vėstantis kambarys, šiluma į aplinką (lauką) atiduoda per sienas šilumos laidumo būdu, per langų stiklus spinduliavimo būdu (ir šilumos laidumo). Konvekcijos </a:t>
            </a:r>
            <a:r>
              <a:rPr lang="lt-LT" sz="2800">
                <a:latin typeface="Arial" pitchFamily="34"/>
              </a:rPr>
              <a:t>būdas nelabai tiktų, nebent būtų ventiliacija, t.y. iš</a:t>
            </a:r>
            <a:r>
              <a:rPr lang="lt-LT">
                <a:latin typeface="Arial" pitchFamily="34"/>
              </a:rPr>
              <a:t> kambario šiltas oras patektų  į  lauką ir taip išsineštų kambario šilumą.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4 Užduotis</a:t>
            </a:r>
          </a:p>
        </p:txBody>
      </p:sp>
      <p:sp>
        <p:nvSpPr>
          <p:cNvPr id="3" name="Text Placeholder 2"/>
          <p:cNvSpPr txBox="1">
            <a:spLocks noGrp="1"/>
          </p:cNvSpPr>
          <p:nvPr>
            <p:ph type="body" idx="4294967295"/>
          </p:nvPr>
        </p:nvSpPr>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sz="4000">
                <a:latin typeface="Arial" pitchFamily="34"/>
              </a:rPr>
              <a:t>Kuo šiluminis spinduliavimas skiriasi nuo konvekcijos ir šiluminio laidumo?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a:latin typeface="Arial" pitchFamily="34"/>
              </a:rPr>
              <a:t>Šiluminis spinduliavimas šilumą perduodą, ne medžiagomis, o šiluminis laidumas šilumą perduoda tuo metu, kai  kai kūnus sudarančios dalelės šiluminio judėjimo metu susiduria ir perduoda savo kinetinę energiją, bei konvekcija šilumos mainai vyksta tarp kietosios medžiagos ir skysčio arba dujų.</a:t>
            </a:r>
          </a:p>
          <a:p>
            <a:pPr lvl="0">
              <a:buNone/>
            </a:pPr>
            <a:endParaRPr lang="lt-LT"/>
          </a:p>
          <a:p>
            <a:pPr lvl="0" algn="ctr">
              <a:buNone/>
            </a:pPr>
            <a:r>
              <a:rPr lang="lt-LT" b="1">
                <a:latin typeface="Arial" pitchFamily="34"/>
              </a:rPr>
              <a:t>Tai reiškia šiluminis spinduliavimas yra vienintelis šilumos perdavimo būdas ne medžiagomis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i="1"/>
              <a:t>Kas yra šiluminis spinduliavimas?</a:t>
            </a:r>
          </a:p>
        </p:txBody>
      </p:sp>
      <p:sp>
        <p:nvSpPr>
          <p:cNvPr id="3" name="Text Placeholder 2"/>
          <p:cNvSpPr txBox="1">
            <a:spLocks noGrp="1"/>
          </p:cNvSpPr>
          <p:nvPr>
            <p:ph type="body" idx="4294967295"/>
          </p:nvPr>
        </p:nvSpPr>
        <p:spPr>
          <a:xfrm>
            <a:off x="468360" y="1653480"/>
            <a:ext cx="8747640" cy="459540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l">
              <a:buNone/>
            </a:pPr>
            <a:r>
              <a:rPr lang="lt-LT" sz="3600">
                <a:solidFill>
                  <a:srgbClr val="000000"/>
                </a:solidFill>
                <a:latin typeface="Arial" pitchFamily="34"/>
              </a:rPr>
              <a:t>Šiluminis spinduliavimas – bet kokio kūno, priklausomai nuo jo temperatūros, išskiriama energija.</a:t>
            </a:r>
          </a:p>
          <a:p>
            <a:pPr lvl="0" algn="ctr">
              <a:buNone/>
            </a:pPr>
            <a:r>
              <a:rPr lang="lt-LT" sz="3600">
                <a:solidFill>
                  <a:srgbClr val="000000"/>
                </a:solidFill>
                <a:latin typeface="Arial" pitchFamily="34"/>
              </a:rPr>
              <a:t>arba</a:t>
            </a:r>
          </a:p>
          <a:p>
            <a:pPr lvl="0" algn="l">
              <a:buNone/>
            </a:pPr>
            <a:r>
              <a:rPr lang="lt-LT" sz="3600">
                <a:solidFill>
                  <a:srgbClr val="000000"/>
                </a:solidFill>
                <a:latin typeface="Arial" pitchFamily="34"/>
              </a:rPr>
              <a:t>Šilumos perdavimas ne medžiagomis vadinamas šiluminiu spinduliavimu.</a:t>
            </a:r>
          </a:p>
          <a:p>
            <a:pPr lvl="0" algn="just">
              <a:buNone/>
            </a:pPr>
            <a:endParaRPr lang="lt-LT" sz="3200">
              <a:solidFill>
                <a:srgbClr val="000000"/>
              </a:solidFill>
              <a:latin typeface="Arial" pitchFamily="34"/>
            </a:endParaRPr>
          </a:p>
          <a:p>
            <a:pPr lvl="0">
              <a:buNone/>
            </a:pPr>
            <a:endParaRPr lang="lt-LT"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5 Užduotis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a:latin typeface="Arial" pitchFamily="34"/>
              </a:rPr>
              <a:t>Kur galimas šilumos perdavimas visais trimis būdais ?</a:t>
            </a:r>
          </a:p>
          <a:p>
            <a:pPr lvl="0" algn="just"/>
            <a:r>
              <a:rPr lang="lt-LT">
                <a:latin typeface="Arial" pitchFamily="34"/>
              </a:rPr>
              <a:t>Ore.</a:t>
            </a:r>
          </a:p>
          <a:p>
            <a:pPr lvl="0" algn="just"/>
            <a:r>
              <a:rPr lang="lt-LT">
                <a:latin typeface="Arial" pitchFamily="34"/>
              </a:rPr>
              <a:t>Pliene.</a:t>
            </a:r>
          </a:p>
          <a:p>
            <a:pPr lvl="0" algn="just"/>
            <a:r>
              <a:rPr lang="lt-LT">
                <a:latin typeface="Arial" pitchFamily="34"/>
              </a:rPr>
              <a:t>Tuštumoje.</a:t>
            </a:r>
          </a:p>
          <a:p>
            <a:pPr lvl="0" algn="just"/>
            <a:r>
              <a:rPr lang="lt-LT">
                <a:latin typeface="Arial" pitchFamily="34"/>
              </a:rPr>
              <a:t>Vandenyje</a:t>
            </a:r>
            <a:r>
              <a:rPr lang="lt-LT"/>
              <a:t>.</a:t>
            </a:r>
          </a:p>
          <a:p>
            <a:pPr lvl="0"/>
            <a:endParaRPr lang="lt-L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b="1"/>
              <a:t>Ore</a:t>
            </a:r>
          </a:p>
          <a:p>
            <a:pPr lvl="0" algn="l">
              <a:buNone/>
            </a:pPr>
            <a:endParaRPr lang="lt-LT" b="1"/>
          </a:p>
        </p:txBody>
      </p:sp>
      <p:pic>
        <p:nvPicPr>
          <p:cNvPr id="4" name=""/>
          <p:cNvPicPr>
            <a:picLocks noChangeAspect="1"/>
          </p:cNvPicPr>
          <p:nvPr/>
        </p:nvPicPr>
        <p:blipFill>
          <a:blip r:embed="rId3">
            <a:lum/>
            <a:alphaModFix/>
          </a:blip>
          <a:srcRect/>
          <a:stretch>
            <a:fillRect/>
          </a:stretch>
        </p:blipFill>
        <p:spPr>
          <a:xfrm>
            <a:off x="1800000" y="2232000"/>
            <a:ext cx="6133680" cy="3533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6 Užduotis</a:t>
            </a:r>
          </a:p>
        </p:txBody>
      </p:sp>
      <p:sp>
        <p:nvSpPr>
          <p:cNvPr id="3" name="Text Placeholder 2"/>
          <p:cNvSpPr txBox="1">
            <a:spLocks noGrp="1"/>
          </p:cNvSpPr>
          <p:nvPr>
            <p:ph type="body" idx="4294967295"/>
          </p:nvPr>
        </p:nvSpPr>
        <p:spPr>
          <a:xfrm>
            <a:off x="486000" y="1516320"/>
            <a:ext cx="8747640" cy="471708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a:latin typeface="Arial" pitchFamily="34"/>
              </a:rPr>
              <a:t>Kuriais būdais stiklas perduoda šilumą ?</a:t>
            </a:r>
          </a:p>
          <a:p>
            <a:pPr lvl="0" algn="l"/>
            <a:r>
              <a:rPr lang="lt-LT">
                <a:latin typeface="Arial" pitchFamily="34"/>
              </a:rPr>
              <a:t>Konvekcijos būdu</a:t>
            </a:r>
          </a:p>
          <a:p>
            <a:pPr lvl="0" algn="l"/>
            <a:r>
              <a:rPr lang="lt-LT">
                <a:latin typeface="Arial" pitchFamily="34"/>
              </a:rPr>
              <a:t>Šilumos laidumo būdu</a:t>
            </a:r>
          </a:p>
          <a:p>
            <a:pPr lvl="0" algn="l"/>
            <a:r>
              <a:rPr lang="lt-LT">
                <a:latin typeface="Arial" pitchFamily="34"/>
              </a:rPr>
              <a:t>Šiluminio spinduliavimo būdu</a:t>
            </a:r>
          </a:p>
          <a:p>
            <a:pPr lvl="0" algn="l"/>
            <a:r>
              <a:rPr lang="lt-LT">
                <a:latin typeface="Arial" pitchFamily="34"/>
              </a:rPr>
              <a:t>Visais būdais</a:t>
            </a:r>
          </a:p>
          <a:p>
            <a:pPr lvl="0" algn="l"/>
            <a:endParaRPr lang="lt-LT">
              <a:latin typeface="Arial" pitchFamily="34"/>
            </a:endParaRPr>
          </a:p>
          <a:p>
            <a:pPr lvl="0" algn="l"/>
            <a:endParaRPr lang="lt-LT"/>
          </a:p>
          <a:p>
            <a:pPr lvl="0" algn="ctr"/>
            <a:endParaRPr lang="lt-LT"/>
          </a:p>
          <a:p>
            <a:pPr lvl="0" algn="ctr"/>
            <a:endParaRPr lang="lt-L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a:xfrm>
            <a:off x="252360" y="1512000"/>
            <a:ext cx="8747640" cy="3883679"/>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b="1"/>
              <a:t>Šilumos laidumo</a:t>
            </a:r>
          </a:p>
          <a:p>
            <a:pPr lvl="0" algn="l">
              <a:buNone/>
            </a:pPr>
            <a:endParaRPr lang="lt-LT" b="1"/>
          </a:p>
          <a:p>
            <a:pPr lvl="0" algn="l">
              <a:buNone/>
            </a:pPr>
            <a:endParaRPr lang="lt-LT"/>
          </a:p>
          <a:p>
            <a:pPr lvl="0" algn="l">
              <a:buNone/>
            </a:pPr>
            <a:endParaRPr lang="lt-LT"/>
          </a:p>
        </p:txBody>
      </p:sp>
      <p:pic>
        <p:nvPicPr>
          <p:cNvPr id="4" name=""/>
          <p:cNvPicPr>
            <a:picLocks noChangeAspect="1"/>
          </p:cNvPicPr>
          <p:nvPr/>
        </p:nvPicPr>
        <p:blipFill>
          <a:blip r:embed="rId3">
            <a:lum/>
            <a:alphaModFix/>
          </a:blip>
          <a:srcRect/>
          <a:stretch>
            <a:fillRect/>
          </a:stretch>
        </p:blipFill>
        <p:spPr>
          <a:xfrm>
            <a:off x="2338560" y="2081880"/>
            <a:ext cx="4933440" cy="4254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7 Užduotis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sz="3600">
                <a:latin typeface="Arial" pitchFamily="34"/>
              </a:rPr>
              <a:t>Kodėl vasarą pasidaro vėsu, kai saulę uždengia debesys ?</a:t>
            </a:r>
          </a:p>
          <a:p>
            <a:pPr lvl="0" algn="ctr">
              <a:buNone/>
            </a:pPr>
            <a:endParaRPr lang="lt-LT" sz="3600"/>
          </a:p>
        </p:txBody>
      </p:sp>
      <p:pic>
        <p:nvPicPr>
          <p:cNvPr id="4" name=""/>
          <p:cNvPicPr>
            <a:picLocks noChangeAspect="1"/>
          </p:cNvPicPr>
          <p:nvPr/>
        </p:nvPicPr>
        <p:blipFill>
          <a:blip r:embed="rId3">
            <a:lum/>
            <a:alphaModFix/>
          </a:blip>
          <a:srcRect/>
          <a:stretch>
            <a:fillRect/>
          </a:stretch>
        </p:blipFill>
        <p:spPr>
          <a:xfrm>
            <a:off x="2160000" y="2520000"/>
            <a:ext cx="5760000" cy="36719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sz="3200">
                <a:latin typeface="Arial" pitchFamily="34"/>
              </a:rPr>
              <a:t>Žemės paviršių pasiekia tik 45 % visų Saulės spindulių, todėl, kada saulę uždengia debesys, ta šiluma atiduodama debesims, o ne žemei.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8 Užduotis</a:t>
            </a:r>
          </a:p>
        </p:txBody>
      </p:sp>
      <p:sp>
        <p:nvSpPr>
          <p:cNvPr id="3" name="Text Placeholder 2"/>
          <p:cNvSpPr txBox="1">
            <a:spLocks noGrp="1"/>
          </p:cNvSpPr>
          <p:nvPr>
            <p:ph type="body" idx="4294967295"/>
          </p:nvPr>
        </p:nvSpPr>
        <p:spPr>
          <a:xfrm>
            <a:off x="486000" y="1516320"/>
            <a:ext cx="4338000" cy="4559040"/>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a:latin typeface="Arial" pitchFamily="34"/>
              </a:rPr>
              <a:t>Sprogus atominės bombos Hirosimoje ir Nagasakyje, pastebėta, kad žmonės baltais (ar kitokios šviesios spalvos) drabužiais apsirengę apdegė mažiau nei apsirengę tamsiai. Kaip tai paaiškinti ?</a:t>
            </a:r>
          </a:p>
          <a:p>
            <a:pPr lvl="0">
              <a:buNone/>
            </a:pPr>
            <a:endParaRPr lang="lt-LT"/>
          </a:p>
          <a:p>
            <a:pPr lvl="0">
              <a:buNone/>
            </a:pPr>
            <a:endParaRPr lang="lt-LT"/>
          </a:p>
        </p:txBody>
      </p:sp>
      <p:pic>
        <p:nvPicPr>
          <p:cNvPr id="4" name=""/>
          <p:cNvPicPr>
            <a:picLocks noChangeAspect="1"/>
          </p:cNvPicPr>
          <p:nvPr/>
        </p:nvPicPr>
        <p:blipFill>
          <a:blip r:embed="rId3">
            <a:lum/>
            <a:alphaModFix/>
          </a:blip>
          <a:srcRect/>
          <a:stretch>
            <a:fillRect/>
          </a:stretch>
        </p:blipFill>
        <p:spPr>
          <a:xfrm>
            <a:off x="4824000" y="1512000"/>
            <a:ext cx="4392000" cy="40319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sz="2800">
                <a:latin typeface="Arial" pitchFamily="34"/>
              </a:rPr>
              <a:t>Juodai apsirengusių žmonių drabužiai sugėrė daug daugiau šilumos negu tie žmonės kurie vilkėjo baltą (ar kitokios šviesios spalvos) , todėl jie ir apdegė labiau.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9 Užduotis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a:latin typeface="Arial" pitchFamily="34"/>
              </a:rPr>
              <a:t>Anksti pavasarį daržoves ir gėles galima auginti nešildomuose šiltnamiuose, dengtuose stiklu arba polietilenine plėvele. Saulės šiluma patenka į šiltnamį (kokiu būdu?) _______________.</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r>
              <a:rPr lang="lt-LT">
                <a:latin typeface="Arial" pitchFamily="34"/>
              </a:rPr>
              <a:t>Šiluminiu spinduliavimu.</a:t>
            </a:r>
          </a:p>
          <a:p>
            <a:pPr lvl="0"/>
            <a:endParaRPr lang="lt-LT"/>
          </a:p>
        </p:txBody>
      </p:sp>
      <p:pic>
        <p:nvPicPr>
          <p:cNvPr id="4" name=""/>
          <p:cNvPicPr>
            <a:picLocks noChangeAspect="1"/>
          </p:cNvPicPr>
          <p:nvPr/>
        </p:nvPicPr>
        <p:blipFill>
          <a:blip r:embed="rId3">
            <a:lum/>
            <a:alphaModFix/>
          </a:blip>
          <a:srcRect/>
          <a:stretch>
            <a:fillRect/>
          </a:stretch>
        </p:blipFill>
        <p:spPr>
          <a:xfrm>
            <a:off x="1140840" y="2592000"/>
            <a:ext cx="7067160" cy="34667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0" y="16920"/>
            <a:ext cx="9720000" cy="6463080"/>
          </a:xfrm>
          <a:prstGeom prst="rect">
            <a:avLst/>
          </a:prstGeom>
          <a:noFill/>
          <a:ln>
            <a:noFill/>
          </a:ln>
        </p:spPr>
      </p:pic>
      <p:sp>
        <p:nvSpPr>
          <p:cNvPr id="3" name="TextBox 2"/>
          <p:cNvSpPr txBox="1"/>
          <p:nvPr/>
        </p:nvSpPr>
        <p:spPr>
          <a:xfrm>
            <a:off x="107603" y="287759"/>
            <a:ext cx="9864008" cy="5760640"/>
          </a:xfrm>
          <a:prstGeom prst="rect">
            <a:avLst/>
          </a:prstGeom>
          <a:noFill/>
          <a:ln>
            <a:noFill/>
          </a:ln>
        </p:spPr>
        <p:txBody>
          <a:bodyPr vert="horz" wrap="none" lIns="90000" tIns="45000" rIns="90000" bIns="45000" numCol="2" spcCol="360000" anchor="ctr" anchorCtr="0" compatLnSpc="0">
            <a:noAutofit/>
          </a:bodyPr>
          <a:lstStyle/>
          <a:p>
            <a:pPr lvl="1" hangingPunct="0"/>
            <a:r>
              <a:rPr lang="lt-LT" sz="3200" b="0" i="0" u="none" strike="noStrike" kern="1200" dirty="0">
                <a:ln>
                  <a:noFill/>
                </a:ln>
                <a:solidFill>
                  <a:srgbClr val="000000"/>
                </a:solidFill>
                <a:latin typeface="Arial" pitchFamily="18"/>
                <a:ea typeface="Microsoft YaHei" pitchFamily="2"/>
                <a:cs typeface="Mangal" pitchFamily="2"/>
              </a:rPr>
              <a:t>Energijos šaltiniai, o tuo pačiu ir spinduliuotės rūšys, gali būti skirtingi: kaitrinė lemputė, televizoriaus ekranas, pūvantis medis, jonvabalis, lazeris ir </a:t>
            </a:r>
            <a:r>
              <a:rPr lang="lt-LT" sz="3200" b="0" i="0" u="none" strike="noStrike" kern="1200" dirty="0" err="1">
                <a:ln>
                  <a:noFill/>
                </a:ln>
                <a:solidFill>
                  <a:srgbClr val="000000"/>
                </a:solidFill>
                <a:latin typeface="Arial" pitchFamily="18"/>
                <a:ea typeface="Microsoft YaHei" pitchFamily="2"/>
                <a:cs typeface="Mangal" pitchFamily="2"/>
              </a:rPr>
              <a:t>kt.(Vienas</a:t>
            </a:r>
            <a:r>
              <a:rPr lang="lt-LT" sz="3200" b="0" i="0" u="none" strike="noStrike" kern="1200" dirty="0">
                <a:ln>
                  <a:noFill/>
                </a:ln>
                <a:solidFill>
                  <a:srgbClr val="000000"/>
                </a:solidFill>
                <a:latin typeface="Arial" pitchFamily="18"/>
                <a:ea typeface="Microsoft YaHei" pitchFamily="2"/>
                <a:cs typeface="Mangal" pitchFamily="2"/>
              </a:rPr>
              <a:t> iš </a:t>
            </a:r>
            <a:r>
              <a:rPr lang="lt-LT" sz="3200" b="0" i="0" u="none" strike="noStrike" kern="1200" dirty="0" err="1" smtClean="0">
                <a:ln>
                  <a:noFill/>
                </a:ln>
                <a:solidFill>
                  <a:srgbClr val="000000"/>
                </a:solidFill>
                <a:latin typeface="Arial" pitchFamily="18"/>
                <a:ea typeface="Microsoft YaHei" pitchFamily="2"/>
                <a:cs typeface="Mangal" pitchFamily="2"/>
              </a:rPr>
              <a:t>luminio</a:t>
            </a:r>
            <a:r>
              <a:rPr lang="lt-LT" sz="3200" b="0" i="0" u="none" strike="noStrike" kern="1200" dirty="0" smtClean="0">
                <a:ln>
                  <a:noFill/>
                </a:ln>
                <a:solidFill>
                  <a:srgbClr val="000000"/>
                </a:solidFill>
                <a:latin typeface="Arial" pitchFamily="18"/>
                <a:ea typeface="Microsoft YaHei" pitchFamily="2"/>
                <a:cs typeface="Mangal" pitchFamily="2"/>
              </a:rPr>
              <a:t> </a:t>
            </a:r>
            <a:r>
              <a:rPr lang="lt-LT" sz="3200" b="0" i="0" u="none" strike="noStrike" kern="1200" dirty="0" err="1" smtClean="0">
                <a:ln>
                  <a:noFill/>
                </a:ln>
                <a:solidFill>
                  <a:srgbClr val="000000"/>
                </a:solidFill>
                <a:latin typeface="Arial" pitchFamily="18"/>
                <a:ea typeface="Microsoft YaHei" pitchFamily="2"/>
                <a:cs typeface="Mangal" pitchFamily="2"/>
              </a:rPr>
              <a:t>spin</a:t>
            </a:r>
            <a:r>
              <a:rPr lang="lt-LT" sz="3200" dirty="0" err="1" smtClean="0">
                <a:solidFill>
                  <a:srgbClr val="000000"/>
                </a:solidFill>
                <a:latin typeface="Arial" pitchFamily="18"/>
                <a:ea typeface="Microsoft YaHei" pitchFamily="2"/>
                <a:cs typeface="Mangal" pitchFamily="2"/>
              </a:rPr>
              <a:t>galingiausių</a:t>
            </a:r>
            <a:r>
              <a:rPr lang="lt-LT" sz="3200" dirty="0" smtClean="0">
                <a:solidFill>
                  <a:srgbClr val="000000"/>
                </a:solidFill>
                <a:latin typeface="Arial" pitchFamily="18"/>
                <a:ea typeface="Microsoft YaHei" pitchFamily="2"/>
                <a:cs typeface="Mangal" pitchFamily="2"/>
              </a:rPr>
              <a:t> </a:t>
            </a:r>
            <a:r>
              <a:rPr lang="lt-LT" sz="3200" dirty="0" err="1" smtClean="0">
                <a:solidFill>
                  <a:srgbClr val="000000"/>
                </a:solidFill>
                <a:latin typeface="Arial" pitchFamily="18"/>
                <a:ea typeface="Microsoft YaHei" pitchFamily="2"/>
                <a:cs typeface="Mangal" pitchFamily="2"/>
              </a:rPr>
              <a:t>ši</a:t>
            </a:r>
            <a:r>
              <a:rPr lang="lt-LT" sz="3200" b="0" i="0" u="none" strike="noStrike" kern="1200" dirty="0" err="1" smtClean="0">
                <a:ln>
                  <a:noFill/>
                </a:ln>
                <a:solidFill>
                  <a:srgbClr val="000000"/>
                </a:solidFill>
                <a:latin typeface="Arial" pitchFamily="18"/>
                <a:ea typeface="Microsoft YaHei" pitchFamily="2"/>
                <a:cs typeface="Mangal" pitchFamily="2"/>
              </a:rPr>
              <a:t>duliavimo</a:t>
            </a:r>
            <a:r>
              <a:rPr lang="lt-LT" sz="3200" b="0" i="0" u="none" strike="noStrike" kern="1200" dirty="0" smtClean="0">
                <a:ln>
                  <a:noFill/>
                </a:ln>
                <a:solidFill>
                  <a:srgbClr val="000000"/>
                </a:solidFill>
                <a:latin typeface="Arial" pitchFamily="18"/>
                <a:ea typeface="Microsoft YaHei" pitchFamily="2"/>
                <a:cs typeface="Mangal" pitchFamily="2"/>
              </a:rPr>
              <a:t> </a:t>
            </a:r>
            <a:r>
              <a:rPr lang="lt-LT" sz="3200" b="0" i="0" u="none" strike="noStrike" kern="1200" dirty="0">
                <a:ln>
                  <a:noFill/>
                </a:ln>
                <a:solidFill>
                  <a:srgbClr val="000000"/>
                </a:solidFill>
                <a:latin typeface="Arial" pitchFamily="18"/>
                <a:ea typeface="Microsoft YaHei" pitchFamily="2"/>
                <a:cs typeface="Mangal" pitchFamily="2"/>
              </a:rPr>
              <a:t>šaltinių yra Saulė.) Iš visų elektromagnetinės spinduliuotės,</a:t>
            </a:r>
            <a:r>
              <a:rPr lang="lt-LT" sz="4000" b="0" i="0" u="none" strike="noStrike" kern="1200" dirty="0">
                <a:ln>
                  <a:noFill/>
                </a:ln>
                <a:solidFill>
                  <a:srgbClr val="000000"/>
                </a:solidFill>
                <a:latin typeface="Arial" pitchFamily="18"/>
                <a:ea typeface="Microsoft YaHei" pitchFamily="2"/>
                <a:cs typeface="Mangal" pitchFamily="2"/>
              </a:rPr>
              <a:t> </a:t>
            </a:r>
            <a:r>
              <a:rPr lang="lt-LT" sz="3200" b="0" i="0" u="none" strike="noStrike" kern="1200" dirty="0">
                <a:ln>
                  <a:noFill/>
                </a:ln>
                <a:solidFill>
                  <a:srgbClr val="000000"/>
                </a:solidFill>
                <a:latin typeface="Arial" pitchFamily="18"/>
                <a:ea typeface="Microsoft YaHei" pitchFamily="2"/>
                <a:cs typeface="Mangal" pitchFamily="2"/>
              </a:rPr>
              <a:t>matomų ar nematomų žmogaus akimi, rūšių galima išskirti vieną, būdingą visiems kūnams – tai išskiriamą šilumą – šiluminį spinduliavimą</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10 Užduotis</a:t>
            </a:r>
          </a:p>
        </p:txBody>
      </p:sp>
      <p:sp>
        <p:nvSpPr>
          <p:cNvPr id="3" name="Text Placeholder 2"/>
          <p:cNvSpPr txBox="1">
            <a:spLocks noGrp="1"/>
          </p:cNvSpPr>
          <p:nvPr>
            <p:ph type="body" idx="4294967295"/>
          </p:nvPr>
        </p:nvSpPr>
        <p:spPr>
          <a:xfrm>
            <a:off x="396360" y="1512000"/>
            <a:ext cx="8747640" cy="3883679"/>
          </a:xfrm>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buNone/>
            </a:pPr>
            <a:r>
              <a:rPr lang="lt-LT" sz="3600">
                <a:latin typeface="Arial" pitchFamily="34"/>
              </a:rPr>
              <a:t>Pusryčiams išsivirėte kavos. Norite ją užbalinti pienu ir šiek tiek atvėsinti. Kada geriau pilti pieno – iš karto ar prieš geriant?</a:t>
            </a:r>
          </a:p>
          <a:p>
            <a:pPr lvl="0">
              <a:buNone/>
            </a:pPr>
            <a:endParaRPr lang="lt-LT" sz="3600"/>
          </a:p>
          <a:p>
            <a:pPr lvl="0">
              <a:buNone/>
            </a:pPr>
            <a:endParaRPr lang="lt-LT" sz="3600"/>
          </a:p>
        </p:txBody>
      </p:sp>
      <p:pic>
        <p:nvPicPr>
          <p:cNvPr id="4" name=""/>
          <p:cNvPicPr>
            <a:picLocks noChangeAspect="1"/>
          </p:cNvPicPr>
          <p:nvPr/>
        </p:nvPicPr>
        <p:blipFill>
          <a:blip r:embed="rId3">
            <a:lum/>
            <a:alphaModFix/>
          </a:blip>
          <a:srcRect/>
          <a:stretch>
            <a:fillRect/>
          </a:stretch>
        </p:blipFill>
        <p:spPr>
          <a:xfrm>
            <a:off x="2631600" y="3240000"/>
            <a:ext cx="4280400" cy="3007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400" u="sng"/>
              <a:t>Atsakymas</a:t>
            </a:r>
          </a:p>
        </p:txBody>
      </p:sp>
      <p:sp>
        <p:nvSpPr>
          <p:cNvPr id="3" name="Text Placeholder 2"/>
          <p:cNvSpPr txBox="1">
            <a:spLocks noGrp="1"/>
          </p:cNvSpPr>
          <p:nvPr>
            <p:ph type="body" idx="4294967295"/>
          </p:nvPr>
        </p:nvSpPr>
        <p:spPr/>
        <p:txBody>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lgn="ctr">
              <a:buNone/>
            </a:pPr>
            <a:r>
              <a:rPr lang="lt-LT">
                <a:latin typeface="Arial" pitchFamily="34"/>
              </a:rPr>
              <a:t>Prieš geriant, kad nusistovėtų kavos tirščiai, bet jai gersite kavą nenusistovėjus tirščiams reikia pilti iš karto.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800"/>
              <a:t>Tai įdomu !!!</a:t>
            </a:r>
          </a:p>
        </p:txBody>
      </p:sp>
      <p:sp>
        <p:nvSpPr>
          <p:cNvPr id="3" name="Text Placeholder 2"/>
          <p:cNvSpPr txBox="1">
            <a:spLocks noGrp="1"/>
          </p:cNvSpPr>
          <p:nvPr>
            <p:ph type="body" idx="4294967295"/>
          </p:nvPr>
        </p:nvSpPr>
        <p:spPr>
          <a:xfrm>
            <a:off x="486000" y="1516320"/>
            <a:ext cx="8747640" cy="4276440"/>
          </a:xfrm>
        </p:spPr>
        <p:txBody>
          <a:bodyPr anchor="t">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lvl="0"/>
            <a:r>
              <a:rPr lang="lt-LT" sz="1800">
                <a:latin typeface="Arial" pitchFamily="34"/>
              </a:rPr>
              <a:t>Saulės spinduliuojamos energijos kiekis, kuris per vienetinį laiką patenka į vienetinį plotą, statmeną saulės spinduliams, vadinamas saulės konstanta ir yra lygus 1,4 kW/m</a:t>
            </a:r>
            <a:r>
              <a:rPr lang="lt-LT" sz="1800">
                <a:latin typeface="Arial" pitchFamily="34"/>
                <a:ea typeface="Segoe UI"/>
                <a:cs typeface="Segoe UI"/>
              </a:rPr>
              <a:t>².</a:t>
            </a:r>
          </a:p>
          <a:p>
            <a:pPr lvl="0"/>
            <a:r>
              <a:rPr lang="lt-LT" sz="1800">
                <a:latin typeface="Arial" pitchFamily="34"/>
                <a:ea typeface="Segoe UI"/>
                <a:cs typeface="Segoe UI"/>
              </a:rPr>
              <a:t> Saulės konstantą padauginę iš Žemės skerspjūvio ploto, gausime per sekundę į Žemę energijos dydį(galią) : P= 1400 * (6370 * 10³)² </a:t>
            </a:r>
            <a:r>
              <a:rPr lang="zh-CN" altLang="en-US" sz="4400">
                <a:latin typeface="Arial" pitchFamily="34"/>
              </a:rPr>
              <a:t>✕ </a:t>
            </a:r>
            <a:r>
              <a:rPr lang="en-US" altLang="zh-CN" sz="4400">
                <a:latin typeface="Arial" pitchFamily="34"/>
                <a:ea typeface="Segoe UI Symbol"/>
              </a:rPr>
              <a:t>3,14 W = 1,7 * 10</a:t>
            </a:r>
            <a:r>
              <a:rPr lang="lt-LT" sz="1800" baseline="33000">
                <a:latin typeface="Arial" pitchFamily="34"/>
                <a:ea typeface="Segoe UI Symbol"/>
              </a:rPr>
              <a:t>1</a:t>
            </a:r>
            <a:r>
              <a:rPr lang="lt-LT" sz="1800">
                <a:latin typeface="Arial" pitchFamily="34"/>
                <a:ea typeface="Segoe UI"/>
                <a:cs typeface="Segoe UI"/>
              </a:rPr>
              <a:t>⁷ W.</a:t>
            </a:r>
          </a:p>
          <a:p>
            <a:pPr lvl="0"/>
            <a:r>
              <a:rPr lang="lt-LT" sz="1800">
                <a:latin typeface="Arial" pitchFamily="34"/>
                <a:ea typeface="Segoe UI"/>
                <a:cs typeface="Segoe UI"/>
              </a:rPr>
              <a:t>Kaip pasiskirsto ši energija? 30% jos atspindi Žemė, 47%  sugeria atmosfera, žemė, vandenys(dėl to jie įšyla), 23% eikvojama vandeniui garinti, oro bei vandens srautams transportuoti ir tik mažytę jos dalelė – 10</a:t>
            </a:r>
            <a:r>
              <a:rPr lang="lt-LT" sz="1800" baseline="33000">
                <a:latin typeface="Arial" pitchFamily="34"/>
                <a:ea typeface="Segoe UI"/>
                <a:cs typeface="Segoe UI"/>
              </a:rPr>
              <a:t>12</a:t>
            </a:r>
            <a:r>
              <a:rPr lang="lt-LT" sz="1800">
                <a:latin typeface="Arial" pitchFamily="34"/>
                <a:ea typeface="Segoe UI"/>
                <a:cs typeface="Segoe UI"/>
              </a:rPr>
              <a:t> W  - suvartoja augalai.</a:t>
            </a:r>
          </a:p>
          <a:p>
            <a:pPr lvl="0"/>
            <a:r>
              <a:rPr lang="lt-LT" sz="1800">
                <a:latin typeface="Arial" pitchFamily="34"/>
                <a:ea typeface="Segoe UI"/>
                <a:cs typeface="Segoe UI"/>
              </a:rPr>
              <a:t>Tarp 38º ir šiaurės platumos ir 38º pietų platumos Žemė gauna daugiau energijos, negu jos išspinduliuoja. Poliarinėse srityse ji daugiau išspinduliuoja, negu gauna. Dėl to atogrąžų sričių temperatūra turėtų nuolat kilti, o poliarinių kristi. Tačiau vėjai atogrąžų sričių šilumą padalija kitoms Žemės sritims.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a:t>Informacijos šaltiniai:</a:t>
            </a:r>
          </a:p>
        </p:txBody>
      </p:sp>
      <p:sp>
        <p:nvSpPr>
          <p:cNvPr id="3" name="Subtitle 2"/>
          <p:cNvSpPr txBox="1">
            <a:spLocks noGrp="1"/>
          </p:cNvSpPr>
          <p:nvPr>
            <p:ph type="subTitle" idx="4294967295"/>
          </p:nvPr>
        </p:nvSpPr>
        <p:spPr>
          <a:xfrm>
            <a:off x="486000" y="1516320"/>
            <a:ext cx="8747640" cy="427644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r>
              <a:rPr lang="lt-LT" sz="2400">
                <a:hlinkClick r:id="rId3"/>
              </a:rPr>
              <a:t>http://lt.wikipedia.org/wiki/%C5%A0iluminis_spinduliavimas</a:t>
            </a:r>
          </a:p>
          <a:p>
            <a:pPr marL="0" lvl="0" indent="0" algn="ctr"/>
            <a:r>
              <a:rPr lang="lt-LT" sz="2600">
                <a:hlinkClick r:id="rId4"/>
              </a:rPr>
              <a:t>http://www.mopl.bfsk.ff.vu.lt/images/optika/osk7t.pdf</a:t>
            </a:r>
          </a:p>
          <a:p>
            <a:pPr marL="0" lvl="0" indent="0" algn="ctr"/>
            <a:r>
              <a:rPr lang="lt-LT" sz="2600">
                <a:hlinkClick r:id="rId5"/>
              </a:rPr>
              <a:t>http://mokslai.lt/referatai/referatas/siluminis-spinduliavimas-puslapis2.html</a:t>
            </a:r>
          </a:p>
          <a:p>
            <a:pPr marL="0" lvl="0" indent="0" algn="ctr"/>
            <a:r>
              <a:rPr lang="lt-LT" sz="2600"/>
              <a:t>Vadovėlis;  „Fizika 9“ - Vladas Valentinavičius</a:t>
            </a:r>
          </a:p>
          <a:p>
            <a:pPr marL="0" lvl="0" indent="0" algn="ctr"/>
            <a:r>
              <a:rPr lang="lt-LT" sz="2600">
                <a:hlinkClick r:id="rId6"/>
              </a:rPr>
              <a:t>https://gedmin.as/study/inf98/physics/silum%20spind.doc</a:t>
            </a:r>
          </a:p>
          <a:p>
            <a:pPr marL="0" lvl="0" indent="0" algn="ctr"/>
            <a:r>
              <a:rPr lang="lt-LT" sz="2600"/>
              <a:t>senas.fizikavisiems.uzeik.in/uploads/Siluminis_spinduliavimas.3.ppt</a:t>
            </a:r>
          </a:p>
          <a:p>
            <a:pPr marL="0" lvl="0" indent="0" algn="ctr"/>
            <a:r>
              <a:rPr lang="lt-LT" sz="2600"/>
              <a:t> „Fizikos pratybos IX klasei“  Palmira Pečiuliauskienė, Vladas Valentinavičius.</a:t>
            </a:r>
          </a:p>
          <a:p>
            <a:pPr marL="0" lvl="0" indent="0" algn="ctr"/>
            <a:endParaRPr lang="lt-LT" sz="26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lt-LT" sz="4800" i="1"/>
              <a:t>Šiluminė spinduliuotė</a:t>
            </a:r>
          </a:p>
        </p:txBody>
      </p:sp>
      <p:sp>
        <p:nvSpPr>
          <p:cNvPr id="3" name="Subtitle 2"/>
          <p:cNvSpPr txBox="1">
            <a:spLocks noGrp="1"/>
          </p:cNvSpPr>
          <p:nvPr>
            <p:ph type="subTitle" idx="4294967295"/>
          </p:nvPr>
        </p:nvSpPr>
        <p:spPr>
          <a:xfrm>
            <a:off x="486000" y="1516320"/>
            <a:ext cx="8747640" cy="427644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hangingPunct="1">
              <a:spcBef>
                <a:spcPts val="799"/>
              </a:spcBef>
              <a:spcAft>
                <a:spcPts val="0"/>
              </a:spcAft>
              <a:buNone/>
            </a:pPr>
            <a:r>
              <a:rPr lang="lt-LT" sz="3600">
                <a:latin typeface="Arial" pitchFamily="34"/>
              </a:rPr>
              <a:t>Šiluminius spindulius skleidžia visi kūnai, kurių temperatūra yra didesnė už aplinkos temperatūrą.</a:t>
            </a:r>
          </a:p>
          <a:p>
            <a:pPr marL="0" lvl="0" indent="-216000" algn="ctr" hangingPunct="1">
              <a:spcBef>
                <a:spcPts val="799"/>
              </a:spcBef>
              <a:spcAft>
                <a:spcPts val="0"/>
              </a:spcAft>
              <a:buNone/>
            </a:pPr>
            <a:r>
              <a:rPr lang="lt-LT" sz="3600">
                <a:latin typeface="Arial" pitchFamily="34"/>
              </a:rPr>
              <a:t> Priklausomai nuo kūno temperatūros, keičiasi spinduliuotės intensyvumas ir spektrinė sudėtis.</a:t>
            </a:r>
          </a:p>
          <a:p>
            <a:pPr marL="0" lvl="0" indent="-216000" algn="ctr" hangingPunct="1">
              <a:spcBef>
                <a:spcPts val="799"/>
              </a:spcBef>
              <a:spcAft>
                <a:spcPts val="0"/>
              </a:spcAft>
              <a:buNone/>
            </a:pPr>
            <a:endParaRPr lang="lt-LT" sz="3200">
              <a:latin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6000" y="1190159"/>
            <a:ext cx="8747640" cy="453636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216000" algn="ctr">
              <a:buNone/>
            </a:pPr>
            <a:r>
              <a:rPr lang="lt-LT" sz="3600">
                <a:latin typeface="Arial" pitchFamily="34"/>
              </a:rPr>
              <a:t>Spinduliai nėra nei šilti, nei šalti. Įšyla tik kūnai, į kuriuos jie krinta.</a:t>
            </a:r>
          </a:p>
          <a:p>
            <a:pPr marL="0" lvl="0" indent="-216000" algn="ctr">
              <a:buNone/>
            </a:pPr>
            <a:r>
              <a:rPr lang="lt-LT" sz="3600">
                <a:latin typeface="Arial" pitchFamily="34"/>
              </a:rPr>
              <a:t>Kiek šiluminės energijos gali sugerti kūnas, priklauso nuo jo paviršiaus.</a:t>
            </a:r>
          </a:p>
          <a:p>
            <a:pPr marL="0" lvl="0" indent="-216000" algn="ctr">
              <a:buNone/>
            </a:pPr>
            <a:r>
              <a:rPr lang="lt-LT" sz="3600">
                <a:latin typeface="Arial" pitchFamily="34"/>
              </a:rPr>
              <a:t>Kūnas ne tik spinduliuoja, bet ir sugeria šiluminę spinduliuotę.</a:t>
            </a:r>
          </a:p>
          <a:p>
            <a:pPr marL="0" lvl="0" indent="-216000" algn="ctr">
              <a:buNone/>
            </a:pPr>
            <a:r>
              <a:rPr lang="lt-LT" sz="3600">
                <a:latin typeface="Arial" pitchFamily="34"/>
              </a:rPr>
              <a:t>Gali nusistovėti termodinaminė pusiausvyra tarp spinduliuotės ir kūno.</a:t>
            </a:r>
          </a:p>
        </p:txBody>
      </p:sp>
      <p:sp>
        <p:nvSpPr>
          <p:cNvPr id="3" name="Title 2"/>
          <p:cNvSpPr txBox="1">
            <a:spLocks noGrp="1"/>
          </p:cNvSpPr>
          <p:nvPr>
            <p:ph type="title" idx="4294967295"/>
          </p:nvPr>
        </p:nvSpPr>
        <p:spPr>
          <a:xfrm>
            <a:off x="503999" y="108360"/>
            <a:ext cx="8747640" cy="1081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800" i="1"/>
              <a:t>Šiluminė spinduliuotė (2)</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pic>
        <p:nvPicPr>
          <p:cNvPr id="2" name="Picture 4"/>
          <p:cNvPicPr>
            <a:picLocks noGrp="1" noChangeAspect="1"/>
          </p:cNvPicPr>
          <p:nvPr>
            <p:ph type="pic" idx="4294967295"/>
          </p:nvPr>
        </p:nvPicPr>
        <p:blipFill>
          <a:blip r:embed="rId3">
            <a:lum/>
            <a:alphaModFix/>
          </a:blip>
          <a:srcRect/>
          <a:stretch>
            <a:fillRect/>
          </a:stretch>
        </p:blipFill>
        <p:spPr>
          <a:xfrm>
            <a:off x="485640" y="1936080"/>
            <a:ext cx="4268520" cy="3043800"/>
          </a:xfrm>
        </p:spPr>
      </p:pic>
      <p:sp>
        <p:nvSpPr>
          <p:cNvPr id="3" name="Title 2"/>
          <p:cNvSpPr txBox="1">
            <a:spLocks noGrp="1"/>
          </p:cNvSpPr>
          <p:nvPr>
            <p:ph type="title" idx="4294967295"/>
          </p:nvPr>
        </p:nvSpPr>
        <p:spPr>
          <a:xfrm>
            <a:off x="486000" y="231840"/>
            <a:ext cx="8747640" cy="1134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000" i="1"/>
              <a:t>Saulė ir jos skleidžiamas spinduliavimas</a:t>
            </a:r>
          </a:p>
        </p:txBody>
      </p:sp>
      <p:sp>
        <p:nvSpPr>
          <p:cNvPr id="4" name="Text Placeholder 3"/>
          <p:cNvSpPr txBox="1">
            <a:spLocks noGrp="1"/>
          </p:cNvSpPr>
          <p:nvPr>
            <p:ph type="body" idx="4294967295"/>
          </p:nvPr>
        </p:nvSpPr>
        <p:spPr>
          <a:xfrm>
            <a:off x="4968000" y="1516320"/>
            <a:ext cx="4268520" cy="4138200"/>
          </a:xfrm>
        </p:spPr>
        <p:txBody>
          <a:bodyPr>
            <a:spAutoFit/>
          </a:bodyPr>
          <a:lstStyle>
            <a:defPPr marL="432000" marR="0" lvl="0" indent="-324000">
              <a:spcBef>
                <a:spcPts val="0"/>
              </a:spcBef>
              <a:spcAft>
                <a:spcPts val="1213"/>
              </a:spcAft>
              <a:buClr>
                <a:srgbClr val="000080"/>
              </a:buClr>
              <a:buSzPct val="45000"/>
              <a:buFont typeface="StarSymbol"/>
              <a:buNone/>
              <a:defRPr lang="lt-LT" sz="2740" b="0" i="0" u="none" strike="noStrike">
                <a:ln>
                  <a:noFill/>
                </a:ln>
                <a:latin typeface="Thorndale" pitchFamily="18"/>
                <a:ea typeface="Andale Sans UI" pitchFamily="2"/>
                <a:cs typeface="Tahoma" pitchFamily="2"/>
              </a:defRPr>
            </a:defPPr>
            <a:lvl1pPr marL="432000" marR="0" lvl="0" indent="-324000">
              <a:spcBef>
                <a:spcPts val="0"/>
              </a:spcBef>
              <a:spcAft>
                <a:spcPts val="1213"/>
              </a:spcAft>
              <a:buClr>
                <a:srgbClr val="000080"/>
              </a:buClr>
              <a:buSzPct val="45000"/>
              <a:buFont typeface="StarSymbol"/>
              <a:buChar char="●"/>
              <a:defRPr lang="lt-LT" sz="2740" b="0" i="0" u="none" strike="noStrike">
                <a:ln>
                  <a:noFill/>
                </a:ln>
                <a:latin typeface="Thorndale" pitchFamily="18"/>
                <a:ea typeface="Andale Sans UI" pitchFamily="2"/>
                <a:cs typeface="Tahoma" pitchFamily="2"/>
              </a:defRPr>
            </a:lvl1pPr>
            <a:lvl2pPr marL="864000" marR="0" lvl="1" indent="-288000">
              <a:spcBef>
                <a:spcPts val="0"/>
              </a:spcBef>
              <a:spcAft>
                <a:spcPts val="969"/>
              </a:spcAft>
              <a:buClr>
                <a:srgbClr val="000080"/>
              </a:buClr>
              <a:buSzPct val="75000"/>
              <a:buFont typeface="StarSymbol"/>
              <a:buChar char="–"/>
              <a:defRPr lang="lt-LT" sz="2400" b="0" i="0" u="none" strike="noStrike">
                <a:ln>
                  <a:noFill/>
                </a:ln>
                <a:latin typeface="Thorndale" pitchFamily="18"/>
                <a:ea typeface="Andale Sans UI" pitchFamily="2"/>
                <a:cs typeface="Tahoma" pitchFamily="2"/>
              </a:defRPr>
            </a:lvl2pPr>
            <a:lvl3pPr marL="1296000" marR="0" lvl="2" indent="-216000">
              <a:spcBef>
                <a:spcPts val="0"/>
              </a:spcBef>
              <a:spcAft>
                <a:spcPts val="729"/>
              </a:spcAft>
              <a:buClr>
                <a:srgbClr val="000080"/>
              </a:buClr>
              <a:buSzPct val="45000"/>
              <a:buFont typeface="StarSymbol"/>
              <a:buChar char="●"/>
              <a:defRPr lang="lt-LT" sz="2060" b="0" i="0" u="none" strike="noStrike">
                <a:ln>
                  <a:noFill/>
                </a:ln>
                <a:latin typeface="Thorndale" pitchFamily="18"/>
                <a:ea typeface="Andale Sans UI" pitchFamily="2"/>
                <a:cs typeface="Tahoma" pitchFamily="2"/>
              </a:defRPr>
            </a:lvl3pPr>
            <a:lvl4pPr marL="1728000" marR="0" lvl="3" indent="-216000">
              <a:spcBef>
                <a:spcPts val="0"/>
              </a:spcBef>
              <a:spcAft>
                <a:spcPts val="485"/>
              </a:spcAft>
              <a:buClr>
                <a:srgbClr val="000080"/>
              </a:buClr>
              <a:buSzPct val="75000"/>
              <a:buFont typeface="StarSymbol"/>
              <a:buChar char="–"/>
              <a:defRPr lang="lt-LT" sz="1720" b="0" i="0" u="none" strike="noStrike">
                <a:ln>
                  <a:noFill/>
                </a:ln>
                <a:latin typeface="Thorndale" pitchFamily="18"/>
                <a:ea typeface="Andale Sans UI" pitchFamily="2"/>
                <a:cs typeface="Tahoma" pitchFamily="2"/>
              </a:defRPr>
            </a:lvl4pPr>
            <a:lvl5pPr marL="2160000" marR="0" lvl="4"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5pPr>
            <a:lvl6pPr marL="2592000" marR="0" lvl="5"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6pPr>
            <a:lvl7pPr marL="3024000" marR="0" lvl="6"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7pPr>
            <a:lvl8pPr marL="3456000" marR="0" lvl="7"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8pPr>
            <a:lvl9pPr marL="3887999" marR="0" lvl="8" indent="-216000">
              <a:spcBef>
                <a:spcPts val="0"/>
              </a:spcBef>
              <a:spcAft>
                <a:spcPts val="241"/>
              </a:spcAft>
              <a:buClr>
                <a:srgbClr val="000080"/>
              </a:buClr>
              <a:buSzPct val="45000"/>
              <a:buFont typeface="StarSymbol"/>
              <a:buChar char="●"/>
              <a:defRPr lang="lt-LT" sz="1720" b="0" i="0" u="none" strike="noStrike">
                <a:ln>
                  <a:noFill/>
                </a:ln>
                <a:latin typeface="Thorndale" pitchFamily="18"/>
                <a:ea typeface="Andale Sans UI" pitchFamily="2"/>
                <a:cs typeface="Tahoma" pitchFamily="2"/>
              </a:defRPr>
            </a:lvl9pPr>
          </a:lstStyle>
          <a:p>
            <a:pPr marL="0" lvl="0" indent="0" algn="ctr" hangingPunct="1">
              <a:lnSpc>
                <a:spcPct val="90000"/>
              </a:lnSpc>
              <a:buNone/>
            </a:pPr>
            <a:r>
              <a:rPr lang="lt-LT" sz="3600">
                <a:latin typeface="Arial" pitchFamily="34"/>
              </a:rPr>
              <a:t>Saulės spinduliuotės srautas, tenkantis vienam kvadratiniam metrui Žemės atmosferos  plotui, yra 1350W.</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pic>
        <p:nvPicPr>
          <p:cNvPr id="2" name=""/>
          <p:cNvPicPr>
            <a:picLocks noChangeAspect="1"/>
          </p:cNvPicPr>
          <p:nvPr/>
        </p:nvPicPr>
        <p:blipFill>
          <a:blip r:embed="rId3">
            <a:lum/>
            <a:alphaModFix/>
          </a:blip>
          <a:srcRect/>
          <a:stretch>
            <a:fillRect/>
          </a:stretch>
        </p:blipFill>
        <p:spPr>
          <a:xfrm>
            <a:off x="360000" y="1224000"/>
            <a:ext cx="4824000" cy="5040000"/>
          </a:xfrm>
          <a:prstGeom prst="rect">
            <a:avLst/>
          </a:prstGeom>
          <a:noFill/>
          <a:ln>
            <a:noFill/>
          </a:ln>
        </p:spPr>
      </p:pic>
      <p:sp>
        <p:nvSpPr>
          <p:cNvPr id="3" name="Title 2"/>
          <p:cNvSpPr txBox="1">
            <a:spLocks noGrp="1"/>
          </p:cNvSpPr>
          <p:nvPr>
            <p:ph type="title" idx="4294967295"/>
          </p:nvPr>
        </p:nvSpPr>
        <p:spPr>
          <a:xfrm>
            <a:off x="503999" y="142200"/>
            <a:ext cx="8747640" cy="1081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3600" i="1"/>
              <a:t>Saulė ir jos skleidžiamas spinduliavimas (2)</a:t>
            </a:r>
          </a:p>
        </p:txBody>
      </p:sp>
      <p:sp>
        <p:nvSpPr>
          <p:cNvPr id="4" name="Subtitle 3"/>
          <p:cNvSpPr txBox="1">
            <a:spLocks noGrp="1"/>
          </p:cNvSpPr>
          <p:nvPr>
            <p:ph type="subTitle" idx="4294967295"/>
          </p:nvPr>
        </p:nvSpPr>
        <p:spPr>
          <a:xfrm rot="5400">
            <a:off x="5349523" y="951837"/>
            <a:ext cx="4127760" cy="559548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lt-LT" sz="3200">
                <a:solidFill>
                  <a:srgbClr val="000000"/>
                </a:solidFill>
                <a:latin typeface="Arial" pitchFamily="34"/>
              </a:rPr>
              <a:t>Erdvėje tarp Žemės atmosferos ir Saulės yra labai mažai medžiagos dalelių. Saulės šviesa ir šiluma perduodama per beveik tuščią erdvę, todėl ji negali būti perduota šilumos laidumo ir  konvekcijos būdu.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6000" y="1190159"/>
            <a:ext cx="8747640" cy="4536360"/>
          </a:xfr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lt-LT" sz="3600">
                <a:solidFill>
                  <a:srgbClr val="000000"/>
                </a:solidFill>
                <a:latin typeface="Arial" pitchFamily="34"/>
              </a:rPr>
              <a:t>Šiluminis spinduliavimas yra pusiausvyrinis procesas. Priklausomai nuo temperatūros, kūnai gali spinduliuoti įvairaus ilgio elektromagnetines bangas. Kad kūnas spinduliuotų ir nekistų temperatūra, spinduliavimo energija turėtų būti lygi sugerties energijai.</a:t>
            </a:r>
          </a:p>
        </p:txBody>
      </p:sp>
      <p:sp>
        <p:nvSpPr>
          <p:cNvPr id="3" name="Title 2"/>
          <p:cNvSpPr txBox="1">
            <a:spLocks noGrp="1"/>
          </p:cNvSpPr>
          <p:nvPr>
            <p:ph type="title" idx="4294967295"/>
          </p:nvPr>
        </p:nvSpPr>
        <p:spPr>
          <a:xfrm>
            <a:off x="486000" y="108360"/>
            <a:ext cx="8747640" cy="1081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lt-LT" sz="4800" i="1"/>
              <a:t>Šiluminis spinduliavimas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Numaty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yt-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yt-sunri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13533</TotalTime>
  <Words>1281</Words>
  <Application>Microsoft Office PowerPoint</Application>
  <PresentationFormat>On-screen Show (4:3)</PresentationFormat>
  <Paragraphs>129</Paragraphs>
  <Slides>43</Slides>
  <Notes>43</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Numatyta</vt:lpstr>
      <vt:lpstr>lyt-bluegrey</vt:lpstr>
      <vt:lpstr>lyt-sunrise</vt:lpstr>
      <vt:lpstr>Šiluminis spinduliavimas</vt:lpstr>
      <vt:lpstr>Turinys</vt:lpstr>
      <vt:lpstr>Kas yra šiluminis spinduliavimas?</vt:lpstr>
      <vt:lpstr>PowerPoint Presentation</vt:lpstr>
      <vt:lpstr>Šiluminė spinduliuotė</vt:lpstr>
      <vt:lpstr>Šiluminė spinduliuotė (2)</vt:lpstr>
      <vt:lpstr>Saulė ir jos skleidžiamas spinduliavimas</vt:lpstr>
      <vt:lpstr>Saulė ir jos skleidžiamas spinduliavimas (2)</vt:lpstr>
      <vt:lpstr>Šiluminis spinduliavimas</vt:lpstr>
      <vt:lpstr>PowerPoint Presentation</vt:lpstr>
      <vt:lpstr>Šiluminis spinduliavimas žmogaus kūne</vt:lpstr>
      <vt:lpstr>Spalvos ir šiluminis spinduliavimas</vt:lpstr>
      <vt:lpstr>Šiluminio spinduliavimo šaltiniai</vt:lpstr>
      <vt:lpstr>PowerPoint Presentation</vt:lpstr>
      <vt:lpstr>Priemonės</vt:lpstr>
      <vt:lpstr>Darbo eiga</vt:lpstr>
      <vt:lpstr>PowerPoint Presentation</vt:lpstr>
      <vt:lpstr>Darbo eiga ir antra bandymo dalis (2)</vt:lpstr>
      <vt:lpstr>PowerPoint Presentation</vt:lpstr>
      <vt:lpstr>Rezultatai</vt:lpstr>
      <vt:lpstr>PowerPoint Presentation</vt:lpstr>
      <vt:lpstr>1 Užduotis</vt:lpstr>
      <vt:lpstr>Atsakymas :</vt:lpstr>
      <vt:lpstr>2 Užduotis</vt:lpstr>
      <vt:lpstr>Atsakymas</vt:lpstr>
      <vt:lpstr>3 Užduotis</vt:lpstr>
      <vt:lpstr>Atsakymas</vt:lpstr>
      <vt:lpstr>4 Užduotis</vt:lpstr>
      <vt:lpstr>Atsakymas</vt:lpstr>
      <vt:lpstr>5 Užduotis</vt:lpstr>
      <vt:lpstr>Atsakymas</vt:lpstr>
      <vt:lpstr>6 Užduotis</vt:lpstr>
      <vt:lpstr>Atsakymas</vt:lpstr>
      <vt:lpstr>7 Užduotis</vt:lpstr>
      <vt:lpstr>Atsakymas</vt:lpstr>
      <vt:lpstr>8 Užduotis</vt:lpstr>
      <vt:lpstr>Atsakymas</vt:lpstr>
      <vt:lpstr>9 Užduotis</vt:lpstr>
      <vt:lpstr>Atsakymas</vt:lpstr>
      <vt:lpstr>10 Užduotis</vt:lpstr>
      <vt:lpstr>Atsakymas</vt:lpstr>
      <vt:lpstr>Tai įdomu !!!</vt:lpstr>
      <vt:lpstr>Informacijos šaltiniai: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Šiluminis spinduliavimas</dc:title>
  <dc:creator>Karina Ustinoviciute</dc:creator>
  <cp:lastModifiedBy>Gintaras</cp:lastModifiedBy>
  <cp:revision>13</cp:revision>
  <dcterms:created xsi:type="dcterms:W3CDTF">2015-03-02T14:36:31Z</dcterms:created>
  <dcterms:modified xsi:type="dcterms:W3CDTF">2015-03-20T18:24:05Z</dcterms:modified>
</cp:coreProperties>
</file>