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1" r:id="rId3"/>
    <p:sldId id="257" r:id="rId4"/>
    <p:sldId id="258" r:id="rId5"/>
    <p:sldId id="278" r:id="rId6"/>
    <p:sldId id="279" r:id="rId7"/>
    <p:sldId id="277" r:id="rId8"/>
    <p:sldId id="28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1CFCC2-E341-4287-B314-0FEC1C75A95E}" type="datetimeFigureOut">
              <a:rPr lang="lt-LT" smtClean="0"/>
              <a:t>2015.03.19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987A09-887A-4C0B-869E-467FA70676E9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91264" cy="1570108"/>
          </a:xfrm>
        </p:spPr>
        <p:txBody>
          <a:bodyPr/>
          <a:lstStyle/>
          <a:p>
            <a:r>
              <a:rPr lang="lt-LT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Šilumos laidumas</a:t>
            </a:r>
            <a:endParaRPr lang="lt-LT" sz="7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627784" y="5229200"/>
            <a:ext cx="6135216" cy="432048"/>
          </a:xfrm>
        </p:spPr>
        <p:txBody>
          <a:bodyPr>
            <a:noAutofit/>
          </a:bodyPr>
          <a:lstStyle/>
          <a:p>
            <a:pPr algn="r"/>
            <a:r>
              <a:rPr lang="lt-L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Alytaus Šaltinių pagrindinės 9b klasės mokinio Tado </a:t>
            </a:r>
            <a:r>
              <a:rPr lang="lt-LT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Jegelevičiaus</a:t>
            </a:r>
            <a:r>
              <a:rPr lang="lt-L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darbas.</a:t>
            </a:r>
          </a:p>
          <a:p>
            <a:pPr algn="r"/>
            <a:r>
              <a:rPr lang="lt-L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Mokytoja: Rasa Kižienė</a:t>
            </a:r>
            <a:endParaRPr lang="lt-L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  Šilumos </a:t>
            </a:r>
            <a:r>
              <a:rPr lang="lt-LT" dirty="0"/>
              <a:t>laidumas labai svarbus žmonių gyvenime. Kūnams apsaugoti nuo atšalimo ir perkaitimo naudojamos įvairios izoliacinės medžiagos trukdančios perduoti šilumą laidumo būdu. 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Šilumos laidumo būdai: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8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Kad butuose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oras neatvėstų, įstiklinami balkonai, dedami dvigubi ar trigubi langų stiklai. Tarp jų esantis oras yra labai geras šilumos izoliatorius. 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Pavyzdys (1):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43791"/>
            <a:ext cx="4824536" cy="31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9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Šiltiems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drabužiams naudojami geri šilumos izoliatoriai – vilna, pūkai. 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Pavyzdys (2):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3"/>
            <a:ext cx="5015880" cy="37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8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dabar, klausimai jums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600550" cy="46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9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ytautas\Desktop\v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1309"/>
            <a:ext cx="2866657" cy="24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-12866" y="2145309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Termosas, tai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stiklinis indas dvigubomis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veidrodinėmis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sienelėmis, tarp kurių yra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vakuumas. Abi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sienelių pusės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padengiamos veidrodiniu sluoksniu, viena–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išspinduliuotų kuo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mažiau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šilumos,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kita–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atspindėtų tuos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infraraudonuosius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spindulius, kurie vis dėlto buvo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išspinduliuoti. Vakuumas sudaromas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šiluma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tarp sienelių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nebūtų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perduodama konvekcijos ir laidumo būdu.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Kodėl termose vanduo ilgai išlieka šiltas?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6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Po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šaldytuvo apdaila yra izoliacinės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medžiagos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sluoksnis. Ši medžiaga trukdo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kambario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šilumai prasiskverbti į šaldytuvą.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96944" cy="1054250"/>
          </a:xfrm>
        </p:spPr>
        <p:txBody>
          <a:bodyPr>
            <a:noAutofit/>
          </a:bodyPr>
          <a:lstStyle/>
          <a:p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Kodėl šaldytuve išsilieka šaltis, kodėl jo vidus nėra kambario temperatūros?</a:t>
            </a:r>
            <a:endParaRPr lang="lt-LT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8137"/>
            <a:ext cx="3153544" cy="362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9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Šiltnamio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viduje yra šilčiau nei lauke, nes saulės spinduliai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yra nedidelio bangos ilgio ir dėl to lengvai prasiskverbia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stiklą. Šiuos spindulius sugeria augalų lapai, kurie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nuo gautos energijos šiek tiek įšyla ir taip pat ima skleisti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infraraudonuosius spindulius. Augalų lapai yra nepalyginti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vėsesni už Saulės paviršių, todėl skleidžia didesnio bangos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ilgio spindulius, kurie negali prasiskverbti pro stiklą. Taigi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energija, spinduliuotės būdu patekusi į šiltnamį, atsiduria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tarsi spąstuose.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37249" cy="127027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Kodėl šiltnamyje vasaros sezonu oras būna ypač karštas: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13927"/>
            <a:ext cx="1981994" cy="14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Gyvūnus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panašiai nuo šalčio saugo plunksnos ir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kailis. Žiemą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paukščiai pašiaušia plunksnas, kad tarp jų susikauptų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daugiau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oro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352928" cy="105425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Kodėl gyvūnai nesušąla net ir žiemą?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99" y="3356992"/>
            <a:ext cx="4934322" cy="33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9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Metalas yra geras šilumos laidininkas, todėl didžiąją šilumos dalį sugeria šaukštelis, taip mažesnė tikimybė kad mažiau energijos gaus stiklas ir  kad jis įtruks.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5425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Kodėl į stiklinę pilant karštą vandenį patariama įdėti šaukštelį?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5104"/>
            <a:ext cx="3807693" cy="371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6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3568" y="1973869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Žiemą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nes nepraleidžia šalčio į vidų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vasarą neleidžia šilumai įeiti į vidų ir nebūna taip karšta kaip lauke. Šiaudai tuščiaviduriai, pilni oro. Oras labai geras šilumos izoliatorius.</a:t>
            </a:r>
          </a:p>
          <a:p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Kodėl šiaudiniai stogai yra daug geriau už bet kokį kitą?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99422"/>
            <a:ext cx="4863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7851"/>
            <a:ext cx="4546161" cy="3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6085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Šilumo laidumas....................................................... 3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Šilumą gali perduoti................................................. 4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I bandymas................................................................ 5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II bandymas............................................................... 6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Perdavimas konvekcija............................................ 7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III bandymas.............................................................. 8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Šilumos laidumą lemia............................................ 9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Šilumos laidumo būdai.......................................... 10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Pavyzdys (1)............................................................. 11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Pavyzdys (2)............................................................. 12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solidFill>
                  <a:schemeClr val="tx1"/>
                </a:solidFill>
              </a:rPr>
              <a:t>Klausimai jums........................................................ 13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TURINYS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6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lt-LT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Valentinavičius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Fizikos vadovėlis 9 klasei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lt-L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Johnson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,,Fizika tau“ 9 klasei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Literatūra: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1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lt-LT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AČIŪ UŽ DĖMESĮ</a:t>
            </a:r>
            <a:r>
              <a:rPr lang="en-CA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3531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7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Vidinės  energijos perdavimas iš šiltesnių kūnų dalių į šaltesnes vadinamas šilumos laidumu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Šilumos laidumas, tai..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1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Šilumos laidumu;</a:t>
            </a:r>
          </a:p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Konvekcija;</a:t>
            </a:r>
          </a:p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Šiluminiu spinduliavimu.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Šilumą gali perduoti: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0575"/>
            <a:ext cx="4424513" cy="28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4206"/>
            <a:ext cx="3649588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8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83395" y="1916832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 stovo pritvirtinkime mėgintuvėlį;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Įmeskime į jį kelis ledėsius;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prispauskime juos prie dugno veržle;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Įpilkime į mėgintuvėlį vandens;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Kaitinkime paviršinį jo sluoksnį;</a:t>
            </a: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Išvada: Po kurio laiko kaitinimo vietoje vanduo užvirs, o ledas mėgintuvėlio dugne dar bus neištirpęs.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bandymas: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7"/>
            <a:ext cx="2551502" cy="38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857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ytautas\Desktop\v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068009"/>
            <a:ext cx="4408494" cy="27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Paimkite degtuko ilgio varinės vielos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gabalėlį;</a:t>
            </a:r>
          </a:p>
          <a:p>
            <a:pPr marL="457200" indent="-45720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Pakaitinkite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šios vielos galą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degtuko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liepsnoje.</a:t>
            </a: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Išvada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Sakome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kad varis yra geresnis 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Laidininkas už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medį. Varyje šiluma greičiau </a:t>
            </a: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sklinda, nes atomai daug greičiau perduoda vieni kitiems energiją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bandymas: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6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Šilumos </a:t>
            </a:r>
            <a:r>
              <a:rPr lang="lt-L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perdavimas judančiomis skysčių ar dujų srovėmis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Konvekcijos rūšys gali būti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priverstinė bei laisvoji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Perdavimas konvekcija: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929508" cy="39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4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3924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Palaikykite ranką virš degtuko liepsnos ir po ja.</a:t>
            </a: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Išvada: Kaisdamas oras plečiasi ir kyla. Taip atsitinka dėl susidariusių </a:t>
            </a:r>
            <a:r>
              <a:rPr lang="lt-L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konvekcinių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srovių.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bandymas: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Vytautas\Desktop\v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3492526" cy="29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5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755576" y="1916832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Tai lemia laisvųjų elektronų šiluminis </a:t>
            </a:r>
            <a:r>
              <a:rPr lang="lt-L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judėjimasir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sąveika. Skysčiuose ir dujose šiluma perduodama dėl molekulių smūgių ir difuzijos.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Šilumos laidumą lemia: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320130" cy="354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71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tas viršelis">
  <a:themeElements>
    <a:clrScheme name="Pasirinktinis 11">
      <a:dk1>
        <a:sysClr val="windowText" lastClr="000000"/>
      </a:dk1>
      <a:lt1>
        <a:srgbClr val="CED3BF"/>
      </a:lt1>
      <a:dk2>
        <a:srgbClr val="E2A293"/>
      </a:dk2>
      <a:lt2>
        <a:srgbClr val="7030A0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ietas viršeli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tas viršeli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</TotalTime>
  <Words>672</Words>
  <Application>Microsoft Office PowerPoint</Application>
  <PresentationFormat>Demonstracija ekrane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2" baseType="lpstr">
      <vt:lpstr>Kietas viršelis</vt:lpstr>
      <vt:lpstr>Šilumos laidumas</vt:lpstr>
      <vt:lpstr>TURINYS:</vt:lpstr>
      <vt:lpstr>Šilumos laidumas, tai..</vt:lpstr>
      <vt:lpstr>Šilumą gali perduoti:</vt:lpstr>
      <vt:lpstr>I bandymas:</vt:lpstr>
      <vt:lpstr>II bandymas:</vt:lpstr>
      <vt:lpstr>Perdavimas konvekcija:</vt:lpstr>
      <vt:lpstr>III bandymas:</vt:lpstr>
      <vt:lpstr>Šilumos laidumą lemia:</vt:lpstr>
      <vt:lpstr>Šilumos laidumo būdai:</vt:lpstr>
      <vt:lpstr>Pavyzdys (1):</vt:lpstr>
      <vt:lpstr>Pavyzdys (2):</vt:lpstr>
      <vt:lpstr>O dabar, klausimai jums!</vt:lpstr>
      <vt:lpstr>1. Kodėl termose vanduo ilgai išlieka šiltas?</vt:lpstr>
      <vt:lpstr>2. Kodėl šaldytuve išsilieka šaltis, kodėl jo vidus nėra kambario temperatūros?</vt:lpstr>
      <vt:lpstr>3. Kodėl šiltnamyje vasaros sezonu oras būna ypač karštas:</vt:lpstr>
      <vt:lpstr>4. Kodėl gyvūnai nesušąla net ir žiemą?</vt:lpstr>
      <vt:lpstr>5. Kodėl į stiklinę pilant karštą vandenį patariama įdėti šaukštelį?</vt:lpstr>
      <vt:lpstr>6. Kodėl šiaudiniai stogai yra daug geriau už bet kokį kitą?</vt:lpstr>
      <vt:lpstr>Literatūra:</vt:lpstr>
      <vt:lpstr>AČIŪ UŽ DĖMESĮ!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Šilumos laidumas</dc:title>
  <dc:creator>Vytautas</dc:creator>
  <cp:lastModifiedBy>Rasa</cp:lastModifiedBy>
  <cp:revision>11</cp:revision>
  <dcterms:created xsi:type="dcterms:W3CDTF">2015-03-05T18:29:53Z</dcterms:created>
  <dcterms:modified xsi:type="dcterms:W3CDTF">2015-03-19T11:03:42Z</dcterms:modified>
</cp:coreProperties>
</file>