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embeddedFontLst>
    <p:embeddedFont>
      <p:font typeface="Source Sans Pro"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9" d="100"/>
          <a:sy n="99" d="100"/>
        </p:scale>
        <p:origin x="-112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2057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7" name="Shape 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0" name="Shape 1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1" name="Shape 2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4" name="Shape 2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7" name="Shape 2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6" name="Shape 2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6" name="Shape 1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8" name="Shape 2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0" name="Shape 3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8" name="Shape 3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4" name="Shape 3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8" name="Shape 3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66" name="Shape 3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72" name="Shape 3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78" name="Shape 3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4" name="Shape 3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0" name="Shape 3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6" name="Shape 3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2" name="Shape 4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5" name="Shape 4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5" name="Shape 1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2" name="Shape 1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04800" y="457200"/>
            <a:ext cx="8686800" cy="8381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body" idx="1"/>
          </p:nvPr>
        </p:nvSpPr>
        <p:spPr>
          <a:xfrm>
            <a:off x="304800" y="1554162"/>
            <a:ext cx="8686800" cy="4525963"/>
          </a:xfrm>
          <a:prstGeom prst="rect">
            <a:avLst/>
          </a:prstGeom>
          <a:noFill/>
          <a:ln>
            <a:noFill/>
          </a:ln>
        </p:spPr>
        <p:txBody>
          <a:bodyPr lIns="91425" tIns="91425" rIns="91425" bIns="91425" anchor="t" anchorCtr="0"/>
          <a:lstStyle>
            <a:lvl1pPr marL="342900" marR="0" lvl="0" indent="-200660" algn="l" rtl="0">
              <a:spcBef>
                <a:spcPts val="640"/>
              </a:spcBef>
              <a:buClr>
                <a:schemeClr val="accent1"/>
              </a:buClr>
              <a:buSzPct val="70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21" name="Shape 21"/>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2" name="Shape 22"/>
          <p:cNvSpPr txBox="1">
            <a:spLocks noGrp="1"/>
          </p:cNvSpPr>
          <p:nvPr>
            <p:ph type="ftr" idx="11"/>
          </p:nvPr>
        </p:nvSpPr>
        <p:spPr>
          <a:xfrm>
            <a:off x="3581400" y="76200"/>
            <a:ext cx="2895600" cy="288925"/>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3" name="Shape 23"/>
          <p:cNvSpPr txBox="1">
            <a:spLocks noGrp="1"/>
          </p:cNvSpPr>
          <p:nvPr>
            <p:ph type="sldNum" idx="12"/>
          </p:nvPr>
        </p:nvSpPr>
        <p:spPr>
          <a:xfrm>
            <a:off x="8229600" y="6473951"/>
            <a:ext cx="758951" cy="24688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b="0" i="0" u="none" strike="noStrike" cap="none">
                <a:solidFill>
                  <a:srgbClr val="D28E28"/>
                </a:solidFill>
                <a:latin typeface="Source Sans Pro"/>
                <a:ea typeface="Source Sans Pro"/>
                <a:cs typeface="Source Sans Pro"/>
                <a:sym typeface="Source Sans Pro"/>
              </a:rPr>
              <a:t>‹#›</a:t>
            </a:fld>
            <a:endParaRPr lang="en-US" sz="1200" b="0" i="0" u="none" strike="noStrike" cap="none">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0" y="457200"/>
            <a:ext cx="8686800" cy="8381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rot="5400000">
            <a:off x="2385218" y="-526256"/>
            <a:ext cx="4525963" cy="8686800"/>
          </a:xfrm>
          <a:prstGeom prst="rect">
            <a:avLst/>
          </a:prstGeom>
          <a:noFill/>
          <a:ln>
            <a:noFill/>
          </a:ln>
        </p:spPr>
        <p:txBody>
          <a:bodyPr lIns="91425" tIns="91425" rIns="91425" bIns="91425" anchor="t" anchorCtr="0"/>
          <a:lstStyle>
            <a:lvl1pPr marL="342900" marR="0" lvl="0" indent="-200660" algn="l" rtl="0">
              <a:spcBef>
                <a:spcPts val="640"/>
              </a:spcBef>
              <a:buClr>
                <a:schemeClr val="accent1"/>
              </a:buClr>
              <a:buSzPct val="70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82" name="Shape 82"/>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3" name="Shape 83"/>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4" name="Shape 84"/>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4846637" y="2560638"/>
            <a:ext cx="5851525" cy="18288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1"/>
          </p:nvPr>
        </p:nvSpPr>
        <p:spPr>
          <a:xfrm rot="5400000">
            <a:off x="655637" y="350838"/>
            <a:ext cx="5851525" cy="6248399"/>
          </a:xfrm>
          <a:prstGeom prst="rect">
            <a:avLst/>
          </a:prstGeom>
          <a:noFill/>
          <a:ln>
            <a:noFill/>
          </a:ln>
        </p:spPr>
        <p:txBody>
          <a:bodyPr lIns="91425" tIns="91425" rIns="91425" bIns="91425" anchor="t" anchorCtr="0"/>
          <a:lstStyle>
            <a:lvl1pPr marL="342900" marR="0" lvl="0" indent="-200660" algn="l" rtl="0">
              <a:spcBef>
                <a:spcPts val="640"/>
              </a:spcBef>
              <a:buClr>
                <a:schemeClr val="accent1"/>
              </a:buClr>
              <a:buSzPct val="70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88" name="Shape 88"/>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9" name="Shape 89"/>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0" name="Shape 90"/>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cxnSp>
        <p:nvCxnSpPr>
          <p:cNvPr id="25" name="Shape 25"/>
          <p:cNvCxnSpPr/>
          <p:nvPr/>
        </p:nvCxnSpPr>
        <p:spPr>
          <a:xfrm>
            <a:off x="514350" y="5349901"/>
            <a:ext cx="8629649" cy="2381"/>
          </a:xfrm>
          <a:prstGeom prst="straightConnector1">
            <a:avLst/>
          </a:prstGeom>
          <a:noFill/>
          <a:ln w="9525" cap="flat" cmpd="sng">
            <a:solidFill>
              <a:schemeClr val="accent1"/>
            </a:solidFill>
            <a:prstDash val="solid"/>
            <a:round/>
            <a:headEnd type="none" w="med" len="med"/>
            <a:tailEnd type="none" w="med" len="med"/>
          </a:ln>
        </p:spPr>
      </p:cxnSp>
      <p:sp>
        <p:nvSpPr>
          <p:cNvPr id="26" name="Shape 26"/>
          <p:cNvSpPr txBox="1">
            <a:spLocks noGrp="1"/>
          </p:cNvSpPr>
          <p:nvPr>
            <p:ph type="ctrTitle"/>
          </p:nvPr>
        </p:nvSpPr>
        <p:spPr>
          <a:xfrm>
            <a:off x="381000" y="4853410"/>
            <a:ext cx="8458200" cy="1222375"/>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subTitle" idx="1"/>
          </p:nvPr>
        </p:nvSpPr>
        <p:spPr>
          <a:xfrm>
            <a:off x="381000" y="3886200"/>
            <a:ext cx="8458200" cy="914400"/>
          </a:xfrm>
          <a:prstGeom prst="rect">
            <a:avLst/>
          </a:prstGeom>
          <a:noFill/>
          <a:ln>
            <a:noFill/>
          </a:ln>
        </p:spPr>
        <p:txBody>
          <a:bodyPr lIns="91425" tIns="91425" rIns="91425" bIns="91425" anchor="b" anchorCtr="0"/>
          <a:lstStyle>
            <a:lvl1pPr marL="0" marR="0" lvl="0" indent="0" algn="l" rtl="0">
              <a:spcBef>
                <a:spcPts val="480"/>
              </a:spcBef>
              <a:buClr>
                <a:schemeClr val="accent1"/>
              </a:buClr>
              <a:buFont typeface="Noto Sans Symbols"/>
              <a:buNone/>
              <a:defRPr sz="2400" b="0" i="0" u="none" strike="noStrike" cap="none">
                <a:solidFill>
                  <a:srgbClr val="44332A"/>
                </a:solidFill>
                <a:latin typeface="Source Sans Pro"/>
                <a:ea typeface="Source Sans Pro"/>
                <a:cs typeface="Source Sans Pro"/>
                <a:sym typeface="Source Sans Pro"/>
              </a:defRPr>
            </a:lvl1pPr>
            <a:lvl2pPr marL="457200" marR="0" lvl="1" indent="0" algn="ctr" rtl="0">
              <a:spcBef>
                <a:spcPts val="560"/>
              </a:spcBef>
              <a:buClr>
                <a:schemeClr val="accent1"/>
              </a:buClr>
              <a:buFont typeface="Noto Sans Symbols"/>
              <a:buNone/>
              <a:defRPr sz="2800" b="0" i="0" u="none" strike="noStrike" cap="none">
                <a:solidFill>
                  <a:schemeClr val="dk2"/>
                </a:solidFill>
                <a:latin typeface="Source Sans Pro"/>
                <a:ea typeface="Source Sans Pro"/>
                <a:cs typeface="Source Sans Pro"/>
                <a:sym typeface="Source Sans Pro"/>
              </a:defRPr>
            </a:lvl2pPr>
            <a:lvl3pPr marL="914400" marR="0" lvl="2" indent="0" algn="ctr" rtl="0">
              <a:spcBef>
                <a:spcPts val="480"/>
              </a:spcBef>
              <a:buClr>
                <a:schemeClr val="accent1"/>
              </a:buClr>
              <a:buFont typeface="Noto Sans Symbols"/>
              <a:buNone/>
              <a:defRPr sz="2400" b="0" i="0" u="none" strike="noStrike" cap="none">
                <a:solidFill>
                  <a:schemeClr val="dk2"/>
                </a:solidFill>
                <a:latin typeface="Source Sans Pro"/>
                <a:ea typeface="Source Sans Pro"/>
                <a:cs typeface="Source Sans Pro"/>
                <a:sym typeface="Source Sans Pro"/>
              </a:defRPr>
            </a:lvl3pPr>
            <a:lvl4pPr marL="1371600" marR="0" lvl="3" indent="0" algn="ctr" rtl="0">
              <a:spcBef>
                <a:spcPts val="400"/>
              </a:spcBef>
              <a:buClr>
                <a:schemeClr val="accent1"/>
              </a:buClr>
              <a:buFont typeface="Noto Sans Symbols"/>
              <a:buNone/>
              <a:defRPr sz="2000" b="0" i="0" u="none" strike="noStrike" cap="none">
                <a:solidFill>
                  <a:schemeClr val="dk2"/>
                </a:solidFill>
                <a:latin typeface="Source Sans Pro"/>
                <a:ea typeface="Source Sans Pro"/>
                <a:cs typeface="Source Sans Pro"/>
                <a:sym typeface="Source Sans Pro"/>
              </a:defRPr>
            </a:lvl4pPr>
            <a:lvl5pPr marL="1828800" marR="0" lvl="4" indent="0" algn="ctr" rtl="0">
              <a:spcBef>
                <a:spcPts val="360"/>
              </a:spcBef>
              <a:buClr>
                <a:schemeClr val="accent1"/>
              </a:buClr>
              <a:buFont typeface="Noto Sans Symbols"/>
              <a:buNone/>
              <a:defRPr sz="1800" b="0" i="0" u="none" strike="noStrike" cap="none">
                <a:solidFill>
                  <a:schemeClr val="dk2"/>
                </a:solidFill>
                <a:latin typeface="Source Sans Pro"/>
                <a:ea typeface="Source Sans Pro"/>
                <a:cs typeface="Source Sans Pro"/>
                <a:sym typeface="Source Sans Pro"/>
              </a:defRPr>
            </a:lvl5pPr>
            <a:lvl6pPr marL="2286000" marR="0" lvl="5" indent="0" algn="ctr" rtl="0">
              <a:spcBef>
                <a:spcPts val="360"/>
              </a:spcBef>
              <a:buClr>
                <a:schemeClr val="accent1"/>
              </a:buClr>
              <a:buFont typeface="Noto Sans Symbols"/>
              <a:buNone/>
              <a:defRPr sz="1800" b="0" i="0" u="none" strike="noStrike" cap="none">
                <a:solidFill>
                  <a:schemeClr val="dk2"/>
                </a:solidFill>
                <a:latin typeface="Source Sans Pro"/>
                <a:ea typeface="Source Sans Pro"/>
                <a:cs typeface="Source Sans Pro"/>
                <a:sym typeface="Source Sans Pro"/>
              </a:defRPr>
            </a:lvl6pPr>
            <a:lvl7pPr marL="2743200" marR="0" lvl="6" indent="0" algn="ctr" rtl="0">
              <a:spcBef>
                <a:spcPts val="320"/>
              </a:spcBef>
              <a:buClr>
                <a:schemeClr val="accent1"/>
              </a:buClr>
              <a:buFont typeface="Noto Sans Symbols"/>
              <a:buNone/>
              <a:defRPr sz="1600" b="0" i="0" u="none" strike="noStrike" cap="none">
                <a:solidFill>
                  <a:schemeClr val="dk2"/>
                </a:solidFill>
                <a:latin typeface="Source Sans Pro"/>
                <a:ea typeface="Source Sans Pro"/>
                <a:cs typeface="Source Sans Pro"/>
                <a:sym typeface="Source Sans Pro"/>
              </a:defRPr>
            </a:lvl7pPr>
            <a:lvl8pPr marL="3200400" marR="0" lvl="7" indent="0" algn="ctr" rtl="0">
              <a:spcBef>
                <a:spcPts val="320"/>
              </a:spcBef>
              <a:buClr>
                <a:schemeClr val="accent1"/>
              </a:buClr>
              <a:buFont typeface="Noto Sans Symbols"/>
              <a:buNone/>
              <a:defRPr sz="1600" b="0" i="0" u="none" strike="noStrike" cap="none">
                <a:solidFill>
                  <a:schemeClr val="dk2"/>
                </a:solidFill>
                <a:latin typeface="Source Sans Pro"/>
                <a:ea typeface="Source Sans Pro"/>
                <a:cs typeface="Source Sans Pro"/>
                <a:sym typeface="Source Sans Pro"/>
              </a:defRPr>
            </a:lvl8pPr>
            <a:lvl9pPr marL="3657600" marR="0" lvl="8" indent="0" algn="ctr" rtl="0">
              <a:spcBef>
                <a:spcPts val="280"/>
              </a:spcBef>
              <a:buClr>
                <a:schemeClr val="accent1"/>
              </a:buClr>
              <a:buFont typeface="Noto Sans Symbols"/>
              <a:buNone/>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28" name="Shape 28"/>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9" name="Shape 29"/>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 name="Shape 30"/>
          <p:cNvSpPr txBox="1">
            <a:spLocks noGrp="1"/>
          </p:cNvSpPr>
          <p:nvPr>
            <p:ph type="sldNum" idx="12"/>
          </p:nvPr>
        </p:nvSpPr>
        <p:spPr>
          <a:xfrm>
            <a:off x="8229600" y="6473951"/>
            <a:ext cx="758951" cy="24688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solidFill>
          <a:srgbClr val="FFFFFF"/>
        </a:solidFill>
        <a:effectLst/>
      </p:bgPr>
    </p:bg>
    <p:spTree>
      <p:nvGrpSpPr>
        <p:cNvPr id="1" name="Shape 31"/>
        <p:cNvGrpSpPr/>
        <p:nvPr/>
      </p:nvGrpSpPr>
      <p:grpSpPr>
        <a:xfrm>
          <a:off x="0" y="0"/>
          <a:ext cx="0" cy="0"/>
          <a:chOff x="0" y="0"/>
          <a:chExt cx="0" cy="0"/>
        </a:xfrm>
      </p:grpSpPr>
      <p:cxnSp>
        <p:nvCxnSpPr>
          <p:cNvPr id="32" name="Shape 32"/>
          <p:cNvCxnSpPr/>
          <p:nvPr/>
        </p:nvCxnSpPr>
        <p:spPr>
          <a:xfrm>
            <a:off x="514350" y="3444901"/>
            <a:ext cx="8629649" cy="2381"/>
          </a:xfrm>
          <a:prstGeom prst="straightConnector1">
            <a:avLst/>
          </a:prstGeom>
          <a:noFill/>
          <a:ln w="9525" cap="flat" cmpd="sng">
            <a:solidFill>
              <a:schemeClr val="accent1"/>
            </a:solidFill>
            <a:prstDash val="solid"/>
            <a:round/>
            <a:headEnd type="none" w="med" len="med"/>
            <a:tailEnd type="none" w="med" len="med"/>
          </a:ln>
        </p:spPr>
      </p:cxnSp>
      <p:sp>
        <p:nvSpPr>
          <p:cNvPr id="33" name="Shape 33"/>
          <p:cNvSpPr txBox="1">
            <a:spLocks noGrp="1"/>
          </p:cNvSpPr>
          <p:nvPr>
            <p:ph type="body" idx="1"/>
          </p:nvPr>
        </p:nvSpPr>
        <p:spPr>
          <a:xfrm>
            <a:off x="381000" y="1676400"/>
            <a:ext cx="8458200" cy="1219199"/>
          </a:xfrm>
          <a:prstGeom prst="rect">
            <a:avLst/>
          </a:prstGeom>
          <a:noFill/>
          <a:ln>
            <a:noFill/>
          </a:ln>
        </p:spPr>
        <p:txBody>
          <a:bodyPr lIns="91425" tIns="91425" rIns="91425" bIns="91425" anchor="b" anchorCtr="0"/>
          <a:lstStyle>
            <a:lvl1pPr marL="0" marR="0" lvl="0" indent="0" algn="r" rtl="0">
              <a:spcBef>
                <a:spcPts val="400"/>
              </a:spcBef>
              <a:buClr>
                <a:schemeClr val="accent1"/>
              </a:buClr>
              <a:buFont typeface="Noto Sans Symbols"/>
              <a:buNone/>
              <a:defRPr sz="2000" b="0" i="0" u="none" strike="noStrike" cap="none">
                <a:solidFill>
                  <a:srgbClr val="DCD0B0"/>
                </a:solidFill>
                <a:latin typeface="Source Sans Pro"/>
                <a:ea typeface="Source Sans Pro"/>
                <a:cs typeface="Source Sans Pro"/>
                <a:sym typeface="Source Sans Pro"/>
              </a:defRPr>
            </a:lvl1pPr>
            <a:lvl2pPr marL="742950" marR="0" lvl="1" indent="-285750" algn="l" rtl="0">
              <a:spcBef>
                <a:spcPts val="360"/>
              </a:spcBef>
              <a:buClr>
                <a:schemeClr val="accent1"/>
              </a:buClr>
              <a:buFont typeface="Noto Sans Symbols"/>
              <a:buNone/>
              <a:defRPr sz="1800" b="0" i="0" u="none" strike="noStrike" cap="none">
                <a:solidFill>
                  <a:schemeClr val="lt1"/>
                </a:solidFill>
                <a:latin typeface="Source Sans Pro"/>
                <a:ea typeface="Source Sans Pro"/>
                <a:cs typeface="Source Sans Pro"/>
                <a:sym typeface="Source Sans Pro"/>
              </a:defRPr>
            </a:lvl2pPr>
            <a:lvl3pPr marL="1143000" marR="0" lvl="2" indent="-228600" algn="l" rtl="0">
              <a:spcBef>
                <a:spcPts val="320"/>
              </a:spcBef>
              <a:buClr>
                <a:schemeClr val="accent1"/>
              </a:buClr>
              <a:buFont typeface="Noto Sans Symbols"/>
              <a:buNone/>
              <a:defRPr sz="1600" b="0" i="0" u="none" strike="noStrike" cap="none">
                <a:solidFill>
                  <a:schemeClr val="lt1"/>
                </a:solidFill>
                <a:latin typeface="Source Sans Pro"/>
                <a:ea typeface="Source Sans Pro"/>
                <a:cs typeface="Source Sans Pro"/>
                <a:sym typeface="Source Sans Pro"/>
              </a:defRPr>
            </a:lvl3pPr>
            <a:lvl4pPr marL="1600200" marR="0" lvl="3" indent="-228600" algn="l" rtl="0">
              <a:spcBef>
                <a:spcPts val="280"/>
              </a:spcBef>
              <a:buClr>
                <a:schemeClr val="accent1"/>
              </a:buClr>
              <a:buFont typeface="Noto Sans Symbols"/>
              <a:buNone/>
              <a:defRPr sz="1400" b="0" i="0" u="none" strike="noStrike" cap="none">
                <a:solidFill>
                  <a:schemeClr val="lt1"/>
                </a:solidFill>
                <a:latin typeface="Source Sans Pro"/>
                <a:ea typeface="Source Sans Pro"/>
                <a:cs typeface="Source Sans Pro"/>
                <a:sym typeface="Source Sans Pro"/>
              </a:defRPr>
            </a:lvl4pPr>
            <a:lvl5pPr marL="2057400" marR="0" lvl="4" indent="-228600" algn="l" rtl="0">
              <a:spcBef>
                <a:spcPts val="280"/>
              </a:spcBef>
              <a:buClr>
                <a:schemeClr val="accent1"/>
              </a:buClr>
              <a:buFont typeface="Noto Sans Symbols"/>
              <a:buNone/>
              <a:defRPr sz="1400" b="0" i="0" u="none" strike="noStrike" cap="none">
                <a:solidFill>
                  <a:schemeClr val="lt1"/>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lt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lt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lt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lt2"/>
                </a:solidFill>
                <a:latin typeface="Source Sans Pro"/>
                <a:ea typeface="Source Sans Pro"/>
                <a:cs typeface="Source Sans Pro"/>
                <a:sym typeface="Source Sans Pro"/>
              </a:defRPr>
            </a:lvl9pPr>
          </a:lstStyle>
          <a:p>
            <a:endParaRPr/>
          </a:p>
        </p:txBody>
      </p:sp>
      <p:sp>
        <p:nvSpPr>
          <p:cNvPr id="34" name="Shape 34"/>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lt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lt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lt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lt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lt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lt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lt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endParaRPr/>
          </a:p>
        </p:txBody>
      </p:sp>
      <p:sp>
        <p:nvSpPr>
          <p:cNvPr id="35" name="Shape 35"/>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lt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lt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lt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lt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lt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lt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lt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endParaRPr/>
          </a:p>
        </p:txBody>
      </p:sp>
      <p:sp>
        <p:nvSpPr>
          <p:cNvPr id="36" name="Shape 36"/>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
        <p:nvSpPr>
          <p:cNvPr id="37" name="Shape 37"/>
          <p:cNvSpPr txBox="1">
            <a:spLocks noGrp="1"/>
          </p:cNvSpPr>
          <p:nvPr>
            <p:ph type="title"/>
          </p:nvPr>
        </p:nvSpPr>
        <p:spPr>
          <a:xfrm>
            <a:off x="180475" y="2947084"/>
            <a:ext cx="8686800" cy="1184824"/>
          </a:xfrm>
          <a:prstGeom prst="rect">
            <a:avLst/>
          </a:prstGeom>
          <a:noFill/>
          <a:ln>
            <a:noFill/>
          </a:ln>
        </p:spPr>
        <p:txBody>
          <a:bodyPr lIns="91425" tIns="91425" rIns="91425" bIns="91425" anchor="t" anchorCtr="0"/>
          <a:lstStyle>
            <a:lvl1pPr marL="0" marR="0" lvl="0" indent="0" algn="r" rtl="0">
              <a:spcBef>
                <a:spcPts val="0"/>
              </a:spcBef>
              <a:buClr>
                <a:schemeClr val="lt2"/>
              </a:buClr>
              <a:buFont typeface="Source Sans Pro"/>
              <a:buNone/>
              <a:defRPr sz="3600" b="0" i="0" u="none" strike="noStrike" cap="none">
                <a:solidFill>
                  <a:schemeClr val="lt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01752" y="457200"/>
            <a:ext cx="8686800" cy="841248"/>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304800" y="1600200"/>
            <a:ext cx="4190999" cy="4724400"/>
          </a:xfrm>
          <a:prstGeom prst="rect">
            <a:avLst/>
          </a:prstGeom>
          <a:noFill/>
          <a:ln>
            <a:noFill/>
          </a:ln>
        </p:spPr>
        <p:txBody>
          <a:bodyPr lIns="91425" tIns="91425" rIns="91425" bIns="91425" anchor="t" anchorCtr="0"/>
          <a:lstStyle>
            <a:lvl1pPr marL="342900" marR="0" lvl="0" indent="-21844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1pPr>
            <a:lvl2pPr marL="742950" marR="0" lvl="1" indent="-17906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2pPr>
            <a:lvl3pPr marL="1143000" marR="0" lvl="2"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3pPr>
            <a:lvl4pPr marL="1600200" marR="0" lvl="3" indent="-148589" algn="l" rtl="0">
              <a:spcBef>
                <a:spcPts val="360"/>
              </a:spcBef>
              <a:buClr>
                <a:schemeClr val="accent1"/>
              </a:buClr>
              <a:buSzPct val="70000"/>
              <a:buFont typeface="Noto Sans Symbols"/>
              <a:buChar char="✱"/>
              <a:defRPr sz="18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41" name="Shape 41"/>
          <p:cNvSpPr txBox="1">
            <a:spLocks noGrp="1"/>
          </p:cNvSpPr>
          <p:nvPr>
            <p:ph type="body" idx="2"/>
          </p:nvPr>
        </p:nvSpPr>
        <p:spPr>
          <a:xfrm>
            <a:off x="4648200" y="1600200"/>
            <a:ext cx="4343400" cy="4724400"/>
          </a:xfrm>
          <a:prstGeom prst="rect">
            <a:avLst/>
          </a:prstGeom>
          <a:noFill/>
          <a:ln>
            <a:noFill/>
          </a:ln>
        </p:spPr>
        <p:txBody>
          <a:bodyPr lIns="91425" tIns="91425" rIns="91425" bIns="91425" anchor="t" anchorCtr="0"/>
          <a:lstStyle>
            <a:lvl1pPr marL="342900" marR="0" lvl="0" indent="-21844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1pPr>
            <a:lvl2pPr marL="742950" marR="0" lvl="1" indent="-17906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2pPr>
            <a:lvl3pPr marL="1143000" marR="0" lvl="2"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3pPr>
            <a:lvl4pPr marL="1600200" marR="0" lvl="3" indent="-148589" algn="l" rtl="0">
              <a:spcBef>
                <a:spcPts val="360"/>
              </a:spcBef>
              <a:buClr>
                <a:schemeClr val="accent1"/>
              </a:buClr>
              <a:buSzPct val="70000"/>
              <a:buFont typeface="Noto Sans Symbols"/>
              <a:buChar char="✱"/>
              <a:defRPr sz="18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42" name="Shape 42"/>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3" name="Shape 43"/>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4" name="Shape 44"/>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4800" y="5410200"/>
            <a:ext cx="8610599" cy="88264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281443" y="666750"/>
            <a:ext cx="4290555" cy="639762"/>
          </a:xfrm>
          <a:prstGeom prst="rect">
            <a:avLst/>
          </a:prstGeom>
          <a:noFill/>
          <a:ln>
            <a:noFill/>
          </a:ln>
        </p:spPr>
        <p:txBody>
          <a:bodyPr lIns="91425" tIns="91425" rIns="91425" bIns="91425" anchor="ctr" anchorCtr="0"/>
          <a:lstStyle>
            <a:lvl1pPr marL="0" marR="0" lvl="0" indent="0" algn="l" rtl="0">
              <a:spcBef>
                <a:spcPts val="360"/>
              </a:spcBef>
              <a:buClr>
                <a:schemeClr val="accent1"/>
              </a:buClr>
              <a:buFont typeface="Noto Sans Symbols"/>
              <a:buNone/>
              <a:defRPr sz="1800" b="0" i="0" u="none" strike="noStrike" cap="none">
                <a:solidFill>
                  <a:srgbClr val="AF7621"/>
                </a:solidFill>
                <a:latin typeface="Source Sans Pro"/>
                <a:ea typeface="Source Sans Pro"/>
                <a:cs typeface="Source Sans Pro"/>
                <a:sym typeface="Source Sans Pro"/>
              </a:defRPr>
            </a:lvl1pPr>
            <a:lvl2pPr marL="742950" marR="0" lvl="1" indent="-28575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2pPr>
            <a:lvl3pPr marL="1143000" marR="0" lvl="2" indent="-228600" algn="l" rtl="0">
              <a:spcBef>
                <a:spcPts val="360"/>
              </a:spcBef>
              <a:buClr>
                <a:schemeClr val="accent1"/>
              </a:buClr>
              <a:buFont typeface="Noto Sans Symbols"/>
              <a:buNone/>
              <a:defRPr sz="1800" b="1" i="0" u="none" strike="noStrike" cap="none">
                <a:solidFill>
                  <a:schemeClr val="dk2"/>
                </a:solidFill>
                <a:latin typeface="Source Sans Pro"/>
                <a:ea typeface="Source Sans Pro"/>
                <a:cs typeface="Source Sans Pro"/>
                <a:sym typeface="Source Sans Pro"/>
              </a:defRPr>
            </a:lvl3pPr>
            <a:lvl4pPr marL="1600200" marR="0" lvl="3" indent="-228600" algn="l" rtl="0">
              <a:spcBef>
                <a:spcPts val="320"/>
              </a:spcBef>
              <a:buClr>
                <a:schemeClr val="accent1"/>
              </a:buClr>
              <a:buFont typeface="Noto Sans Symbols"/>
              <a:buNone/>
              <a:defRPr sz="1600" b="1" i="0" u="none" strike="noStrike" cap="none">
                <a:solidFill>
                  <a:schemeClr val="dk2"/>
                </a:solidFill>
                <a:latin typeface="Source Sans Pro"/>
                <a:ea typeface="Source Sans Pro"/>
                <a:cs typeface="Source Sans Pro"/>
                <a:sym typeface="Source Sans Pro"/>
              </a:defRPr>
            </a:lvl4pPr>
            <a:lvl5pPr marL="2057400" marR="0" lvl="4" indent="-228600" algn="l" rtl="0">
              <a:spcBef>
                <a:spcPts val="320"/>
              </a:spcBef>
              <a:buClr>
                <a:schemeClr val="accent1"/>
              </a:buClr>
              <a:buFont typeface="Noto Sans Symbols"/>
              <a:buNone/>
              <a:defRPr sz="1600" b="1"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48" name="Shape 48"/>
          <p:cNvSpPr txBox="1">
            <a:spLocks noGrp="1"/>
          </p:cNvSpPr>
          <p:nvPr>
            <p:ph type="body" idx="2"/>
          </p:nvPr>
        </p:nvSpPr>
        <p:spPr>
          <a:xfrm>
            <a:off x="4645025" y="666750"/>
            <a:ext cx="4292241" cy="639762"/>
          </a:xfrm>
          <a:prstGeom prst="rect">
            <a:avLst/>
          </a:prstGeom>
          <a:noFill/>
          <a:ln>
            <a:noFill/>
          </a:ln>
        </p:spPr>
        <p:txBody>
          <a:bodyPr lIns="91425" tIns="91425" rIns="91425" bIns="91425" anchor="ctr" anchorCtr="0"/>
          <a:lstStyle>
            <a:lvl1pPr marL="0" marR="0" lvl="0" indent="0" algn="l" rtl="0">
              <a:spcBef>
                <a:spcPts val="360"/>
              </a:spcBef>
              <a:buClr>
                <a:schemeClr val="accent1"/>
              </a:buClr>
              <a:buFont typeface="Noto Sans Symbols"/>
              <a:buNone/>
              <a:defRPr sz="1800" b="0" i="0" u="none" strike="noStrike" cap="none">
                <a:solidFill>
                  <a:srgbClr val="AF7621"/>
                </a:solidFill>
                <a:latin typeface="Source Sans Pro"/>
                <a:ea typeface="Source Sans Pro"/>
                <a:cs typeface="Source Sans Pro"/>
                <a:sym typeface="Source Sans Pro"/>
              </a:defRPr>
            </a:lvl1pPr>
            <a:lvl2pPr marL="742950" marR="0" lvl="1" indent="-28575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2pPr>
            <a:lvl3pPr marL="1143000" marR="0" lvl="2" indent="-228600" algn="l" rtl="0">
              <a:spcBef>
                <a:spcPts val="360"/>
              </a:spcBef>
              <a:buClr>
                <a:schemeClr val="accent1"/>
              </a:buClr>
              <a:buFont typeface="Noto Sans Symbols"/>
              <a:buNone/>
              <a:defRPr sz="1800" b="1" i="0" u="none" strike="noStrike" cap="none">
                <a:solidFill>
                  <a:schemeClr val="dk2"/>
                </a:solidFill>
                <a:latin typeface="Source Sans Pro"/>
                <a:ea typeface="Source Sans Pro"/>
                <a:cs typeface="Source Sans Pro"/>
                <a:sym typeface="Source Sans Pro"/>
              </a:defRPr>
            </a:lvl3pPr>
            <a:lvl4pPr marL="1600200" marR="0" lvl="3" indent="-228600" algn="l" rtl="0">
              <a:spcBef>
                <a:spcPts val="320"/>
              </a:spcBef>
              <a:buClr>
                <a:schemeClr val="accent1"/>
              </a:buClr>
              <a:buFont typeface="Noto Sans Symbols"/>
              <a:buNone/>
              <a:defRPr sz="1600" b="1" i="0" u="none" strike="noStrike" cap="none">
                <a:solidFill>
                  <a:schemeClr val="dk2"/>
                </a:solidFill>
                <a:latin typeface="Source Sans Pro"/>
                <a:ea typeface="Source Sans Pro"/>
                <a:cs typeface="Source Sans Pro"/>
                <a:sym typeface="Source Sans Pro"/>
              </a:defRPr>
            </a:lvl4pPr>
            <a:lvl5pPr marL="2057400" marR="0" lvl="4" indent="-228600" algn="l" rtl="0">
              <a:spcBef>
                <a:spcPts val="320"/>
              </a:spcBef>
              <a:buClr>
                <a:schemeClr val="accent1"/>
              </a:buClr>
              <a:buFont typeface="Noto Sans Symbols"/>
              <a:buNone/>
              <a:defRPr sz="1600" b="1"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49" name="Shape 49"/>
          <p:cNvSpPr txBox="1">
            <a:spLocks noGrp="1"/>
          </p:cNvSpPr>
          <p:nvPr>
            <p:ph type="body" idx="3"/>
          </p:nvPr>
        </p:nvSpPr>
        <p:spPr>
          <a:xfrm>
            <a:off x="281443" y="1316037"/>
            <a:ext cx="4290555" cy="3941762"/>
          </a:xfrm>
          <a:prstGeom prst="rect">
            <a:avLst/>
          </a:prstGeom>
          <a:noFill/>
          <a:ln>
            <a:noFill/>
          </a:ln>
        </p:spPr>
        <p:txBody>
          <a:bodyPr lIns="91425" tIns="91425" rIns="91425" bIns="91425" anchor="t" anchorCtr="0"/>
          <a:lstStyle>
            <a:lvl1pPr marL="342900" marR="0" lvl="0" indent="-236220"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1pPr>
            <a:lvl2pPr marL="742950" marR="0" lvl="1" indent="-19685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2pPr>
            <a:lvl3pPr marL="1143000" marR="0" lvl="2" indent="-148589" algn="l" rtl="0">
              <a:spcBef>
                <a:spcPts val="360"/>
              </a:spcBef>
              <a:buClr>
                <a:schemeClr val="accent1"/>
              </a:buClr>
              <a:buSzPct val="70000"/>
              <a:buFont typeface="Noto Sans Symbols"/>
              <a:buChar char="✕"/>
              <a:defRPr sz="1800" b="0" i="0" u="none" strike="noStrike" cap="none">
                <a:solidFill>
                  <a:schemeClr val="dk2"/>
                </a:solidFill>
                <a:latin typeface="Source Sans Pro"/>
                <a:ea typeface="Source Sans Pro"/>
                <a:cs typeface="Source Sans Pro"/>
                <a:sym typeface="Source Sans Pro"/>
              </a:defRPr>
            </a:lvl3pPr>
            <a:lvl4pPr marL="1600200" marR="0" lvl="3" indent="-157480" algn="l" rtl="0">
              <a:spcBef>
                <a:spcPts val="320"/>
              </a:spcBef>
              <a:buClr>
                <a:schemeClr val="accent1"/>
              </a:buClr>
              <a:buSzPct val="70000"/>
              <a:buFont typeface="Noto Sans Symbols"/>
              <a:buChar char="✱"/>
              <a:defRPr sz="1600" b="0" i="0" u="none" strike="noStrike" cap="none">
                <a:solidFill>
                  <a:schemeClr val="dk2"/>
                </a:solidFill>
                <a:latin typeface="Source Sans Pro"/>
                <a:ea typeface="Source Sans Pro"/>
                <a:cs typeface="Source Sans Pro"/>
                <a:sym typeface="Source Sans Pro"/>
              </a:defRPr>
            </a:lvl4pPr>
            <a:lvl5pPr marL="2057400" marR="0" lvl="4"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50" name="Shape 50"/>
          <p:cNvSpPr txBox="1">
            <a:spLocks noGrp="1"/>
          </p:cNvSpPr>
          <p:nvPr>
            <p:ph type="body" idx="4"/>
          </p:nvPr>
        </p:nvSpPr>
        <p:spPr>
          <a:xfrm>
            <a:off x="4648730" y="1316037"/>
            <a:ext cx="4288536" cy="3941762"/>
          </a:xfrm>
          <a:prstGeom prst="rect">
            <a:avLst/>
          </a:prstGeom>
          <a:noFill/>
          <a:ln>
            <a:noFill/>
          </a:ln>
        </p:spPr>
        <p:txBody>
          <a:bodyPr lIns="91425" tIns="91425" rIns="91425" bIns="91425" anchor="t" anchorCtr="0"/>
          <a:lstStyle>
            <a:lvl1pPr marL="342900" marR="0" lvl="0" indent="-236220"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1pPr>
            <a:lvl2pPr marL="742950" marR="0" lvl="1" indent="-19685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2pPr>
            <a:lvl3pPr marL="1143000" marR="0" lvl="2" indent="-148589" algn="l" rtl="0">
              <a:spcBef>
                <a:spcPts val="360"/>
              </a:spcBef>
              <a:buClr>
                <a:schemeClr val="accent1"/>
              </a:buClr>
              <a:buSzPct val="70000"/>
              <a:buFont typeface="Noto Sans Symbols"/>
              <a:buChar char="✕"/>
              <a:defRPr sz="1800" b="0" i="0" u="none" strike="noStrike" cap="none">
                <a:solidFill>
                  <a:schemeClr val="dk2"/>
                </a:solidFill>
                <a:latin typeface="Source Sans Pro"/>
                <a:ea typeface="Source Sans Pro"/>
                <a:cs typeface="Source Sans Pro"/>
                <a:sym typeface="Source Sans Pro"/>
              </a:defRPr>
            </a:lvl3pPr>
            <a:lvl4pPr marL="1600200" marR="0" lvl="3" indent="-157480" algn="l" rtl="0">
              <a:spcBef>
                <a:spcPts val="320"/>
              </a:spcBef>
              <a:buClr>
                <a:schemeClr val="accent1"/>
              </a:buClr>
              <a:buSzPct val="70000"/>
              <a:buFont typeface="Noto Sans Symbols"/>
              <a:buChar char="✱"/>
              <a:defRPr sz="1600" b="0" i="0" u="none" strike="noStrike" cap="none">
                <a:solidFill>
                  <a:schemeClr val="dk2"/>
                </a:solidFill>
                <a:latin typeface="Source Sans Pro"/>
                <a:ea typeface="Source Sans Pro"/>
                <a:cs typeface="Source Sans Pro"/>
                <a:sym typeface="Source Sans Pro"/>
              </a:defRPr>
            </a:lvl4pPr>
            <a:lvl5pPr marL="2057400" marR="0" lvl="4"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51" name="Shape 51"/>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 name="Shape 52"/>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3" name="Shape 53"/>
          <p:cNvSpPr txBox="1">
            <a:spLocks noGrp="1"/>
          </p:cNvSpPr>
          <p:nvPr>
            <p:ph type="sldNum" idx="12"/>
          </p:nvPr>
        </p:nvSpPr>
        <p:spPr>
          <a:xfrm>
            <a:off x="8229600" y="6477000"/>
            <a:ext cx="762000" cy="24688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cxnSp>
        <p:nvCxnSpPr>
          <p:cNvPr id="54" name="Shape 54"/>
          <p:cNvCxnSpPr/>
          <p:nvPr/>
        </p:nvCxnSpPr>
        <p:spPr>
          <a:xfrm>
            <a:off x="514350" y="6019800"/>
            <a:ext cx="8629649" cy="2381"/>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01752" y="457200"/>
            <a:ext cx="8686800" cy="841248"/>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8" name="Shape 58"/>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9" name="Shape 59"/>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2" name="Shape 62"/>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3" name="Shape 63"/>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4"/>
        <p:cNvGrpSpPr/>
        <p:nvPr/>
      </p:nvGrpSpPr>
      <p:grpSpPr>
        <a:xfrm>
          <a:off x="0" y="0"/>
          <a:ext cx="0" cy="0"/>
          <a:chOff x="0" y="0"/>
          <a:chExt cx="0" cy="0"/>
        </a:xfrm>
      </p:grpSpPr>
      <p:cxnSp>
        <p:nvCxnSpPr>
          <p:cNvPr id="65" name="Shape 65"/>
          <p:cNvCxnSpPr/>
          <p:nvPr/>
        </p:nvCxnSpPr>
        <p:spPr>
          <a:xfrm>
            <a:off x="514350" y="5849117"/>
            <a:ext cx="8629649" cy="2381"/>
          </a:xfrm>
          <a:prstGeom prst="straightConnector1">
            <a:avLst/>
          </a:prstGeom>
          <a:noFill/>
          <a:ln w="9525" cap="flat" cmpd="sng">
            <a:solidFill>
              <a:schemeClr val="accent1"/>
            </a:solidFill>
            <a:prstDash val="solid"/>
            <a:round/>
            <a:headEnd type="none" w="med" len="med"/>
            <a:tailEnd type="none" w="med" len="med"/>
          </a:ln>
        </p:spPr>
      </p:cxnSp>
      <p:sp>
        <p:nvSpPr>
          <p:cNvPr id="66" name="Shape 66"/>
          <p:cNvSpPr txBox="1">
            <a:spLocks noGrp="1"/>
          </p:cNvSpPr>
          <p:nvPr>
            <p:ph type="title"/>
          </p:nvPr>
        </p:nvSpPr>
        <p:spPr>
          <a:xfrm>
            <a:off x="457200" y="5486400"/>
            <a:ext cx="8458200" cy="5207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2000" b="1"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457200" y="609600"/>
            <a:ext cx="3008313" cy="4800600"/>
          </a:xfrm>
          <a:prstGeom prst="rect">
            <a:avLst/>
          </a:prstGeom>
          <a:noFill/>
          <a:ln>
            <a:noFill/>
          </a:ln>
        </p:spPr>
        <p:txBody>
          <a:bodyPr lIns="91425" tIns="91425" rIns="91425" bIns="91425" anchor="t" anchorCtr="0"/>
          <a:lstStyle>
            <a:lvl1pPr marL="0" marR="0" lvl="0" indent="0" algn="l" rtl="0">
              <a:spcBef>
                <a:spcPts val="280"/>
              </a:spcBef>
              <a:buClr>
                <a:schemeClr val="accent1"/>
              </a:buClr>
              <a:buFont typeface="Noto Sans Symbols"/>
              <a:buNone/>
              <a:defRPr sz="1400" b="0" i="0" u="none" strike="noStrike" cap="none">
                <a:solidFill>
                  <a:schemeClr val="dk2"/>
                </a:solidFill>
                <a:latin typeface="Source Sans Pro"/>
                <a:ea typeface="Source Sans Pro"/>
                <a:cs typeface="Source Sans Pro"/>
                <a:sym typeface="Source Sans Pro"/>
              </a:defRPr>
            </a:lvl1pPr>
            <a:lvl2pPr marL="742950" marR="0" lvl="1" indent="-285750" algn="l" rtl="0">
              <a:spcBef>
                <a:spcPts val="240"/>
              </a:spcBef>
              <a:buClr>
                <a:schemeClr val="accent1"/>
              </a:buClr>
              <a:buFont typeface="Noto Sans Symbols"/>
              <a:buNone/>
              <a:defRPr sz="1200" b="0" i="0" u="none" strike="noStrike" cap="none">
                <a:solidFill>
                  <a:schemeClr val="dk2"/>
                </a:solidFill>
                <a:latin typeface="Source Sans Pro"/>
                <a:ea typeface="Source Sans Pro"/>
                <a:cs typeface="Source Sans Pro"/>
                <a:sym typeface="Source Sans Pro"/>
              </a:defRPr>
            </a:lvl2pPr>
            <a:lvl3pPr marL="1143000" marR="0" lvl="2" indent="-228600" algn="l" rtl="0">
              <a:spcBef>
                <a:spcPts val="200"/>
              </a:spcBef>
              <a:buClr>
                <a:schemeClr val="accent1"/>
              </a:buClr>
              <a:buFont typeface="Noto Sans Symbols"/>
              <a:buNone/>
              <a:defRPr sz="1000" b="0" i="0" u="none" strike="noStrike" cap="none">
                <a:solidFill>
                  <a:schemeClr val="dk2"/>
                </a:solidFill>
                <a:latin typeface="Source Sans Pro"/>
                <a:ea typeface="Source Sans Pro"/>
                <a:cs typeface="Source Sans Pro"/>
                <a:sym typeface="Source Sans Pro"/>
              </a:defRPr>
            </a:lvl3pPr>
            <a:lvl4pPr marL="1600200" marR="0" lvl="3" indent="-228600" algn="l" rtl="0">
              <a:spcBef>
                <a:spcPts val="180"/>
              </a:spcBef>
              <a:buClr>
                <a:schemeClr val="accent1"/>
              </a:buClr>
              <a:buFont typeface="Noto Sans Symbols"/>
              <a:buNone/>
              <a:defRPr sz="900" b="0" i="0" u="none" strike="noStrike" cap="none">
                <a:solidFill>
                  <a:schemeClr val="dk2"/>
                </a:solidFill>
                <a:latin typeface="Source Sans Pro"/>
                <a:ea typeface="Source Sans Pro"/>
                <a:cs typeface="Source Sans Pro"/>
                <a:sym typeface="Source Sans Pro"/>
              </a:defRPr>
            </a:lvl4pPr>
            <a:lvl5pPr marL="2057400" marR="0" lvl="4" indent="-228600" algn="l" rtl="0">
              <a:spcBef>
                <a:spcPts val="180"/>
              </a:spcBef>
              <a:buClr>
                <a:schemeClr val="accent1"/>
              </a:buClr>
              <a:buFont typeface="Noto Sans Symbols"/>
              <a:buNone/>
              <a:defRPr sz="9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68" name="Shape 68"/>
          <p:cNvSpPr txBox="1">
            <a:spLocks noGrp="1"/>
          </p:cNvSpPr>
          <p:nvPr>
            <p:ph type="body" idx="2"/>
          </p:nvPr>
        </p:nvSpPr>
        <p:spPr>
          <a:xfrm>
            <a:off x="3575050" y="609600"/>
            <a:ext cx="5340350" cy="4800600"/>
          </a:xfrm>
          <a:prstGeom prst="rect">
            <a:avLst/>
          </a:prstGeom>
          <a:noFill/>
          <a:ln>
            <a:noFill/>
          </a:ln>
        </p:spPr>
        <p:txBody>
          <a:bodyPr lIns="91425" tIns="91425" rIns="91425" bIns="91425" anchor="t" anchorCtr="0"/>
          <a:lstStyle>
            <a:lvl1pPr marL="342900" marR="0" lvl="0" indent="-200660" algn="l" rtl="0">
              <a:spcBef>
                <a:spcPts val="640"/>
              </a:spcBef>
              <a:buClr>
                <a:schemeClr val="accent1"/>
              </a:buClr>
              <a:buSzPct val="70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524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69" name="Shape 69"/>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0" name="Shape 70"/>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1" name="Shape 71"/>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sp>
        <p:nvSpPr>
          <p:cNvPr id="73" name="Shape 73"/>
          <p:cNvSpPr>
            <a:spLocks noGrp="1"/>
          </p:cNvSpPr>
          <p:nvPr>
            <p:ph type="pic" idx="2"/>
          </p:nvPr>
        </p:nvSpPr>
        <p:spPr>
          <a:xfrm>
            <a:off x="3505200" y="616633"/>
            <a:ext cx="5029199" cy="3657600"/>
          </a:xfrm>
          <a:prstGeom prst="rect">
            <a:avLst/>
          </a:prstGeom>
          <a:solidFill>
            <a:schemeClr val="lt1"/>
          </a:solidFill>
          <a:ln w="9525" cap="flat" cmpd="sng">
            <a:solidFill>
              <a:schemeClr val="accent1"/>
            </a:solidFill>
            <a:prstDash val="solid"/>
            <a:round/>
            <a:headEnd type="none" w="med" len="med"/>
            <a:tailEnd type="none" w="med" len="med"/>
          </a:ln>
          <a:effectLst>
            <a:reflection stA="49000" endA="500" endPos="10000" dist="900" dir="5400000" sy="-90000" algn="bl" rotWithShape="0"/>
          </a:effectLst>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74" name="Shape 74"/>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5" name="Shape 75"/>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Shape 76"/>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a:solidFill>
                  <a:srgbClr val="D28E28"/>
                </a:solidFill>
                <a:latin typeface="Source Sans Pro"/>
                <a:ea typeface="Source Sans Pro"/>
                <a:cs typeface="Source Sans Pro"/>
                <a:sym typeface="Source Sans Pro"/>
              </a:rPr>
              <a:t>‹#›</a:t>
            </a:fld>
            <a:endParaRPr lang="en-US" sz="1200">
              <a:solidFill>
                <a:srgbClr val="D28E28"/>
              </a:solidFill>
              <a:latin typeface="Source Sans Pro"/>
              <a:ea typeface="Source Sans Pro"/>
              <a:cs typeface="Source Sans Pro"/>
              <a:sym typeface="Source Sans Pro"/>
            </a:endParaRPr>
          </a:p>
        </p:txBody>
      </p:sp>
      <p:sp>
        <p:nvSpPr>
          <p:cNvPr id="77" name="Shape 77"/>
          <p:cNvSpPr txBox="1">
            <a:spLocks noGrp="1"/>
          </p:cNvSpPr>
          <p:nvPr>
            <p:ph type="title"/>
          </p:nvPr>
        </p:nvSpPr>
        <p:spPr>
          <a:xfrm>
            <a:off x="381000" y="4993760"/>
            <a:ext cx="5867400" cy="522288"/>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2000" b="1"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a:off x="381000" y="5533217"/>
            <a:ext cx="5867400" cy="768349"/>
          </a:xfrm>
          <a:prstGeom prst="rect">
            <a:avLst/>
          </a:prstGeom>
          <a:noFill/>
          <a:ln>
            <a:noFill/>
          </a:ln>
        </p:spPr>
        <p:txBody>
          <a:bodyPr lIns="91425" tIns="91425" rIns="91425" bIns="91425" anchor="t" anchorCtr="0"/>
          <a:lstStyle>
            <a:lvl1pPr marL="0" marR="0" lvl="0" indent="0" algn="l" rtl="0">
              <a:spcBef>
                <a:spcPts val="280"/>
              </a:spcBef>
              <a:buClr>
                <a:schemeClr val="accent1"/>
              </a:buClr>
              <a:buFont typeface="Noto Sans Symbols"/>
              <a:buNone/>
              <a:defRPr sz="1400" b="0" i="0" u="none" strike="noStrike" cap="none">
                <a:solidFill>
                  <a:schemeClr val="dk2"/>
                </a:solidFill>
                <a:latin typeface="Source Sans Pro"/>
                <a:ea typeface="Source Sans Pro"/>
                <a:cs typeface="Source Sans Pro"/>
                <a:sym typeface="Source Sans Pro"/>
              </a:defRPr>
            </a:lvl1pPr>
            <a:lvl2pPr marL="742950" marR="0" lvl="1" indent="-232409" algn="l" rtl="0">
              <a:spcBef>
                <a:spcPts val="240"/>
              </a:spcBef>
              <a:buClr>
                <a:schemeClr val="accent1"/>
              </a:buClr>
              <a:buSzPct val="70000"/>
              <a:buFont typeface="Noto Sans Symbols"/>
              <a:buChar char="+"/>
              <a:defRPr sz="1200" b="0" i="0" u="none" strike="noStrike" cap="none">
                <a:solidFill>
                  <a:schemeClr val="dk2"/>
                </a:solidFill>
                <a:latin typeface="Source Sans Pro"/>
                <a:ea typeface="Source Sans Pro"/>
                <a:cs typeface="Source Sans Pro"/>
                <a:sym typeface="Source Sans Pro"/>
              </a:defRPr>
            </a:lvl2pPr>
            <a:lvl3pPr marL="1143000" marR="0" lvl="2" indent="-184150" algn="l" rtl="0">
              <a:spcBef>
                <a:spcPts val="200"/>
              </a:spcBef>
              <a:buClr>
                <a:schemeClr val="accent1"/>
              </a:buClr>
              <a:buSzPct val="70000"/>
              <a:buFont typeface="Noto Sans Symbols"/>
              <a:buChar char="✕"/>
              <a:defRPr sz="1000" b="0" i="0" u="none" strike="noStrike" cap="none">
                <a:solidFill>
                  <a:schemeClr val="dk2"/>
                </a:solidFill>
                <a:latin typeface="Source Sans Pro"/>
                <a:ea typeface="Source Sans Pro"/>
                <a:cs typeface="Source Sans Pro"/>
                <a:sym typeface="Source Sans Pro"/>
              </a:defRPr>
            </a:lvl3pPr>
            <a:lvl4pPr marL="1600200" marR="0" lvl="3" indent="-188594" algn="l" rtl="0">
              <a:spcBef>
                <a:spcPts val="180"/>
              </a:spcBef>
              <a:buClr>
                <a:schemeClr val="accent1"/>
              </a:buClr>
              <a:buSzPct val="70000"/>
              <a:buFont typeface="Noto Sans Symbols"/>
              <a:buChar char="✱"/>
              <a:defRPr sz="900" b="0" i="0" u="none" strike="noStrike" cap="none">
                <a:solidFill>
                  <a:schemeClr val="dk2"/>
                </a:solidFill>
                <a:latin typeface="Source Sans Pro"/>
                <a:ea typeface="Source Sans Pro"/>
                <a:cs typeface="Source Sans Pro"/>
                <a:sym typeface="Source Sans Pro"/>
              </a:defRPr>
            </a:lvl4pPr>
            <a:lvl5pPr marL="2057400" marR="0" lvl="4" indent="-194310" algn="l" rtl="0">
              <a:spcBef>
                <a:spcPts val="180"/>
              </a:spcBef>
              <a:buClr>
                <a:schemeClr val="accent1"/>
              </a:buClr>
              <a:buSzPct val="60000"/>
              <a:buFont typeface="Noto Sans Symbols"/>
              <a:buChar char="✕"/>
              <a:defRPr sz="9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cxnSp>
        <p:nvCxnSpPr>
          <p:cNvPr id="10" name="Shape 10"/>
          <p:cNvCxnSpPr/>
          <p:nvPr/>
        </p:nvCxnSpPr>
        <p:spPr>
          <a:xfrm>
            <a:off x="514350" y="1050898"/>
            <a:ext cx="8629649" cy="2381"/>
          </a:xfrm>
          <a:prstGeom prst="straightConnector1">
            <a:avLst/>
          </a:prstGeom>
          <a:noFill/>
          <a:ln w="9525" cap="flat" cmpd="sng">
            <a:solidFill>
              <a:schemeClr val="accent1"/>
            </a:solidFill>
            <a:prstDash val="solid"/>
            <a:round/>
            <a:headEnd type="none" w="med" len="med"/>
            <a:tailEnd type="none" w="med" len="med"/>
          </a:ln>
        </p:spPr>
      </p:cxnSp>
      <p:sp>
        <p:nvSpPr>
          <p:cNvPr id="11" name="Shape 11"/>
          <p:cNvSpPr txBox="1">
            <a:spLocks noGrp="1"/>
          </p:cNvSpPr>
          <p:nvPr>
            <p:ph type="body" idx="1"/>
          </p:nvPr>
        </p:nvSpPr>
        <p:spPr>
          <a:xfrm>
            <a:off x="304800" y="1554162"/>
            <a:ext cx="8686800" cy="4525963"/>
          </a:xfrm>
          <a:prstGeom prst="rect">
            <a:avLst/>
          </a:prstGeom>
          <a:noFill/>
          <a:ln>
            <a:noFill/>
          </a:ln>
        </p:spPr>
        <p:txBody>
          <a:bodyPr lIns="91425" tIns="91425" rIns="91425" bIns="91425" anchor="t" anchorCtr="0"/>
          <a:lstStyle>
            <a:lvl1pPr marL="342900" marR="0" lvl="0" indent="-200660" algn="l" rtl="0">
              <a:spcBef>
                <a:spcPts val="640"/>
              </a:spcBef>
              <a:buClr>
                <a:schemeClr val="accent1"/>
              </a:buClr>
              <a:buSzPct val="70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61290" algn="l" rtl="0">
              <a:spcBef>
                <a:spcPts val="560"/>
              </a:spcBef>
              <a:buClr>
                <a:schemeClr val="accent1"/>
              </a:buClr>
              <a:buSzPct val="70000"/>
              <a:buFont typeface="Noto Sans Symbols"/>
              <a:buChar char="+"/>
              <a:defRPr sz="2800" b="0" i="0" u="none" strike="noStrike" cap="none">
                <a:solidFill>
                  <a:schemeClr val="dk2"/>
                </a:solidFill>
                <a:latin typeface="Source Sans Pro"/>
                <a:ea typeface="Source Sans Pro"/>
                <a:cs typeface="Source Sans Pro"/>
                <a:sym typeface="Source Sans Pro"/>
              </a:defRPr>
            </a:lvl2pPr>
            <a:lvl3pPr marL="1143000" marR="0" lvl="2" indent="-121919" algn="l" rtl="0">
              <a:spcBef>
                <a:spcPts val="480"/>
              </a:spcBef>
              <a:buClr>
                <a:schemeClr val="accent1"/>
              </a:buClr>
              <a:buSzPct val="70000"/>
              <a:buFont typeface="Noto Sans Symbols"/>
              <a:buChar char="✕"/>
              <a:defRPr sz="2400" b="0" i="0" u="none" strike="noStrike" cap="none">
                <a:solidFill>
                  <a:schemeClr val="dk2"/>
                </a:solidFill>
                <a:latin typeface="Source Sans Pro"/>
                <a:ea typeface="Source Sans Pro"/>
                <a:cs typeface="Source Sans Pro"/>
                <a:sym typeface="Source Sans Pro"/>
              </a:defRPr>
            </a:lvl3pPr>
            <a:lvl4pPr marL="1600200" marR="0" lvl="3" indent="-1397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057400" marR="0" lvl="4"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5pPr>
            <a:lvl6pPr marL="2514600" marR="0" lvl="5" indent="-160020" algn="l" rtl="0">
              <a:spcBef>
                <a:spcPts val="360"/>
              </a:spcBef>
              <a:buClr>
                <a:schemeClr val="accent1"/>
              </a:buClr>
              <a:buSzPct val="60000"/>
              <a:buFont typeface="Noto Sans Symbols"/>
              <a:buChar char="+"/>
              <a:defRPr sz="1800" b="0" i="0" u="none" strike="noStrike" cap="none">
                <a:solidFill>
                  <a:schemeClr val="dk2"/>
                </a:solidFill>
                <a:latin typeface="Source Sans Pro"/>
                <a:ea typeface="Source Sans Pro"/>
                <a:cs typeface="Source Sans Pro"/>
                <a:sym typeface="Source Sans Pro"/>
              </a:defRPr>
            </a:lvl6pPr>
            <a:lvl7pPr marL="2971800" marR="0" lvl="6" indent="-167639"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7pPr>
            <a:lvl8pPr marL="3429000" marR="0" lvl="7" indent="-167640" algn="l" rtl="0">
              <a:spcBef>
                <a:spcPts val="320"/>
              </a:spcBef>
              <a:buClr>
                <a:schemeClr val="accent1"/>
              </a:buClr>
              <a:buSzPct val="60000"/>
              <a:buFont typeface="Noto Sans Symbols"/>
              <a:buChar char="◆"/>
              <a:defRPr sz="1600" b="0" i="0" u="none" strike="noStrike" cap="none">
                <a:solidFill>
                  <a:schemeClr val="dk2"/>
                </a:solidFill>
                <a:latin typeface="Source Sans Pro"/>
                <a:ea typeface="Source Sans Pro"/>
                <a:cs typeface="Source Sans Pro"/>
                <a:sym typeface="Source Sans Pro"/>
              </a:defRPr>
            </a:lvl8pPr>
            <a:lvl9pPr marL="3886200" marR="0" lvl="8" indent="-175259" algn="l" rtl="0">
              <a:spcBef>
                <a:spcPts val="280"/>
              </a:spcBef>
              <a:buClr>
                <a:schemeClr val="accent1"/>
              </a:buClr>
              <a:buSzPct val="59999"/>
              <a:buFont typeface="Noto Sans Symbols"/>
              <a:buChar char="◼"/>
              <a:defRPr sz="1400" b="0" i="0" u="none" strike="noStrike" cap="none">
                <a:solidFill>
                  <a:schemeClr val="dk2"/>
                </a:solidFill>
                <a:latin typeface="Source Sans Pro"/>
                <a:ea typeface="Source Sans Pro"/>
                <a:cs typeface="Source Sans Pro"/>
                <a:sym typeface="Source Sans Pro"/>
              </a:defRPr>
            </a:lvl9pPr>
          </a:lstStyle>
          <a:p>
            <a:endParaRPr/>
          </a:p>
        </p:txBody>
      </p:sp>
      <p:sp>
        <p:nvSpPr>
          <p:cNvPr id="12" name="Shape 12"/>
          <p:cNvSpPr txBox="1">
            <a:spLocks noGrp="1"/>
          </p:cNvSpPr>
          <p:nvPr>
            <p:ph type="dt" idx="10"/>
          </p:nvPr>
        </p:nvSpPr>
        <p:spPr>
          <a:xfrm>
            <a:off x="6477000" y="76200"/>
            <a:ext cx="2514599" cy="288925"/>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3" name="Shape 13"/>
          <p:cNvSpPr txBox="1">
            <a:spLocks noGrp="1"/>
          </p:cNvSpPr>
          <p:nvPr>
            <p:ph type="ftr" idx="11"/>
          </p:nvPr>
        </p:nvSpPr>
        <p:spPr>
          <a:xfrm>
            <a:off x="3124200" y="76200"/>
            <a:ext cx="3352799" cy="288925"/>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rgbClr val="D28E28"/>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 name="Shape 14"/>
          <p:cNvSpPr txBox="1">
            <a:spLocks noGrp="1"/>
          </p:cNvSpPr>
          <p:nvPr>
            <p:ph type="sldNum" idx="12"/>
          </p:nvPr>
        </p:nvSpPr>
        <p:spPr>
          <a:xfrm>
            <a:off x="8229600" y="6477000"/>
            <a:ext cx="762000" cy="2444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200" b="0" i="0" u="none" strike="noStrike" cap="none">
                <a:solidFill>
                  <a:srgbClr val="D28E28"/>
                </a:solidFill>
                <a:latin typeface="Source Sans Pro"/>
                <a:ea typeface="Source Sans Pro"/>
                <a:cs typeface="Source Sans Pro"/>
                <a:sym typeface="Source Sans Pro"/>
              </a:rPr>
              <a:t>‹#›</a:t>
            </a:fld>
            <a:endParaRPr lang="en-US" sz="1200" b="0" i="0" u="none" strike="noStrike" cap="none">
              <a:solidFill>
                <a:srgbClr val="D28E28"/>
              </a:solidFill>
              <a:latin typeface="Source Sans Pro"/>
              <a:ea typeface="Source Sans Pro"/>
              <a:cs typeface="Source Sans Pro"/>
              <a:sym typeface="Source Sans Pro"/>
            </a:endParaRPr>
          </a:p>
        </p:txBody>
      </p:sp>
      <p:sp>
        <p:nvSpPr>
          <p:cNvPr id="15" name="Shape 15"/>
          <p:cNvSpPr txBox="1">
            <a:spLocks noGrp="1"/>
          </p:cNvSpPr>
          <p:nvPr>
            <p:ph type="title"/>
          </p:nvPr>
        </p:nvSpPr>
        <p:spPr>
          <a:xfrm>
            <a:off x="304800" y="457200"/>
            <a:ext cx="8686800" cy="8381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Source Sans Pro"/>
              <a:buNone/>
              <a:defRPr sz="36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cxnSp>
        <p:nvCxnSpPr>
          <p:cNvPr id="16" name="Shape 16"/>
          <p:cNvCxnSpPr/>
          <p:nvPr/>
        </p:nvCxnSpPr>
        <p:spPr>
          <a:xfrm>
            <a:off x="514350" y="1050898"/>
            <a:ext cx="8629649" cy="2381"/>
          </a:xfrm>
          <a:prstGeom prst="straightConnector1">
            <a:avLst/>
          </a:prstGeom>
          <a:noFill/>
          <a:ln w="9525" cap="flat" cmpd="sng">
            <a:solidFill>
              <a:schemeClr val="accent1"/>
            </a:solidFill>
            <a:prstDash val="solid"/>
            <a:round/>
            <a:headEnd type="none" w="med" len="med"/>
            <a:tailEnd type="none" w="med" len="med"/>
          </a:ln>
        </p:spPr>
      </p:cxnSp>
      <p:cxnSp>
        <p:nvCxnSpPr>
          <p:cNvPr id="17" name="Shape 17"/>
          <p:cNvCxnSpPr/>
          <p:nvPr/>
        </p:nvCxnSpPr>
        <p:spPr>
          <a:xfrm>
            <a:off x="514350" y="1057986"/>
            <a:ext cx="8629649" cy="2381"/>
          </a:xfrm>
          <a:prstGeom prst="straightConnector1">
            <a:avLst/>
          </a:prstGeom>
          <a:noFill/>
          <a:ln w="9525"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technologijos.lt/upload/image/n/mokslas/astronomija_ir_kosmonautika/straipsnis-7362/saturn_rings.jp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lt.wikipedia.org/wiki/Saturnas#/media/File:Saturn_eclipse_exaggerat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s://lt.wikipedia.org/wiki/Saturnas_(mitologija)#/media/File:Polidoro_da_Caravaggio_-_Saturnus-thumb.jp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1.bp.blogspot.com/-i-o4InCIdBM/VTCkj6xGEXI/AAAAAAAABYQ/9VSP6cj8dC4/s1600/sat2.jpg%20RRObF4x7HtM/VTCke_GsNiI/AAAAAAAABYI/9xufbAWcY24/s1600/d188d0b0d0bdd0b8.jp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lt/search?q=saturno+palydovai&amp;espv=2&amp;biw=1600&amp;bih=799&amp;source=lnms&amp;tbm=isch&amp;sa=X&amp;ved=0ahUKEwiSkorU6ffLAhXKDywKHUFWD5IQ_AUIBigB&amp;dpr=1#imgrc=VVcPj2W6QGl-CM%3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Pioneer_11#/media/File:Pioneer_11_Saturn_Rings.pn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hyperlink" Target="https://lt.wikipedia.org/wiki/Voyager_1#/media/File:Voyager.jp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pics-about-space.com/voyager-2-space-probe-crash?p=2#img7975636686617655378"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lt.wikipedia.org/wiki/Titanas_(palydovas)#/media/File:Titan_Visible.jpg"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lt.wikipedia.org/wiki/Panas_(palydovas)#/media/File:Pan_side_view.jp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kosmonautikalt.narod.ru/JSUNP/Saturnas/voyager1/Saturnas.gi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tandemas.lt/bakas/space/planetos/saturnas.html"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astronomija.lt/enciklopedija/index.php/Vaizdas:Saturnas_NASA.jp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lt.wikipedia.org/wiki/Saturnas#/media/File:Saturn_hexagonal_north_pole_feature.jp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SATURNAS</a:t>
            </a:r>
          </a:p>
        </p:txBody>
      </p:sp>
      <p:sp>
        <p:nvSpPr>
          <p:cNvPr id="96" name="Shape 96"/>
          <p:cNvSpPr txBox="1">
            <a:spLocks noGrp="1"/>
          </p:cNvSpPr>
          <p:nvPr>
            <p:ph type="body" idx="1"/>
          </p:nvPr>
        </p:nvSpPr>
        <p:spPr>
          <a:xfrm>
            <a:off x="467543" y="1628800"/>
            <a:ext cx="8229600" cy="432048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448"/>
              </a:spcBef>
              <a:spcAft>
                <a:spcPts val="0"/>
              </a:spcAft>
              <a:buClr>
                <a:schemeClr val="accent1"/>
              </a:buClr>
              <a:buSzPct val="71272"/>
              <a:buFont typeface="Noto Sans Symbols"/>
              <a:buNone/>
            </a:pPr>
            <a:endParaRPr sz="2240" b="0" i="0" u="none" strike="noStrike" cap="none" dirty="0">
              <a:solidFill>
                <a:schemeClr val="dk2"/>
              </a:solidFill>
              <a:latin typeface="Source Sans Pro"/>
              <a:ea typeface="Source Sans Pro"/>
              <a:cs typeface="Source Sans Pro"/>
              <a:sym typeface="Source Sans Pro"/>
            </a:endParaRPr>
          </a:p>
          <a:p>
            <a:pPr marL="0" marR="0" lvl="0" indent="0" algn="r" rtl="0">
              <a:lnSpc>
                <a:spcPct val="80000"/>
              </a:lnSpc>
              <a:spcBef>
                <a:spcPts val="224"/>
              </a:spcBef>
              <a:spcAft>
                <a:spcPts val="0"/>
              </a:spcAft>
              <a:buClr>
                <a:schemeClr val="accent1"/>
              </a:buClr>
              <a:buSzPct val="25000"/>
              <a:buFont typeface="Noto Sans Symbols"/>
              <a:buNone/>
            </a:pPr>
            <a:endParaRPr sz="112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224"/>
              </a:spcBef>
              <a:spcAft>
                <a:spcPts val="0"/>
              </a:spcAft>
              <a:buClr>
                <a:schemeClr val="accent1"/>
              </a:buClr>
              <a:buSzPct val="71272"/>
              <a:buFont typeface="Noto Sans Symbols"/>
              <a:buNone/>
            </a:pPr>
            <a:endParaRPr sz="112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224"/>
              </a:spcBef>
              <a:spcAft>
                <a:spcPts val="0"/>
              </a:spcAft>
              <a:buClr>
                <a:schemeClr val="accent1"/>
              </a:buClr>
              <a:buSzPct val="71272"/>
              <a:buFont typeface="Noto Sans Symbols"/>
              <a:buNone/>
            </a:pPr>
            <a:endParaRPr sz="112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224"/>
              </a:spcBef>
              <a:spcAft>
                <a:spcPts val="0"/>
              </a:spcAft>
              <a:buClr>
                <a:schemeClr val="accent1"/>
              </a:buClr>
              <a:buSzPct val="71272"/>
              <a:buFont typeface="Noto Sans Symbols"/>
              <a:buChar char="✕"/>
            </a:pPr>
            <a:r>
              <a:rPr lang="en-US" sz="1120" b="0" i="0" u="none" strike="noStrike" cap="none" dirty="0" err="1">
                <a:solidFill>
                  <a:schemeClr val="dk2"/>
                </a:solidFill>
                <a:latin typeface="Source Sans Pro"/>
                <a:ea typeface="Source Sans Pro"/>
                <a:cs typeface="Source Sans Pro"/>
                <a:sym typeface="Source Sans Pro"/>
              </a:rPr>
              <a:t>Darbą</a:t>
            </a:r>
            <a:r>
              <a:rPr lang="en-US" sz="1120" b="0" i="0" u="none" strike="noStrike" cap="none" dirty="0">
                <a:solidFill>
                  <a:schemeClr val="dk2"/>
                </a:solidFill>
                <a:latin typeface="Source Sans Pro"/>
                <a:ea typeface="Source Sans Pro"/>
                <a:cs typeface="Source Sans Pro"/>
                <a:sym typeface="Source Sans Pro"/>
              </a:rPr>
              <a:t> </a:t>
            </a:r>
            <a:r>
              <a:rPr lang="en-US" sz="1120" b="0" i="0" u="none" strike="noStrike" cap="none" dirty="0" err="1">
                <a:solidFill>
                  <a:schemeClr val="dk2"/>
                </a:solidFill>
                <a:latin typeface="Source Sans Pro"/>
                <a:ea typeface="Source Sans Pro"/>
                <a:cs typeface="Source Sans Pro"/>
                <a:sym typeface="Source Sans Pro"/>
              </a:rPr>
              <a:t>parengė</a:t>
            </a:r>
            <a:r>
              <a:rPr lang="en-US" sz="1120" b="0" i="0" u="none" strike="noStrike" cap="none" dirty="0">
                <a:solidFill>
                  <a:schemeClr val="dk2"/>
                </a:solidFill>
                <a:latin typeface="Source Sans Pro"/>
                <a:ea typeface="Source Sans Pro"/>
                <a:cs typeface="Source Sans Pro"/>
                <a:sym typeface="Source Sans Pro"/>
              </a:rPr>
              <a:t> Lukas </a:t>
            </a:r>
            <a:r>
              <a:rPr lang="en-US" sz="1120" b="0" i="0" u="none" strike="noStrike" cap="none" dirty="0" err="1">
                <a:solidFill>
                  <a:schemeClr val="dk2"/>
                </a:solidFill>
                <a:latin typeface="Source Sans Pro"/>
                <a:ea typeface="Source Sans Pro"/>
                <a:cs typeface="Source Sans Pro"/>
                <a:sym typeface="Source Sans Pro"/>
              </a:rPr>
              <a:t>Pogoželskis</a:t>
            </a:r>
            <a:r>
              <a:rPr lang="en-US" sz="1120" b="0" i="0" u="none" strike="noStrike" cap="none" dirty="0">
                <a:solidFill>
                  <a:schemeClr val="dk2"/>
                </a:solidFill>
                <a:latin typeface="Source Sans Pro"/>
                <a:ea typeface="Source Sans Pro"/>
                <a:cs typeface="Source Sans Pro"/>
                <a:sym typeface="Source Sans Pro"/>
              </a:rPr>
              <a:t> GIID</a:t>
            </a:r>
          </a:p>
          <a:p>
            <a:pPr marL="0" marR="0" lvl="0" indent="0" algn="r" rtl="0">
              <a:lnSpc>
                <a:spcPct val="80000"/>
              </a:lnSpc>
              <a:spcBef>
                <a:spcPts val="224"/>
              </a:spcBef>
              <a:spcAft>
                <a:spcPts val="0"/>
              </a:spcAft>
              <a:buClr>
                <a:schemeClr val="accent1"/>
              </a:buClr>
              <a:buSzPct val="25000"/>
              <a:buFont typeface="Noto Sans Symbols"/>
              <a:buNone/>
            </a:pPr>
            <a:r>
              <a:rPr lang="en-US" sz="1120" b="0" i="0" u="none" strike="noStrike" cap="none" dirty="0" err="1">
                <a:solidFill>
                  <a:schemeClr val="dk2"/>
                </a:solidFill>
                <a:latin typeface="Source Sans Pro"/>
                <a:ea typeface="Source Sans Pro"/>
                <a:cs typeface="Source Sans Pro"/>
                <a:sym typeface="Source Sans Pro"/>
              </a:rPr>
              <a:t>Fizikos</a:t>
            </a:r>
            <a:r>
              <a:rPr lang="en-US" sz="1120" b="0" i="0" u="none" strike="noStrike" cap="none" dirty="0">
                <a:solidFill>
                  <a:schemeClr val="dk2"/>
                </a:solidFill>
                <a:latin typeface="Source Sans Pro"/>
                <a:ea typeface="Source Sans Pro"/>
                <a:cs typeface="Source Sans Pro"/>
                <a:sym typeface="Source Sans Pro"/>
              </a:rPr>
              <a:t>  </a:t>
            </a:r>
            <a:r>
              <a:rPr lang="en-US" sz="1120" b="0" i="0" u="none" strike="noStrike" cap="none" dirty="0" err="1">
                <a:solidFill>
                  <a:schemeClr val="dk2"/>
                </a:solidFill>
                <a:latin typeface="Source Sans Pro"/>
                <a:ea typeface="Source Sans Pro"/>
                <a:cs typeface="Source Sans Pro"/>
                <a:sym typeface="Source Sans Pro"/>
              </a:rPr>
              <a:t>mokytoja</a:t>
            </a:r>
            <a:r>
              <a:rPr lang="en-US" sz="1120" b="0" i="0" u="none" strike="noStrike" cap="none" dirty="0">
                <a:solidFill>
                  <a:schemeClr val="dk2"/>
                </a:solidFill>
                <a:latin typeface="Source Sans Pro"/>
                <a:ea typeface="Source Sans Pro"/>
                <a:cs typeface="Source Sans Pro"/>
                <a:sym typeface="Source Sans Pro"/>
              </a:rPr>
              <a:t> </a:t>
            </a:r>
            <a:r>
              <a:rPr lang="en-US" sz="1120" b="0" i="0" u="none" strike="noStrike" cap="none" dirty="0" err="1">
                <a:solidFill>
                  <a:schemeClr val="dk2"/>
                </a:solidFill>
                <a:latin typeface="Source Sans Pro"/>
                <a:ea typeface="Source Sans Pro"/>
                <a:cs typeface="Source Sans Pro"/>
                <a:sym typeface="Source Sans Pro"/>
              </a:rPr>
              <a:t>Nijolė</a:t>
            </a:r>
            <a:r>
              <a:rPr lang="en-US" sz="1120" b="0" i="0" u="none" strike="noStrike" cap="none" dirty="0">
                <a:solidFill>
                  <a:schemeClr val="dk2"/>
                </a:solidFill>
                <a:latin typeface="Source Sans Pro"/>
                <a:ea typeface="Source Sans Pro"/>
                <a:cs typeface="Source Sans Pro"/>
                <a:sym typeface="Source Sans Pro"/>
              </a:rPr>
              <a:t> </a:t>
            </a:r>
            <a:r>
              <a:rPr lang="en-US" sz="1120" b="0" i="0" u="none" strike="noStrike" cap="none" dirty="0" err="1">
                <a:solidFill>
                  <a:schemeClr val="dk2"/>
                </a:solidFill>
                <a:latin typeface="Source Sans Pro"/>
                <a:ea typeface="Source Sans Pro"/>
                <a:cs typeface="Source Sans Pro"/>
                <a:sym typeface="Source Sans Pro"/>
              </a:rPr>
              <a:t>Šmitienė</a:t>
            </a:r>
            <a:endParaRPr lang="en-US" sz="1120" b="0" i="0" u="none" strike="noStrike" cap="none" dirty="0">
              <a:solidFill>
                <a:schemeClr val="dk2"/>
              </a:solidFill>
              <a:latin typeface="Source Sans Pro"/>
              <a:ea typeface="Source Sans Pro"/>
              <a:cs typeface="Source Sans Pro"/>
              <a:sym typeface="Source Sans Pro"/>
            </a:endParaRPr>
          </a:p>
          <a:p>
            <a:pPr marL="0" marR="0" lvl="0" indent="0" algn="r" rtl="0">
              <a:lnSpc>
                <a:spcPct val="80000"/>
              </a:lnSpc>
              <a:spcBef>
                <a:spcPts val="224"/>
              </a:spcBef>
              <a:spcAft>
                <a:spcPts val="0"/>
              </a:spcAft>
              <a:buClr>
                <a:schemeClr val="accent1"/>
              </a:buClr>
              <a:buSzPct val="25000"/>
              <a:buFont typeface="Noto Sans Symbols"/>
              <a:buNone/>
            </a:pPr>
            <a:r>
              <a:rPr lang="en-US" sz="1120" b="0" i="0" u="none" strike="noStrike" cap="none" dirty="0" err="1">
                <a:solidFill>
                  <a:schemeClr val="dk2"/>
                </a:solidFill>
                <a:latin typeface="Source Sans Pro"/>
                <a:ea typeface="Source Sans Pro"/>
                <a:cs typeface="Source Sans Pro"/>
                <a:sym typeface="Source Sans Pro"/>
              </a:rPr>
              <a:t>Kauno</a:t>
            </a:r>
            <a:r>
              <a:rPr lang="en-US" sz="1120" b="0" i="0" u="none" strike="noStrike" cap="none" dirty="0">
                <a:solidFill>
                  <a:schemeClr val="dk2"/>
                </a:solidFill>
                <a:latin typeface="Source Sans Pro"/>
                <a:ea typeface="Source Sans Pro"/>
                <a:cs typeface="Source Sans Pro"/>
                <a:sym typeface="Source Sans Pro"/>
              </a:rPr>
              <a:t> “</a:t>
            </a:r>
            <a:r>
              <a:rPr lang="en-US" sz="1120" b="0" i="0" u="none" strike="noStrike" cap="none" dirty="0" err="1" smtClean="0">
                <a:solidFill>
                  <a:schemeClr val="dk2"/>
                </a:solidFill>
                <a:latin typeface="Source Sans Pro"/>
                <a:ea typeface="Source Sans Pro"/>
                <a:cs typeface="Source Sans Pro"/>
                <a:sym typeface="Source Sans Pro"/>
              </a:rPr>
              <a:t>Varpo</a:t>
            </a:r>
            <a:r>
              <a:rPr lang="en-US" sz="1120" smtClean="0"/>
              <a:t>”</a:t>
            </a:r>
            <a:r>
              <a:rPr lang="en-US" sz="1120" b="0" i="0" u="none" strike="noStrike" cap="none" smtClean="0">
                <a:solidFill>
                  <a:schemeClr val="dk2"/>
                </a:solidFill>
                <a:latin typeface="Source Sans Pro"/>
                <a:ea typeface="Source Sans Pro"/>
                <a:cs typeface="Source Sans Pro"/>
                <a:sym typeface="Source Sans Pro"/>
              </a:rPr>
              <a:t> </a:t>
            </a:r>
            <a:r>
              <a:rPr lang="en-US" sz="1120" b="0" i="0" u="none" strike="noStrike" cap="none" dirty="0" err="1">
                <a:solidFill>
                  <a:schemeClr val="dk2"/>
                </a:solidFill>
                <a:latin typeface="Source Sans Pro"/>
                <a:ea typeface="Source Sans Pro"/>
                <a:cs typeface="Source Sans Pro"/>
                <a:sym typeface="Source Sans Pro"/>
              </a:rPr>
              <a:t>gimnazija</a:t>
            </a:r>
            <a:endParaRPr lang="en-US" sz="112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224"/>
              </a:spcBef>
              <a:spcAft>
                <a:spcPts val="0"/>
              </a:spcAft>
              <a:buClr>
                <a:schemeClr val="accent1"/>
              </a:buClr>
              <a:buSzPct val="71272"/>
              <a:buFont typeface="Noto Sans Symbols"/>
              <a:buNone/>
            </a:pPr>
            <a:endParaRPr sz="112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224"/>
              </a:spcBef>
              <a:buClr>
                <a:schemeClr val="accent1"/>
              </a:buClr>
              <a:buSzPct val="71272"/>
              <a:buFont typeface="Noto Sans Symbols"/>
              <a:buNone/>
            </a:pPr>
            <a:endParaRPr sz="1120" b="0" i="0" u="none" strike="noStrike" cap="none" dirty="0">
              <a:solidFill>
                <a:schemeClr val="dk2"/>
              </a:solidFill>
              <a:latin typeface="Source Sans Pro"/>
              <a:ea typeface="Source Sans Pro"/>
              <a:cs typeface="Source Sans Pro"/>
              <a:sym typeface="Source Sans Pro"/>
            </a:endParaRPr>
          </a:p>
        </p:txBody>
      </p:sp>
      <p:pic>
        <p:nvPicPr>
          <p:cNvPr id="97" name="Shape 97"/>
          <p:cNvPicPr preferRelativeResize="0"/>
          <p:nvPr/>
        </p:nvPicPr>
        <p:blipFill>
          <a:blip r:embed="rId3">
            <a:alphaModFix/>
          </a:blip>
          <a:stretch>
            <a:fillRect/>
          </a:stretch>
        </p:blipFill>
        <p:spPr>
          <a:xfrm>
            <a:off x="792100" y="1412777"/>
            <a:ext cx="7743925" cy="35346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155" name="Shape 15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Saturnas, kaip ir Jupiteris, neturi kieto paviršiaus. Kelių šimtų kilometrų gylyje, skaičiuojant nuo viršutinių debesų, prasideda skysto molekulinio vandenilio vandenynas. Jo gylis 32 000 km. Po juo yra metališkojo vandenilio 12 000 km storio sluoksnis ir pagaliau centre — 16 000 km spindulio branduolys, sudarytas iš silikatų, taip pat vandens, amoniako bei metano ledų. Centre temperatūra turi būti 20 000 K, tankis — 13,5 g/cm</a:t>
            </a:r>
            <a:r>
              <a:rPr lang="en-US" sz="2960" b="0" i="0" u="none" strike="noStrike" cap="none" baseline="30000">
                <a:solidFill>
                  <a:schemeClr val="dk2"/>
                </a:solidFill>
                <a:latin typeface="Source Sans Pro"/>
                <a:ea typeface="Source Sans Pro"/>
                <a:cs typeface="Source Sans Pro"/>
                <a:sym typeface="Source Sans Pro"/>
              </a:rPr>
              <a:t>3</a:t>
            </a:r>
            <a:r>
              <a:rPr lang="en-US" sz="2960" b="0" i="0" u="none" strike="noStrike" cap="none">
                <a:solidFill>
                  <a:schemeClr val="dk2"/>
                </a:solidFill>
                <a:latin typeface="Source Sans Pro"/>
                <a:ea typeface="Source Sans Pro"/>
                <a:cs typeface="Source Sans Pro"/>
                <a:sym typeface="Source Sans Pro"/>
              </a:rPr>
              <a:t>. Saturno magnetinis laukas kelis kartus stipresnis negu Žemės. Jo ašis sutampa su sukimosi ašimi.</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161" name="Shape 161"/>
          <p:cNvSpPr txBox="1">
            <a:spLocks noGrp="1"/>
          </p:cNvSpPr>
          <p:nvPr>
            <p:ph type="body" idx="1"/>
          </p:nvPr>
        </p:nvSpPr>
        <p:spPr>
          <a:xfrm>
            <a:off x="457200" y="1484784"/>
            <a:ext cx="8229600" cy="4611214"/>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69066"/>
              <a:buFont typeface="Noto Sans Symbols"/>
              <a:buChar char="✕"/>
            </a:pPr>
            <a:r>
              <a:rPr lang="en-US" sz="2960" b="0" i="0" u="none" strike="noStrike" cap="none" dirty="0" err="1">
                <a:solidFill>
                  <a:schemeClr val="dk2"/>
                </a:solidFill>
                <a:latin typeface="Source Sans Pro"/>
                <a:ea typeface="Source Sans Pro"/>
                <a:cs typeface="Source Sans Pro"/>
                <a:sym typeface="Source Sans Pro"/>
              </a:rPr>
              <a:t>Planeta</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smarkiai</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suplota</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pirmiausia</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dėl</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nedidelio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vidutinio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tankio</a:t>
            </a:r>
            <a:r>
              <a:rPr lang="en-US" sz="2960" b="0" i="0" u="none" strike="noStrike" cap="none" dirty="0">
                <a:solidFill>
                  <a:schemeClr val="dk2"/>
                </a:solidFill>
                <a:latin typeface="Source Sans Pro"/>
                <a:ea typeface="Source Sans Pro"/>
                <a:cs typeface="Source Sans Pro"/>
                <a:sym typeface="Source Sans Pro"/>
              </a:rPr>
              <a:t>, kuris </a:t>
            </a:r>
            <a:r>
              <a:rPr lang="en-US" sz="2960" b="0" i="0" u="none" strike="noStrike" cap="none" dirty="0" err="1">
                <a:solidFill>
                  <a:schemeClr val="dk2"/>
                </a:solidFill>
                <a:latin typeface="Source Sans Pro"/>
                <a:ea typeface="Source Sans Pro"/>
                <a:cs typeface="Source Sans Pro"/>
                <a:sym typeface="Source Sans Pro"/>
              </a:rPr>
              <a:t>mažesnis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negu</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vandens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ir</a:t>
            </a:r>
            <a:r>
              <a:rPr lang="en-US" sz="2960" b="0" i="0" u="none" strike="noStrike" cap="none" dirty="0">
                <a:solidFill>
                  <a:schemeClr val="dk2"/>
                </a:solidFill>
                <a:latin typeface="Source Sans Pro"/>
                <a:ea typeface="Source Sans Pro"/>
                <a:cs typeface="Source Sans Pro"/>
                <a:sym typeface="Source Sans Pro"/>
              </a:rPr>
              <a:t> antra, </a:t>
            </a:r>
            <a:r>
              <a:rPr lang="en-US" sz="2960" b="0" i="0" u="none" strike="noStrike" cap="none" dirty="0" err="1">
                <a:solidFill>
                  <a:schemeClr val="dk2"/>
                </a:solidFill>
                <a:latin typeface="Source Sans Pro"/>
                <a:ea typeface="Source Sans Pro"/>
                <a:cs typeface="Source Sans Pro"/>
                <a:sym typeface="Source Sans Pro"/>
              </a:rPr>
              <a:t>dėl</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spartaus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sukimosi</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apie</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ašį</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Saturne</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daugiausia</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yra</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vandenilio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Jame</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šiek</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tiek</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daugiau</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metano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ir</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mažiau</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amoniako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negu</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Jupiteryje</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Nors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Saturno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masė</a:t>
            </a:r>
            <a:r>
              <a:rPr lang="en-US" sz="2960" b="0" i="0" u="none" strike="noStrike" cap="none" dirty="0">
                <a:solidFill>
                  <a:schemeClr val="dk2"/>
                </a:solidFill>
                <a:latin typeface="Source Sans Pro"/>
                <a:ea typeface="Source Sans Pro"/>
                <a:cs typeface="Source Sans Pro"/>
                <a:sym typeface="Source Sans Pro"/>
              </a:rPr>
              <a:t> 95 </a:t>
            </a:r>
            <a:r>
              <a:rPr lang="en-US" sz="2960" b="0" i="0" u="none" strike="noStrike" cap="none" dirty="0" err="1">
                <a:solidFill>
                  <a:schemeClr val="dk2"/>
                </a:solidFill>
                <a:latin typeface="Source Sans Pro"/>
                <a:ea typeface="Source Sans Pro"/>
                <a:cs typeface="Source Sans Pro"/>
                <a:sym typeface="Source Sans Pro"/>
              </a:rPr>
              <a:t>kartus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didesnė</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negu</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Žemės</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laisvojo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kritimo</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pagreitis</a:t>
            </a:r>
            <a:r>
              <a:rPr lang="en-US" sz="2960" b="0" i="0" u="none" strike="noStrike" cap="none" dirty="0">
                <a:solidFill>
                  <a:schemeClr val="dk2"/>
                </a:solidFill>
                <a:latin typeface="Source Sans Pro"/>
                <a:ea typeface="Source Sans Pro"/>
                <a:cs typeface="Source Sans Pro"/>
                <a:sym typeface="Source Sans Pro"/>
              </a:rPr>
              <a:t> ties </a:t>
            </a:r>
            <a:r>
              <a:rPr lang="en-US" sz="2960" b="0" i="0" u="none" strike="noStrike" cap="none" dirty="0" err="1">
                <a:solidFill>
                  <a:schemeClr val="dk2"/>
                </a:solidFill>
                <a:latin typeface="Source Sans Pro"/>
                <a:ea typeface="Source Sans Pro"/>
                <a:cs typeface="Source Sans Pro"/>
                <a:sym typeface="Source Sans Pro"/>
              </a:rPr>
              <a:t>paviršiumi</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beveik</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toks</a:t>
            </a:r>
            <a:r>
              <a:rPr lang="en-US" sz="2960" b="0" i="0" u="none" strike="noStrike" cap="none" dirty="0">
                <a:solidFill>
                  <a:schemeClr val="dk2"/>
                </a:solidFill>
                <a:latin typeface="Source Sans Pro"/>
                <a:ea typeface="Source Sans Pro"/>
                <a:cs typeface="Source Sans Pro"/>
                <a:sym typeface="Source Sans Pro"/>
              </a:rPr>
              <a:t> pat </a:t>
            </a:r>
            <a:r>
              <a:rPr lang="en-US" sz="2960" b="0" i="0" u="none" strike="noStrike" cap="none" dirty="0" err="1">
                <a:solidFill>
                  <a:schemeClr val="dk2"/>
                </a:solidFill>
                <a:latin typeface="Source Sans Pro"/>
                <a:ea typeface="Source Sans Pro"/>
                <a:cs typeface="Source Sans Pro"/>
                <a:sym typeface="Source Sans Pro"/>
              </a:rPr>
              <a:t>kaip</a:t>
            </a:r>
            <a:r>
              <a:rPr lang="en-US" sz="2960" b="0" i="0" u="none" strike="noStrike" cap="none" dirty="0">
                <a:solidFill>
                  <a:schemeClr val="dk2"/>
                </a:solidFill>
                <a:latin typeface="Source Sans Pro"/>
                <a:ea typeface="Source Sans Pro"/>
                <a:cs typeface="Source Sans Pro"/>
                <a:sym typeface="Source Sans Pro"/>
              </a:rPr>
              <a:t> </a:t>
            </a:r>
            <a:r>
              <a:rPr lang="en-US" sz="2960" b="0" i="0" u="none" strike="noStrike" cap="none" dirty="0" err="1">
                <a:solidFill>
                  <a:schemeClr val="dk2"/>
                </a:solidFill>
                <a:latin typeface="Source Sans Pro"/>
                <a:ea typeface="Source Sans Pro"/>
                <a:cs typeface="Source Sans Pro"/>
                <a:sym typeface="Source Sans Pro"/>
              </a:rPr>
              <a:t>Žemėje</a:t>
            </a:r>
            <a:r>
              <a:rPr lang="en-US" sz="2960" b="0" i="0" u="none" strike="noStrike" cap="none" dirty="0">
                <a:solidFill>
                  <a:schemeClr val="dk2"/>
                </a:solidFill>
                <a:latin typeface="Source Sans Pro"/>
                <a:ea typeface="Source Sans Pro"/>
                <a:cs typeface="Source Sans Pro"/>
                <a:sym typeface="Source Sans Pro"/>
              </a:rPr>
              <a:t>.</a:t>
            </a:r>
          </a:p>
          <a:p>
            <a:pPr marL="342900" marR="0" lvl="0" indent="-342900" algn="l" rtl="0">
              <a:lnSpc>
                <a:spcPct val="80000"/>
              </a:lnSpc>
              <a:spcBef>
                <a:spcPts val="592"/>
              </a:spcBef>
              <a:spcAft>
                <a:spcPts val="0"/>
              </a:spcAft>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92"/>
              </a:spcBef>
              <a:spcAft>
                <a:spcPts val="0"/>
              </a:spcAft>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92"/>
              </a:spcBef>
              <a:spcAft>
                <a:spcPts val="0"/>
              </a:spcAft>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92"/>
              </a:spcBef>
              <a:spcAft>
                <a:spcPts val="0"/>
              </a:spcAft>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a:p>
            <a:pPr marL="0" marR="0" lvl="0" indent="0" algn="ctr" rtl="0">
              <a:lnSpc>
                <a:spcPct val="80000"/>
              </a:lnSpc>
              <a:spcBef>
                <a:spcPts val="185"/>
              </a:spcBef>
              <a:spcAft>
                <a:spcPts val="0"/>
              </a:spcAft>
              <a:buNone/>
            </a:pPr>
            <a:endParaRPr sz="925"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185"/>
              </a:spcBef>
              <a:spcAft>
                <a:spcPts val="0"/>
              </a:spcAft>
              <a:buClr>
                <a:schemeClr val="accent1"/>
              </a:buClr>
              <a:buSzPct val="71944"/>
              <a:buFont typeface="Noto Sans Symbols"/>
              <a:buNone/>
            </a:pPr>
            <a:endParaRPr sz="925"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92"/>
              </a:spcBef>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SATURNO ŽIEDAI</a:t>
            </a:r>
          </a:p>
        </p:txBody>
      </p:sp>
      <p:sp>
        <p:nvSpPr>
          <p:cNvPr id="167" name="Shape 167"/>
          <p:cNvSpPr txBox="1">
            <a:spLocks noGrp="1"/>
          </p:cNvSpPr>
          <p:nvPr>
            <p:ph type="body" idx="1"/>
          </p:nvPr>
        </p:nvSpPr>
        <p:spPr>
          <a:xfrm>
            <a:off x="457200" y="1340767"/>
            <a:ext cx="8229600" cy="5112567"/>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000"/>
              <a:buFont typeface="Noto Sans Symbols"/>
              <a:buChar char="✕"/>
            </a:pPr>
            <a:r>
              <a:rPr lang="en-US" sz="2000" b="0" i="0" u="none" strike="noStrike" cap="none">
                <a:solidFill>
                  <a:schemeClr val="dk2"/>
                </a:solidFill>
                <a:latin typeface="Source Sans Pro"/>
                <a:ea typeface="Source Sans Pro"/>
                <a:cs typeface="Source Sans Pro"/>
                <a:sym typeface="Source Sans Pro"/>
              </a:rPr>
              <a:t>Saturnas turi plačius žiedus, kuriuos sudaro įvairaus dydžio (nuo kelių mikrometrų iki 10 m) ledo gabalėliai, kietos dalelės ir uolos, skriejančios aplink Saturną jo pusiaujo plokštumoje. Kiekvienas iš septynių žiedų sudarytas iš tūkstančių dar plonesnių koncentrinių žiedelių. Bendras žiedų plotis yra daugiau kaip 400 000 km, o storis — vos 1 km. Pro teleskopą matomi tik ryškiausi trys žiedai. Pirmasis apie Saturno žiedų stebėjimą 1610 m. paskelbė Galilėjas Galilėjus.</a:t>
            </a:r>
          </a:p>
          <a:p>
            <a:pPr marL="342900" marR="0" lvl="0" indent="-381000" algn="l" rtl="0">
              <a:lnSpc>
                <a:spcPct val="90000"/>
              </a:lnSpc>
              <a:spcBef>
                <a:spcPts val="0"/>
              </a:spcBef>
              <a:spcAft>
                <a:spcPts val="0"/>
              </a:spcAft>
              <a:buClr>
                <a:schemeClr val="accent1"/>
              </a:buClr>
              <a:buSzPct val="100000"/>
              <a:buFont typeface="Noto Sans Symbols"/>
              <a:buChar char="✕"/>
            </a:pPr>
            <a:endParaRPr sz="2000"/>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a:p>
          <a:p>
            <a:pPr marL="342900" marR="0" lvl="0" indent="-342900" algn="ctr" rtl="0">
              <a:lnSpc>
                <a:spcPct val="90000"/>
              </a:lnSpc>
              <a:spcBef>
                <a:spcPts val="400"/>
              </a:spcBef>
              <a:spcAft>
                <a:spcPts val="0"/>
              </a:spcAft>
              <a:buClr>
                <a:schemeClr val="accent1"/>
              </a:buClr>
              <a:buSzPct val="140000"/>
              <a:buFont typeface="Noto Sans Symbols"/>
              <a:buNone/>
            </a:pPr>
            <a:r>
              <a:rPr lang="en-US" sz="1000" u="sng">
                <a:solidFill>
                  <a:schemeClr val="hlink"/>
                </a:solidFill>
                <a:hlinkClick r:id="rId3"/>
              </a:rPr>
              <a:t>http://www.technologijos.lt/upload/image/n/mokslas/astronomija_ir_kosmonautika/straipsnis-7362/saturn_rings.jpg</a:t>
            </a:r>
          </a:p>
          <a:p>
            <a:pPr marL="342900" marR="0" lvl="0" indent="-342900" algn="ctr" rtl="0">
              <a:lnSpc>
                <a:spcPct val="90000"/>
              </a:lnSpc>
              <a:spcBef>
                <a:spcPts val="400"/>
              </a:spcBef>
              <a:spcAft>
                <a:spcPts val="0"/>
              </a:spcAft>
              <a:buClr>
                <a:schemeClr val="accent1"/>
              </a:buClr>
              <a:buSzPct val="140000"/>
              <a:buFont typeface="Noto Sans Symbols"/>
              <a:buNone/>
            </a:pPr>
            <a:endParaRPr sz="1000"/>
          </a:p>
          <a:p>
            <a:pPr marL="342900" marR="0" lvl="0" indent="-342900" algn="l" rtl="0">
              <a:lnSpc>
                <a:spcPct val="90000"/>
              </a:lnSpc>
              <a:spcBef>
                <a:spcPts val="400"/>
              </a:spcBef>
              <a:spcAft>
                <a:spcPts val="0"/>
              </a:spcAft>
              <a:buClr>
                <a:schemeClr val="accent1"/>
              </a:buClr>
              <a:buSzPct val="140000"/>
              <a:buFont typeface="Noto Sans Symbols"/>
              <a:buNone/>
            </a:pPr>
            <a:endParaRPr sz="1000"/>
          </a:p>
          <a:p>
            <a:pPr marL="342900" marR="0" lvl="0" indent="-342900" algn="l" rtl="0">
              <a:lnSpc>
                <a:spcPct val="90000"/>
              </a:lnSpc>
              <a:spcBef>
                <a:spcPts val="400"/>
              </a:spcBef>
              <a:spcAft>
                <a:spcPts val="0"/>
              </a:spcAft>
              <a:buClr>
                <a:schemeClr val="accent1"/>
              </a:buClr>
              <a:buSzPct val="70000"/>
              <a:buFont typeface="Noto Sans Symbols"/>
              <a:buNone/>
            </a:pPr>
            <a:endParaRPr sz="2000"/>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0" marR="0" lvl="0" indent="0" algn="ctr" rtl="0">
              <a:lnSpc>
                <a:spcPct val="90000"/>
              </a:lnSpc>
              <a:spcBef>
                <a:spcPts val="200"/>
              </a:spcBef>
              <a:spcAft>
                <a:spcPts val="0"/>
              </a:spcAft>
              <a:buClr>
                <a:schemeClr val="accent1"/>
              </a:buClr>
              <a:buSzPct val="25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0" marR="0" lvl="0" indent="0" algn="l" rtl="0">
              <a:lnSpc>
                <a:spcPct val="90000"/>
              </a:lnSpc>
              <a:spcBef>
                <a:spcPts val="200"/>
              </a:spcBef>
              <a:spcAft>
                <a:spcPts val="0"/>
              </a:spcAft>
              <a:buClr>
                <a:schemeClr val="accent1"/>
              </a:buClr>
              <a:buSzPct val="25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480"/>
              </a:spcBef>
              <a:buClr>
                <a:schemeClr val="accent1"/>
              </a:buClr>
              <a:buSzPct val="70000"/>
              <a:buFont typeface="Noto Sans Symbols"/>
              <a:buNone/>
            </a:pPr>
            <a:endParaRPr sz="2400" b="0" i="0" u="none" strike="noStrike" cap="none">
              <a:solidFill>
                <a:schemeClr val="dk2"/>
              </a:solidFill>
              <a:latin typeface="Source Sans Pro"/>
              <a:ea typeface="Source Sans Pro"/>
              <a:cs typeface="Source Sans Pro"/>
              <a:sym typeface="Source Sans Pro"/>
            </a:endParaRPr>
          </a:p>
        </p:txBody>
      </p:sp>
      <p:pic>
        <p:nvPicPr>
          <p:cNvPr id="168" name="Shape 168"/>
          <p:cNvPicPr preferRelativeResize="0"/>
          <p:nvPr/>
        </p:nvPicPr>
        <p:blipFill>
          <a:blip r:embed="rId4">
            <a:alphaModFix/>
          </a:blip>
          <a:stretch>
            <a:fillRect/>
          </a:stretch>
        </p:blipFill>
        <p:spPr>
          <a:xfrm>
            <a:off x="800100" y="3415975"/>
            <a:ext cx="7732340" cy="2128177"/>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174" name="Shape 174"/>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Saturnas turi plačius žiedus, kuriuos sudaro įvairaus dydžio (nuo kelių mikrometrų iki 10 m) ledo gabalėliai, kietos dalelės ir uolos, skriejančios aplink Saturną jo pusiaujo plokštumoje. Kiekvienas iš septynių žiedų sudarytas iš tūkstančių dar plonesnių koncentrinių žiedelių. Bendras žiedų plotis yra daugiau kaip 400 000 km, o storis — vos 1 km. Pro teleskopą matomi tik ryškiausi trys žiedai, kurių bendras plotis apie 70 000 km. </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180" name="Shape 180"/>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3200" b="0" i="0" u="none" strike="noStrike" cap="none">
                <a:solidFill>
                  <a:schemeClr val="dk2"/>
                </a:solidFill>
                <a:latin typeface="Source Sans Pro"/>
                <a:ea typeface="Source Sans Pro"/>
                <a:cs typeface="Source Sans Pro"/>
                <a:sym typeface="Source Sans Pro"/>
              </a:rPr>
              <a:t>Saturno žiedus 1610 pastebėjo G. Galilėjas, bet palaikė juos palydovais. 1656 K. Huigensas įrodė, kad tai žiedai. C žiedą 1848 atrado Dž. F. ir V. K. Bondai, F žiedą — 1979 JAV tarppl. stotis "Pioneer"-11, D ir G žiedus — 1980 JAV tarppl. stotis "Voyager-1", E žiedą — 1981 "Voyager-2".</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04800" y="692695"/>
            <a:ext cx="8686800" cy="504057"/>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1200" b="1" i="0" u="none" strike="noStrike" cap="none" dirty="0">
                <a:solidFill>
                  <a:schemeClr val="dk2"/>
                </a:solidFill>
                <a:latin typeface="Source Sans Pro"/>
                <a:ea typeface="Source Sans Pro"/>
                <a:cs typeface="Source Sans Pro"/>
                <a:sym typeface="Source Sans Pro"/>
              </a:rPr>
              <a:t>SATURNO ŽIEDAI. FOTOGRAFUOTA IŠ </a:t>
            </a:r>
            <a:r>
              <a:rPr lang="en-US" sz="1200" b="1" i="0" u="none" strike="noStrike" cap="none" dirty="0" smtClean="0">
                <a:solidFill>
                  <a:schemeClr val="dk2"/>
                </a:solidFill>
                <a:latin typeface="Source Sans Pro"/>
                <a:ea typeface="Source Sans Pro"/>
                <a:cs typeface="Source Sans Pro"/>
                <a:sym typeface="Source Sans Pro"/>
              </a:rPr>
              <a:t>CASSINI-HUYGENS </a:t>
            </a:r>
            <a:r>
              <a:rPr lang="en-US" sz="1200" b="1" i="0" u="none" strike="noStrike" cap="none" dirty="0">
                <a:solidFill>
                  <a:schemeClr val="dk2"/>
                </a:solidFill>
                <a:latin typeface="Source Sans Pro"/>
                <a:ea typeface="Source Sans Pro"/>
                <a:cs typeface="Source Sans Pro"/>
                <a:sym typeface="Source Sans Pro"/>
              </a:rPr>
              <a:t>KOSMINIO ZONDO 2006 M. </a:t>
            </a:r>
            <a:r>
              <a:rPr lang="en-US" sz="1200" b="1" i="0" u="none" strike="noStrike" cap="none" dirty="0" smtClean="0">
                <a:solidFill>
                  <a:schemeClr val="dk2"/>
                </a:solidFill>
                <a:latin typeface="Source Sans Pro"/>
                <a:ea typeface="Source Sans Pro"/>
                <a:cs typeface="Source Sans Pro"/>
                <a:sym typeface="Source Sans Pro"/>
              </a:rPr>
              <a:t>RUGSĖJO </a:t>
            </a:r>
            <a:r>
              <a:rPr lang="en-US" sz="1200" b="1" i="0" u="none" strike="noStrike" cap="none" dirty="0">
                <a:solidFill>
                  <a:schemeClr val="dk2"/>
                </a:solidFill>
                <a:latin typeface="Source Sans Pro"/>
                <a:ea typeface="Source Sans Pro"/>
                <a:cs typeface="Source Sans Pro"/>
                <a:sym typeface="Source Sans Pro"/>
              </a:rPr>
              <a:t>15D.</a:t>
            </a:r>
          </a:p>
        </p:txBody>
      </p:sp>
      <p:sp>
        <p:nvSpPr>
          <p:cNvPr id="186" name="Shape 186"/>
          <p:cNvSpPr/>
          <p:nvPr/>
        </p:nvSpPr>
        <p:spPr>
          <a:xfrm>
            <a:off x="2286000" y="3105834"/>
            <a:ext cx="4572000" cy="3508653"/>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8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8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None/>
            </a:pPr>
            <a:endParaRPr sz="1000" dirty="0">
              <a:solidFill>
                <a:schemeClr val="dk1"/>
              </a:solidFill>
              <a:latin typeface="Source Sans Pro"/>
              <a:ea typeface="Source Sans Pro"/>
              <a:cs typeface="Source Sans Pro"/>
              <a:sym typeface="Source Sans Pro"/>
            </a:endParaRPr>
          </a:p>
          <a:p>
            <a:pPr marL="0" marR="0" lvl="0" indent="0" algn="l" rtl="0">
              <a:spcBef>
                <a:spcPts val="0"/>
              </a:spcBef>
              <a:buSzPct val="25000"/>
              <a:buNone/>
            </a:pPr>
            <a:r>
              <a:rPr lang="en-US" sz="900" u="sng" dirty="0">
                <a:solidFill>
                  <a:schemeClr val="hlink"/>
                </a:solidFill>
                <a:latin typeface="Source Sans Pro"/>
                <a:ea typeface="Source Sans Pro"/>
                <a:cs typeface="Source Sans Pro"/>
                <a:sym typeface="Source Sans Pro"/>
                <a:hlinkClick r:id="rId3"/>
              </a:rPr>
              <a:t>https://lt.wikipedia.org/wiki/Saturnas#/media/File:Saturn_eclipse_exaggerate</a:t>
            </a:r>
          </a:p>
          <a:p>
            <a:pPr marL="0" marR="0" lvl="0" indent="0" algn="l" rtl="0">
              <a:spcBef>
                <a:spcPts val="0"/>
              </a:spcBef>
              <a:buNone/>
            </a:pPr>
            <a:endParaRPr sz="900" dirty="0">
              <a:solidFill>
                <a:schemeClr val="dk1"/>
              </a:solidFill>
              <a:latin typeface="Source Sans Pro"/>
              <a:ea typeface="Source Sans Pro"/>
              <a:cs typeface="Source Sans Pro"/>
              <a:sym typeface="Source Sans Pro"/>
            </a:endParaRPr>
          </a:p>
        </p:txBody>
      </p:sp>
      <p:pic>
        <p:nvPicPr>
          <p:cNvPr id="187" name="Shape 187"/>
          <p:cNvPicPr preferRelativeResize="0"/>
          <p:nvPr/>
        </p:nvPicPr>
        <p:blipFill rotWithShape="1">
          <a:blip r:embed="rId4">
            <a:alphaModFix/>
          </a:blip>
          <a:srcRect b="6375"/>
          <a:stretch/>
        </p:blipFill>
        <p:spPr>
          <a:xfrm>
            <a:off x="917175" y="1196752"/>
            <a:ext cx="7483348" cy="4968552"/>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3600" b="1" i="0" u="none" strike="noStrike" cap="none">
                <a:solidFill>
                  <a:schemeClr val="dk2"/>
                </a:solidFill>
                <a:latin typeface="Source Sans Pro"/>
                <a:ea typeface="Source Sans Pro"/>
                <a:cs typeface="Source Sans Pro"/>
                <a:sym typeface="Source Sans Pro"/>
              </a:rPr>
              <a:t>SATURNAS (MITOLOGIJOJE)</a:t>
            </a:r>
          </a:p>
        </p:txBody>
      </p:sp>
      <p:sp>
        <p:nvSpPr>
          <p:cNvPr id="193" name="Shape 193"/>
          <p:cNvSpPr txBox="1">
            <a:spLocks noGrp="1"/>
          </p:cNvSpPr>
          <p:nvPr>
            <p:ph type="body" idx="1"/>
          </p:nvPr>
        </p:nvSpPr>
        <p:spPr>
          <a:xfrm>
            <a:off x="304800" y="1554149"/>
            <a:ext cx="8686800" cy="46995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68157"/>
              <a:buFont typeface="Noto Sans Symbols"/>
              <a:buChar char="✕"/>
            </a:pPr>
            <a:r>
              <a:rPr lang="en-US" sz="1850" b="0" i="0" u="none" strike="noStrike" cap="none" dirty="0" err="1">
                <a:solidFill>
                  <a:schemeClr val="dk2"/>
                </a:solidFill>
                <a:latin typeface="Source Sans Pro"/>
                <a:ea typeface="Source Sans Pro"/>
                <a:cs typeface="Source Sans Pro"/>
                <a:sym typeface="Source Sans Pro"/>
              </a:rPr>
              <a:t>Romėnų</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mitologijoje</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Saturnas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vienas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iš</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seniausių</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dievų</a:t>
            </a:r>
            <a:r>
              <a:rPr lang="en-US" sz="1850" b="0" i="0" u="none" strike="noStrike" cap="none" dirty="0">
                <a:solidFill>
                  <a:schemeClr val="dk2"/>
                </a:solidFill>
                <a:latin typeface="Source Sans Pro"/>
                <a:ea typeface="Source Sans Pro"/>
                <a:cs typeface="Source Sans Pro"/>
                <a:sym typeface="Source Sans Pro"/>
              </a:rPr>
              <a:t>.</a:t>
            </a:r>
          </a:p>
          <a:p>
            <a:pPr marL="342900" marR="0" lvl="0" indent="-342900" algn="l" rtl="0">
              <a:lnSpc>
                <a:spcPct val="90000"/>
              </a:lnSpc>
              <a:spcBef>
                <a:spcPts val="370"/>
              </a:spcBef>
              <a:spcAft>
                <a:spcPts val="0"/>
              </a:spcAft>
              <a:buClr>
                <a:schemeClr val="accent1"/>
              </a:buClr>
              <a:buSzPct val="68157"/>
              <a:buFont typeface="Noto Sans Symbols"/>
              <a:buChar char="✕"/>
            </a:pPr>
            <a:r>
              <a:rPr lang="en-US" sz="1850" b="0" i="0" u="none" strike="noStrike" cap="none" dirty="0">
                <a:solidFill>
                  <a:schemeClr val="dk2"/>
                </a:solidFill>
                <a:latin typeface="Source Sans Pro"/>
                <a:ea typeface="Source Sans Pro"/>
                <a:cs typeface="Source Sans Pro"/>
                <a:sym typeface="Source Sans Pro"/>
              </a:rPr>
              <a:t>Jo </a:t>
            </a:r>
            <a:r>
              <a:rPr lang="en-US" sz="1850" b="0" i="0" u="none" strike="noStrike" cap="none" dirty="0" err="1">
                <a:solidFill>
                  <a:schemeClr val="dk2"/>
                </a:solidFill>
                <a:latin typeface="Source Sans Pro"/>
                <a:ea typeface="Source Sans Pro"/>
                <a:cs typeface="Source Sans Pro"/>
                <a:sym typeface="Source Sans Pro"/>
              </a:rPr>
              <a:t>garbei</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gruodžio</a:t>
            </a:r>
            <a:r>
              <a:rPr lang="en-US" sz="1850" b="0" i="0" u="none" strike="noStrike" cap="none" dirty="0">
                <a:solidFill>
                  <a:schemeClr val="dk2"/>
                </a:solidFill>
                <a:latin typeface="Source Sans Pro"/>
                <a:ea typeface="Source Sans Pro"/>
                <a:cs typeface="Source Sans Pro"/>
                <a:sym typeface="Source Sans Pro"/>
              </a:rPr>
              <a:t> 17 d. </a:t>
            </a:r>
            <a:r>
              <a:rPr lang="en-US" sz="1850" b="0" i="0" u="none" strike="noStrike" cap="none" dirty="0" err="1">
                <a:solidFill>
                  <a:schemeClr val="dk2"/>
                </a:solidFill>
                <a:latin typeface="Source Sans Pro"/>
                <a:ea typeface="Source Sans Pro"/>
                <a:cs typeface="Source Sans Pro"/>
                <a:sym typeface="Source Sans Pro"/>
              </a:rPr>
              <a:t>švenčiama</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Saturnalija</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Šventė</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pradžioje</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truko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vieną</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dieną</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tačiau</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vėliau</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buvo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pailginta</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iki</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savaitės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Saturnalijos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metu</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šeimininkas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ir</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vergas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susikeisdavo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vaidmenimis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buvo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aplaidžiai</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žiūrima</a:t>
            </a:r>
            <a:r>
              <a:rPr lang="en-US" sz="1850" b="0" i="0" u="none" strike="noStrike" cap="none" dirty="0">
                <a:solidFill>
                  <a:schemeClr val="dk2"/>
                </a:solidFill>
                <a:latin typeface="Source Sans Pro"/>
                <a:ea typeface="Source Sans Pro"/>
                <a:cs typeface="Source Sans Pro"/>
                <a:sym typeface="Source Sans Pro"/>
              </a:rPr>
              <a:t> į </a:t>
            </a:r>
            <a:r>
              <a:rPr lang="en-US" sz="1850" b="0" i="0" u="none" strike="noStrike" cap="none" dirty="0" err="1">
                <a:solidFill>
                  <a:schemeClr val="dk2"/>
                </a:solidFill>
                <a:latin typeface="Source Sans Pro"/>
                <a:ea typeface="Source Sans Pro"/>
                <a:cs typeface="Source Sans Pro"/>
                <a:sym typeface="Source Sans Pro"/>
              </a:rPr>
              <a:t>moralinius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suvaržymus</a:t>
            </a:r>
            <a:r>
              <a:rPr lang="en-US" sz="1850" b="0" i="0" u="none" strike="noStrike" cap="none" dirty="0">
                <a:solidFill>
                  <a:schemeClr val="dk2"/>
                </a:solidFill>
                <a:latin typeface="Source Sans Pro"/>
                <a:ea typeface="Source Sans Pro"/>
                <a:cs typeface="Source Sans Pro"/>
                <a:sym typeface="Source Sans Pro"/>
              </a:rPr>
              <a:t>, o </a:t>
            </a:r>
            <a:r>
              <a:rPr lang="en-US" sz="1850" b="0" i="0" u="none" strike="noStrike" cap="none" dirty="0" err="1">
                <a:solidFill>
                  <a:schemeClr val="dk2"/>
                </a:solidFill>
                <a:latin typeface="Source Sans Pro"/>
                <a:ea typeface="Source Sans Pro"/>
                <a:cs typeface="Source Sans Pro"/>
                <a:sym typeface="Source Sans Pro"/>
              </a:rPr>
              <a:t>etikos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taisyklės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ignoruojamos</a:t>
            </a:r>
            <a:r>
              <a:rPr lang="en-US" sz="1850" b="0" i="0" u="none" strike="noStrike" cap="none" dirty="0">
                <a:solidFill>
                  <a:schemeClr val="dk2"/>
                </a:solidFill>
                <a:latin typeface="Source Sans Pro"/>
                <a:ea typeface="Source Sans Pro"/>
                <a:cs typeface="Source Sans Pro"/>
                <a:sym typeface="Source Sans Pro"/>
              </a:rPr>
              <a:t>.</a:t>
            </a:r>
          </a:p>
          <a:p>
            <a:pPr marL="342900" marR="0" lvl="0" indent="-342900" algn="l" rtl="0">
              <a:lnSpc>
                <a:spcPct val="90000"/>
              </a:lnSpc>
              <a:spcBef>
                <a:spcPts val="370"/>
              </a:spcBef>
              <a:spcAft>
                <a:spcPts val="0"/>
              </a:spcAft>
              <a:buClr>
                <a:schemeClr val="accent1"/>
              </a:buClr>
              <a:buSzPct val="68157"/>
              <a:buFont typeface="Noto Sans Symbols"/>
              <a:buChar char="✕"/>
            </a:pPr>
            <a:r>
              <a:rPr lang="en-US" sz="1850" b="0" i="0" u="none" strike="noStrike" cap="none" dirty="0">
                <a:solidFill>
                  <a:schemeClr val="dk2"/>
                </a:solidFill>
                <a:latin typeface="Source Sans Pro"/>
                <a:ea typeface="Source Sans Pro"/>
                <a:cs typeface="Source Sans Pro"/>
                <a:sym typeface="Source Sans Pro"/>
              </a:rPr>
              <a:t>497 pr. m. e. </a:t>
            </a:r>
            <a:r>
              <a:rPr lang="en-US" sz="1850" b="0" i="0" u="none" strike="noStrike" cap="none" dirty="0" err="1">
                <a:solidFill>
                  <a:schemeClr val="dk2"/>
                </a:solidFill>
                <a:latin typeface="Source Sans Pro"/>
                <a:ea typeface="Source Sans Pro"/>
                <a:cs typeface="Source Sans Pro"/>
                <a:sym typeface="Source Sans Pro"/>
              </a:rPr>
              <a:t>Saturnui</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buvo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pastatyta</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šventykla</a:t>
            </a:r>
            <a:r>
              <a:rPr lang="en-US" sz="1850" b="0" i="0" u="none" strike="noStrike" cap="none" dirty="0">
                <a:solidFill>
                  <a:schemeClr val="dk2"/>
                </a:solidFill>
                <a:latin typeface="Source Sans Pro"/>
                <a:ea typeface="Source Sans Pro"/>
                <a:cs typeface="Source Sans Pro"/>
                <a:sym typeface="Source Sans Pro"/>
              </a:rPr>
              <a:t> Forum </a:t>
            </a:r>
            <a:r>
              <a:rPr lang="en-US" sz="1850" b="0" i="0" u="none" strike="noStrike" cap="none" dirty="0" err="1">
                <a:solidFill>
                  <a:schemeClr val="dk2"/>
                </a:solidFill>
                <a:latin typeface="Source Sans Pro"/>
                <a:ea typeface="Source Sans Pro"/>
                <a:cs typeface="Source Sans Pro"/>
                <a:sym typeface="Source Sans Pro"/>
              </a:rPr>
              <a:t>Romanum</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vietovėje</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Joje</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buvo</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karališkas</a:t>
            </a:r>
            <a:r>
              <a:rPr lang="en-US" sz="1850" b="0" i="0" u="none" strike="noStrike" cap="none" dirty="0">
                <a:solidFill>
                  <a:schemeClr val="dk2"/>
                </a:solidFill>
                <a:latin typeface="Source Sans Pro"/>
                <a:ea typeface="Source Sans Pro"/>
                <a:cs typeface="Source Sans Pro"/>
                <a:sym typeface="Source Sans Pro"/>
              </a:rPr>
              <a:t> </a:t>
            </a:r>
            <a:r>
              <a:rPr lang="en-US" sz="1850" b="0" i="0" u="none" strike="noStrike" cap="none" dirty="0" err="1">
                <a:solidFill>
                  <a:schemeClr val="dk2"/>
                </a:solidFill>
                <a:latin typeface="Source Sans Pro"/>
                <a:ea typeface="Source Sans Pro"/>
                <a:cs typeface="Source Sans Pro"/>
                <a:sym typeface="Source Sans Pro"/>
              </a:rPr>
              <a:t>iždas</a:t>
            </a:r>
            <a:r>
              <a:rPr lang="en-US" sz="1850" b="0" i="0" u="none" strike="noStrike" cap="none" dirty="0">
                <a:solidFill>
                  <a:schemeClr val="dk2"/>
                </a:solidFill>
                <a:latin typeface="Source Sans Pro"/>
                <a:ea typeface="Source Sans Pro"/>
                <a:cs typeface="Source Sans Pro"/>
                <a:sym typeface="Source Sans Pro"/>
              </a:rPr>
              <a:t>.</a:t>
            </a: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370"/>
              </a:spcBef>
              <a:spcAft>
                <a:spcPts val="0"/>
              </a:spcAft>
              <a:buClr>
                <a:schemeClr val="accent1"/>
              </a:buClr>
              <a:buSzPct val="68157"/>
              <a:buFont typeface="Noto Sans Symbols"/>
              <a:buNone/>
            </a:pPr>
            <a:endParaRPr sz="1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203"/>
              </a:spcBef>
              <a:spcAft>
                <a:spcPts val="0"/>
              </a:spcAft>
              <a:buClr>
                <a:schemeClr val="accent1"/>
              </a:buClr>
              <a:buSzPct val="71190"/>
              <a:buFont typeface="Noto Sans Symbols"/>
              <a:buNone/>
            </a:pPr>
            <a:endParaRPr sz="1017"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90000"/>
              </a:lnSpc>
              <a:spcBef>
                <a:spcPts val="203"/>
              </a:spcBef>
              <a:buClr>
                <a:schemeClr val="accent1"/>
              </a:buClr>
              <a:buSzPct val="71190"/>
              <a:buFont typeface="Noto Sans Symbols"/>
              <a:buChar char="✕"/>
            </a:pPr>
            <a:r>
              <a:rPr lang="en-US" sz="1017" b="0" i="0" u="sng" strike="noStrike" cap="none" dirty="0">
                <a:solidFill>
                  <a:schemeClr val="hlink"/>
                </a:solidFill>
                <a:latin typeface="Source Sans Pro"/>
                <a:ea typeface="Source Sans Pro"/>
                <a:cs typeface="Source Sans Pro"/>
                <a:sym typeface="Source Sans Pro"/>
                <a:hlinkClick r:id="rId3"/>
              </a:rPr>
              <a:t>https://lt.wikipedia.org/wiki/Saturnas_(mitologija)#/media/File:Polidoro_da_Caravaggio_-_Saturnus-thumb.jpg</a:t>
            </a:r>
          </a:p>
          <a:p>
            <a:pPr marL="0" marR="0" lvl="0" indent="0" algn="ctr" rtl="0">
              <a:lnSpc>
                <a:spcPct val="90000"/>
              </a:lnSpc>
              <a:spcBef>
                <a:spcPts val="203"/>
              </a:spcBef>
              <a:buNone/>
            </a:pPr>
            <a:endParaRPr sz="1017" dirty="0"/>
          </a:p>
        </p:txBody>
      </p:sp>
      <p:pic>
        <p:nvPicPr>
          <p:cNvPr id="194" name="Shape 194"/>
          <p:cNvPicPr preferRelativeResize="0"/>
          <p:nvPr/>
        </p:nvPicPr>
        <p:blipFill>
          <a:blip r:embed="rId4">
            <a:alphaModFix/>
          </a:blip>
          <a:stretch>
            <a:fillRect/>
          </a:stretch>
        </p:blipFill>
        <p:spPr>
          <a:xfrm>
            <a:off x="5724127" y="3356992"/>
            <a:ext cx="2669101" cy="207598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200" name="Shape 200"/>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3200" b="0" i="0" u="none" strike="noStrike" cap="none">
                <a:solidFill>
                  <a:schemeClr val="dk2"/>
                </a:solidFill>
                <a:latin typeface="Source Sans Pro"/>
                <a:ea typeface="Source Sans Pro"/>
                <a:cs typeface="Source Sans Pro"/>
                <a:sym typeface="Source Sans Pro"/>
              </a:rPr>
              <a:t>Saturnas romėnų mitologijoje - laiko ir likimo dievas, vienas iš seniausių dievų, iš kurio gimė visi kiti. Šios planetos globojami žmonės turi atminti, kad likimą jie kuria patys. Tereikia noro ir pastangų, tuomet galima įgyvendinti kiekvieną tikslą.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SATURNAS HOROSKOPUOSE</a:t>
            </a:r>
          </a:p>
        </p:txBody>
      </p:sp>
      <p:sp>
        <p:nvSpPr>
          <p:cNvPr id="206" name="Shape 206"/>
          <p:cNvSpPr txBox="1">
            <a:spLocks noGrp="1"/>
          </p:cNvSpPr>
          <p:nvPr>
            <p:ph type="body" idx="1"/>
          </p:nvPr>
        </p:nvSpPr>
        <p:spPr>
          <a:xfrm>
            <a:off x="457200" y="1524000"/>
            <a:ext cx="8229600" cy="492933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000"/>
              <a:buFont typeface="Noto Sans Symbols"/>
              <a:buChar char="✕"/>
            </a:pPr>
            <a:r>
              <a:rPr lang="en-US" sz="3200" b="0" i="0" u="none" strike="noStrike" cap="none">
                <a:solidFill>
                  <a:schemeClr val="dk2"/>
                </a:solidFill>
                <a:latin typeface="Source Sans Pro"/>
                <a:ea typeface="Source Sans Pro"/>
                <a:cs typeface="Source Sans Pro"/>
                <a:sym typeface="Source Sans Pro"/>
              </a:rPr>
              <a:t> SATURNAS - riboja žmogaus galimybes. Valdo laiką, amžių. O žmogaus charakteryje simbolizuoja uždarumą, ištvermę, diplomatiją, egoizmą, depresiją ir aistrą. Tai vadinama - likimo planeta. </a:t>
            </a: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0" marR="0" lvl="0" indent="0" algn="l" rtl="0">
              <a:lnSpc>
                <a:spcPct val="90000"/>
              </a:lnSpc>
              <a:spcBef>
                <a:spcPts val="200"/>
              </a:spcBef>
              <a:spcAft>
                <a:spcPts val="0"/>
              </a:spcAft>
              <a:buClr>
                <a:schemeClr val="accent1"/>
              </a:buClr>
              <a:buSzPct val="25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0" marR="0" lvl="0" indent="0" algn="ctr" rtl="0">
              <a:lnSpc>
                <a:spcPct val="90000"/>
              </a:lnSpc>
              <a:spcBef>
                <a:spcPts val="160"/>
              </a:spcBef>
              <a:spcAft>
                <a:spcPts val="0"/>
              </a:spcAft>
              <a:buClr>
                <a:schemeClr val="accent1"/>
              </a:buClr>
              <a:buSzPct val="25000"/>
              <a:buFont typeface="Noto Sans Symbols"/>
              <a:buNone/>
            </a:pPr>
            <a:r>
              <a:rPr lang="en-US" sz="800" b="0" i="0" u="sng" strike="noStrike" cap="none">
                <a:solidFill>
                  <a:schemeClr val="hlink"/>
                </a:solidFill>
                <a:latin typeface="Source Sans Pro"/>
                <a:ea typeface="Source Sans Pro"/>
                <a:cs typeface="Source Sans Pro"/>
                <a:sym typeface="Source Sans Pro"/>
                <a:hlinkClick r:id="rId3"/>
              </a:rPr>
              <a:t>http://1.bp.blogspot.com/-i-o4InCIdBM/VTCkj6xGEXI/AAAAAAAABYQ/9VSP6cj8dC4/s1600/sat2.jpg RRObF4x7HtM/VTCke_GsNiI/AAAAAAAABYI/9xufbAWcY24/s1600/d188d0b0d0bdd0b8.jpg</a:t>
            </a:r>
          </a:p>
          <a:p>
            <a:pPr marL="0" marR="0" lvl="0" indent="0" algn="l" rtl="0">
              <a:lnSpc>
                <a:spcPct val="90000"/>
              </a:lnSpc>
              <a:spcBef>
                <a:spcPts val="160"/>
              </a:spcBef>
              <a:spcAft>
                <a:spcPts val="0"/>
              </a:spcAft>
              <a:buClr>
                <a:schemeClr val="accent1"/>
              </a:buClr>
              <a:buSzPct val="25000"/>
              <a:buFont typeface="Noto Sans Symbols"/>
              <a:buNone/>
            </a:pPr>
            <a:endParaRPr sz="8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pic>
        <p:nvPicPr>
          <p:cNvPr id="207" name="Shape 207"/>
          <p:cNvPicPr preferRelativeResize="0"/>
          <p:nvPr/>
        </p:nvPicPr>
        <p:blipFill rotWithShape="1">
          <a:blip r:embed="rId4">
            <a:alphaModFix/>
          </a:blip>
          <a:srcRect/>
          <a:stretch/>
        </p:blipFill>
        <p:spPr>
          <a:xfrm>
            <a:off x="2627784" y="3748059"/>
            <a:ext cx="4176464" cy="201622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3600" b="1" i="0" u="none" strike="noStrike" cap="none">
                <a:solidFill>
                  <a:schemeClr val="dk2"/>
                </a:solidFill>
                <a:latin typeface="Source Sans Pro"/>
                <a:ea typeface="Source Sans Pro"/>
                <a:cs typeface="Source Sans Pro"/>
                <a:sym typeface="Source Sans Pro"/>
              </a:rPr>
              <a:t>KOSMINIŲ STOČIŲ INFORMACIJA</a:t>
            </a:r>
          </a:p>
        </p:txBody>
      </p:sp>
      <p:sp>
        <p:nvSpPr>
          <p:cNvPr id="213" name="Shape 213"/>
          <p:cNvSpPr txBox="1">
            <a:spLocks noGrp="1"/>
          </p:cNvSpPr>
          <p:nvPr>
            <p:ph type="body" idx="1"/>
          </p:nvPr>
        </p:nvSpPr>
        <p:spPr>
          <a:xfrm>
            <a:off x="457200" y="1524000"/>
            <a:ext cx="8229600" cy="492933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7777"/>
              <a:buFont typeface="Noto Sans Symbols"/>
              <a:buChar char="✕"/>
            </a:pPr>
            <a:r>
              <a:rPr lang="en-US" sz="1800" b="0" i="0" u="none" strike="noStrike" cap="none">
                <a:solidFill>
                  <a:schemeClr val="dk2"/>
                </a:solidFill>
                <a:latin typeface="Source Sans Pro"/>
                <a:ea typeface="Source Sans Pro"/>
                <a:cs typeface="Source Sans Pro"/>
                <a:sym typeface="Source Sans Pro"/>
              </a:rPr>
              <a:t>Saturnas yra labai toli nuo Žemės, ir kosminės stotys jį pasiekia tik per keletą metų. Pirmasis Saturno žvalgas buvo „Pionierius-11″, 1974 m. gruodžio mėn. jis aplankė Jupiterį ir perdavė į Žemę nuotrauką bei gausybę duomenų; po to buvo aplankytas ir Saturnas, kurį pasiekė 1979 m. rugsėjo 1 d. 1980 ir 1981 m. pro Saturną praskriejo „Vojadžeris-1″ ir „Vojadžeris-2″, iš Žemės paleisti 1977 m., o 1979 m. aplankę Jupiterį. Visos trys stotys perdavė Saturno debesų, jo žiedų bei palydovų nuotraukų, atrado ir tyrė planetos magnetinį lauką</a:t>
            </a:r>
            <a:r>
              <a:rPr lang="en-US" sz="2000" b="0" i="0" u="none" strike="noStrike" cap="none">
                <a:solidFill>
                  <a:schemeClr val="dk2"/>
                </a:solidFill>
                <a:latin typeface="Source Sans Pro"/>
                <a:ea typeface="Source Sans Pro"/>
                <a:cs typeface="Source Sans Pro"/>
                <a:sym typeface="Source Sans Pro"/>
              </a:rPr>
              <a:t>. </a:t>
            </a:r>
          </a:p>
          <a:p>
            <a:pPr marL="342900" marR="0" lvl="0" indent="-381000" algn="l" rtl="0">
              <a:spcBef>
                <a:spcPts val="0"/>
              </a:spcBef>
              <a:spcAft>
                <a:spcPts val="0"/>
              </a:spcAft>
              <a:buClr>
                <a:schemeClr val="accent1"/>
              </a:buClr>
              <a:buSzPct val="100000"/>
              <a:buFont typeface="Noto Sans Symbols"/>
              <a:buChar char="✕"/>
            </a:pPr>
            <a:endParaRPr sz="2000"/>
          </a:p>
          <a:p>
            <a:pPr marL="342900" marR="0" lvl="0" indent="-342900" algn="l" rtl="0">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a:p>
          <a:p>
            <a:pPr marL="342900" marR="0" lvl="0" indent="-342900" algn="r" rtl="0">
              <a:spcBef>
                <a:spcPts val="400"/>
              </a:spcBef>
              <a:spcAft>
                <a:spcPts val="0"/>
              </a:spcAft>
              <a:buClr>
                <a:schemeClr val="accent1"/>
              </a:buClr>
              <a:buSzPct val="140000"/>
              <a:buFont typeface="Noto Sans Symbols"/>
              <a:buNone/>
            </a:pPr>
            <a:r>
              <a:rPr lang="en-US" sz="1000" u="sng">
                <a:solidFill>
                  <a:schemeClr val="hlink"/>
                </a:solidFill>
                <a:hlinkClick r:id="rId3"/>
              </a:rPr>
              <a:t>https://www.google.lt/search?q=saturno+palydovai&amp;espv=2&amp;biw=1600&amp;bih=799&amp;source=lnms&amp;tbm=isch&amp;sa=X&amp;ved=0ahUKEwiSkorU6ffLAhXKDywKHUFWD5IQ_AUIBigB&amp;dpr=1#imgrc=VVcPj2W6QGl-CM%3A</a:t>
            </a:r>
          </a:p>
          <a:p>
            <a:pPr marL="342900" marR="0" lvl="0" indent="-342900" algn="r" rtl="0">
              <a:spcBef>
                <a:spcPts val="400"/>
              </a:spcBef>
              <a:spcAft>
                <a:spcPts val="0"/>
              </a:spcAft>
              <a:buClr>
                <a:schemeClr val="accent1"/>
              </a:buClr>
              <a:buSzPct val="140000"/>
              <a:buFont typeface="Noto Sans Symbols"/>
              <a:buNone/>
            </a:pPr>
            <a:endParaRPr sz="1000"/>
          </a:p>
          <a:p>
            <a:pPr marL="342900" marR="0" lvl="0" indent="-342900" algn="ctr" rtl="0">
              <a:spcBef>
                <a:spcPts val="200"/>
              </a:spcBef>
              <a:spcAft>
                <a:spcPts val="0"/>
              </a:spcAft>
              <a:buClr>
                <a:schemeClr val="accent1"/>
              </a:buClr>
              <a:buSzPct val="70000"/>
              <a:buFont typeface="Noto Sans Symbols"/>
              <a:buChar char="✕"/>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400"/>
              </a:spcBef>
              <a:buClr>
                <a:schemeClr val="accent1"/>
              </a:buClr>
              <a:buSzPct val="70000"/>
              <a:buFont typeface="Noto Sans Symbols"/>
              <a:buNone/>
            </a:pPr>
            <a:endParaRPr sz="2000" b="0" i="0" u="none" strike="noStrike" cap="none">
              <a:solidFill>
                <a:schemeClr val="dk2"/>
              </a:solidFill>
              <a:latin typeface="Source Sans Pro"/>
              <a:ea typeface="Source Sans Pro"/>
              <a:cs typeface="Source Sans Pro"/>
              <a:sym typeface="Source Sans Pro"/>
            </a:endParaRPr>
          </a:p>
        </p:txBody>
      </p:sp>
      <p:pic>
        <p:nvPicPr>
          <p:cNvPr id="214" name="Shape 214"/>
          <p:cNvPicPr preferRelativeResize="0"/>
          <p:nvPr/>
        </p:nvPicPr>
        <p:blipFill>
          <a:blip r:embed="rId4">
            <a:alphaModFix/>
          </a:blip>
          <a:stretch>
            <a:fillRect/>
          </a:stretch>
        </p:blipFill>
        <p:spPr>
          <a:xfrm>
            <a:off x="1420825" y="3557650"/>
            <a:ext cx="6835624" cy="241652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smtClean="0">
                <a:solidFill>
                  <a:schemeClr val="dk2"/>
                </a:solidFill>
                <a:latin typeface="Source Sans Pro"/>
                <a:ea typeface="Source Sans Pro"/>
                <a:cs typeface="Source Sans Pro"/>
                <a:sym typeface="Source Sans Pro"/>
              </a:rPr>
              <a:t>TURINYS</a:t>
            </a:r>
            <a:endParaRPr lang="en-US" sz="4000" b="1" i="0" u="none" strike="noStrike" cap="none" dirty="0">
              <a:solidFill>
                <a:schemeClr val="dk2"/>
              </a:solidFill>
              <a:latin typeface="Source Sans Pro"/>
              <a:ea typeface="Source Sans Pro"/>
              <a:cs typeface="Source Sans Pro"/>
              <a:sym typeface="Source Sans Pro"/>
            </a:endParaRPr>
          </a:p>
        </p:txBody>
      </p:sp>
      <p:sp>
        <p:nvSpPr>
          <p:cNvPr id="103" name="Shape 103"/>
          <p:cNvSpPr txBox="1">
            <a:spLocks noGrp="1"/>
          </p:cNvSpPr>
          <p:nvPr>
            <p:ph type="body" idx="1"/>
          </p:nvPr>
        </p:nvSpPr>
        <p:spPr>
          <a:xfrm>
            <a:off x="457200" y="1524000"/>
            <a:ext cx="8229600" cy="478532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Tiksla</a:t>
            </a:r>
            <a:r>
              <a:rPr lang="en-US" sz="2400" i="1"/>
              <a:t>s</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Kas yra Saturnas?</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Sudėtis</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Fizinės charakteristikos</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Saturno žiedai</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Saturnas Mitologijoje</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Kosminių stočių informacija</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Stebėjimo ypatumai</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Palydovai</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Įdomūs faktai apie Saturną</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Klausimai</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Informacijos šaltiniai</a:t>
            </a:r>
          </a:p>
          <a:p>
            <a:pPr marL="342900" marR="0" lvl="0" indent="-342900" algn="l" rtl="0">
              <a:lnSpc>
                <a:spcPct val="80000"/>
              </a:lnSpc>
              <a:spcBef>
                <a:spcPts val="480"/>
              </a:spcBef>
              <a:spcAft>
                <a:spcPts val="0"/>
              </a:spcAft>
              <a:buClr>
                <a:schemeClr val="accent1"/>
              </a:buClr>
              <a:buSzPct val="70000"/>
              <a:buFont typeface="Noto Sans Symbols"/>
              <a:buChar char="✕"/>
            </a:pPr>
            <a:r>
              <a:rPr lang="en-US" sz="2400" b="0" i="1" u="none" strike="noStrike" cap="none">
                <a:solidFill>
                  <a:schemeClr val="dk2"/>
                </a:solidFill>
                <a:latin typeface="Source Sans Pro"/>
                <a:ea typeface="Source Sans Pro"/>
                <a:cs typeface="Source Sans Pro"/>
                <a:sym typeface="Source Sans Pro"/>
              </a:rPr>
              <a:t>Išvada</a:t>
            </a:r>
          </a:p>
          <a:p>
            <a:pPr marL="342900" marR="0" lvl="0" indent="-342900" algn="l" rtl="0">
              <a:lnSpc>
                <a:spcPct val="80000"/>
              </a:lnSpc>
              <a:spcBef>
                <a:spcPts val="240"/>
              </a:spcBef>
              <a:buClr>
                <a:schemeClr val="accent1"/>
              </a:buClr>
              <a:buSzPct val="70000"/>
              <a:buFont typeface="Noto Sans Symbols"/>
              <a:buNone/>
            </a:pPr>
            <a:endParaRPr sz="1200" b="0" i="1"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PIONNEER</a:t>
            </a:r>
          </a:p>
        </p:txBody>
      </p:sp>
      <p:sp>
        <p:nvSpPr>
          <p:cNvPr id="220" name="Shape 220"/>
          <p:cNvSpPr txBox="1">
            <a:spLocks noGrp="1"/>
          </p:cNvSpPr>
          <p:nvPr>
            <p:ph type="body" idx="1"/>
          </p:nvPr>
        </p:nvSpPr>
        <p:spPr>
          <a:xfrm>
            <a:off x="457200" y="1524000"/>
            <a:ext cx="8229600" cy="500134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1600" b="0" i="0" u="none" strike="noStrike" cap="none">
                <a:solidFill>
                  <a:schemeClr val="dk2"/>
                </a:solidFill>
                <a:latin typeface="Source Sans Pro"/>
                <a:ea typeface="Source Sans Pro"/>
                <a:cs typeface="Source Sans Pro"/>
                <a:sym typeface="Source Sans Pro"/>
              </a:rPr>
              <a:t>JAV automatinių stočių serija Saulės sistemos tarpplanetinei erdvei ir planetoms tirti (1960-1973). Pirmosios 6 stotys tapo dirbtiniais Saulės palydovais ir tyrė tarpplanetinę erdvę. "Pioneer-10", paleista 1972, praskriejo pro Jupiterį 1973, perdavė Jupiterio ir jo palydovų bei žiedo nuotraukas. "Pioneer-11", paleista 1973, praskriejo pro Jupiterį 1974 ir pro Saturną 1979. Perdavė daug informacijos apie Jupiterį, Saturną ir jų žiedus.</a:t>
            </a: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0" marR="0" lvl="0" indent="0" algn="l" rtl="0">
              <a:spcBef>
                <a:spcPts val="200"/>
              </a:spcBef>
              <a:spcAft>
                <a:spcPts val="0"/>
              </a:spcAft>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a:p>
          <a:p>
            <a:pPr marL="342900" marR="0" lvl="0" indent="-342900" algn="ctr" rtl="0">
              <a:spcBef>
                <a:spcPts val="360"/>
              </a:spcBef>
              <a:spcAft>
                <a:spcPts val="0"/>
              </a:spcAft>
              <a:buClr>
                <a:schemeClr val="accent1"/>
              </a:buClr>
              <a:buSzPct val="126000"/>
              <a:buFont typeface="Noto Sans Symbols"/>
              <a:buNone/>
            </a:pPr>
            <a:r>
              <a:rPr lang="en-US" sz="1000" u="sng">
                <a:solidFill>
                  <a:schemeClr val="hlink"/>
                </a:solidFill>
                <a:hlinkClick r:id="rId3"/>
              </a:rPr>
              <a:t>https://en.wikipedia.org/wiki/Pioneer_11#/media/File:Pioneer_11_Saturn_Rings.png</a:t>
            </a:r>
          </a:p>
          <a:p>
            <a:pPr marL="342900" marR="0" lvl="0" indent="-342900" algn="ctr" rtl="0">
              <a:spcBef>
                <a:spcPts val="360"/>
              </a:spcBef>
              <a:spcAft>
                <a:spcPts val="0"/>
              </a:spcAft>
              <a:buClr>
                <a:schemeClr val="accent1"/>
              </a:buClr>
              <a:buSzPct val="126000"/>
              <a:buFont typeface="Noto Sans Symbols"/>
              <a:buNone/>
            </a:pPr>
            <a:endParaRPr sz="1000"/>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0" marR="0" lvl="0" indent="0" algn="r" rtl="0">
              <a:spcBef>
                <a:spcPts val="200"/>
              </a:spcBef>
              <a:buClr>
                <a:schemeClr val="accent1"/>
              </a:buClr>
              <a:buSzPct val="25000"/>
              <a:buFont typeface="Noto Sans Symbols"/>
              <a:buNone/>
            </a:pPr>
            <a:endParaRPr sz="1000" b="0" i="0" u="none" strike="noStrike" cap="none">
              <a:solidFill>
                <a:schemeClr val="dk2"/>
              </a:solidFill>
              <a:latin typeface="Source Sans Pro"/>
              <a:ea typeface="Source Sans Pro"/>
              <a:cs typeface="Source Sans Pro"/>
              <a:sym typeface="Source Sans Pro"/>
            </a:endParaRPr>
          </a:p>
        </p:txBody>
      </p:sp>
      <p:pic>
        <p:nvPicPr>
          <p:cNvPr id="221" name="Shape 221"/>
          <p:cNvPicPr preferRelativeResize="0"/>
          <p:nvPr/>
        </p:nvPicPr>
        <p:blipFill>
          <a:blip r:embed="rId4">
            <a:alphaModFix/>
          </a:blip>
          <a:stretch>
            <a:fillRect/>
          </a:stretch>
        </p:blipFill>
        <p:spPr>
          <a:xfrm>
            <a:off x="548199" y="2908775"/>
            <a:ext cx="8010324" cy="32891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VOYAGER 1</a:t>
            </a:r>
          </a:p>
        </p:txBody>
      </p:sp>
      <p:sp>
        <p:nvSpPr>
          <p:cNvPr id="227" name="Shape 227"/>
          <p:cNvSpPr txBox="1">
            <a:spLocks noGrp="1"/>
          </p:cNvSpPr>
          <p:nvPr>
            <p:ph type="body" idx="1"/>
          </p:nvPr>
        </p:nvSpPr>
        <p:spPr>
          <a:xfrm>
            <a:off x="457200" y="1523999"/>
            <a:ext cx="8229600" cy="515982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1800" b="0" i="0" u="none" strike="noStrike" cap="none">
                <a:solidFill>
                  <a:schemeClr val="dk2"/>
                </a:solidFill>
                <a:latin typeface="Source Sans Pro"/>
                <a:ea typeface="Source Sans Pro"/>
                <a:cs typeface="Source Sans Pro"/>
                <a:sym typeface="Source Sans Pro"/>
              </a:rPr>
              <a:t>NASA tarpplanetinė stotis, paleista 1977.09.05. Praskriejo pro Jupiterį 1979.03.05 ir Saturną 1980.11.12. Saturno gravitacijos laukas stotį nukreipė 35</a:t>
            </a:r>
            <a:r>
              <a:rPr lang="en-US" sz="1800" b="0" i="0" u="none" strike="noStrike" cap="none" baseline="30000">
                <a:solidFill>
                  <a:schemeClr val="dk2"/>
                </a:solidFill>
                <a:latin typeface="Source Sans Pro"/>
                <a:ea typeface="Source Sans Pro"/>
                <a:cs typeface="Source Sans Pro"/>
                <a:sym typeface="Source Sans Pro"/>
              </a:rPr>
              <a:t>o</a:t>
            </a:r>
            <a:r>
              <a:rPr lang="en-US" sz="1800" b="0" i="0" u="none" strike="noStrike" cap="none">
                <a:solidFill>
                  <a:schemeClr val="dk2"/>
                </a:solidFill>
                <a:latin typeface="Source Sans Pro"/>
                <a:ea typeface="Source Sans Pro"/>
                <a:cs typeface="Source Sans Pro"/>
                <a:sym typeface="Source Sans Pro"/>
              </a:rPr>
              <a:t> kampu į šiaurę nuo ekliptikos plokštumos. 1997 m. pabaigoje stotis buvo už 68 a.v. nuo Saulės, tolsta 17.4 km/s greičiu į tarpžvaigždinę erdvę. Yra ties Heraklio ir Gyvatnešio žvaigždynų riba ir lėtai slenka α Oph žvaigždės kryptimi.</a:t>
            </a:r>
          </a:p>
          <a:p>
            <a:pPr marL="342900" marR="0" lvl="0" indent="-342900" algn="l" rtl="0">
              <a:spcBef>
                <a:spcPts val="360"/>
              </a:spcBef>
              <a:spcAft>
                <a:spcPts val="0"/>
              </a:spcAft>
              <a:buClr>
                <a:schemeClr val="accent1"/>
              </a:buClr>
              <a:buSzPct val="70000"/>
              <a:buFont typeface="Noto Sans Symbols"/>
              <a:buNone/>
            </a:pPr>
            <a:endParaRPr sz="1800"/>
          </a:p>
          <a:p>
            <a:pPr marL="342900" marR="0" lvl="0" indent="-342900" algn="l" rtl="0">
              <a:spcBef>
                <a:spcPts val="360"/>
              </a:spcBef>
              <a:spcAft>
                <a:spcPts val="0"/>
              </a:spcAft>
              <a:buClr>
                <a:schemeClr val="accent1"/>
              </a:buClr>
              <a:buSzPct val="70000"/>
              <a:buFont typeface="Noto Sans Symbols"/>
              <a:buNone/>
            </a:pPr>
            <a:endParaRPr sz="1800"/>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a:p>
          <a:p>
            <a:pPr marL="342900" marR="0" lvl="0" indent="-342900" algn="ctr" rtl="0">
              <a:spcBef>
                <a:spcPts val="360"/>
              </a:spcBef>
              <a:spcAft>
                <a:spcPts val="0"/>
              </a:spcAft>
              <a:buClr>
                <a:schemeClr val="accent1"/>
              </a:buClr>
              <a:buSzPct val="126000"/>
              <a:buFont typeface="Noto Sans Symbols"/>
              <a:buNone/>
            </a:pPr>
            <a:r>
              <a:rPr lang="en-US" sz="1000" u="sng">
                <a:solidFill>
                  <a:schemeClr val="hlink"/>
                </a:solidFill>
                <a:hlinkClick r:id="rId3"/>
              </a:rPr>
              <a:t>https://lt.wikipedia.org/wiki/Voyager_1#/media/File:Voyager.jpg</a:t>
            </a:r>
          </a:p>
          <a:p>
            <a:pPr marL="342900" marR="0" lvl="0" indent="-342900" algn="ctr" rtl="0">
              <a:spcBef>
                <a:spcPts val="360"/>
              </a:spcBef>
              <a:spcAft>
                <a:spcPts val="0"/>
              </a:spcAft>
              <a:buClr>
                <a:schemeClr val="accent1"/>
              </a:buClr>
              <a:buSzPct val="126000"/>
              <a:buFont typeface="Noto Sans Symbols"/>
              <a:buNone/>
            </a:pPr>
            <a:endParaRPr sz="1000"/>
          </a:p>
          <a:p>
            <a:pPr marL="80010" marR="0" lvl="0" indent="-80010" algn="l" rtl="0">
              <a:spcBef>
                <a:spcPts val="360"/>
              </a:spcBef>
              <a:spcAft>
                <a:spcPts val="0"/>
              </a:spcAft>
              <a:buClr>
                <a:schemeClr val="accent1"/>
              </a:buClr>
              <a:buSzPct val="126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ctr" rtl="0">
              <a:spcBef>
                <a:spcPts val="200"/>
              </a:spcBef>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p:txBody>
      </p:sp>
      <p:pic>
        <p:nvPicPr>
          <p:cNvPr id="228" name="Shape 228"/>
          <p:cNvPicPr preferRelativeResize="0"/>
          <p:nvPr/>
        </p:nvPicPr>
        <p:blipFill>
          <a:blip r:embed="rId4">
            <a:alphaModFix/>
          </a:blip>
          <a:stretch>
            <a:fillRect/>
          </a:stretch>
        </p:blipFill>
        <p:spPr>
          <a:xfrm>
            <a:off x="1679375" y="3031825"/>
            <a:ext cx="6174325" cy="313254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smtClean="0">
                <a:solidFill>
                  <a:schemeClr val="dk2"/>
                </a:solidFill>
                <a:latin typeface="Source Sans Pro"/>
                <a:ea typeface="Source Sans Pro"/>
                <a:cs typeface="Source Sans Pro"/>
                <a:sym typeface="Source Sans Pro"/>
              </a:rPr>
              <a:t>VOYAGER 2</a:t>
            </a:r>
            <a:endParaRPr lang="en-US" sz="4000" b="1" i="0" u="none" strike="noStrike" cap="none" dirty="0">
              <a:solidFill>
                <a:schemeClr val="dk2"/>
              </a:solidFill>
              <a:latin typeface="Source Sans Pro"/>
              <a:ea typeface="Source Sans Pro"/>
              <a:cs typeface="Source Sans Pro"/>
              <a:sym typeface="Source Sans Pro"/>
            </a:endParaRPr>
          </a:p>
        </p:txBody>
      </p:sp>
      <p:sp>
        <p:nvSpPr>
          <p:cNvPr id="234" name="Shape 234"/>
          <p:cNvSpPr txBox="1">
            <a:spLocks noGrp="1"/>
          </p:cNvSpPr>
          <p:nvPr>
            <p:ph type="body" idx="1"/>
          </p:nvPr>
        </p:nvSpPr>
        <p:spPr>
          <a:xfrm>
            <a:off x="457200" y="1524000"/>
            <a:ext cx="8229600" cy="492933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1600" b="0" i="0" u="none" strike="noStrike" cap="none">
                <a:solidFill>
                  <a:schemeClr val="dk2"/>
                </a:solidFill>
                <a:latin typeface="Source Sans Pro"/>
                <a:ea typeface="Source Sans Pro"/>
                <a:cs typeface="Source Sans Pro"/>
                <a:sym typeface="Source Sans Pro"/>
              </a:rPr>
              <a:t>NASA tarpplanetinė stotis, paleista 1977.08.20. Praskriejo pro Jupiterį 1979.07.09, pro Saturną 1981.08.25., pro Uraną 1986.01.24 ir pro Neptūną 1989.08.24. Neptūno gravitacijos laukas pasuko stoties trajektoriją 48</a:t>
            </a:r>
            <a:r>
              <a:rPr lang="en-US" sz="1600" b="0" i="0" u="none" strike="noStrike" cap="none" baseline="30000">
                <a:solidFill>
                  <a:schemeClr val="dk2"/>
                </a:solidFill>
                <a:latin typeface="Source Sans Pro"/>
                <a:ea typeface="Source Sans Pro"/>
                <a:cs typeface="Source Sans Pro"/>
                <a:sym typeface="Source Sans Pro"/>
              </a:rPr>
              <a:t>o</a:t>
            </a:r>
            <a:r>
              <a:rPr lang="en-US" sz="1600" b="0" i="0" u="none" strike="noStrike" cap="none">
                <a:solidFill>
                  <a:schemeClr val="dk2"/>
                </a:solidFill>
                <a:latin typeface="Source Sans Pro"/>
                <a:ea typeface="Source Sans Pro"/>
                <a:cs typeface="Source Sans Pro"/>
                <a:sym typeface="Source Sans Pro"/>
              </a:rPr>
              <a:t> kampu į pietus nuo ekliptikos plokštumos. 1997 pabaigoje stotis buvo už 53 a.v. nuo Saulės, tolsta 15.9 km/s greičiu į tarpžvaigždinę erdvę. Yra pietinio dangaus pusrutulyje ties Pietinio Vainiko, Šaulio ir Teleskopo žvaigždynų riba. Judėjimo kryptis - link Teleskopo ir Povo žvaigždynų.</a:t>
            </a:r>
          </a:p>
          <a:p>
            <a:pPr marL="342900" marR="0" lvl="0" indent="-373380" algn="l" rtl="0">
              <a:spcBef>
                <a:spcPts val="0"/>
              </a:spcBef>
              <a:spcAft>
                <a:spcPts val="0"/>
              </a:spcAft>
              <a:buClr>
                <a:schemeClr val="accent1"/>
              </a:buClr>
              <a:buSzPct val="100000"/>
              <a:buFont typeface="Noto Sans Symbols"/>
              <a:buChar char="✕"/>
            </a:pPr>
            <a:endParaRPr sz="1600"/>
          </a:p>
          <a:p>
            <a:pPr marL="0" marR="0" lvl="0" indent="0" algn="l" rtl="0">
              <a:spcBef>
                <a:spcPts val="0"/>
              </a:spcBef>
              <a:spcAft>
                <a:spcPts val="0"/>
              </a:spcAft>
              <a:buNone/>
            </a:pPr>
            <a:endParaRPr sz="1600"/>
          </a:p>
          <a:p>
            <a:pPr marL="0" marR="0" lvl="0" indent="0" algn="l" rtl="0">
              <a:spcBef>
                <a:spcPts val="0"/>
              </a:spcBef>
              <a:spcAft>
                <a:spcPts val="0"/>
              </a:spcAft>
              <a:buNone/>
            </a:pPr>
            <a:endParaRPr sz="1600"/>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a:p>
          <a:p>
            <a:pPr marL="342900" marR="0" lvl="0" indent="-342900" algn="l" rtl="0">
              <a:spcBef>
                <a:spcPts val="320"/>
              </a:spcBef>
              <a:spcAft>
                <a:spcPts val="0"/>
              </a:spcAft>
              <a:buClr>
                <a:schemeClr val="accent1"/>
              </a:buClr>
              <a:buSzPct val="70000"/>
              <a:buFont typeface="Noto Sans Symbols"/>
              <a:buNone/>
            </a:pPr>
            <a:endParaRPr sz="1600"/>
          </a:p>
          <a:p>
            <a:pPr marL="342900" marR="0" lvl="0" indent="-342900" algn="ctr" rtl="0">
              <a:spcBef>
                <a:spcPts val="320"/>
              </a:spcBef>
              <a:spcAft>
                <a:spcPts val="0"/>
              </a:spcAft>
              <a:buClr>
                <a:schemeClr val="accent1"/>
              </a:buClr>
              <a:buSzPct val="112000"/>
              <a:buFont typeface="Noto Sans Symbols"/>
              <a:buNone/>
            </a:pPr>
            <a:r>
              <a:rPr lang="en-US" sz="1000" u="sng">
                <a:solidFill>
                  <a:schemeClr val="hlink"/>
                </a:solidFill>
                <a:hlinkClick r:id="rId3"/>
              </a:rPr>
              <a:t>http://pics-about-space.com/voyager-2-space-probe-crash?p=2#img7975636686617655378</a:t>
            </a:r>
          </a:p>
          <a:p>
            <a:pPr marL="342900" marR="0" lvl="0" indent="-342900" algn="ctr" rtl="0">
              <a:spcBef>
                <a:spcPts val="320"/>
              </a:spcBef>
              <a:spcAft>
                <a:spcPts val="0"/>
              </a:spcAft>
              <a:buClr>
                <a:schemeClr val="accent1"/>
              </a:buClr>
              <a:buSzPct val="112000"/>
              <a:buFont typeface="Noto Sans Symbols"/>
              <a:buNone/>
            </a:pPr>
            <a:endParaRPr sz="1000"/>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spcAft>
                <a:spcPts val="0"/>
              </a:spcAft>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a:p>
            <a:pPr marL="0" marR="0" lvl="0" indent="0" algn="ctr" rtl="0">
              <a:spcBef>
                <a:spcPts val="200"/>
              </a:spcBef>
              <a:spcAft>
                <a:spcPts val="0"/>
              </a:spcAft>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320"/>
              </a:spcBef>
              <a:buClr>
                <a:schemeClr val="accent1"/>
              </a:buClr>
              <a:buSzPct val="70000"/>
              <a:buFont typeface="Noto Sans Symbols"/>
              <a:buNone/>
            </a:pPr>
            <a:endParaRPr sz="1600" b="0" i="0" u="none" strike="noStrike" cap="none">
              <a:solidFill>
                <a:schemeClr val="dk2"/>
              </a:solidFill>
              <a:latin typeface="Source Sans Pro"/>
              <a:ea typeface="Source Sans Pro"/>
              <a:cs typeface="Source Sans Pro"/>
              <a:sym typeface="Source Sans Pro"/>
            </a:endParaRPr>
          </a:p>
        </p:txBody>
      </p:sp>
      <p:pic>
        <p:nvPicPr>
          <p:cNvPr id="235" name="Shape 235"/>
          <p:cNvPicPr preferRelativeResize="0"/>
          <p:nvPr/>
        </p:nvPicPr>
        <p:blipFill>
          <a:blip r:embed="rId4">
            <a:alphaModFix/>
          </a:blip>
          <a:stretch>
            <a:fillRect/>
          </a:stretch>
        </p:blipFill>
        <p:spPr>
          <a:xfrm>
            <a:off x="1801200" y="3110150"/>
            <a:ext cx="5716875" cy="2975896"/>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STEBĖJIMO YPATUMAI</a:t>
            </a:r>
          </a:p>
        </p:txBody>
      </p:sp>
      <p:sp>
        <p:nvSpPr>
          <p:cNvPr id="241" name="Shape 241"/>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0518"/>
              <a:buFont typeface="Noto Sans Symbols"/>
              <a:buChar char="✕"/>
            </a:pPr>
            <a:r>
              <a:rPr lang="en-US" sz="2720" b="0" i="0" u="none" strike="noStrike" cap="none">
                <a:solidFill>
                  <a:schemeClr val="dk2"/>
                </a:solidFill>
                <a:latin typeface="Source Sans Pro"/>
                <a:ea typeface="Source Sans Pro"/>
                <a:cs typeface="Source Sans Pro"/>
                <a:sym typeface="Source Sans Pro"/>
              </a:rPr>
              <a:t>Saturną dažniausiai galime pamatyti balandžio ar gegužės mėnesį. Nukreipus į Saturną teleskopą, atsivers pribloškiantis vaizdas. Net prie nedidelio didinimo bus akivaizdžiai matyti, kad planetos diskas yra kiek suplotas dėl jos sukimosi. Žinoma, Saturno stebėjimas nebus pilnavertis, nepasidairius jo palydovų. Geriausiai matomas yra Titanas, kuris visada matomas bet kokiu teleskopu netoli planetos kaip 8 ryškio žvaigždė. </a:t>
            </a:r>
          </a:p>
          <a:p>
            <a:pPr marL="342900" marR="0" lvl="0" indent="-342900" algn="l" rtl="0">
              <a:lnSpc>
                <a:spcPct val="80000"/>
              </a:lnSpc>
              <a:spcBef>
                <a:spcPts val="544"/>
              </a:spcBef>
              <a:buClr>
                <a:schemeClr val="accent1"/>
              </a:buClr>
              <a:buSzPct val="70518"/>
              <a:buFont typeface="Noto Sans Symbols"/>
              <a:buChar char="✕"/>
            </a:pPr>
            <a:r>
              <a:rPr lang="en-US" sz="2720" b="0" i="0" u="none" strike="noStrike" cap="none">
                <a:solidFill>
                  <a:schemeClr val="dk2"/>
                </a:solidFill>
                <a:latin typeface="Source Sans Pro"/>
                <a:ea typeface="Source Sans Pro"/>
                <a:cs typeface="Source Sans Pro"/>
                <a:sym typeface="Source Sans Pro"/>
              </a:rPr>
              <a:t>Vos tik sutemus, Saturną nesunkiai galima pamatyti maždaug pietų kryptimi, visai netoli vienos ryškesnių Mergelės žvaigždyno žvaigždžių – Porimos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SATURNO PALYDOVAI</a:t>
            </a:r>
          </a:p>
        </p:txBody>
      </p:sp>
      <p:sp>
        <p:nvSpPr>
          <p:cNvPr id="247" name="Shape 247"/>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Saturnas turi mažiausiai 62 palydovus, iš kurių 53 turi oficialius pavadinimus. Keli jų: </a:t>
            </a:r>
            <a:r>
              <a:rPr lang="en-US" sz="2960" b="0" i="0" u="none" strike="noStrike" cap="none">
                <a:solidFill>
                  <a:srgbClr val="FF0000"/>
                </a:solidFill>
                <a:latin typeface="Source Sans Pro"/>
                <a:ea typeface="Source Sans Pro"/>
                <a:cs typeface="Source Sans Pro"/>
                <a:sym typeface="Source Sans Pro"/>
              </a:rPr>
              <a:t>Titanas,</a:t>
            </a:r>
            <a:r>
              <a:rPr lang="en-US" sz="2960" b="0" i="0" u="none" strike="noStrike" cap="none">
                <a:solidFill>
                  <a:schemeClr val="lt1"/>
                </a:solidFill>
                <a:latin typeface="Source Sans Pro"/>
                <a:ea typeface="Source Sans Pro"/>
                <a:cs typeface="Source Sans Pro"/>
                <a:sym typeface="Source Sans Pro"/>
              </a:rPr>
              <a:t> </a:t>
            </a:r>
            <a:r>
              <a:rPr lang="en-US" sz="2960" b="0" i="0" u="none" strike="noStrike" cap="none">
                <a:solidFill>
                  <a:srgbClr val="FF0000"/>
                </a:solidFill>
                <a:latin typeface="Source Sans Pro"/>
                <a:ea typeface="Source Sans Pro"/>
                <a:cs typeface="Source Sans Pro"/>
                <a:sym typeface="Source Sans Pro"/>
              </a:rPr>
              <a:t>Panas, Atlantas, Prometėjas, Pandora, Epimetėjas, Janas, Mimas, Enceladas, Tetija, Telesta, Kalipsė, Dionė, Elenė, Rėja, Hiperionas, Japetas, Febė.</a:t>
            </a:r>
          </a:p>
          <a:p>
            <a:pPr marL="342900" marR="0" lvl="0" indent="-342900" algn="l" rtl="0">
              <a:lnSpc>
                <a:spcPct val="80000"/>
              </a:lnSpc>
              <a:spcBef>
                <a:spcPts val="592"/>
              </a:spcBef>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Tikslaus Saturno palydovų skaičiaus galbūt ir neturėsime, kadangi nėra objektyvios skiriamosios linijos tarp Saturno žiedus sudarančių objektų ir jau pavadintų (ar būsimų) palydovų.</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TITANAS</a:t>
            </a:r>
          </a:p>
        </p:txBody>
      </p:sp>
      <p:sp>
        <p:nvSpPr>
          <p:cNvPr id="253" name="Shape 253"/>
          <p:cNvSpPr txBox="1">
            <a:spLocks noGrp="1"/>
          </p:cNvSpPr>
          <p:nvPr>
            <p:ph type="body" idx="1"/>
          </p:nvPr>
        </p:nvSpPr>
        <p:spPr>
          <a:xfrm>
            <a:off x="457200" y="1412775"/>
            <a:ext cx="8229600" cy="53109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000"/>
              <a:buFont typeface="Noto Sans Symbols"/>
              <a:buChar char="✕"/>
            </a:pPr>
            <a:r>
              <a:rPr lang="en-US" sz="2400" b="0" i="0" u="none" strike="noStrike" cap="none" dirty="0" err="1">
                <a:solidFill>
                  <a:schemeClr val="dk2"/>
                </a:solidFill>
                <a:latin typeface="Source Sans Pro"/>
                <a:ea typeface="Source Sans Pro"/>
                <a:cs typeface="Source Sans Pro"/>
                <a:sym typeface="Source Sans Pro"/>
              </a:rPr>
              <a:t>Didžiausias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Saturno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palydovas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Turi</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atmosferą</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kuri</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susideda</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iš</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azoto</a:t>
            </a:r>
            <a:r>
              <a:rPr lang="en-US" sz="2400" b="0" i="0" u="none" strike="noStrike" cap="none" dirty="0">
                <a:solidFill>
                  <a:schemeClr val="dk2"/>
                </a:solidFill>
                <a:latin typeface="Source Sans Pro"/>
                <a:ea typeface="Source Sans Pro"/>
                <a:cs typeface="Source Sans Pro"/>
                <a:sym typeface="Source Sans Pro"/>
              </a:rPr>
              <a:t> (85%), </a:t>
            </a:r>
            <a:r>
              <a:rPr lang="en-US" sz="2400" b="0" i="0" u="none" strike="noStrike" cap="none" dirty="0" err="1">
                <a:solidFill>
                  <a:schemeClr val="dk2"/>
                </a:solidFill>
                <a:latin typeface="Source Sans Pro"/>
                <a:ea typeface="Source Sans Pro"/>
                <a:cs typeface="Source Sans Pro"/>
                <a:sym typeface="Source Sans Pro"/>
              </a:rPr>
              <a:t>argono</a:t>
            </a:r>
            <a:r>
              <a:rPr lang="en-US" sz="2400" b="0" i="0" u="none" strike="noStrike" cap="none" dirty="0">
                <a:solidFill>
                  <a:schemeClr val="dk2"/>
                </a:solidFill>
                <a:latin typeface="Source Sans Pro"/>
                <a:ea typeface="Source Sans Pro"/>
                <a:cs typeface="Source Sans Pro"/>
                <a:sym typeface="Source Sans Pro"/>
              </a:rPr>
              <a:t> (12%), </a:t>
            </a:r>
            <a:r>
              <a:rPr lang="en-US" sz="2400" b="0" i="0" u="none" strike="noStrike" cap="none" dirty="0" err="1">
                <a:solidFill>
                  <a:schemeClr val="dk2"/>
                </a:solidFill>
                <a:latin typeface="Source Sans Pro"/>
                <a:ea typeface="Source Sans Pro"/>
                <a:cs typeface="Source Sans Pro"/>
                <a:sym typeface="Source Sans Pro"/>
              </a:rPr>
              <a:t>metano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etano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acetileno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etileno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ciano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ir</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kitų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organinių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junginių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Paviršių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nuolat</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dengia</a:t>
            </a:r>
            <a:r>
              <a:rPr lang="en-US" sz="2400" b="0" i="0" u="none" strike="noStrike" cap="none" dirty="0">
                <a:solidFill>
                  <a:schemeClr val="dk2"/>
                </a:solidFill>
                <a:latin typeface="Source Sans Pro"/>
                <a:ea typeface="Source Sans Pro"/>
                <a:cs typeface="Source Sans Pro"/>
                <a:sym typeface="Source Sans Pro"/>
              </a:rPr>
              <a:t> debesys.1655m. </a:t>
            </a:r>
            <a:r>
              <a:rPr lang="en-US" sz="2400" b="0" i="0" u="none" strike="noStrike" cap="none" dirty="0" err="1">
                <a:solidFill>
                  <a:schemeClr val="dk2"/>
                </a:solidFill>
                <a:latin typeface="Source Sans Pro"/>
                <a:ea typeface="Source Sans Pro"/>
                <a:cs typeface="Source Sans Pro"/>
                <a:sym typeface="Source Sans Pro"/>
              </a:rPr>
              <a:t>atrado</a:t>
            </a:r>
            <a:r>
              <a:rPr lang="en-US" sz="2400" b="0" i="0" u="none" strike="noStrike" cap="none" dirty="0">
                <a:solidFill>
                  <a:schemeClr val="dk2"/>
                </a:solidFill>
                <a:latin typeface="Source Sans Pro"/>
                <a:ea typeface="Source Sans Pro"/>
                <a:cs typeface="Source Sans Pro"/>
                <a:sym typeface="Source Sans Pro"/>
              </a:rPr>
              <a:t> K. </a:t>
            </a:r>
            <a:r>
              <a:rPr lang="en-US" sz="2400" b="0" i="0" u="none" strike="noStrike" cap="none" dirty="0" err="1">
                <a:solidFill>
                  <a:schemeClr val="dk2"/>
                </a:solidFill>
                <a:latin typeface="Source Sans Pro"/>
                <a:ea typeface="Source Sans Pro"/>
                <a:cs typeface="Source Sans Pro"/>
                <a:sym typeface="Source Sans Pro"/>
              </a:rPr>
              <a:t>Huigensas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Pavadintas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senovės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graikų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pirmos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kartos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dievų</a:t>
            </a:r>
            <a:r>
              <a:rPr lang="en-US" sz="2400" b="0" i="0" u="none" strike="noStrike" cap="none" dirty="0">
                <a:solidFill>
                  <a:schemeClr val="dk2"/>
                </a:solidFill>
                <a:latin typeface="Source Sans Pro"/>
                <a:ea typeface="Source Sans Pro"/>
                <a:cs typeface="Source Sans Pro"/>
                <a:sym typeface="Source Sans Pro"/>
              </a:rPr>
              <a:t> - </a:t>
            </a:r>
            <a:r>
              <a:rPr lang="en-US" sz="2400" b="0" i="0" u="none" strike="noStrike" cap="none" dirty="0" err="1">
                <a:solidFill>
                  <a:schemeClr val="dk2"/>
                </a:solidFill>
                <a:latin typeface="Source Sans Pro"/>
                <a:ea typeface="Source Sans Pro"/>
                <a:cs typeface="Source Sans Pro"/>
                <a:sym typeface="Source Sans Pro"/>
              </a:rPr>
              <a:t>titanų</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vardu</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Šeši</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titanai</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ir</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šešios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titanidės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buvo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Žemės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deivės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Gėjos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ir</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dangaus</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dievo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Urano</a:t>
            </a:r>
            <a:r>
              <a:rPr lang="en-US" sz="2400" b="0" i="0" u="none" strike="noStrike" cap="none" dirty="0">
                <a:solidFill>
                  <a:schemeClr val="dk2"/>
                </a:solidFill>
                <a:latin typeface="Source Sans Pro"/>
                <a:ea typeface="Source Sans Pro"/>
                <a:cs typeface="Source Sans Pro"/>
                <a:sym typeface="Source Sans Pro"/>
              </a:rPr>
              <a:t> </a:t>
            </a:r>
            <a:r>
              <a:rPr lang="en-US" sz="2400" b="0" i="0" u="none" strike="noStrike" cap="none" dirty="0" err="1">
                <a:solidFill>
                  <a:schemeClr val="dk2"/>
                </a:solidFill>
                <a:latin typeface="Source Sans Pro"/>
                <a:ea typeface="Source Sans Pro"/>
                <a:cs typeface="Source Sans Pro"/>
                <a:sym typeface="Source Sans Pro"/>
              </a:rPr>
              <a:t>vaikai</a:t>
            </a:r>
            <a:r>
              <a:rPr lang="en-US" sz="2400" b="0" i="0" u="none" strike="noStrike" cap="none" dirty="0">
                <a:solidFill>
                  <a:schemeClr val="dk2"/>
                </a:solidFill>
                <a:latin typeface="Source Sans Pro"/>
                <a:ea typeface="Source Sans Pro"/>
                <a:cs typeface="Source Sans Pro"/>
                <a:sym typeface="Source Sans Pro"/>
              </a:rPr>
              <a:t>.</a:t>
            </a:r>
          </a:p>
          <a:p>
            <a:pPr marL="0" marR="0" lvl="0" indent="0" algn="l" rtl="0">
              <a:lnSpc>
                <a:spcPct val="90000"/>
              </a:lnSpc>
              <a:spcBef>
                <a:spcPts val="0"/>
              </a:spcBef>
              <a:spcAft>
                <a:spcPts val="0"/>
              </a:spcAft>
              <a:buNone/>
            </a:pPr>
            <a:endParaRPr sz="2400" dirty="0"/>
          </a:p>
          <a:p>
            <a:pPr marL="0" marR="0" lvl="0" indent="0" algn="l" rtl="0">
              <a:lnSpc>
                <a:spcPct val="90000"/>
              </a:lnSpc>
              <a:spcBef>
                <a:spcPts val="0"/>
              </a:spcBef>
              <a:spcAft>
                <a:spcPts val="0"/>
              </a:spcAft>
              <a:buNone/>
            </a:pPr>
            <a:endParaRPr sz="2400" dirty="0"/>
          </a:p>
          <a:p>
            <a:pPr marL="0" marR="0" lvl="0" indent="0" algn="l" rtl="0">
              <a:lnSpc>
                <a:spcPct val="90000"/>
              </a:lnSpc>
              <a:spcBef>
                <a:spcPts val="0"/>
              </a:spcBef>
              <a:spcAft>
                <a:spcPts val="0"/>
              </a:spcAft>
              <a:buNone/>
            </a:pPr>
            <a:endParaRPr sz="2400" dirty="0"/>
          </a:p>
          <a:p>
            <a:pPr marL="0" marR="0" lvl="0" indent="0" algn="l" rtl="0">
              <a:lnSpc>
                <a:spcPct val="90000"/>
              </a:lnSpc>
              <a:spcBef>
                <a:spcPts val="0"/>
              </a:spcBef>
              <a:spcAft>
                <a:spcPts val="0"/>
              </a:spcAft>
              <a:buNone/>
            </a:pPr>
            <a:endParaRPr sz="2400" dirty="0"/>
          </a:p>
          <a:p>
            <a:pPr marL="0" marR="0" lvl="0" indent="0" algn="l" rtl="0">
              <a:lnSpc>
                <a:spcPct val="90000"/>
              </a:lnSpc>
              <a:spcBef>
                <a:spcPts val="0"/>
              </a:spcBef>
              <a:spcAft>
                <a:spcPts val="0"/>
              </a:spcAft>
              <a:buNone/>
            </a:pPr>
            <a:endParaRPr sz="2400" dirty="0"/>
          </a:p>
          <a:p>
            <a:pPr marL="0" marR="0" lvl="0" indent="0" algn="l" rtl="0">
              <a:lnSpc>
                <a:spcPct val="90000"/>
              </a:lnSpc>
              <a:spcBef>
                <a:spcPts val="0"/>
              </a:spcBef>
              <a:spcAft>
                <a:spcPts val="0"/>
              </a:spcAft>
              <a:buNone/>
            </a:pPr>
            <a:endParaRPr sz="2400" dirty="0"/>
          </a:p>
          <a:p>
            <a:pPr marL="0" marR="0" lvl="0" indent="0" algn="r" rtl="0">
              <a:lnSpc>
                <a:spcPct val="90000"/>
              </a:lnSpc>
              <a:spcBef>
                <a:spcPts val="0"/>
              </a:spcBef>
              <a:spcAft>
                <a:spcPts val="0"/>
              </a:spcAft>
              <a:buNone/>
            </a:pPr>
            <a:r>
              <a:rPr lang="en-US" sz="1000" u="sng" dirty="0">
                <a:solidFill>
                  <a:schemeClr val="hlink"/>
                </a:solidFill>
                <a:hlinkClick r:id="rId3"/>
              </a:rPr>
              <a:t>https://lt.wikipedia.org/wiki/Titanas_(palydovas)#/media/File:Titan_Visible.jpg</a:t>
            </a:r>
          </a:p>
          <a:p>
            <a:pPr marL="0" marR="0" lvl="0" indent="0" algn="r" rtl="0">
              <a:lnSpc>
                <a:spcPct val="90000"/>
              </a:lnSpc>
              <a:spcBef>
                <a:spcPts val="0"/>
              </a:spcBef>
              <a:spcAft>
                <a:spcPts val="0"/>
              </a:spcAft>
              <a:buNone/>
            </a:pPr>
            <a:endParaRPr sz="1000" dirty="0"/>
          </a:p>
          <a:p>
            <a:pPr marL="0" marR="0" lvl="0" indent="0" algn="r" rtl="0">
              <a:lnSpc>
                <a:spcPct val="90000"/>
              </a:lnSpc>
              <a:spcBef>
                <a:spcPts val="0"/>
              </a:spcBef>
              <a:spcAft>
                <a:spcPts val="0"/>
              </a:spcAft>
              <a:buNone/>
            </a:pPr>
            <a:endParaRPr sz="2400" dirty="0"/>
          </a:p>
          <a:p>
            <a:pPr marL="342900" marR="0" lvl="0" indent="-342900" algn="l" rtl="0">
              <a:lnSpc>
                <a:spcPct val="90000"/>
              </a:lnSpc>
              <a:spcBef>
                <a:spcPts val="640"/>
              </a:spcBef>
              <a:spcAft>
                <a:spcPts val="0"/>
              </a:spcAft>
              <a:buClr>
                <a:schemeClr val="accent1"/>
              </a:buClr>
              <a:buSzPct val="70000"/>
              <a:buFont typeface="Noto Sans Symbols"/>
              <a:buNone/>
            </a:pPr>
            <a:endParaRPr dirty="0"/>
          </a:p>
          <a:p>
            <a:pPr marL="342900" marR="0" lvl="0" indent="-342900" algn="l" rtl="0">
              <a:lnSpc>
                <a:spcPct val="90000"/>
              </a:lnSpc>
              <a:spcBef>
                <a:spcPts val="640"/>
              </a:spcBef>
              <a:spcAft>
                <a:spcPts val="0"/>
              </a:spcAft>
              <a:buClr>
                <a:schemeClr val="accent1"/>
              </a:buClr>
              <a:buSzPct val="70000"/>
              <a:buFont typeface="Noto Sans Symbols"/>
              <a:buNone/>
            </a:pPr>
            <a:endParaRPr dirty="0"/>
          </a:p>
          <a:p>
            <a:pPr marL="342900" marR="0" lvl="0" indent="-342900" algn="l" rtl="0">
              <a:lnSpc>
                <a:spcPct val="90000"/>
              </a:lnSpc>
              <a:spcBef>
                <a:spcPts val="640"/>
              </a:spcBef>
              <a:spcAft>
                <a:spcPts val="0"/>
              </a:spcAft>
              <a:buClr>
                <a:schemeClr val="accent1"/>
              </a:buClr>
              <a:buSzPct val="70000"/>
              <a:buFont typeface="Noto Sans Symbols"/>
              <a:buNone/>
            </a:pPr>
            <a:r>
              <a:rPr lang="en-US" dirty="0"/>
              <a:t>                                     </a:t>
            </a:r>
          </a:p>
          <a:p>
            <a:pPr marL="342900" marR="0" lvl="0" indent="-342900" algn="l" rtl="0">
              <a:lnSpc>
                <a:spcPct val="90000"/>
              </a:lnSpc>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0" marR="0" lvl="0" indent="0" algn="l" rtl="0">
              <a:lnSpc>
                <a:spcPct val="90000"/>
              </a:lnSpc>
              <a:spcBef>
                <a:spcPts val="200"/>
              </a:spcBef>
              <a:spcAft>
                <a:spcPts val="0"/>
              </a:spcAft>
              <a:buNone/>
            </a:pPr>
            <a:endParaRPr sz="1000" b="0" i="0" u="none" strike="noStrike" cap="none" dirty="0">
              <a:solidFill>
                <a:schemeClr val="dk2"/>
              </a:solidFill>
              <a:latin typeface="Source Sans Pro"/>
              <a:ea typeface="Source Sans Pro"/>
              <a:cs typeface="Source Sans Pro"/>
              <a:sym typeface="Source Sans Pro"/>
            </a:endParaRPr>
          </a:p>
          <a:p>
            <a:pPr marL="342900" marR="0" lvl="0" indent="-342900" algn="ctr" rtl="0">
              <a:lnSpc>
                <a:spcPct val="90000"/>
              </a:lnSpc>
              <a:spcBef>
                <a:spcPts val="200"/>
              </a:spcBef>
              <a:buClr>
                <a:schemeClr val="accent1"/>
              </a:buClr>
              <a:buSzPct val="70000"/>
              <a:buFont typeface="Noto Sans Symbols"/>
              <a:buNone/>
            </a:pPr>
            <a:endParaRPr sz="1000" b="0" i="0" u="none" strike="noStrike" cap="none" dirty="0">
              <a:solidFill>
                <a:schemeClr val="dk2"/>
              </a:solidFill>
              <a:latin typeface="Source Sans Pro"/>
              <a:ea typeface="Source Sans Pro"/>
              <a:cs typeface="Source Sans Pro"/>
              <a:sym typeface="Source Sans Pro"/>
            </a:endParaRPr>
          </a:p>
        </p:txBody>
      </p:sp>
      <p:pic>
        <p:nvPicPr>
          <p:cNvPr id="254" name="Shape 254"/>
          <p:cNvPicPr preferRelativeResize="0"/>
          <p:nvPr/>
        </p:nvPicPr>
        <p:blipFill rotWithShape="1">
          <a:blip r:embed="rId4">
            <a:alphaModFix/>
          </a:blip>
          <a:srcRect b="3194"/>
          <a:stretch/>
        </p:blipFill>
        <p:spPr>
          <a:xfrm>
            <a:off x="4403550" y="3753852"/>
            <a:ext cx="4222074" cy="1907395"/>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PANAS</a:t>
            </a:r>
          </a:p>
        </p:txBody>
      </p:sp>
      <p:sp>
        <p:nvSpPr>
          <p:cNvPr id="260" name="Shape 260"/>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2000" b="0" i="0" u="none" strike="noStrike" cap="none" dirty="0" err="1">
                <a:solidFill>
                  <a:schemeClr val="dk2"/>
                </a:solidFill>
                <a:latin typeface="Source Sans Pro"/>
                <a:ea typeface="Source Sans Pro"/>
                <a:cs typeface="Source Sans Pro"/>
                <a:sym typeface="Source Sans Pro"/>
              </a:rPr>
              <a:t>Artimiausias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Saturno</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palydovas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Atrastas</a:t>
            </a:r>
            <a:r>
              <a:rPr lang="en-US" sz="2000" b="0" i="0" u="none" strike="noStrike" cap="none" dirty="0">
                <a:solidFill>
                  <a:schemeClr val="dk2"/>
                </a:solidFill>
                <a:latin typeface="Source Sans Pro"/>
                <a:ea typeface="Source Sans Pro"/>
                <a:cs typeface="Source Sans Pro"/>
                <a:sym typeface="Source Sans Pro"/>
              </a:rPr>
              <a:t> 1991 m. </a:t>
            </a:r>
            <a:r>
              <a:rPr lang="en-US" sz="2000" b="0" i="0" u="none" strike="noStrike" cap="none" dirty="0" err="1">
                <a:solidFill>
                  <a:schemeClr val="dk2"/>
                </a:solidFill>
                <a:latin typeface="Source Sans Pro"/>
                <a:ea typeface="Source Sans Pro"/>
                <a:cs typeface="Source Sans Pro"/>
                <a:sym typeface="Source Sans Pro"/>
              </a:rPr>
              <a:t>tarpplanetinių</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stočių</a:t>
            </a:r>
            <a:r>
              <a:rPr lang="en-US" sz="2000" b="0" i="0" u="none" strike="noStrike" cap="none" dirty="0">
                <a:solidFill>
                  <a:schemeClr val="dk2"/>
                </a:solidFill>
                <a:latin typeface="Source Sans Pro"/>
                <a:ea typeface="Source Sans Pro"/>
                <a:cs typeface="Source Sans Pro"/>
                <a:sym typeface="Source Sans Pro"/>
              </a:rPr>
              <a:t> "Voyager-1" </a:t>
            </a:r>
            <a:r>
              <a:rPr lang="en-US" sz="2000" b="0" i="0" u="none" strike="noStrike" cap="none" dirty="0" err="1">
                <a:solidFill>
                  <a:schemeClr val="dk2"/>
                </a:solidFill>
                <a:latin typeface="Source Sans Pro"/>
                <a:ea typeface="Source Sans Pro"/>
                <a:cs typeface="Source Sans Pro"/>
                <a:sym typeface="Source Sans Pro"/>
              </a:rPr>
              <a:t>ir</a:t>
            </a:r>
            <a:r>
              <a:rPr lang="en-US" sz="2000" b="0" i="0" u="none" strike="noStrike" cap="none" dirty="0">
                <a:solidFill>
                  <a:schemeClr val="dk2"/>
                </a:solidFill>
                <a:latin typeface="Source Sans Pro"/>
                <a:ea typeface="Source Sans Pro"/>
                <a:cs typeface="Source Sans Pro"/>
                <a:sym typeface="Source Sans Pro"/>
              </a:rPr>
              <a:t> "Voyager-2" </a:t>
            </a:r>
            <a:r>
              <a:rPr lang="en-US" sz="2000" b="0" i="0" u="none" strike="noStrike" cap="none" dirty="0" err="1">
                <a:solidFill>
                  <a:schemeClr val="dk2"/>
                </a:solidFill>
                <a:latin typeface="Source Sans Pro"/>
                <a:ea typeface="Source Sans Pro"/>
                <a:cs typeface="Source Sans Pro"/>
                <a:sym typeface="Source Sans Pro"/>
              </a:rPr>
              <a:t>nuotraukose</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Pano</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orbita</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yra</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Saturno</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žiedų</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Enkės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spragoje</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Pavadintas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pagal</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senovės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graikų</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piemenų</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dievą</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Paną</a:t>
            </a:r>
            <a:r>
              <a:rPr lang="en-US" sz="2000" b="0" i="0" u="none" strike="noStrike" cap="none" dirty="0">
                <a:solidFill>
                  <a:schemeClr val="dk2"/>
                </a:solidFill>
                <a:latin typeface="Source Sans Pro"/>
                <a:ea typeface="Source Sans Pro"/>
                <a:cs typeface="Source Sans Pro"/>
                <a:sym typeface="Source Sans Pro"/>
              </a:rPr>
              <a:t>, kuris </a:t>
            </a:r>
            <a:r>
              <a:rPr lang="en-US" sz="2000" b="0" i="0" u="none" strike="noStrike" cap="none" dirty="0" err="1">
                <a:solidFill>
                  <a:schemeClr val="dk2"/>
                </a:solidFill>
                <a:latin typeface="Source Sans Pro"/>
                <a:ea typeface="Source Sans Pro"/>
                <a:cs typeface="Source Sans Pro"/>
                <a:sym typeface="Source Sans Pro"/>
              </a:rPr>
              <a:t>buvo</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vaizduojamas</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pusiau</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žmogumi</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pusiau</a:t>
            </a:r>
            <a:r>
              <a:rPr lang="en-US" sz="2000" b="0" i="0" u="none" strike="noStrike" cap="none" dirty="0">
                <a:solidFill>
                  <a:schemeClr val="dk2"/>
                </a:solidFill>
                <a:latin typeface="Source Sans Pro"/>
                <a:ea typeface="Source Sans Pro"/>
                <a:cs typeface="Source Sans Pro"/>
                <a:sym typeface="Source Sans Pro"/>
              </a:rPr>
              <a:t> </a:t>
            </a:r>
            <a:r>
              <a:rPr lang="en-US" sz="2000" b="0" i="0" u="none" strike="noStrike" cap="none" dirty="0" err="1">
                <a:solidFill>
                  <a:schemeClr val="dk2"/>
                </a:solidFill>
                <a:latin typeface="Source Sans Pro"/>
                <a:ea typeface="Source Sans Pro"/>
                <a:cs typeface="Source Sans Pro"/>
                <a:sym typeface="Source Sans Pro"/>
              </a:rPr>
              <a:t>ožiu</a:t>
            </a:r>
            <a:r>
              <a:rPr lang="en-US" sz="2000" b="0" i="0" u="none" strike="noStrike" cap="none" dirty="0">
                <a:solidFill>
                  <a:schemeClr val="dk2"/>
                </a:solidFill>
                <a:latin typeface="Source Sans Pro"/>
                <a:ea typeface="Source Sans Pro"/>
                <a:cs typeface="Source Sans Pro"/>
                <a:sym typeface="Source Sans Pro"/>
              </a:rPr>
              <a:t>.</a:t>
            </a:r>
          </a:p>
          <a:p>
            <a:pPr marL="342900" marR="0" lvl="0" indent="-381000" algn="l" rtl="0">
              <a:spcBef>
                <a:spcPts val="0"/>
              </a:spcBef>
              <a:spcAft>
                <a:spcPts val="0"/>
              </a:spcAft>
              <a:buClr>
                <a:schemeClr val="accent1"/>
              </a:buClr>
              <a:buSzPct val="100000"/>
              <a:buFont typeface="Noto Sans Symbols"/>
              <a:buChar char="✕"/>
            </a:pPr>
            <a:endParaRPr sz="2000" dirty="0"/>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ctr"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ctr" rtl="0">
              <a:spcBef>
                <a:spcPts val="200"/>
              </a:spcBef>
              <a:spcAft>
                <a:spcPts val="0"/>
              </a:spcAft>
              <a:buClr>
                <a:schemeClr val="accent1"/>
              </a:buClr>
              <a:buSzPct val="70000"/>
              <a:buFont typeface="Noto Sans Symbols"/>
              <a:buChar char="✕"/>
            </a:pPr>
            <a:r>
              <a:rPr lang="en-US" sz="1000" u="sng" dirty="0">
                <a:solidFill>
                  <a:schemeClr val="hlink"/>
                </a:solidFill>
                <a:hlinkClick r:id="rId3"/>
              </a:rPr>
              <a:t>https://lt.wikipedia.org/wiki/Panas_(palydovas)#/media/File:Pan_side_view.jpg</a:t>
            </a:r>
          </a:p>
          <a:p>
            <a:pPr marL="342900" marR="0" lvl="0" indent="-342900" algn="l" rtl="0">
              <a:spcBef>
                <a:spcPts val="200"/>
              </a:spcBef>
              <a:spcAft>
                <a:spcPts val="0"/>
              </a:spcAft>
              <a:buClr>
                <a:schemeClr val="accent1"/>
              </a:buClr>
              <a:buSzPct val="70000"/>
              <a:buFont typeface="Noto Sans Symbols"/>
              <a:buNone/>
            </a:pPr>
            <a:endParaRPr sz="1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640"/>
              </a:spcBef>
              <a:buClr>
                <a:schemeClr val="accent1"/>
              </a:buClr>
              <a:buSzPct val="70000"/>
              <a:buFont typeface="Noto Sans Symbols"/>
              <a:buNone/>
            </a:pPr>
            <a:endParaRPr sz="3200" b="0" i="0" u="none" strike="noStrike" cap="none" dirty="0">
              <a:solidFill>
                <a:schemeClr val="dk2"/>
              </a:solidFill>
              <a:latin typeface="Source Sans Pro"/>
              <a:ea typeface="Source Sans Pro"/>
              <a:cs typeface="Source Sans Pro"/>
              <a:sym typeface="Source Sans Pro"/>
            </a:endParaRPr>
          </a:p>
        </p:txBody>
      </p:sp>
      <p:pic>
        <p:nvPicPr>
          <p:cNvPr id="261" name="Shape 261"/>
          <p:cNvPicPr preferRelativeResize="0"/>
          <p:nvPr/>
        </p:nvPicPr>
        <p:blipFill>
          <a:blip r:embed="rId4">
            <a:alphaModFix/>
          </a:blip>
          <a:stretch>
            <a:fillRect/>
          </a:stretch>
        </p:blipFill>
        <p:spPr>
          <a:xfrm>
            <a:off x="1646750" y="2939149"/>
            <a:ext cx="6055475" cy="261604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pic>
        <p:nvPicPr>
          <p:cNvPr id="267" name="Shape 267"/>
          <p:cNvPicPr preferRelativeResize="0"/>
          <p:nvPr/>
        </p:nvPicPr>
        <p:blipFill rotWithShape="1">
          <a:blip r:embed="rId3">
            <a:alphaModFix/>
          </a:blip>
          <a:srcRect t="-12463" r="6244" b="-1044"/>
          <a:stretch/>
        </p:blipFill>
        <p:spPr>
          <a:xfrm>
            <a:off x="750675" y="845049"/>
            <a:ext cx="7889550" cy="5689874"/>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r>
              <a:rPr lang="en-US" sz="3240" b="0" i="1" u="none" strike="noStrike" cap="none">
                <a:solidFill>
                  <a:schemeClr val="dk2"/>
                </a:solidFill>
                <a:latin typeface="Source Sans Pro"/>
                <a:ea typeface="Source Sans Pro"/>
                <a:cs typeface="Source Sans Pro"/>
                <a:sym typeface="Source Sans Pro"/>
              </a:rPr>
              <a:t>4SATURNO PALYDOVAI, CASSINI NUOTRAUKA</a:t>
            </a:r>
          </a:p>
        </p:txBody>
      </p:sp>
      <p:pic>
        <p:nvPicPr>
          <p:cNvPr id="273" name="Shape 273"/>
          <p:cNvPicPr preferRelativeResize="0"/>
          <p:nvPr/>
        </p:nvPicPr>
        <p:blipFill rotWithShape="1">
          <a:blip r:embed="rId3">
            <a:alphaModFix/>
          </a:blip>
          <a:srcRect t="940" b="-940"/>
          <a:stretch/>
        </p:blipFill>
        <p:spPr>
          <a:xfrm>
            <a:off x="940575" y="1432199"/>
            <a:ext cx="7525950" cy="4904675"/>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ĮDOMŪS FAKTAI APIE SATURNĄ</a:t>
            </a:r>
          </a:p>
        </p:txBody>
      </p:sp>
      <p:sp>
        <p:nvSpPr>
          <p:cNvPr id="279" name="Shape 279"/>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Diena Saturne trunka 10 valandų, 32 minutes ir 35 sekundes</a:t>
            </a:r>
          </a:p>
          <a:p>
            <a:pPr marL="342900" marR="0" lvl="0" indent="-342900" algn="l" rtl="0">
              <a:lnSpc>
                <a:spcPct val="80000"/>
              </a:lnSpc>
              <a:spcBef>
                <a:spcPts val="592"/>
              </a:spcBef>
              <a:spcAft>
                <a:spcPts val="0"/>
              </a:spcAft>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Saturnas toks didelis, kad net už 55 mln. km būtų aiškiai matomas kaip planeta, kurią juosia žiedai.</a:t>
            </a:r>
          </a:p>
          <a:p>
            <a:pPr marL="342900" marR="0" lvl="0" indent="-342900" algn="l" rtl="0">
              <a:lnSpc>
                <a:spcPct val="80000"/>
              </a:lnSpc>
              <a:spcBef>
                <a:spcPts val="592"/>
              </a:spcBef>
              <a:spcAft>
                <a:spcPts val="0"/>
              </a:spcAft>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Jei panardinti Saturną į vandienį, jis plūduriuos paviršiuje, nes Saturno tankis yra žymiai mažesnis už vandens.</a:t>
            </a:r>
          </a:p>
          <a:p>
            <a:pPr marL="342900" marR="0" lvl="0" indent="-342900" algn="l" rtl="0">
              <a:lnSpc>
                <a:spcPct val="80000"/>
              </a:lnSpc>
              <a:spcBef>
                <a:spcPts val="592"/>
              </a:spcBef>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Saturnui prie Žemės priartėjus per 1 mln. km, ant, virš horizonto tekančio Saturno paviršiaus, atsirastų juoda dėmė. Tai – Žemės šešėlis.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TIKSLAS</a:t>
            </a:r>
            <a:r>
              <a:rPr lang="en-US" sz="4000" b="0" i="0" u="none" strike="noStrike" cap="none" dirty="0">
                <a:solidFill>
                  <a:schemeClr val="dk2"/>
                </a:solidFill>
                <a:latin typeface="Source Sans Pro"/>
                <a:ea typeface="Source Sans Pro"/>
                <a:cs typeface="Source Sans Pro"/>
                <a:sym typeface="Source Sans Pro"/>
              </a:rPr>
              <a:t>:</a:t>
            </a:r>
          </a:p>
        </p:txBody>
      </p:sp>
      <p:sp>
        <p:nvSpPr>
          <p:cNvPr id="109" name="Shape 109"/>
          <p:cNvSpPr txBox="1">
            <a:spLocks noGrp="1"/>
          </p:cNvSpPr>
          <p:nvPr>
            <p:ph type="body" idx="1"/>
          </p:nvPr>
        </p:nvSpPr>
        <p:spPr>
          <a:xfrm>
            <a:off x="611560" y="1554162"/>
            <a:ext cx="8380039"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69487"/>
              <a:buFont typeface="Noto Sans Symbols"/>
              <a:buChar char="✕"/>
            </a:pPr>
            <a:r>
              <a:rPr lang="en-US" sz="4070" b="1" i="0" u="none" strike="noStrike" cap="none">
                <a:solidFill>
                  <a:schemeClr val="dk2"/>
                </a:solidFill>
                <a:latin typeface="Source Sans Pro"/>
                <a:ea typeface="Source Sans Pro"/>
                <a:cs typeface="Source Sans Pro"/>
                <a:sym typeface="Source Sans Pro"/>
              </a:rPr>
              <a:t>Pristatyti Saturną – žieduotąją planetą.</a:t>
            </a:r>
          </a:p>
          <a:p>
            <a:pPr marL="342900" marR="0" lvl="0" indent="-342900" algn="l" rtl="0">
              <a:spcBef>
                <a:spcPts val="814"/>
              </a:spcBef>
              <a:spcAft>
                <a:spcPts val="0"/>
              </a:spcAft>
              <a:buClr>
                <a:schemeClr val="accent1"/>
              </a:buClr>
              <a:buSzPct val="69487"/>
              <a:buFont typeface="Noto Sans Symbols"/>
              <a:buChar char="✕"/>
            </a:pPr>
            <a:r>
              <a:rPr lang="en-US" sz="4070" b="1" i="0" u="none" strike="noStrike" cap="none">
                <a:solidFill>
                  <a:schemeClr val="dk2"/>
                </a:solidFill>
                <a:latin typeface="Source Sans Pro"/>
                <a:ea typeface="Source Sans Pro"/>
                <a:cs typeface="Source Sans Pro"/>
                <a:sym typeface="Source Sans Pro"/>
              </a:rPr>
              <a:t>Išanalizuoti jo sudėtį, žiedus;</a:t>
            </a:r>
          </a:p>
          <a:p>
            <a:pPr marL="0" marR="0" lvl="0" indent="0" algn="l" rtl="0">
              <a:spcBef>
                <a:spcPts val="814"/>
              </a:spcBef>
              <a:spcAft>
                <a:spcPts val="0"/>
              </a:spcAft>
              <a:buClr>
                <a:schemeClr val="accent1"/>
              </a:buClr>
              <a:buSzPct val="25000"/>
              <a:buFont typeface="Noto Sans Symbols"/>
              <a:buNone/>
            </a:pPr>
            <a:r>
              <a:rPr lang="en-US" sz="4070" b="1" i="0" u="none" strike="noStrike" cap="none">
                <a:solidFill>
                  <a:schemeClr val="dk2"/>
                </a:solidFill>
                <a:latin typeface="Source Sans Pro"/>
                <a:ea typeface="Source Sans Pro"/>
                <a:cs typeface="Source Sans Pro"/>
                <a:sym typeface="Source Sans Pro"/>
              </a:rPr>
              <a:t>palydovus, stebėjimo galimybes,</a:t>
            </a:r>
          </a:p>
          <a:p>
            <a:pPr marL="0" marR="0" lvl="0" indent="0" algn="l" rtl="0">
              <a:spcBef>
                <a:spcPts val="814"/>
              </a:spcBef>
              <a:spcAft>
                <a:spcPts val="0"/>
              </a:spcAft>
              <a:buClr>
                <a:schemeClr val="accent1"/>
              </a:buClr>
              <a:buSzPct val="25000"/>
              <a:buFont typeface="Noto Sans Symbols"/>
              <a:buNone/>
            </a:pPr>
            <a:r>
              <a:rPr lang="en-US" sz="4070" b="1" i="0" u="none" strike="noStrike" cap="none">
                <a:solidFill>
                  <a:schemeClr val="dk2"/>
                </a:solidFill>
                <a:latin typeface="Source Sans Pro"/>
                <a:ea typeface="Source Sans Pro"/>
                <a:cs typeface="Source Sans Pro"/>
                <a:sym typeface="Source Sans Pro"/>
              </a:rPr>
              <a:t>kosminių stočių informaciją; </a:t>
            </a:r>
          </a:p>
          <a:p>
            <a:pPr marL="0" marR="0" lvl="0" indent="0" algn="l" rtl="0">
              <a:spcBef>
                <a:spcPts val="814"/>
              </a:spcBef>
              <a:buClr>
                <a:schemeClr val="accent1"/>
              </a:buClr>
              <a:buSzPct val="25000"/>
              <a:buFont typeface="Noto Sans Symbols"/>
              <a:buNone/>
            </a:pPr>
            <a:r>
              <a:rPr lang="en-US" sz="4070" b="1" i="0" u="none" strike="noStrike" cap="none">
                <a:solidFill>
                  <a:schemeClr val="dk2"/>
                </a:solidFill>
                <a:latin typeface="Source Sans Pro"/>
                <a:ea typeface="Source Sans Pro"/>
                <a:cs typeface="Source Sans Pro"/>
                <a:sym typeface="Source Sans Pro"/>
              </a:rPr>
              <a:t>Saturno  vietą mitologijoje.</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KLAUSIMAI ☺</a:t>
            </a:r>
          </a:p>
        </p:txBody>
      </p:sp>
      <p:sp>
        <p:nvSpPr>
          <p:cNvPr id="285" name="Shape 28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000"/>
              <a:buFont typeface="Noto Sans Symbols"/>
              <a:buChar char="✕"/>
            </a:pPr>
            <a:r>
              <a:rPr lang="en-US" sz="5400" b="0" i="0" u="none" strike="noStrike" cap="none">
                <a:solidFill>
                  <a:schemeClr val="dk2"/>
                </a:solidFill>
                <a:latin typeface="Source Sans Pro"/>
                <a:ea typeface="Source Sans Pro"/>
                <a:cs typeface="Source Sans Pro"/>
                <a:sym typeface="Source Sans Pro"/>
              </a:rPr>
              <a:t>1) Kelinta pagal dydį planeta yra Saturnas?</a:t>
            </a:r>
          </a:p>
          <a:p>
            <a:pPr marL="342900" marR="0" lvl="0" indent="-342900" algn="l" rtl="0">
              <a:lnSpc>
                <a:spcPct val="90000"/>
              </a:lnSpc>
              <a:spcBef>
                <a:spcPts val="1080"/>
              </a:spcBef>
              <a:spcAft>
                <a:spcPts val="0"/>
              </a:spcAft>
              <a:buClr>
                <a:schemeClr val="accent1"/>
              </a:buClr>
              <a:buSzPct val="70000"/>
              <a:buFont typeface="Noto Sans Symbols"/>
              <a:buChar char="✕"/>
            </a:pPr>
            <a:r>
              <a:rPr lang="en-US" sz="5400" b="0" i="0" u="none" strike="noStrike" cap="none">
                <a:solidFill>
                  <a:srgbClr val="FF0000"/>
                </a:solidFill>
                <a:latin typeface="Source Sans Pro"/>
                <a:ea typeface="Source Sans Pro"/>
                <a:cs typeface="Source Sans Pro"/>
                <a:sym typeface="Source Sans Pro"/>
              </a:rPr>
              <a:t>a) </a:t>
            </a:r>
            <a:r>
              <a:rPr lang="en-US" sz="4800" b="0" i="0" u="none" strike="noStrike" cap="none">
                <a:solidFill>
                  <a:srgbClr val="92D050"/>
                </a:solidFill>
                <a:latin typeface="Source Sans Pro"/>
                <a:ea typeface="Source Sans Pro"/>
                <a:cs typeface="Source Sans Pro"/>
                <a:sym typeface="Source Sans Pro"/>
              </a:rPr>
              <a:t>1</a:t>
            </a:r>
            <a:r>
              <a:rPr lang="en-US" sz="5400" b="0" i="0" u="none" strike="noStrike" cap="none">
                <a:solidFill>
                  <a:schemeClr val="dk2"/>
                </a:solidFill>
                <a:latin typeface="Source Sans Pro"/>
                <a:ea typeface="Source Sans Pro"/>
                <a:cs typeface="Source Sans Pro"/>
                <a:sym typeface="Source Sans Pro"/>
              </a:rPr>
              <a:t> </a:t>
            </a:r>
          </a:p>
          <a:p>
            <a:pPr marL="342900" marR="0" lvl="0" indent="-342900" algn="l" rtl="0">
              <a:lnSpc>
                <a:spcPct val="90000"/>
              </a:lnSpc>
              <a:spcBef>
                <a:spcPts val="1080"/>
              </a:spcBef>
              <a:spcAft>
                <a:spcPts val="0"/>
              </a:spcAft>
              <a:buClr>
                <a:schemeClr val="accent1"/>
              </a:buClr>
              <a:buSzPct val="70000"/>
              <a:buFont typeface="Noto Sans Symbols"/>
              <a:buChar char="✕"/>
            </a:pPr>
            <a:r>
              <a:rPr lang="en-US" sz="5400" b="0" i="0" u="none" strike="noStrike" cap="none">
                <a:solidFill>
                  <a:srgbClr val="FF0000"/>
                </a:solidFill>
                <a:latin typeface="Source Sans Pro"/>
                <a:ea typeface="Source Sans Pro"/>
                <a:cs typeface="Source Sans Pro"/>
                <a:sym typeface="Source Sans Pro"/>
              </a:rPr>
              <a:t>b)</a:t>
            </a:r>
            <a:r>
              <a:rPr lang="en-US" sz="5400" b="0" i="0" u="none" strike="noStrike" cap="none">
                <a:solidFill>
                  <a:schemeClr val="lt1"/>
                </a:solidFill>
                <a:latin typeface="Source Sans Pro"/>
                <a:ea typeface="Source Sans Pro"/>
                <a:cs typeface="Source Sans Pro"/>
                <a:sym typeface="Source Sans Pro"/>
              </a:rPr>
              <a:t> </a:t>
            </a:r>
            <a:r>
              <a:rPr lang="en-US" sz="4800" b="0" i="0" u="none" strike="noStrike" cap="none">
                <a:solidFill>
                  <a:srgbClr val="92D050"/>
                </a:solidFill>
                <a:latin typeface="Source Sans Pro"/>
                <a:ea typeface="Source Sans Pro"/>
                <a:cs typeface="Source Sans Pro"/>
                <a:sym typeface="Source Sans Pro"/>
              </a:rPr>
              <a:t>2</a:t>
            </a:r>
          </a:p>
          <a:p>
            <a:pPr marL="342900" marR="0" lvl="0" indent="-342900" algn="l" rtl="0">
              <a:lnSpc>
                <a:spcPct val="90000"/>
              </a:lnSpc>
              <a:spcBef>
                <a:spcPts val="1080"/>
              </a:spcBef>
              <a:buClr>
                <a:schemeClr val="accent1"/>
              </a:buClr>
              <a:buSzPct val="70000"/>
              <a:buFont typeface="Noto Sans Symbols"/>
              <a:buChar char="✕"/>
            </a:pPr>
            <a:r>
              <a:rPr lang="en-US" sz="5400" b="0" i="0" u="none" strike="noStrike" cap="none">
                <a:solidFill>
                  <a:srgbClr val="FF0000"/>
                </a:solidFill>
                <a:latin typeface="Source Sans Pro"/>
                <a:ea typeface="Source Sans Pro"/>
                <a:cs typeface="Source Sans Pro"/>
                <a:sym typeface="Source Sans Pro"/>
              </a:rPr>
              <a:t>c) </a:t>
            </a:r>
            <a:r>
              <a:rPr lang="en-US" sz="4800" b="0" i="0" u="none" strike="noStrike" cap="none">
                <a:solidFill>
                  <a:srgbClr val="92D050"/>
                </a:solidFill>
                <a:latin typeface="Source Sans Pro"/>
                <a:ea typeface="Source Sans Pro"/>
                <a:cs typeface="Source Sans Pro"/>
                <a:sym typeface="Source Sans Pro"/>
              </a:rPr>
              <a:t>5</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291" name="Shape 291"/>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6000" b="0" i="0" u="none" strike="noStrike" cap="none">
                <a:solidFill>
                  <a:srgbClr val="FF0000"/>
                </a:solidFill>
                <a:latin typeface="Source Sans Pro"/>
                <a:ea typeface="Source Sans Pro"/>
                <a:cs typeface="Source Sans Pro"/>
                <a:sym typeface="Source Sans Pro"/>
              </a:rPr>
              <a:t>b) </a:t>
            </a:r>
            <a:r>
              <a:rPr lang="en-US" sz="6000" b="0" i="0" u="none" strike="noStrike" cap="none">
                <a:solidFill>
                  <a:srgbClr val="92D050"/>
                </a:solidFill>
                <a:latin typeface="Source Sans Pro"/>
                <a:ea typeface="Source Sans Pro"/>
                <a:cs typeface="Source Sans Pro"/>
                <a:sym typeface="Source Sans Pro"/>
              </a:rPr>
              <a:t>2</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620687"/>
            <a:ext cx="8229600" cy="750912"/>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r>
              <a:rPr lang="en-US" sz="3600" b="0" i="0" u="none" strike="noStrike" cap="none">
                <a:solidFill>
                  <a:schemeClr val="dk2"/>
                </a:solidFill>
                <a:latin typeface="Source Sans Pro"/>
                <a:ea typeface="Source Sans Pro"/>
                <a:cs typeface="Source Sans Pro"/>
                <a:sym typeface="Source Sans Pro"/>
              </a:rPr>
              <a:t>   </a:t>
            </a:r>
          </a:p>
        </p:txBody>
      </p:sp>
      <p:sp>
        <p:nvSpPr>
          <p:cNvPr id="297" name="Shape 297"/>
          <p:cNvSpPr txBox="1">
            <a:spLocks noGrp="1"/>
          </p:cNvSpPr>
          <p:nvPr>
            <p:ph type="body" idx="1"/>
          </p:nvPr>
        </p:nvSpPr>
        <p:spPr>
          <a:xfrm>
            <a:off x="467543" y="1052736"/>
            <a:ext cx="8229600" cy="5400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1" i="0" u="none" strike="noStrike" cap="none">
                <a:solidFill>
                  <a:schemeClr val="dk2"/>
                </a:solidFill>
                <a:latin typeface="Source Sans Pro"/>
                <a:ea typeface="Source Sans Pro"/>
                <a:cs typeface="Source Sans Pro"/>
                <a:sym typeface="Source Sans Pro"/>
              </a:rPr>
              <a:t>2)  Atmosfera susideda daugiausia iš?</a:t>
            </a:r>
          </a:p>
          <a:p>
            <a:pPr marL="342900" marR="0" lvl="0" indent="-342900" algn="l" rtl="0">
              <a:spcBef>
                <a:spcPts val="960"/>
              </a:spcBef>
              <a:spcAft>
                <a:spcPts val="0"/>
              </a:spcAft>
              <a:buClr>
                <a:schemeClr val="accent1"/>
              </a:buClr>
              <a:buSzPct val="84000"/>
              <a:buFont typeface="Noto Sans Symbols"/>
              <a:buChar char="✕"/>
            </a:pPr>
            <a:r>
              <a:rPr lang="en-US" sz="4000" b="1" i="0" u="none" strike="noStrike" cap="none">
                <a:solidFill>
                  <a:srgbClr val="FF0000"/>
                </a:solidFill>
                <a:latin typeface="Source Sans Pro"/>
                <a:ea typeface="Source Sans Pro"/>
                <a:cs typeface="Source Sans Pro"/>
                <a:sym typeface="Source Sans Pro"/>
              </a:rPr>
              <a:t>a)</a:t>
            </a:r>
            <a:r>
              <a:rPr lang="en-US" sz="4800" b="1" i="0" u="none" strike="noStrike" cap="none">
                <a:solidFill>
                  <a:srgbClr val="FF0000"/>
                </a:solidFill>
                <a:latin typeface="Source Sans Pro"/>
                <a:ea typeface="Source Sans Pro"/>
                <a:cs typeface="Source Sans Pro"/>
                <a:sym typeface="Source Sans Pro"/>
              </a:rPr>
              <a:t> </a:t>
            </a:r>
            <a:r>
              <a:rPr lang="en-US" sz="4000" b="1" i="0" u="none" strike="noStrike" cap="none">
                <a:solidFill>
                  <a:srgbClr val="92D050"/>
                </a:solidFill>
                <a:latin typeface="Source Sans Pro"/>
                <a:ea typeface="Source Sans Pro"/>
                <a:cs typeface="Source Sans Pro"/>
                <a:sym typeface="Source Sans Pro"/>
              </a:rPr>
              <a:t>Metano ir amoniako</a:t>
            </a:r>
          </a:p>
          <a:p>
            <a:pPr marL="342900" marR="0" lvl="0" indent="-342900" algn="l" rtl="0">
              <a:spcBef>
                <a:spcPts val="800"/>
              </a:spcBef>
              <a:spcAft>
                <a:spcPts val="0"/>
              </a:spcAft>
              <a:buClr>
                <a:schemeClr val="accent1"/>
              </a:buClr>
              <a:buSzPct val="70000"/>
              <a:buFont typeface="Noto Sans Symbols"/>
              <a:buChar char="✕"/>
            </a:pPr>
            <a:r>
              <a:rPr lang="en-US" sz="4000" b="1" i="0" u="none" strike="noStrike" cap="none">
                <a:solidFill>
                  <a:srgbClr val="FF0000"/>
                </a:solidFill>
                <a:latin typeface="Source Sans Pro"/>
                <a:ea typeface="Source Sans Pro"/>
                <a:cs typeface="Source Sans Pro"/>
                <a:sym typeface="Source Sans Pro"/>
              </a:rPr>
              <a:t>b)</a:t>
            </a:r>
            <a:r>
              <a:rPr lang="en-US" sz="4000" b="1" i="0" u="none" strike="noStrike" cap="none">
                <a:solidFill>
                  <a:schemeClr val="lt1"/>
                </a:solidFill>
                <a:latin typeface="Source Sans Pro"/>
                <a:ea typeface="Source Sans Pro"/>
                <a:cs typeface="Source Sans Pro"/>
                <a:sym typeface="Source Sans Pro"/>
              </a:rPr>
              <a:t> </a:t>
            </a:r>
            <a:r>
              <a:rPr lang="en-US" sz="4000" b="1" i="0" u="none" strike="noStrike" cap="none">
                <a:solidFill>
                  <a:srgbClr val="92D050"/>
                </a:solidFill>
                <a:latin typeface="Source Sans Pro"/>
                <a:ea typeface="Source Sans Pro"/>
                <a:cs typeface="Source Sans Pro"/>
                <a:sym typeface="Source Sans Pro"/>
              </a:rPr>
              <a:t>Vandenilio ir helio</a:t>
            </a:r>
          </a:p>
          <a:p>
            <a:pPr marL="342900" marR="0" lvl="0" indent="-342900" algn="l" rtl="0">
              <a:spcBef>
                <a:spcPts val="800"/>
              </a:spcBef>
              <a:spcAft>
                <a:spcPts val="0"/>
              </a:spcAft>
              <a:buClr>
                <a:schemeClr val="accent1"/>
              </a:buClr>
              <a:buSzPct val="70000"/>
              <a:buFont typeface="Noto Sans Symbols"/>
              <a:buChar char="✕"/>
            </a:pPr>
            <a:r>
              <a:rPr lang="en-US" sz="4000" b="1" i="0" u="none" strike="noStrike" cap="none">
                <a:solidFill>
                  <a:srgbClr val="FF0000"/>
                </a:solidFill>
                <a:latin typeface="Source Sans Pro"/>
                <a:ea typeface="Source Sans Pro"/>
                <a:cs typeface="Source Sans Pro"/>
                <a:sym typeface="Source Sans Pro"/>
              </a:rPr>
              <a:t>c)</a:t>
            </a:r>
            <a:r>
              <a:rPr lang="en-US" sz="4000" b="1" i="0" u="none" strike="noStrike" cap="none">
                <a:solidFill>
                  <a:schemeClr val="lt1"/>
                </a:solidFill>
                <a:latin typeface="Source Sans Pro"/>
                <a:ea typeface="Source Sans Pro"/>
                <a:cs typeface="Source Sans Pro"/>
                <a:sym typeface="Source Sans Pro"/>
              </a:rPr>
              <a:t> </a:t>
            </a:r>
            <a:r>
              <a:rPr lang="en-US" sz="4000" b="1" i="0" u="none" strike="noStrike" cap="none">
                <a:solidFill>
                  <a:srgbClr val="92D050"/>
                </a:solidFill>
                <a:latin typeface="Source Sans Pro"/>
                <a:ea typeface="Source Sans Pro"/>
                <a:cs typeface="Source Sans Pro"/>
                <a:sym typeface="Source Sans Pro"/>
              </a:rPr>
              <a:t>Etano ir fosfino</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152400"/>
            <a:ext cx="8229600" cy="1188367"/>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smtClean="0">
                <a:solidFill>
                  <a:schemeClr val="dk2"/>
                </a:solidFill>
                <a:latin typeface="Source Sans Pro"/>
                <a:ea typeface="Source Sans Pro"/>
                <a:cs typeface="Source Sans Pro"/>
                <a:sym typeface="Source Sans Pro"/>
              </a:rPr>
              <a:t>ATSAKYMAS</a:t>
            </a:r>
            <a:endParaRPr lang="en-US" sz="4000" b="1" i="0" u="none" strike="noStrike" cap="none" dirty="0">
              <a:solidFill>
                <a:schemeClr val="dk2"/>
              </a:solidFill>
              <a:latin typeface="Source Sans Pro"/>
              <a:ea typeface="Source Sans Pro"/>
              <a:cs typeface="Source Sans Pro"/>
              <a:sym typeface="Source Sans Pro"/>
            </a:endParaRPr>
          </a:p>
        </p:txBody>
      </p:sp>
      <p:sp>
        <p:nvSpPr>
          <p:cNvPr id="303" name="Shape 303"/>
          <p:cNvSpPr txBox="1">
            <a:spLocks noGrp="1"/>
          </p:cNvSpPr>
          <p:nvPr>
            <p:ph type="body" idx="1"/>
          </p:nvPr>
        </p:nvSpPr>
        <p:spPr>
          <a:xfrm>
            <a:off x="457200" y="1412775"/>
            <a:ext cx="8229600" cy="468322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dirty="0">
                <a:solidFill>
                  <a:srgbClr val="FF0000"/>
                </a:solidFill>
                <a:latin typeface="Source Sans Pro"/>
                <a:ea typeface="Source Sans Pro"/>
                <a:cs typeface="Source Sans Pro"/>
                <a:sym typeface="Source Sans Pro"/>
              </a:rPr>
              <a:t>b)</a:t>
            </a:r>
            <a:r>
              <a:rPr lang="en-US" sz="4000" b="0" i="0" u="none" strike="noStrike" cap="none" dirty="0">
                <a:solidFill>
                  <a:schemeClr val="lt1"/>
                </a:solidFill>
                <a:latin typeface="Source Sans Pro"/>
                <a:ea typeface="Source Sans Pro"/>
                <a:cs typeface="Source Sans Pro"/>
                <a:sym typeface="Source Sans Pro"/>
              </a:rPr>
              <a:t> </a:t>
            </a:r>
            <a:r>
              <a:rPr lang="en-US" sz="4000" b="0" i="0" u="none" strike="noStrike" cap="none" dirty="0" err="1">
                <a:solidFill>
                  <a:srgbClr val="92D050"/>
                </a:solidFill>
                <a:latin typeface="Source Sans Pro"/>
                <a:ea typeface="Source Sans Pro"/>
                <a:cs typeface="Source Sans Pro"/>
                <a:sym typeface="Source Sans Pro"/>
              </a:rPr>
              <a:t>Vandenilio</a:t>
            </a:r>
            <a:r>
              <a:rPr lang="en-US" sz="4000" b="0" i="0" u="none" strike="noStrike" cap="none" dirty="0">
                <a:solidFill>
                  <a:srgbClr val="92D050"/>
                </a:solidFill>
                <a:latin typeface="Source Sans Pro"/>
                <a:ea typeface="Source Sans Pro"/>
                <a:cs typeface="Source Sans Pro"/>
                <a:sym typeface="Source Sans Pro"/>
              </a:rPr>
              <a:t> </a:t>
            </a:r>
            <a:r>
              <a:rPr lang="en-US" sz="4000" b="0" i="0" u="none" strike="noStrike" cap="none" dirty="0" err="1">
                <a:solidFill>
                  <a:srgbClr val="92D050"/>
                </a:solidFill>
                <a:latin typeface="Source Sans Pro"/>
                <a:ea typeface="Source Sans Pro"/>
                <a:cs typeface="Source Sans Pro"/>
                <a:sym typeface="Source Sans Pro"/>
              </a:rPr>
              <a:t>ir</a:t>
            </a:r>
            <a:r>
              <a:rPr lang="en-US" sz="4000" b="0" i="0" u="none" strike="noStrike" cap="none" dirty="0">
                <a:solidFill>
                  <a:srgbClr val="92D050"/>
                </a:solidFill>
                <a:latin typeface="Source Sans Pro"/>
                <a:ea typeface="Source Sans Pro"/>
                <a:cs typeface="Source Sans Pro"/>
                <a:sym typeface="Source Sans Pro"/>
              </a:rPr>
              <a:t> </a:t>
            </a:r>
            <a:r>
              <a:rPr lang="en-US" sz="4000" b="0" i="0" u="none" strike="noStrike" cap="none" dirty="0" err="1">
                <a:solidFill>
                  <a:srgbClr val="92D050"/>
                </a:solidFill>
                <a:latin typeface="Source Sans Pro"/>
                <a:ea typeface="Source Sans Pro"/>
                <a:cs typeface="Source Sans Pro"/>
                <a:sym typeface="Source Sans Pro"/>
              </a:rPr>
              <a:t>helio</a:t>
            </a:r>
            <a:endParaRPr lang="en-US" sz="4000" b="0" i="0" u="none" strike="noStrike" cap="none" dirty="0">
              <a:solidFill>
                <a:srgbClr val="92D05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09" name="Shape 309"/>
          <p:cNvSpPr txBox="1">
            <a:spLocks noGrp="1"/>
          </p:cNvSpPr>
          <p:nvPr>
            <p:ph type="body" idx="1"/>
          </p:nvPr>
        </p:nvSpPr>
        <p:spPr>
          <a:xfrm>
            <a:off x="457200" y="1412775"/>
            <a:ext cx="8229600" cy="468322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3) Kelintas pagal atstumą nuo Saulės yra nutolęs Saturnas?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a:t>
            </a:r>
            <a:r>
              <a:rPr lang="en-US" sz="4000" b="0" i="0" u="none" strike="noStrike" cap="none">
                <a:solidFill>
                  <a:srgbClr val="FEFEFE"/>
                </a:solidFill>
                <a:latin typeface="Source Sans Pro"/>
                <a:ea typeface="Source Sans Pro"/>
                <a:cs typeface="Source Sans Pro"/>
                <a:sym typeface="Source Sans Pro"/>
              </a:rPr>
              <a:t> </a:t>
            </a:r>
            <a:r>
              <a:rPr lang="en-US" sz="4000" b="0" i="0" u="none" strike="noStrike" cap="none">
                <a:solidFill>
                  <a:srgbClr val="92D050"/>
                </a:solidFill>
                <a:latin typeface="Source Sans Pro"/>
                <a:ea typeface="Source Sans Pro"/>
                <a:cs typeface="Source Sans Pro"/>
                <a:sym typeface="Source Sans Pro"/>
              </a:rPr>
              <a:t>4</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a:t>
            </a:r>
            <a:r>
              <a:rPr lang="en-US" sz="4000" b="0" i="0" u="none" strike="noStrike" cap="none">
                <a:solidFill>
                  <a:srgbClr val="FEFEFE"/>
                </a:solidFill>
                <a:latin typeface="Source Sans Pro"/>
                <a:ea typeface="Source Sans Pro"/>
                <a:cs typeface="Source Sans Pro"/>
                <a:sym typeface="Source Sans Pro"/>
              </a:rPr>
              <a:t> </a:t>
            </a:r>
            <a:r>
              <a:rPr lang="en-US" sz="4000" b="0" i="0" u="none" strike="noStrike" cap="none">
                <a:solidFill>
                  <a:srgbClr val="92D050"/>
                </a:solidFill>
                <a:latin typeface="Source Sans Pro"/>
                <a:ea typeface="Source Sans Pro"/>
                <a:cs typeface="Source Sans Pro"/>
                <a:sym typeface="Source Sans Pro"/>
              </a:rPr>
              <a:t>5</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a:t>
            </a:r>
            <a:r>
              <a:rPr lang="en-US" sz="4000" b="0" i="0" u="none" strike="noStrike" cap="none">
                <a:solidFill>
                  <a:srgbClr val="FEFEFE"/>
                </a:solidFill>
                <a:latin typeface="Source Sans Pro"/>
                <a:ea typeface="Source Sans Pro"/>
                <a:cs typeface="Source Sans Pro"/>
                <a:sym typeface="Source Sans Pro"/>
              </a:rPr>
              <a:t> </a:t>
            </a:r>
            <a:r>
              <a:rPr lang="en-US" sz="4000" b="0" i="0" u="none" strike="noStrike" cap="none">
                <a:solidFill>
                  <a:srgbClr val="92D050"/>
                </a:solidFill>
                <a:latin typeface="Source Sans Pro"/>
                <a:ea typeface="Source Sans Pro"/>
                <a:cs typeface="Source Sans Pro"/>
                <a:sym typeface="Source Sans Pro"/>
              </a:rPr>
              <a:t>6</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15" name="Shape 31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6</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21" name="Shape 321"/>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4) Artimiausias Saturno palydovas?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Titanas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a:t>
            </a:r>
            <a:r>
              <a:rPr lang="en-US" sz="4000" b="0" i="0" u="none" strike="noStrike" cap="none">
                <a:solidFill>
                  <a:srgbClr val="FEFEFE"/>
                </a:solidFill>
                <a:latin typeface="Source Sans Pro"/>
                <a:ea typeface="Source Sans Pro"/>
                <a:cs typeface="Source Sans Pro"/>
                <a:sym typeface="Source Sans Pro"/>
              </a:rPr>
              <a:t> </a:t>
            </a:r>
            <a:r>
              <a:rPr lang="en-US" sz="4000" b="0" i="0" u="none" strike="noStrike" cap="none">
                <a:solidFill>
                  <a:srgbClr val="92D050"/>
                </a:solidFill>
                <a:latin typeface="Source Sans Pro"/>
                <a:ea typeface="Source Sans Pro"/>
                <a:cs typeface="Source Sans Pro"/>
                <a:sym typeface="Source Sans Pro"/>
              </a:rPr>
              <a:t>Panas</a:t>
            </a:r>
          </a:p>
          <a:p>
            <a:pPr marL="342900" marR="0" lvl="0" indent="-342900" algn="l" rtl="0">
              <a:spcBef>
                <a:spcPts val="80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Atlantas</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27" name="Shape 327"/>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Panas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33" name="Shape 333"/>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5) Kiek kartų Saturno masė ddesnė už Žemės masę?</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95</a:t>
            </a:r>
            <a:r>
              <a:rPr lang="en-US" sz="4000" b="0" i="0" u="none" strike="noStrike" cap="none">
                <a:solidFill>
                  <a:schemeClr val="dk2"/>
                </a:solidFill>
                <a:latin typeface="Source Sans Pro"/>
                <a:ea typeface="Source Sans Pro"/>
                <a:cs typeface="Source Sans Pro"/>
                <a:sym typeface="Source Sans Pro"/>
              </a:rPr>
              <a:t> </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5</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3000</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smtClean="0">
                <a:solidFill>
                  <a:schemeClr val="dk2"/>
                </a:solidFill>
                <a:latin typeface="Source Sans Pro"/>
                <a:ea typeface="Source Sans Pro"/>
                <a:cs typeface="Source Sans Pro"/>
                <a:sym typeface="Source Sans Pro"/>
              </a:rPr>
              <a:t>ATSAKYMAS</a:t>
            </a:r>
            <a:endParaRPr lang="en-US" sz="4000" b="1" i="0" u="none" strike="noStrike" cap="none" dirty="0">
              <a:solidFill>
                <a:schemeClr val="dk2"/>
              </a:solidFill>
              <a:latin typeface="Source Sans Pro"/>
              <a:ea typeface="Source Sans Pro"/>
              <a:cs typeface="Source Sans Pro"/>
              <a:sym typeface="Source Sans Pro"/>
            </a:endParaRPr>
          </a:p>
        </p:txBody>
      </p:sp>
      <p:sp>
        <p:nvSpPr>
          <p:cNvPr id="339" name="Shape 339"/>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95</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3600" b="1" i="0" u="none" strike="noStrike" cap="none">
                <a:solidFill>
                  <a:schemeClr val="dk2"/>
                </a:solidFill>
                <a:latin typeface="Source Sans Pro"/>
                <a:ea typeface="Source Sans Pro"/>
                <a:cs typeface="Source Sans Pro"/>
                <a:sym typeface="Source Sans Pro"/>
              </a:rPr>
              <a:t>KAS YRA SATURNAS?</a:t>
            </a:r>
          </a:p>
        </p:txBody>
      </p:sp>
      <p:sp>
        <p:nvSpPr>
          <p:cNvPr id="115" name="Shape 115"/>
          <p:cNvSpPr txBox="1">
            <a:spLocks noGrp="1"/>
          </p:cNvSpPr>
          <p:nvPr>
            <p:ph type="body" idx="1"/>
          </p:nvPr>
        </p:nvSpPr>
        <p:spPr>
          <a:xfrm>
            <a:off x="304800" y="1554149"/>
            <a:ext cx="8686800" cy="47892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518"/>
              <a:buFont typeface="Noto Sans Symbols"/>
              <a:buChar char="✕"/>
            </a:pPr>
            <a:r>
              <a:rPr lang="en-US" sz="2720" b="0" i="0" u="none" strike="noStrike" cap="none">
                <a:solidFill>
                  <a:schemeClr val="dk2"/>
                </a:solidFill>
                <a:latin typeface="Source Sans Pro"/>
                <a:ea typeface="Source Sans Pro"/>
                <a:cs typeface="Source Sans Pro"/>
                <a:sym typeface="Source Sans Pro"/>
              </a:rPr>
              <a:t>Saturnas (senovės lietuvių vadintas Sėlija) – antra pagal dydį (po Jupiterio) ir šešta pagal atstumą nuo Saulės planeta (tarp Jupiterio ir Urano). Saturnas matomas plika akimi, dėl to žinomas nuo senovės. Ženklas: ♄. Tiesa, iki teleskopo išradimo nebuvo galimybės pamatyti jo žiedų, kurie yra vienas gražiausių objektų visame danguje.</a:t>
            </a:r>
          </a:p>
          <a:p>
            <a:pPr marL="0" marR="0" lvl="0" indent="0" algn="l" rtl="0">
              <a:lnSpc>
                <a:spcPct val="90000"/>
              </a:lnSpc>
              <a:spcBef>
                <a:spcPts val="0"/>
              </a:spcBef>
              <a:spcAft>
                <a:spcPts val="0"/>
              </a:spcAft>
              <a:buNone/>
            </a:pPr>
            <a:endParaRPr sz="2720"/>
          </a:p>
          <a:p>
            <a:pPr marL="0" marR="0" lvl="0" indent="0" algn="l" rtl="0">
              <a:lnSpc>
                <a:spcPct val="90000"/>
              </a:lnSpc>
              <a:spcBef>
                <a:spcPts val="0"/>
              </a:spcBef>
              <a:spcAft>
                <a:spcPts val="0"/>
              </a:spcAft>
              <a:buNone/>
            </a:pPr>
            <a:endParaRPr sz="2720"/>
          </a:p>
          <a:p>
            <a:pPr marL="0" marR="0" lvl="0" indent="0" algn="l" rtl="0">
              <a:lnSpc>
                <a:spcPct val="90000"/>
              </a:lnSpc>
              <a:spcBef>
                <a:spcPts val="0"/>
              </a:spcBef>
              <a:spcAft>
                <a:spcPts val="0"/>
              </a:spcAft>
              <a:buNone/>
            </a:pPr>
            <a:endParaRPr sz="2720"/>
          </a:p>
          <a:p>
            <a:pPr marL="0" marR="0" lvl="0" indent="0" algn="r" rtl="0">
              <a:lnSpc>
                <a:spcPct val="90000"/>
              </a:lnSpc>
              <a:spcBef>
                <a:spcPts val="0"/>
              </a:spcBef>
              <a:spcAft>
                <a:spcPts val="0"/>
              </a:spcAft>
              <a:buNone/>
            </a:pPr>
            <a:r>
              <a:rPr lang="en-US" sz="1000" u="sng">
                <a:solidFill>
                  <a:schemeClr val="hlink"/>
                </a:solidFill>
                <a:hlinkClick r:id="rId3"/>
              </a:rPr>
              <a:t>http://kosmonautikalt.narod.ru/JSUNP/Saturnas/voyager1/Saturnas.gif</a:t>
            </a:r>
          </a:p>
          <a:p>
            <a:pPr marL="0" marR="0" lvl="0" indent="0" algn="r" rtl="0">
              <a:lnSpc>
                <a:spcPct val="90000"/>
              </a:lnSpc>
              <a:spcBef>
                <a:spcPts val="0"/>
              </a:spcBef>
              <a:spcAft>
                <a:spcPts val="0"/>
              </a:spcAft>
              <a:buNone/>
            </a:pPr>
            <a:endParaRPr sz="1000"/>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0" marR="0" lvl="0" indent="0" algn="r" rtl="0">
              <a:lnSpc>
                <a:spcPct val="90000"/>
              </a:lnSpc>
              <a:spcBef>
                <a:spcPts val="187"/>
              </a:spcBef>
              <a:spcAft>
                <a:spcPts val="0"/>
              </a:spcAft>
              <a:buNone/>
            </a:pPr>
            <a:endParaRPr sz="935" b="0" i="0" u="none" strike="noStrike" cap="none">
              <a:solidFill>
                <a:schemeClr val="dk2"/>
              </a:solidFill>
              <a:latin typeface="Source Sans Pro"/>
              <a:ea typeface="Source Sans Pro"/>
              <a:cs typeface="Source Sans Pro"/>
              <a:sym typeface="Source Sans Pro"/>
            </a:endParaRPr>
          </a:p>
          <a:p>
            <a:pPr marL="342900" marR="0" lvl="0" indent="-342900" algn="r" rtl="0">
              <a:lnSpc>
                <a:spcPct val="90000"/>
              </a:lnSpc>
              <a:spcBef>
                <a:spcPts val="187"/>
              </a:spcBef>
              <a:spcAft>
                <a:spcPts val="0"/>
              </a:spcAft>
              <a:buClr>
                <a:schemeClr val="accent1"/>
              </a:buClr>
              <a:buSzPct val="72722"/>
              <a:buFont typeface="Noto Sans Symbols"/>
              <a:buNone/>
            </a:pPr>
            <a:endParaRPr sz="935"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buClr>
                <a:schemeClr val="accent1"/>
              </a:buClr>
              <a:buSzPct val="70518"/>
              <a:buFont typeface="Noto Sans Symbols"/>
              <a:buNone/>
            </a:pPr>
            <a:endParaRPr sz="2720" b="0" i="0" u="none" strike="noStrike" cap="none">
              <a:solidFill>
                <a:schemeClr val="dk2"/>
              </a:solidFill>
              <a:latin typeface="Source Sans Pro"/>
              <a:ea typeface="Source Sans Pro"/>
              <a:cs typeface="Source Sans Pro"/>
              <a:sym typeface="Source Sans Pro"/>
            </a:endParaRPr>
          </a:p>
        </p:txBody>
      </p:sp>
      <p:pic>
        <p:nvPicPr>
          <p:cNvPr id="116" name="Shape 116"/>
          <p:cNvPicPr preferRelativeResize="0"/>
          <p:nvPr/>
        </p:nvPicPr>
        <p:blipFill rotWithShape="1">
          <a:blip r:embed="rId4">
            <a:alphaModFix/>
          </a:blip>
          <a:srcRect l="-1296" t="-3420" b="3419"/>
          <a:stretch/>
        </p:blipFill>
        <p:spPr>
          <a:xfrm>
            <a:off x="3904475" y="3789039"/>
            <a:ext cx="4967299" cy="151216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45" name="Shape 34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6) Saturnas - ?</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skysčių milžinas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kietųjų metalų milžinas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dujų milžinas</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5400" b="1" i="0" u="none" strike="noStrike" cap="none">
                <a:solidFill>
                  <a:schemeClr val="dk2"/>
                </a:solidFill>
                <a:latin typeface="Source Sans Pro"/>
                <a:ea typeface="Source Sans Pro"/>
                <a:cs typeface="Source Sans Pro"/>
                <a:sym typeface="Source Sans Pro"/>
              </a:rPr>
              <a:t>ATSAKYMAS</a:t>
            </a:r>
          </a:p>
        </p:txBody>
      </p:sp>
      <p:sp>
        <p:nvSpPr>
          <p:cNvPr id="351" name="Shape 351"/>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dujų milžinas</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57" name="Shape 357"/>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7) Pagrindinė Saturno puošmena yra jo?</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kalnai</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žiedai</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krateriai</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63" name="Shape 363"/>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žiedai</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69" name="Shape 369"/>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8) Kaip buvo vadinamas Saturnas senovės lietuvių?</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Sėlija</a:t>
            </a:r>
            <a:r>
              <a:rPr lang="en-US" sz="4000" b="0" i="0" u="none" strike="noStrike" cap="none">
                <a:solidFill>
                  <a:schemeClr val="dk2"/>
                </a:solidFill>
                <a:latin typeface="Source Sans Pro"/>
                <a:ea typeface="Source Sans Pro"/>
                <a:cs typeface="Source Sans Pro"/>
                <a:sym typeface="Source Sans Pro"/>
              </a:rPr>
              <a:t> </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Vaivora</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Indraja</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75" name="Shape 37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Sėlija</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81" name="Shape 381"/>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9) Saturno simbolis?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α</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Ω</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87" name="Shape 387"/>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393" name="Shape 393"/>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4800" b="0" i="0" u="none" strike="noStrike" cap="none">
                <a:solidFill>
                  <a:schemeClr val="dk2"/>
                </a:solidFill>
                <a:latin typeface="Source Sans Pro"/>
                <a:ea typeface="Source Sans Pro"/>
                <a:cs typeface="Source Sans Pro"/>
                <a:sym typeface="Source Sans Pro"/>
              </a:rPr>
              <a:t>10) Didžiausias Saturno palydovas?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a) </a:t>
            </a:r>
            <a:r>
              <a:rPr lang="en-US" sz="4000" b="0" i="0" u="none" strike="noStrike" cap="none">
                <a:solidFill>
                  <a:srgbClr val="92D050"/>
                </a:solidFill>
                <a:latin typeface="Source Sans Pro"/>
                <a:ea typeface="Source Sans Pro"/>
                <a:cs typeface="Source Sans Pro"/>
                <a:sym typeface="Source Sans Pro"/>
              </a:rPr>
              <a:t>Mimas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b) </a:t>
            </a:r>
            <a:r>
              <a:rPr lang="en-US" sz="4000" b="0" i="0" u="none" strike="noStrike" cap="none">
                <a:solidFill>
                  <a:srgbClr val="92D050"/>
                </a:solidFill>
                <a:latin typeface="Source Sans Pro"/>
                <a:ea typeface="Source Sans Pro"/>
                <a:cs typeface="Source Sans Pro"/>
                <a:sym typeface="Source Sans Pro"/>
              </a:rPr>
              <a:t>Enceladas</a:t>
            </a:r>
          </a:p>
          <a:p>
            <a:pPr marL="342900" marR="0" lvl="0" indent="-342900" algn="l" rtl="0">
              <a:spcBef>
                <a:spcPts val="800"/>
              </a:spcBef>
              <a:spcAft>
                <a:spcPts val="0"/>
              </a:spcAft>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Titanas</a:t>
            </a: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ATSAKYMAS</a:t>
            </a:r>
          </a:p>
        </p:txBody>
      </p:sp>
      <p:sp>
        <p:nvSpPr>
          <p:cNvPr id="399" name="Shape 399"/>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SzPct val="70000"/>
              <a:buFont typeface="Noto Sans Symbols"/>
              <a:buChar char="✕"/>
            </a:pPr>
            <a:r>
              <a:rPr lang="en-US" sz="4000" b="0" i="0" u="none" strike="noStrike" cap="none">
                <a:solidFill>
                  <a:srgbClr val="FF0000"/>
                </a:solidFill>
                <a:latin typeface="Source Sans Pro"/>
                <a:ea typeface="Source Sans Pro"/>
                <a:cs typeface="Source Sans Pro"/>
                <a:sym typeface="Source Sans Pro"/>
              </a:rPr>
              <a:t>c) </a:t>
            </a:r>
            <a:r>
              <a:rPr lang="en-US" sz="4000" b="0" i="0" u="none" strike="noStrike" cap="none">
                <a:solidFill>
                  <a:srgbClr val="92D050"/>
                </a:solidFill>
                <a:latin typeface="Source Sans Pro"/>
                <a:ea typeface="Source Sans Pro"/>
                <a:cs typeface="Source Sans Pro"/>
                <a:sym typeface="Source Sans Pro"/>
              </a:rPr>
              <a:t>Titanas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SATURNO SIMBOLIS</a:t>
            </a:r>
          </a:p>
        </p:txBody>
      </p:sp>
      <p:pic>
        <p:nvPicPr>
          <p:cNvPr id="122" name="Shape 122"/>
          <p:cNvPicPr preferRelativeResize="0">
            <a:picLocks noGrp="1"/>
          </p:cNvPicPr>
          <p:nvPr>
            <p:ph type="body" idx="1"/>
          </p:nvPr>
        </p:nvPicPr>
        <p:blipFill rotWithShape="1">
          <a:blip r:embed="rId3">
            <a:alphaModFix/>
          </a:blip>
          <a:srcRect/>
          <a:stretch/>
        </p:blipFill>
        <p:spPr>
          <a:xfrm>
            <a:off x="3838575" y="2402681"/>
            <a:ext cx="1619249" cy="2828924"/>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IŠVADA</a:t>
            </a:r>
          </a:p>
        </p:txBody>
      </p:sp>
      <p:sp>
        <p:nvSpPr>
          <p:cNvPr id="405" name="Shape 40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4000" b="0" i="0" u="none" strike="noStrike" cap="none">
                <a:solidFill>
                  <a:schemeClr val="dk2"/>
                </a:solidFill>
                <a:latin typeface="Source Sans Pro"/>
                <a:ea typeface="Source Sans Pro"/>
                <a:cs typeface="Source Sans Pro"/>
                <a:sym typeface="Source Sans Pro"/>
              </a:rPr>
              <a:t>Saturnas – planeta milžinė, apgaubta legendomis nuo senovės;</a:t>
            </a:r>
          </a:p>
          <a:p>
            <a:pPr marL="0" marR="0" lvl="0" indent="0" algn="l" rtl="0">
              <a:lnSpc>
                <a:spcPct val="90000"/>
              </a:lnSpc>
              <a:spcBef>
                <a:spcPts val="800"/>
              </a:spcBef>
              <a:spcAft>
                <a:spcPts val="0"/>
              </a:spcAft>
              <a:buClr>
                <a:schemeClr val="accent1"/>
              </a:buClr>
              <a:buSzPct val="25000"/>
              <a:buFont typeface="Noto Sans Symbols"/>
              <a:buNone/>
            </a:pPr>
            <a:r>
              <a:rPr lang="en-US" sz="4000" b="0" i="0" u="none" strike="noStrike" cap="none">
                <a:solidFill>
                  <a:schemeClr val="dk2"/>
                </a:solidFill>
                <a:latin typeface="Source Sans Pro"/>
                <a:ea typeface="Source Sans Pro"/>
                <a:cs typeface="Source Sans Pro"/>
                <a:sym typeface="Source Sans Pro"/>
              </a:rPr>
              <a:t>Kosminiai tyrimai parodė, kad jos tankis labai mažas, mažesnis ir už vandens</a:t>
            </a:r>
          </a:p>
          <a:p>
            <a:pPr marL="0" marR="0" lvl="0" indent="0" algn="l" rtl="0">
              <a:lnSpc>
                <a:spcPct val="90000"/>
              </a:lnSpc>
              <a:spcBef>
                <a:spcPts val="800"/>
              </a:spcBef>
              <a:buClr>
                <a:schemeClr val="accent1"/>
              </a:buClr>
              <a:buSzPct val="25000"/>
              <a:buFont typeface="Noto Sans Symbols"/>
              <a:buNone/>
            </a:pPr>
            <a:r>
              <a:rPr lang="en-US" sz="4000" b="0" i="0" u="none" strike="noStrike" cap="none">
                <a:solidFill>
                  <a:schemeClr val="dk2"/>
                </a:solidFill>
                <a:latin typeface="Source Sans Pro"/>
                <a:ea typeface="Source Sans Pro"/>
                <a:cs typeface="Source Sans Pro"/>
                <a:sym typeface="Source Sans Pro"/>
              </a:rPr>
              <a:t>Planetą supa daugybė įvairaus dydžio palydovų.</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INFORMACIJOS ŠALTINIAI</a:t>
            </a:r>
          </a:p>
        </p:txBody>
      </p:sp>
      <p:sp>
        <p:nvSpPr>
          <p:cNvPr id="412" name="Shape 412"/>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2800" b="0" i="0" u="sng" strike="noStrike" cap="none" dirty="0">
                <a:solidFill>
                  <a:schemeClr val="hlink"/>
                </a:solidFill>
                <a:sym typeface="Source Sans Pro"/>
                <a:hlinkClick r:id="rId3"/>
              </a:rPr>
              <a:t>http://</a:t>
            </a:r>
            <a:r>
              <a:rPr lang="en-US" sz="2800" b="0" i="0" u="sng" strike="noStrike" cap="none" dirty="0" smtClean="0">
                <a:solidFill>
                  <a:schemeClr val="hlink"/>
                </a:solidFill>
                <a:sym typeface="Source Sans Pro"/>
                <a:hlinkClick r:id="rId3"/>
              </a:rPr>
              <a:t>www.tandemas.lt/bakas/space/planetos/saturnas.html</a:t>
            </a:r>
          </a:p>
          <a:p>
            <a:pPr lvl="0" indent="-342900">
              <a:spcBef>
                <a:spcPts val="0"/>
              </a:spcBef>
            </a:pPr>
            <a:r>
              <a:rPr lang="en-US" sz="2800" u="sng" dirty="0">
                <a:solidFill>
                  <a:schemeClr val="hlink"/>
                </a:solidFill>
                <a:hlinkClick r:id="rId3"/>
              </a:rPr>
              <a:t>https://</a:t>
            </a:r>
            <a:r>
              <a:rPr lang="en-US" sz="2800" u="sng" dirty="0" smtClean="0">
                <a:solidFill>
                  <a:schemeClr val="hlink"/>
                </a:solidFill>
                <a:hlinkClick r:id="rId3"/>
              </a:rPr>
              <a:t>lt.wikipedia.org/wiki/Saturnas</a:t>
            </a:r>
          </a:p>
          <a:p>
            <a:pPr lvl="0" indent="-342900">
              <a:spcBef>
                <a:spcPts val="0"/>
              </a:spcBef>
            </a:pPr>
            <a:r>
              <a:rPr lang="en-US" sz="2800" u="sng" dirty="0">
                <a:solidFill>
                  <a:schemeClr val="hlink"/>
                </a:solidFill>
                <a:hlinkClick r:id="rId3"/>
              </a:rPr>
              <a:t>http</a:t>
            </a:r>
            <a:r>
              <a:rPr lang="en-US" sz="2800" u="sng">
                <a:solidFill>
                  <a:schemeClr val="hlink"/>
                </a:solidFill>
                <a:hlinkClick r:id="rId3"/>
              </a:rPr>
              <a:t>://</a:t>
            </a:r>
            <a:r>
              <a:rPr lang="en-US" sz="2800" u="sng" smtClean="0">
                <a:solidFill>
                  <a:schemeClr val="hlink"/>
                </a:solidFill>
                <a:hlinkClick r:id="rId3"/>
              </a:rPr>
              <a:t>astro.res.lt/planet/sat/sat.htm</a:t>
            </a:r>
            <a:endParaRPr lang="en-US" sz="2800" u="sng" dirty="0" smtClean="0">
              <a:solidFill>
                <a:schemeClr val="hlink"/>
              </a:solidFill>
              <a:hlinkClick r:id="rId3"/>
            </a:endParaRPr>
          </a:p>
          <a:p>
            <a:pPr lvl="0" indent="-342900">
              <a:spcBef>
                <a:spcPts val="0"/>
              </a:spcBef>
            </a:pPr>
            <a:endParaRPr lang="en-US" sz="2000" b="0" i="0" u="sng" strike="noStrike" cap="none" dirty="0">
              <a:solidFill>
                <a:schemeClr val="hlink"/>
              </a:solidFill>
              <a:latin typeface="Source Sans Pro"/>
              <a:ea typeface="Source Sans Pro"/>
              <a:cs typeface="Source Sans Pro"/>
              <a:sym typeface="Source Sans Pro"/>
              <a:hlinkClick r:id="rId3"/>
            </a:endParaRPr>
          </a:p>
          <a:p>
            <a:pPr lvl="0" indent="-342900">
              <a:spcBef>
                <a:spcPts val="400"/>
              </a:spcBef>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400"/>
              </a:spcBef>
              <a:spcAft>
                <a:spcPts val="0"/>
              </a:spcAft>
              <a:buClr>
                <a:schemeClr val="accent1"/>
              </a:buClr>
              <a:buSzPct val="70000"/>
              <a:buFont typeface="Noto Sans Symbols"/>
              <a:buNone/>
            </a:pPr>
            <a:endParaRPr sz="20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360"/>
              </a:spcBef>
              <a:spcAft>
                <a:spcPts val="0"/>
              </a:spcAft>
              <a:buClr>
                <a:schemeClr val="accent1"/>
              </a:buClr>
              <a:buSzPct val="70000"/>
              <a:buFont typeface="Noto Sans Symbols"/>
              <a:buNone/>
            </a:pPr>
            <a:endParaRPr sz="1800" b="0" i="0" u="none" strike="noStrike" cap="none" dirty="0">
              <a:solidFill>
                <a:schemeClr val="dk2"/>
              </a:solidFill>
              <a:latin typeface="Source Sans Pro"/>
              <a:ea typeface="Source Sans Pro"/>
              <a:cs typeface="Source Sans Pro"/>
              <a:sym typeface="Source Sans Pro"/>
            </a:endParaRPr>
          </a:p>
          <a:p>
            <a:pPr marL="342900" marR="0" lvl="0" indent="-342900" algn="l" rtl="0">
              <a:spcBef>
                <a:spcPts val="360"/>
              </a:spcBef>
              <a:buClr>
                <a:schemeClr val="accent1"/>
              </a:buClr>
              <a:buSzPct val="70000"/>
              <a:buFont typeface="Noto Sans Symbols"/>
              <a:buNone/>
            </a:pPr>
            <a:endParaRPr sz="1800" b="0" i="0" u="none" strike="noStrike" cap="none" dirty="0">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AČIŪ UŽ DĖMESĮ ☺</a:t>
            </a:r>
          </a:p>
        </p:txBody>
      </p:sp>
      <p:pic>
        <p:nvPicPr>
          <p:cNvPr id="418" name="Shape 418"/>
          <p:cNvPicPr preferRelativeResize="0"/>
          <p:nvPr/>
        </p:nvPicPr>
        <p:blipFill rotWithShape="1">
          <a:blip r:embed="rId3">
            <a:alphaModFix/>
          </a:blip>
          <a:srcRect l="-2439" t="-8922" r="4840" b="-5612"/>
          <a:stretch/>
        </p:blipFill>
        <p:spPr>
          <a:xfrm>
            <a:off x="304800" y="1396625"/>
            <a:ext cx="8085298" cy="5211226"/>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dirty="0">
              <a:solidFill>
                <a:schemeClr val="dk2"/>
              </a:solidFill>
              <a:latin typeface="Source Sans Pro"/>
              <a:ea typeface="Source Sans Pro"/>
              <a:cs typeface="Source Sans Pro"/>
              <a:sym typeface="Source Sans Pro"/>
            </a:endParaRPr>
          </a:p>
        </p:txBody>
      </p:sp>
      <p:sp>
        <p:nvSpPr>
          <p:cNvPr id="128" name="Shape 128"/>
          <p:cNvSpPr txBox="1">
            <a:spLocks noGrp="1"/>
          </p:cNvSpPr>
          <p:nvPr>
            <p:ph type="body" idx="1"/>
          </p:nvPr>
        </p:nvSpPr>
        <p:spPr>
          <a:xfrm>
            <a:off x="466825" y="1412777"/>
            <a:ext cx="8229600" cy="50012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0518"/>
              <a:buFont typeface="Noto Sans Symbols"/>
              <a:buChar char="✕"/>
            </a:pPr>
            <a:r>
              <a:rPr lang="en-US" sz="2720" b="0" i="0" u="none" strike="noStrike" cap="none" dirty="0" err="1">
                <a:solidFill>
                  <a:schemeClr val="dk2"/>
                </a:solidFill>
                <a:latin typeface="Source Sans Pro"/>
                <a:ea typeface="Source Sans Pro"/>
                <a:cs typeface="Source Sans Pro"/>
                <a:sym typeface="Source Sans Pro"/>
              </a:rPr>
              <a:t>Saturnas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nuo</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Saulės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vidutiniškai</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nutolęs</a:t>
            </a:r>
            <a:r>
              <a:rPr lang="en-US" sz="2720" b="0" i="0" u="none" strike="noStrike" cap="none" dirty="0">
                <a:solidFill>
                  <a:schemeClr val="dk2"/>
                </a:solidFill>
                <a:latin typeface="Source Sans Pro"/>
                <a:ea typeface="Source Sans Pro"/>
                <a:cs typeface="Source Sans Pro"/>
                <a:sym typeface="Source Sans Pro"/>
              </a:rPr>
              <a:t> per 1429 </a:t>
            </a:r>
            <a:r>
              <a:rPr lang="en-US" sz="2720" b="0" i="0" u="none" strike="noStrike" cap="none" dirty="0" err="1">
                <a:solidFill>
                  <a:schemeClr val="dk2"/>
                </a:solidFill>
                <a:latin typeface="Source Sans Pro"/>
                <a:ea typeface="Source Sans Pro"/>
                <a:cs typeface="Source Sans Pro"/>
                <a:sym typeface="Source Sans Pro"/>
              </a:rPr>
              <a:t>milijonų</a:t>
            </a:r>
            <a:r>
              <a:rPr lang="en-US" sz="2720" b="0" i="0" u="none" strike="noStrike" cap="none" dirty="0">
                <a:solidFill>
                  <a:schemeClr val="dk2"/>
                </a:solidFill>
                <a:latin typeface="Source Sans Pro"/>
                <a:ea typeface="Source Sans Pro"/>
                <a:cs typeface="Source Sans Pro"/>
                <a:sym typeface="Source Sans Pro"/>
              </a:rPr>
              <a:t> km. </a:t>
            </a:r>
            <a:r>
              <a:rPr lang="en-US" sz="2720" b="0" i="0" u="none" strike="noStrike" cap="none" dirty="0" err="1">
                <a:solidFill>
                  <a:schemeClr val="dk2"/>
                </a:solidFill>
                <a:latin typeface="Source Sans Pro"/>
                <a:ea typeface="Source Sans Pro"/>
                <a:cs typeface="Source Sans Pro"/>
                <a:sym typeface="Source Sans Pro"/>
              </a:rPr>
              <a:t>Aplink</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Saulę</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apsisuka</a:t>
            </a:r>
            <a:r>
              <a:rPr lang="en-US" sz="2720" b="0" i="0" u="none" strike="noStrike" cap="none" dirty="0">
                <a:solidFill>
                  <a:schemeClr val="dk2"/>
                </a:solidFill>
                <a:latin typeface="Source Sans Pro"/>
                <a:ea typeface="Source Sans Pro"/>
                <a:cs typeface="Source Sans Pro"/>
                <a:sym typeface="Source Sans Pro"/>
              </a:rPr>
              <a:t> per 29,64 </a:t>
            </a:r>
            <a:r>
              <a:rPr lang="en-US" sz="2720" b="0" i="0" u="none" strike="noStrike" cap="none" dirty="0" err="1">
                <a:solidFill>
                  <a:schemeClr val="dk2"/>
                </a:solidFill>
                <a:latin typeface="Source Sans Pro"/>
                <a:ea typeface="Source Sans Pro"/>
                <a:cs typeface="Source Sans Pro"/>
                <a:sym typeface="Source Sans Pro"/>
              </a:rPr>
              <a:t>metus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Turi</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žiedų</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sistemą</a:t>
            </a:r>
            <a:r>
              <a:rPr lang="en-US" sz="2720" b="0" i="0" u="none" strike="noStrike" cap="none" dirty="0">
                <a:solidFill>
                  <a:schemeClr val="dk2"/>
                </a:solidFill>
                <a:latin typeface="Source Sans Pro"/>
                <a:ea typeface="Source Sans Pro"/>
                <a:cs typeface="Source Sans Pro"/>
                <a:sym typeface="Source Sans Pro"/>
              </a:rPr>
              <a:t>.</a:t>
            </a:r>
          </a:p>
          <a:p>
            <a:pPr marL="342900" marR="0" lvl="0" indent="-342900" algn="l" rtl="0">
              <a:lnSpc>
                <a:spcPct val="80000"/>
              </a:lnSpc>
              <a:spcBef>
                <a:spcPts val="544"/>
              </a:spcBef>
              <a:spcAft>
                <a:spcPts val="0"/>
              </a:spcAft>
              <a:buClr>
                <a:schemeClr val="accent1"/>
              </a:buClr>
              <a:buSzPct val="70518"/>
              <a:buFont typeface="Noto Sans Symbols"/>
              <a:buChar char="✕"/>
            </a:pPr>
            <a:r>
              <a:rPr lang="en-US" sz="2720" b="0" i="0" u="none" strike="noStrike" cap="none" dirty="0">
                <a:solidFill>
                  <a:schemeClr val="dk2"/>
                </a:solidFill>
                <a:latin typeface="Source Sans Pro"/>
                <a:ea typeface="Source Sans Pro"/>
                <a:cs typeface="Source Sans Pro"/>
                <a:sym typeface="Source Sans Pro"/>
              </a:rPr>
              <a:t>Jo </a:t>
            </a:r>
            <a:r>
              <a:rPr lang="en-US" sz="2720" b="0" i="0" u="none" strike="noStrike" cap="none" dirty="0" err="1">
                <a:solidFill>
                  <a:schemeClr val="dk2"/>
                </a:solidFill>
                <a:latin typeface="Source Sans Pro"/>
                <a:ea typeface="Source Sans Pro"/>
                <a:cs typeface="Source Sans Pro"/>
                <a:sym typeface="Source Sans Pro"/>
              </a:rPr>
              <a:t>skersmuo</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didesnis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negu</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Žemės</a:t>
            </a:r>
            <a:r>
              <a:rPr lang="en-US" sz="2720" b="0" i="0" u="none" strike="noStrike" cap="none" dirty="0">
                <a:solidFill>
                  <a:schemeClr val="dk2"/>
                </a:solidFill>
                <a:latin typeface="Source Sans Pro"/>
                <a:ea typeface="Source Sans Pro"/>
                <a:cs typeface="Source Sans Pro"/>
                <a:sym typeface="Source Sans Pro"/>
              </a:rPr>
              <a:t> 10 </a:t>
            </a:r>
            <a:r>
              <a:rPr lang="en-US" sz="2720" b="0" i="0" u="none" strike="noStrike" cap="none" dirty="0" err="1">
                <a:solidFill>
                  <a:schemeClr val="dk2"/>
                </a:solidFill>
                <a:latin typeface="Source Sans Pro"/>
                <a:ea typeface="Source Sans Pro"/>
                <a:cs typeface="Source Sans Pro"/>
                <a:sym typeface="Source Sans Pro"/>
              </a:rPr>
              <a:t>kartų</a:t>
            </a:r>
            <a:r>
              <a:rPr lang="en-US" sz="2720" b="0" i="0" u="none" strike="noStrike" cap="none" dirty="0">
                <a:solidFill>
                  <a:schemeClr val="dk2"/>
                </a:solidFill>
                <a:latin typeface="Source Sans Pro"/>
                <a:ea typeface="Source Sans Pro"/>
                <a:cs typeface="Source Sans Pro"/>
                <a:sym typeface="Source Sans Pro"/>
              </a:rPr>
              <a:t>, o </a:t>
            </a:r>
            <a:r>
              <a:rPr lang="en-US" sz="2720" b="0" i="0" u="none" strike="noStrike" cap="none" dirty="0" err="1">
                <a:solidFill>
                  <a:schemeClr val="dk2"/>
                </a:solidFill>
                <a:latin typeface="Source Sans Pro"/>
                <a:ea typeface="Source Sans Pro"/>
                <a:cs typeface="Source Sans Pro"/>
                <a:sym typeface="Source Sans Pro"/>
              </a:rPr>
              <a:t>masė</a:t>
            </a:r>
            <a:r>
              <a:rPr lang="en-US" sz="2720" b="0" i="0" u="none" strike="noStrike" cap="none" dirty="0">
                <a:solidFill>
                  <a:schemeClr val="dk2"/>
                </a:solidFill>
                <a:latin typeface="Source Sans Pro"/>
                <a:ea typeface="Source Sans Pro"/>
                <a:cs typeface="Source Sans Pro"/>
                <a:sym typeface="Source Sans Pro"/>
              </a:rPr>
              <a:t> — 95 </a:t>
            </a:r>
            <a:r>
              <a:rPr lang="en-US" sz="2720" b="0" i="0" u="none" strike="noStrike" cap="none" dirty="0" err="1">
                <a:solidFill>
                  <a:schemeClr val="dk2"/>
                </a:solidFill>
                <a:latin typeface="Source Sans Pro"/>
                <a:ea typeface="Source Sans Pro"/>
                <a:cs typeface="Source Sans Pro"/>
                <a:sym typeface="Source Sans Pro"/>
              </a:rPr>
              <a:t>kartus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Vidutinis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tankis</a:t>
            </a:r>
            <a:r>
              <a:rPr lang="en-US" sz="2720" b="0" i="0" u="none" strike="noStrike" cap="none" dirty="0">
                <a:solidFill>
                  <a:schemeClr val="dk2"/>
                </a:solidFill>
                <a:latin typeface="Source Sans Pro"/>
                <a:ea typeface="Source Sans Pro"/>
                <a:cs typeface="Source Sans Pro"/>
                <a:sym typeface="Source Sans Pro"/>
              </a:rPr>
              <a:t> 0,7 g/cm3. </a:t>
            </a:r>
            <a:r>
              <a:rPr lang="en-US" sz="2720" b="0" i="0" u="none" strike="noStrike" cap="none" dirty="0" err="1">
                <a:solidFill>
                  <a:schemeClr val="dk2"/>
                </a:solidFill>
                <a:latin typeface="Source Sans Pro"/>
                <a:ea typeface="Source Sans Pro"/>
                <a:cs typeface="Source Sans Pro"/>
                <a:sym typeface="Source Sans Pro"/>
              </a:rPr>
              <a:t>Taigi</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Saturnas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vidutiniškai</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yra</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lengvesnis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už</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vandenį</a:t>
            </a:r>
            <a:r>
              <a:rPr lang="en-US" sz="2720" b="0" i="0" u="none" strike="noStrike" cap="none" dirty="0">
                <a:solidFill>
                  <a:schemeClr val="dk2"/>
                </a:solidFill>
                <a:latin typeface="Source Sans Pro"/>
                <a:ea typeface="Source Sans Pro"/>
                <a:cs typeface="Source Sans Pro"/>
                <a:sym typeface="Source Sans Pro"/>
              </a:rPr>
              <a:t>.</a:t>
            </a:r>
          </a:p>
          <a:p>
            <a:pPr marL="0" marR="0" lvl="0" indent="0" algn="l" rtl="0">
              <a:lnSpc>
                <a:spcPct val="80000"/>
              </a:lnSpc>
              <a:spcBef>
                <a:spcPts val="544"/>
              </a:spcBef>
              <a:spcAft>
                <a:spcPts val="0"/>
              </a:spcAft>
              <a:buNone/>
            </a:pPr>
            <a:endParaRPr sz="2720" dirty="0"/>
          </a:p>
          <a:p>
            <a:pPr marL="0" marR="0" lvl="0" indent="0" algn="l" rtl="0">
              <a:lnSpc>
                <a:spcPct val="80000"/>
              </a:lnSpc>
              <a:spcBef>
                <a:spcPts val="544"/>
              </a:spcBef>
              <a:spcAft>
                <a:spcPts val="0"/>
              </a:spcAft>
              <a:buNone/>
            </a:pPr>
            <a:endParaRPr sz="2720" dirty="0"/>
          </a:p>
          <a:p>
            <a:pPr marL="0" marR="0" lvl="0" indent="0" algn="l" rtl="0">
              <a:lnSpc>
                <a:spcPct val="80000"/>
              </a:lnSpc>
              <a:spcBef>
                <a:spcPts val="544"/>
              </a:spcBef>
              <a:spcAft>
                <a:spcPts val="0"/>
              </a:spcAft>
              <a:buNone/>
            </a:pPr>
            <a:endParaRPr sz="2720" dirty="0"/>
          </a:p>
          <a:p>
            <a:pPr marL="0" marR="0" lvl="0" indent="0" algn="l" rtl="0">
              <a:lnSpc>
                <a:spcPct val="80000"/>
              </a:lnSpc>
              <a:spcBef>
                <a:spcPts val="544"/>
              </a:spcBef>
              <a:spcAft>
                <a:spcPts val="0"/>
              </a:spcAft>
              <a:buNone/>
            </a:pPr>
            <a:endParaRPr sz="2720" dirty="0"/>
          </a:p>
          <a:p>
            <a:pPr marL="0" marR="0" lvl="0" indent="0" algn="l" rtl="0">
              <a:lnSpc>
                <a:spcPct val="80000"/>
              </a:lnSpc>
              <a:spcBef>
                <a:spcPts val="544"/>
              </a:spcBef>
              <a:spcAft>
                <a:spcPts val="0"/>
              </a:spcAft>
              <a:buNone/>
            </a:pPr>
            <a:endParaRPr sz="2720" dirty="0"/>
          </a:p>
          <a:p>
            <a:pPr marL="0" marR="0" lvl="0" indent="0" algn="l" rtl="0">
              <a:lnSpc>
                <a:spcPct val="80000"/>
              </a:lnSpc>
              <a:spcBef>
                <a:spcPts val="544"/>
              </a:spcBef>
              <a:spcAft>
                <a:spcPts val="0"/>
              </a:spcAft>
              <a:buNone/>
            </a:pPr>
            <a:endParaRPr sz="2720" dirty="0"/>
          </a:p>
          <a:p>
            <a:pPr marL="342900" marR="0" lvl="0" indent="-342900" algn="r" rtl="0">
              <a:lnSpc>
                <a:spcPct val="80000"/>
              </a:lnSpc>
              <a:spcBef>
                <a:spcPts val="544"/>
              </a:spcBef>
              <a:spcAft>
                <a:spcPts val="0"/>
              </a:spcAft>
              <a:buClr>
                <a:schemeClr val="accent1"/>
              </a:buClr>
              <a:buSzPct val="190400"/>
              <a:buFont typeface="Noto Sans Symbols"/>
              <a:buNone/>
            </a:pPr>
            <a:r>
              <a:rPr lang="en-US" sz="1000" u="sng" dirty="0">
                <a:solidFill>
                  <a:schemeClr val="hlink"/>
                </a:solidFill>
                <a:hlinkClick r:id="rId3"/>
              </a:rPr>
              <a:t>http://</a:t>
            </a:r>
            <a:r>
              <a:rPr lang="en-US" sz="1000" u="sng" dirty="0" smtClean="0">
                <a:solidFill>
                  <a:schemeClr val="hlink"/>
                </a:solidFill>
                <a:hlinkClick r:id="rId3"/>
              </a:rPr>
              <a:t>astronomija.lt/enciklopedija/index.php/Vaizdas:Saturnas_NASA.jpg</a:t>
            </a:r>
          </a:p>
          <a:p>
            <a:pPr marL="342900" marR="0" lvl="0" indent="-342900" algn="r" rtl="0">
              <a:lnSpc>
                <a:spcPct val="80000"/>
              </a:lnSpc>
              <a:spcBef>
                <a:spcPts val="544"/>
              </a:spcBef>
              <a:spcAft>
                <a:spcPts val="0"/>
              </a:spcAft>
              <a:buClr>
                <a:schemeClr val="accent1"/>
              </a:buClr>
              <a:buSzPct val="190400"/>
              <a:buFont typeface="Noto Sans Symbols"/>
              <a:buNone/>
            </a:pPr>
            <a:endParaRPr lang="en-US" sz="1000" u="sng" dirty="0">
              <a:solidFill>
                <a:schemeClr val="hlink"/>
              </a:solidFill>
              <a:hlinkClick r:id="rId3"/>
            </a:endParaRPr>
          </a:p>
          <a:p>
            <a:pPr marL="342900" marR="0" lvl="0" indent="-342900" algn="r" rtl="0">
              <a:lnSpc>
                <a:spcPct val="80000"/>
              </a:lnSpc>
              <a:spcBef>
                <a:spcPts val="544"/>
              </a:spcBef>
              <a:spcAft>
                <a:spcPts val="0"/>
              </a:spcAft>
              <a:buClr>
                <a:schemeClr val="accent1"/>
              </a:buClr>
              <a:buSzPct val="190400"/>
              <a:buFont typeface="Noto Sans Symbols"/>
              <a:buNone/>
            </a:pPr>
            <a:endParaRPr lang="en-US" sz="1000" u="sng" dirty="0">
              <a:solidFill>
                <a:schemeClr val="hlink"/>
              </a:solidFill>
              <a:hlinkClick r:id="rId3"/>
            </a:endParaRPr>
          </a:p>
          <a:p>
            <a:pPr marL="342900" marR="0" lvl="0" indent="-342900" algn="l" rtl="0">
              <a:lnSpc>
                <a:spcPct val="80000"/>
              </a:lnSpc>
              <a:spcBef>
                <a:spcPts val="544"/>
              </a:spcBef>
              <a:spcAft>
                <a:spcPts val="0"/>
              </a:spcAft>
              <a:buClr>
                <a:schemeClr val="accent1"/>
              </a:buClr>
              <a:buSzPct val="190400"/>
              <a:buFont typeface="Noto Sans Symbols"/>
              <a:buNone/>
            </a:pPr>
            <a:endParaRPr sz="1000" dirty="0"/>
          </a:p>
          <a:p>
            <a:pPr marL="342900" marR="0" lvl="0" indent="-342900" algn="l" rtl="0">
              <a:lnSpc>
                <a:spcPct val="80000"/>
              </a:lnSpc>
              <a:spcBef>
                <a:spcPts val="544"/>
              </a:spcBef>
              <a:spcAft>
                <a:spcPts val="0"/>
              </a:spcAft>
              <a:buClr>
                <a:schemeClr val="accent1"/>
              </a:buClr>
              <a:buSzPct val="190400"/>
              <a:buFont typeface="Noto Sans Symbols"/>
              <a:buNone/>
            </a:pPr>
            <a:endParaRPr sz="1000" dirty="0"/>
          </a:p>
          <a:p>
            <a:pPr marL="342900" marR="0" lvl="0" indent="-342900" algn="l" rtl="0">
              <a:lnSpc>
                <a:spcPct val="80000"/>
              </a:lnSpc>
              <a:spcBef>
                <a:spcPts val="544"/>
              </a:spcBef>
              <a:spcAft>
                <a:spcPts val="0"/>
              </a:spcAft>
              <a:buClr>
                <a:schemeClr val="accent1"/>
              </a:buClr>
              <a:buSzPct val="190400"/>
              <a:buFont typeface="Noto Sans Symbols"/>
              <a:buNone/>
            </a:pPr>
            <a:endParaRPr sz="1000" dirty="0"/>
          </a:p>
          <a:p>
            <a:pPr marL="342900" marR="0" lvl="0" indent="-342900" algn="l" rtl="0">
              <a:lnSpc>
                <a:spcPct val="80000"/>
              </a:lnSpc>
              <a:spcBef>
                <a:spcPts val="544"/>
              </a:spcBef>
              <a:spcAft>
                <a:spcPts val="0"/>
              </a:spcAft>
              <a:buClr>
                <a:schemeClr val="accent1"/>
              </a:buClr>
              <a:buSzPct val="190400"/>
              <a:buFont typeface="Noto Sans Symbols"/>
              <a:buNone/>
            </a:pPr>
            <a:endParaRPr sz="1000" dirty="0"/>
          </a:p>
          <a:p>
            <a:pPr marL="342900" marR="0" lvl="0" indent="-342900" algn="l" rtl="0">
              <a:lnSpc>
                <a:spcPct val="8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0" marR="0" lvl="0" indent="0" algn="r" rtl="0">
              <a:lnSpc>
                <a:spcPct val="80000"/>
              </a:lnSpc>
              <a:spcBef>
                <a:spcPts val="170"/>
              </a:spcBef>
              <a:spcAft>
                <a:spcPts val="0"/>
              </a:spcAft>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r" rtl="0">
              <a:lnSpc>
                <a:spcPct val="8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80000"/>
              </a:lnSpc>
              <a:spcBef>
                <a:spcPts val="544"/>
              </a:spcBef>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p:txBody>
      </p:sp>
      <p:pic>
        <p:nvPicPr>
          <p:cNvPr id="129" name="Shape 129"/>
          <p:cNvPicPr preferRelativeResize="0"/>
          <p:nvPr/>
        </p:nvPicPr>
        <p:blipFill>
          <a:blip r:embed="rId4">
            <a:alphaModFix/>
          </a:blip>
          <a:stretch>
            <a:fillRect/>
          </a:stretch>
        </p:blipFill>
        <p:spPr>
          <a:xfrm>
            <a:off x="3971513" y="3645024"/>
            <a:ext cx="4715200" cy="2307933"/>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SUDĖTIS</a:t>
            </a:r>
          </a:p>
        </p:txBody>
      </p:sp>
      <p:sp>
        <p:nvSpPr>
          <p:cNvPr id="135" name="Shape 135"/>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0000"/>
              <a:buFont typeface="Noto Sans Symbols"/>
              <a:buChar char="✕"/>
            </a:pPr>
            <a:r>
              <a:rPr lang="en-US" sz="3200" b="0" i="0" u="none" strike="noStrike" cap="none">
                <a:solidFill>
                  <a:schemeClr val="dk2"/>
                </a:solidFill>
                <a:latin typeface="Source Sans Pro"/>
                <a:ea typeface="Source Sans Pro"/>
                <a:cs typeface="Source Sans Pro"/>
                <a:sym typeface="Source Sans Pro"/>
              </a:rPr>
              <a:t>Saturnas priklauso didžiosioms dujų planetoms. Jo atmosfera (kaip ir Jupiterio) susideda daugiausia iš vandenilio ir helio, tačiau kitokiu santykiu.</a:t>
            </a: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spcAft>
                <a:spcPts val="0"/>
              </a:spcAft>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a:p>
            <a:pPr marL="342900" marR="0" lvl="0" indent="-342900" algn="ctr" rtl="0">
              <a:spcBef>
                <a:spcPts val="200"/>
              </a:spcBef>
              <a:spcAft>
                <a:spcPts val="0"/>
              </a:spcAft>
              <a:buClr>
                <a:schemeClr val="accent1"/>
              </a:buClr>
              <a:buSzPct val="70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109728" marR="0" lvl="0" indent="-8128" algn="ctr" rtl="0">
              <a:spcBef>
                <a:spcPts val="200"/>
              </a:spcBef>
              <a:spcAft>
                <a:spcPts val="0"/>
              </a:spcAft>
              <a:buClr>
                <a:schemeClr val="accent1"/>
              </a:buClr>
              <a:buSzPct val="25000"/>
              <a:buFont typeface="Noto Sans Symbols"/>
              <a:buNone/>
            </a:pPr>
            <a:endParaRPr sz="1000" b="0" i="0" u="none" strike="noStrike" cap="none">
              <a:solidFill>
                <a:schemeClr val="dk2"/>
              </a:solidFill>
              <a:latin typeface="Source Sans Pro"/>
              <a:ea typeface="Source Sans Pro"/>
              <a:cs typeface="Source Sans Pro"/>
              <a:sym typeface="Source Sans Pro"/>
            </a:endParaRPr>
          </a:p>
          <a:p>
            <a:pPr marL="342900" marR="0" lvl="0" indent="-342900" algn="l" rtl="0">
              <a:spcBef>
                <a:spcPts val="640"/>
              </a:spcBef>
              <a:buClr>
                <a:schemeClr val="accent1"/>
              </a:buClr>
              <a:buSzPct val="70000"/>
              <a:buFont typeface="Noto Sans Symbols"/>
              <a:buNone/>
            </a:pPr>
            <a:endParaRPr sz="3200" b="0" i="0" u="none" strike="noStrike" cap="none">
              <a:solidFill>
                <a:schemeClr val="dk2"/>
              </a:solidFill>
              <a:latin typeface="Source Sans Pro"/>
              <a:ea typeface="Source Sans Pro"/>
              <a:cs typeface="Source Sans Pro"/>
              <a:sym typeface="Source Sans Pro"/>
            </a:endParaRPr>
          </a:p>
        </p:txBody>
      </p:sp>
      <p:pic>
        <p:nvPicPr>
          <p:cNvPr id="136" name="Shape 136"/>
          <p:cNvPicPr preferRelativeResize="0"/>
          <p:nvPr/>
        </p:nvPicPr>
        <p:blipFill rotWithShape="1">
          <a:blip r:embed="rId3">
            <a:alphaModFix/>
          </a:blip>
          <a:srcRect/>
          <a:stretch/>
        </p:blipFill>
        <p:spPr>
          <a:xfrm>
            <a:off x="2067608" y="3573016"/>
            <a:ext cx="5256583" cy="266429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Source Sans Pro"/>
              <a:buNone/>
            </a:pPr>
            <a:r>
              <a:rPr lang="en-US" sz="4000" b="1" i="0" u="none" strike="noStrike" cap="none" dirty="0">
                <a:solidFill>
                  <a:schemeClr val="dk2"/>
                </a:solidFill>
                <a:latin typeface="Source Sans Pro"/>
                <a:ea typeface="Source Sans Pro"/>
                <a:cs typeface="Source Sans Pro"/>
                <a:sym typeface="Source Sans Pro"/>
              </a:rPr>
              <a:t>FIZINĖS CHARAKTERISTIKOS</a:t>
            </a:r>
          </a:p>
        </p:txBody>
      </p:sp>
      <p:sp>
        <p:nvSpPr>
          <p:cNvPr id="142" name="Shape 142"/>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518"/>
              <a:buFont typeface="Noto Sans Symbols"/>
              <a:buChar char="✕"/>
            </a:pPr>
            <a:r>
              <a:rPr lang="en-US" sz="2720" b="0" i="0" u="none" strike="noStrike" cap="none" dirty="0" err="1">
                <a:solidFill>
                  <a:schemeClr val="dk2"/>
                </a:solidFill>
                <a:latin typeface="Source Sans Pro"/>
                <a:ea typeface="Source Sans Pro"/>
                <a:cs typeface="Source Sans Pro"/>
                <a:sym typeface="Source Sans Pro"/>
              </a:rPr>
              <a:t>Planetos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masė</a:t>
            </a:r>
            <a:r>
              <a:rPr lang="en-US" sz="2720" b="0" i="0" u="none" strike="noStrike" cap="none" dirty="0">
                <a:solidFill>
                  <a:schemeClr val="dk2"/>
                </a:solidFill>
                <a:latin typeface="Source Sans Pro"/>
                <a:ea typeface="Source Sans Pro"/>
                <a:cs typeface="Source Sans Pro"/>
                <a:sym typeface="Source Sans Pro"/>
              </a:rPr>
              <a:t> 95 </a:t>
            </a:r>
            <a:r>
              <a:rPr lang="en-US" sz="2720" b="0" i="0" u="none" strike="noStrike" cap="none" dirty="0" err="1">
                <a:solidFill>
                  <a:schemeClr val="dk2"/>
                </a:solidFill>
                <a:latin typeface="Source Sans Pro"/>
                <a:ea typeface="Source Sans Pro"/>
                <a:cs typeface="Source Sans Pro"/>
                <a:sym typeface="Source Sans Pro"/>
              </a:rPr>
              <a:t>kartus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viršija</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Žemės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masę</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Aplink</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ašį</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Saturnas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apsisuka</a:t>
            </a:r>
            <a:r>
              <a:rPr lang="en-US" sz="2720" b="0" i="0" u="none" strike="noStrike" cap="none" dirty="0">
                <a:solidFill>
                  <a:schemeClr val="dk2"/>
                </a:solidFill>
                <a:latin typeface="Source Sans Pro"/>
                <a:ea typeface="Source Sans Pro"/>
                <a:cs typeface="Source Sans Pro"/>
                <a:sym typeface="Source Sans Pro"/>
              </a:rPr>
              <a:t> per 10,25 val. </a:t>
            </a:r>
            <a:r>
              <a:rPr lang="en-US" sz="2720" b="0" i="0" u="none" strike="noStrike" cap="none" dirty="0" err="1">
                <a:solidFill>
                  <a:schemeClr val="dk2"/>
                </a:solidFill>
                <a:latin typeface="Source Sans Pro"/>
                <a:ea typeface="Source Sans Pro"/>
                <a:cs typeface="Source Sans Pro"/>
                <a:sym typeface="Source Sans Pro"/>
              </a:rPr>
              <a:t>Saturno</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žiedas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susidaręs</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iš</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ledo</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gabaliukų</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Šiauriniame</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poliuje</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stebėta</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šešiakampė</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debesų</a:t>
            </a:r>
            <a:r>
              <a:rPr lang="en-US" sz="2720" b="0" i="0" u="none" strike="noStrike" cap="none" dirty="0">
                <a:solidFill>
                  <a:schemeClr val="dk2"/>
                </a:solidFill>
                <a:latin typeface="Source Sans Pro"/>
                <a:ea typeface="Source Sans Pro"/>
                <a:cs typeface="Source Sans Pro"/>
                <a:sym typeface="Source Sans Pro"/>
              </a:rPr>
              <a:t> </a:t>
            </a:r>
            <a:r>
              <a:rPr lang="en-US" sz="2720" b="0" i="0" u="none" strike="noStrike" cap="none" dirty="0" err="1">
                <a:solidFill>
                  <a:schemeClr val="dk2"/>
                </a:solidFill>
                <a:latin typeface="Source Sans Pro"/>
                <a:ea typeface="Source Sans Pro"/>
                <a:cs typeface="Source Sans Pro"/>
                <a:sym typeface="Source Sans Pro"/>
              </a:rPr>
              <a:t>sistema</a:t>
            </a:r>
            <a:r>
              <a:rPr lang="en-US" sz="2720" b="0" i="0" u="none" strike="noStrike" cap="none" dirty="0">
                <a:solidFill>
                  <a:schemeClr val="dk2"/>
                </a:solidFill>
                <a:latin typeface="Source Sans Pro"/>
                <a:ea typeface="Source Sans Pro"/>
                <a:cs typeface="Source Sans Pro"/>
                <a:sym typeface="Source Sans Pro"/>
              </a:rPr>
              <a:t>.</a:t>
            </a:r>
          </a:p>
          <a:p>
            <a:pPr marL="342900" marR="0" lvl="0" indent="-394716" algn="l" rtl="0">
              <a:lnSpc>
                <a:spcPct val="90000"/>
              </a:lnSpc>
              <a:spcBef>
                <a:spcPts val="0"/>
              </a:spcBef>
              <a:spcAft>
                <a:spcPts val="0"/>
              </a:spcAft>
              <a:buClr>
                <a:schemeClr val="accent1"/>
              </a:buClr>
              <a:buSzPct val="100740"/>
              <a:buFont typeface="Noto Sans Symbols"/>
              <a:buChar char="✕"/>
            </a:pPr>
            <a:endParaRPr sz="2720" dirty="0"/>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spcAft>
                <a:spcPts val="0"/>
              </a:spcAft>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ctr" rtl="0">
              <a:lnSpc>
                <a:spcPct val="90000"/>
              </a:lnSpc>
              <a:spcBef>
                <a:spcPts val="170"/>
              </a:spcBef>
              <a:spcAft>
                <a:spcPts val="0"/>
              </a:spcAft>
              <a:buClr>
                <a:schemeClr val="accent1"/>
              </a:buClr>
              <a:buSzPct val="66111"/>
              <a:buFont typeface="Noto Sans Symbols"/>
              <a:buChar char="✕"/>
            </a:pPr>
            <a:r>
              <a:rPr lang="en-US" sz="850" b="0" i="0" u="sng" strike="noStrike" cap="none" dirty="0">
                <a:solidFill>
                  <a:schemeClr val="hlink"/>
                </a:solidFill>
                <a:latin typeface="Source Sans Pro"/>
                <a:ea typeface="Source Sans Pro"/>
                <a:cs typeface="Source Sans Pro"/>
                <a:sym typeface="Source Sans Pro"/>
                <a:hlinkClick r:id="rId3"/>
              </a:rPr>
              <a:t>https://lt.wikipedia.org/wiki/Saturnas#/media/File:Saturn_hexagonal_north_pole_feature.jpg</a:t>
            </a:r>
          </a:p>
          <a:p>
            <a:pPr marL="342900" marR="0" lvl="0" indent="-342900" algn="ctr" rtl="0">
              <a:lnSpc>
                <a:spcPct val="90000"/>
              </a:lnSpc>
              <a:spcBef>
                <a:spcPts val="170"/>
              </a:spcBef>
              <a:spcAft>
                <a:spcPts val="0"/>
              </a:spcAft>
              <a:buClr>
                <a:schemeClr val="accent1"/>
              </a:buClr>
              <a:buSzPct val="66111"/>
              <a:buFont typeface="Noto Sans Symbols"/>
              <a:buNone/>
            </a:pPr>
            <a:endParaRPr sz="850" b="0" i="0" u="none" strike="noStrike" cap="none" dirty="0">
              <a:solidFill>
                <a:schemeClr val="dk2"/>
              </a:solidFill>
              <a:latin typeface="Source Sans Pro"/>
              <a:ea typeface="Source Sans Pro"/>
              <a:cs typeface="Source Sans Pro"/>
              <a:sym typeface="Source Sans Pro"/>
            </a:endParaRPr>
          </a:p>
          <a:p>
            <a:pPr marL="342900" marR="0" lvl="0" indent="-342900" algn="l" rtl="0">
              <a:lnSpc>
                <a:spcPct val="90000"/>
              </a:lnSpc>
              <a:spcBef>
                <a:spcPts val="544"/>
              </a:spcBef>
              <a:buClr>
                <a:schemeClr val="accent1"/>
              </a:buClr>
              <a:buSzPct val="70518"/>
              <a:buFont typeface="Noto Sans Symbols"/>
              <a:buNone/>
            </a:pPr>
            <a:endParaRPr sz="2720" b="0" i="0" u="none" strike="noStrike" cap="none" dirty="0">
              <a:solidFill>
                <a:schemeClr val="dk2"/>
              </a:solidFill>
              <a:latin typeface="Source Sans Pro"/>
              <a:ea typeface="Source Sans Pro"/>
              <a:cs typeface="Source Sans Pro"/>
              <a:sym typeface="Source Sans Pro"/>
            </a:endParaRPr>
          </a:p>
        </p:txBody>
      </p:sp>
      <p:pic>
        <p:nvPicPr>
          <p:cNvPr id="143" name="Shape 143"/>
          <p:cNvPicPr preferRelativeResize="0"/>
          <p:nvPr/>
        </p:nvPicPr>
        <p:blipFill>
          <a:blip r:embed="rId4">
            <a:alphaModFix/>
          </a:blip>
          <a:stretch>
            <a:fillRect/>
          </a:stretch>
        </p:blipFill>
        <p:spPr>
          <a:xfrm>
            <a:off x="752075" y="3157086"/>
            <a:ext cx="7836049" cy="286832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04800" y="457200"/>
            <a:ext cx="8686800" cy="838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Source Sans Pro"/>
              <a:buNone/>
            </a:pPr>
            <a:endParaRPr sz="3600" b="0" i="0" u="none" strike="noStrike" cap="none">
              <a:solidFill>
                <a:schemeClr val="dk2"/>
              </a:solidFill>
              <a:latin typeface="Source Sans Pro"/>
              <a:ea typeface="Source Sans Pro"/>
              <a:cs typeface="Source Sans Pro"/>
              <a:sym typeface="Source Sans Pro"/>
            </a:endParaRPr>
          </a:p>
        </p:txBody>
      </p:sp>
      <p:sp>
        <p:nvSpPr>
          <p:cNvPr id="149" name="Shape 149"/>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69066"/>
              <a:buFont typeface="Noto Sans Symbols"/>
              <a:buChar char="✕"/>
            </a:pPr>
            <a:r>
              <a:rPr lang="en-US" sz="2960" b="0" i="0" u="none" strike="noStrike" cap="none">
                <a:solidFill>
                  <a:schemeClr val="dk2"/>
                </a:solidFill>
                <a:latin typeface="Source Sans Pro"/>
                <a:ea typeface="Source Sans Pro"/>
                <a:cs typeface="Source Sans Pro"/>
                <a:sym typeface="Source Sans Pro"/>
              </a:rPr>
              <a:t>Saturne irgi matosi šviesios ir tamsios lygiagrečios pusiaujui juostos, sūkuriai. Tačiau jo debesų detalės ne tokios spalvingos ir kontrastingos. Debesų temperatūra irgi gerokai žemesnė — (-178</a:t>
            </a:r>
            <a:r>
              <a:rPr lang="en-US" sz="2960" b="0" i="0" u="none" strike="noStrike" cap="none" baseline="30000">
                <a:solidFill>
                  <a:schemeClr val="dk2"/>
                </a:solidFill>
                <a:latin typeface="Source Sans Pro"/>
                <a:ea typeface="Source Sans Pro"/>
                <a:cs typeface="Source Sans Pro"/>
                <a:sym typeface="Source Sans Pro"/>
              </a:rPr>
              <a:t>o</a:t>
            </a:r>
            <a:r>
              <a:rPr lang="en-US" sz="2960" b="0" i="0" u="none" strike="noStrike" cap="none">
                <a:solidFill>
                  <a:schemeClr val="dk2"/>
                </a:solidFill>
                <a:latin typeface="Source Sans Pro"/>
                <a:ea typeface="Source Sans Pro"/>
                <a:cs typeface="Source Sans Pro"/>
                <a:sym typeface="Source Sans Pro"/>
              </a:rPr>
              <a:t>C). Atmosferą, kurios storis apie 300 km, sudaro molekulinis vandenilis (88%), helis (11%), amoniakas, metanas, etanas, acetilenas, vandens garai ir snaigės. Ties pusiauju vėjas pastoviai pučia iš vakarų į rytus, o jo greitis siekia 500 m/s.</a:t>
            </a:r>
          </a:p>
          <a:p>
            <a:pPr marL="342900" marR="0" lvl="0" indent="-342900" algn="l" rtl="0">
              <a:lnSpc>
                <a:spcPct val="90000"/>
              </a:lnSpc>
              <a:spcBef>
                <a:spcPts val="592"/>
              </a:spcBef>
              <a:spcAft>
                <a:spcPts val="0"/>
              </a:spcAft>
              <a:buClr>
                <a:schemeClr val="accent1"/>
              </a:buClr>
              <a:buSzPct val="69066"/>
              <a:buFont typeface="Noto Sans Symbols"/>
              <a:buNone/>
            </a:pPr>
            <a:endParaRPr sz="2960" b="0" i="0" u="none" strike="noStrike" cap="none">
              <a:solidFill>
                <a:schemeClr val="dk2"/>
              </a:solidFill>
              <a:latin typeface="Source Sans Pro"/>
              <a:ea typeface="Source Sans Pro"/>
              <a:cs typeface="Source Sans Pro"/>
              <a:sym typeface="Source Sans Pro"/>
            </a:endParaRPr>
          </a:p>
          <a:p>
            <a:pPr marL="342900" marR="0" lvl="0" indent="-342900" algn="l" rtl="0">
              <a:lnSpc>
                <a:spcPct val="90000"/>
              </a:lnSpc>
              <a:spcBef>
                <a:spcPts val="592"/>
              </a:spcBef>
              <a:buClr>
                <a:schemeClr val="accent1"/>
              </a:buClr>
              <a:buSzPct val="69066"/>
              <a:buFont typeface="Noto Sans Symbols"/>
              <a:buNone/>
            </a:pPr>
            <a:endParaRPr sz="2960" b="0" i="0" u="none" strike="noStrike" cap="none">
              <a:solidFill>
                <a:schemeClr val="dk2"/>
              </a:solidFill>
              <a:latin typeface="Source Sans Pro"/>
              <a:ea typeface="Source Sans Pro"/>
              <a:cs typeface="Source Sans Pro"/>
              <a:sym typeface="Source Sans Pro"/>
            </a:endParaRPr>
          </a:p>
        </p:txBody>
      </p:sp>
    </p:spTree>
  </p:cSld>
  <p:clrMapOvr>
    <a:masterClrMapping/>
  </p:clrMapOvr>
  <p:transition spd="slow">
    <p:cut/>
  </p:transition>
</p:sld>
</file>

<file path=ppt/theme/theme1.xml><?xml version="1.0" encoding="utf-8"?>
<a:theme xmlns:a="http://schemas.openxmlformats.org/drawingml/2006/main" name="Trek">
  <a:themeElements>
    <a:clrScheme name="Trek">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1909</Words>
  <Application>Microsoft Office PowerPoint</Application>
  <PresentationFormat>On-screen Show (4:3)</PresentationFormat>
  <Paragraphs>363</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Source Sans Pro</vt:lpstr>
      <vt:lpstr>Calibri</vt:lpstr>
      <vt:lpstr>Noto Sans Symbols</vt:lpstr>
      <vt:lpstr>Trek</vt:lpstr>
      <vt:lpstr>SATURNAS</vt:lpstr>
      <vt:lpstr>TURINYS</vt:lpstr>
      <vt:lpstr>TIKSLAS:</vt:lpstr>
      <vt:lpstr>KAS YRA SATURNAS?</vt:lpstr>
      <vt:lpstr>SATURNO SIMBOLIS</vt:lpstr>
      <vt:lpstr>PowerPoint Presentation</vt:lpstr>
      <vt:lpstr>SUDĖTIS</vt:lpstr>
      <vt:lpstr>FIZINĖS CHARAKTERISTIKOS</vt:lpstr>
      <vt:lpstr>PowerPoint Presentation</vt:lpstr>
      <vt:lpstr>PowerPoint Presentation</vt:lpstr>
      <vt:lpstr>PowerPoint Presentation</vt:lpstr>
      <vt:lpstr>SATURNO ŽIEDAI</vt:lpstr>
      <vt:lpstr>PowerPoint Presentation</vt:lpstr>
      <vt:lpstr>PowerPoint Presentation</vt:lpstr>
      <vt:lpstr>SATURNO ŽIEDAI. FOTOGRAFUOTA IŠ CASSINI-HUYGENS KOSMINIO ZONDO 2006 M. RUGSĖJO 15D.</vt:lpstr>
      <vt:lpstr>SATURNAS (MITOLOGIJOJE)</vt:lpstr>
      <vt:lpstr>PowerPoint Presentation</vt:lpstr>
      <vt:lpstr>SATURNAS HOROSKOPUOSE</vt:lpstr>
      <vt:lpstr>KOSMINIŲ STOČIŲ INFORMACIJA</vt:lpstr>
      <vt:lpstr>PIONNEER</vt:lpstr>
      <vt:lpstr>VOYAGER 1</vt:lpstr>
      <vt:lpstr>VOYAGER 2</vt:lpstr>
      <vt:lpstr>STEBĖJIMO YPATUMAI</vt:lpstr>
      <vt:lpstr>SATURNO PALYDOVAI</vt:lpstr>
      <vt:lpstr>TITANAS</vt:lpstr>
      <vt:lpstr>PANAS</vt:lpstr>
      <vt:lpstr>PowerPoint Presentation</vt:lpstr>
      <vt:lpstr>4SATURNO PALYDOVAI, CASSINI NUOTRAUKA</vt:lpstr>
      <vt:lpstr>ĮDOMŪS FAKTAI APIE SATURNĄ</vt:lpstr>
      <vt:lpstr>KLAUSIMAI ☺</vt:lpstr>
      <vt:lpstr>ATSAKYMAS</vt:lpstr>
      <vt:lpstr>   </vt:lpstr>
      <vt:lpstr>ATSAKYMAS</vt:lpstr>
      <vt:lpstr>PowerPoint Presentation</vt:lpstr>
      <vt:lpstr>ATSAKYMAS</vt:lpstr>
      <vt:lpstr>PowerPoint Presentation</vt:lpstr>
      <vt:lpstr>ATSAKYMAS</vt:lpstr>
      <vt:lpstr>PowerPoint Presentation</vt:lpstr>
      <vt:lpstr>ATSAKYMAS</vt:lpstr>
      <vt:lpstr>PowerPoint Presentation</vt:lpstr>
      <vt:lpstr>ATSAKYMAS</vt:lpstr>
      <vt:lpstr>PowerPoint Presentation</vt:lpstr>
      <vt:lpstr>ATSAKYMAS</vt:lpstr>
      <vt:lpstr>PowerPoint Presentation</vt:lpstr>
      <vt:lpstr>ATSAKYMAS</vt:lpstr>
      <vt:lpstr>PowerPoint Presentation</vt:lpstr>
      <vt:lpstr>ATSAKYMAS</vt:lpstr>
      <vt:lpstr>PowerPoint Presentation</vt:lpstr>
      <vt:lpstr>ATSAKYMAS</vt:lpstr>
      <vt:lpstr>IŠVADA</vt:lpstr>
      <vt:lpstr>INFORMACIJOS ŠALTINIAI</vt:lpstr>
      <vt:lpstr>AČIŪ UŽ DĖMESĮ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SATURNAS</dc:title>
  <dc:creator>Lukas</dc:creator>
  <cp:lastModifiedBy>Luk</cp:lastModifiedBy>
  <cp:revision>7</cp:revision>
  <dcterms:modified xsi:type="dcterms:W3CDTF">2016-04-05T17:43:55Z</dcterms:modified>
</cp:coreProperties>
</file>