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5"/>
  </p:notesMasterIdLst>
  <p:sldIdLst>
    <p:sldId id="256" r:id="rId2"/>
    <p:sldId id="266" r:id="rId3"/>
    <p:sldId id="257" r:id="rId4"/>
    <p:sldId id="288" r:id="rId5"/>
    <p:sldId id="278" r:id="rId6"/>
    <p:sldId id="267" r:id="rId7"/>
    <p:sldId id="268" r:id="rId8"/>
    <p:sldId id="269" r:id="rId9"/>
    <p:sldId id="271" r:id="rId10"/>
    <p:sldId id="272" r:id="rId11"/>
    <p:sldId id="306" r:id="rId12"/>
    <p:sldId id="294" r:id="rId13"/>
    <p:sldId id="295" r:id="rId14"/>
    <p:sldId id="270" r:id="rId15"/>
    <p:sldId id="277" r:id="rId16"/>
    <p:sldId id="282" r:id="rId17"/>
    <p:sldId id="281" r:id="rId18"/>
    <p:sldId id="262" r:id="rId19"/>
    <p:sldId id="299" r:id="rId20"/>
    <p:sldId id="264" r:id="rId21"/>
    <p:sldId id="304" r:id="rId22"/>
    <p:sldId id="310" r:id="rId23"/>
    <p:sldId id="274" r:id="rId24"/>
  </p:sldIdLst>
  <p:sldSz cx="12192000" cy="6858000"/>
  <p:notesSz cx="6858000" cy="9144000"/>
  <p:defaultTextStyle>
    <a:defPPr>
      <a:defRPr lang="lt-LT"/>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mute"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12" autoAdjust="0"/>
    <p:restoredTop sz="87074" autoAdjust="0"/>
  </p:normalViewPr>
  <p:slideViewPr>
    <p:cSldViewPr snapToGrid="0">
      <p:cViewPr varScale="1">
        <p:scale>
          <a:sx n="77" d="100"/>
          <a:sy n="77" d="100"/>
        </p:scale>
        <p:origin x="93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Antraštės vietos rezervavimo ženklas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lt-LT"/>
          </a:p>
        </p:txBody>
      </p:sp>
      <p:sp>
        <p:nvSpPr>
          <p:cNvPr id="3" name="Datos vietos rezervavimo ženklas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87985FF4-2B6B-4DD4-BB39-CF59899DB504}" type="datetimeFigureOut">
              <a:rPr lang="lt-LT"/>
              <a:pPr>
                <a:defRPr/>
              </a:pPr>
              <a:t>2017-04-12</a:t>
            </a:fld>
            <a:endParaRPr lang="lt-LT"/>
          </a:p>
        </p:txBody>
      </p:sp>
      <p:sp>
        <p:nvSpPr>
          <p:cNvPr id="4" name="Skaidrės vaizdo vietos rezervavimo ženkla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lt-LT" noProof="0"/>
          </a:p>
        </p:txBody>
      </p:sp>
      <p:sp>
        <p:nvSpPr>
          <p:cNvPr id="5" name="Pastabų vietos rezervavimo ženkl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t-LT" noProof="0" smtClean="0"/>
              <a:t>Spustelėję redag. ruoš. teksto stilių</a:t>
            </a:r>
          </a:p>
          <a:p>
            <a:pPr lvl="1"/>
            <a:r>
              <a:rPr lang="lt-LT" noProof="0" smtClean="0"/>
              <a:t>Antras lygmuo</a:t>
            </a:r>
          </a:p>
          <a:p>
            <a:pPr lvl="2"/>
            <a:r>
              <a:rPr lang="lt-LT" noProof="0" smtClean="0"/>
              <a:t>Trečias lygmuo</a:t>
            </a:r>
          </a:p>
          <a:p>
            <a:pPr lvl="3"/>
            <a:r>
              <a:rPr lang="lt-LT" noProof="0" smtClean="0"/>
              <a:t>Ketvirtas lygmuo</a:t>
            </a:r>
          </a:p>
          <a:p>
            <a:pPr lvl="4"/>
            <a:r>
              <a:rPr lang="lt-LT" noProof="0" smtClean="0"/>
              <a:t>Penktas lygmuo</a:t>
            </a:r>
            <a:endParaRPr lang="lt-LT" noProof="0"/>
          </a:p>
        </p:txBody>
      </p:sp>
      <p:sp>
        <p:nvSpPr>
          <p:cNvPr id="6" name="Poraštės vietos rezervavimo ženkla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lt-LT"/>
          </a:p>
        </p:txBody>
      </p:sp>
      <p:sp>
        <p:nvSpPr>
          <p:cNvPr id="7" name="Skaidrės numerio vietos rezervavimo ženkla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6D773D78-EFF7-4A28-87B5-50AE2FEE1A1D}" type="slidenum">
              <a:rPr lang="lt-LT"/>
              <a:pPr>
                <a:defRPr/>
              </a:pPr>
              <a:t>‹#›</a:t>
            </a:fld>
            <a:endParaRPr lang="lt-LT"/>
          </a:p>
        </p:txBody>
      </p:sp>
    </p:spTree>
    <p:extLst>
      <p:ext uri="{BB962C8B-B14F-4D97-AF65-F5344CB8AC3E}">
        <p14:creationId xmlns:p14="http://schemas.microsoft.com/office/powerpoint/2010/main" val="10818285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kaidrės vaizdo vietos rezervavimo ženklas 1"/>
          <p:cNvSpPr>
            <a:spLocks noGrp="1" noRot="1" noChangeAspect="1"/>
          </p:cNvSpPr>
          <p:nvPr>
            <p:ph type="sldImg"/>
          </p:nvPr>
        </p:nvSpPr>
        <p:spPr bwMode="auto">
          <a:noFill/>
          <a:ln>
            <a:solidFill>
              <a:srgbClr val="000000"/>
            </a:solidFill>
            <a:miter lim="800000"/>
            <a:headEnd/>
            <a:tailEnd/>
          </a:ln>
        </p:spPr>
      </p:sp>
      <p:sp>
        <p:nvSpPr>
          <p:cNvPr id="21506" name="Pastabų vietos rezervavimo ženklas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lt-LT" smtClean="0"/>
          </a:p>
        </p:txBody>
      </p:sp>
      <p:sp>
        <p:nvSpPr>
          <p:cNvPr id="4" name="Skaidrės numerio vietos rezervavimo ženklas 3"/>
          <p:cNvSpPr>
            <a:spLocks noGrp="1"/>
          </p:cNvSpPr>
          <p:nvPr>
            <p:ph type="sldNum" sz="quarter" idx="5"/>
          </p:nvPr>
        </p:nvSpPr>
        <p:spPr/>
        <p:txBody>
          <a:bodyPr/>
          <a:lstStyle/>
          <a:p>
            <a:pPr>
              <a:defRPr/>
            </a:pPr>
            <a:fld id="{DE2B3015-0EDC-4925-AE28-A1E0D354EF4E}" type="slidenum">
              <a:rPr lang="lt-LT" smtClean="0"/>
              <a:pPr>
                <a:defRPr/>
              </a:pPr>
              <a:t>1</a:t>
            </a:fld>
            <a:endParaRPr lang="lt-LT"/>
          </a:p>
        </p:txBody>
      </p:sp>
    </p:spTree>
    <p:extLst>
      <p:ext uri="{BB962C8B-B14F-4D97-AF65-F5344CB8AC3E}">
        <p14:creationId xmlns:p14="http://schemas.microsoft.com/office/powerpoint/2010/main" val="2743450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kaidrės vaizdo vietos rezervavimo ženklas 1"/>
          <p:cNvSpPr>
            <a:spLocks noGrp="1" noRot="1" noChangeAspect="1"/>
          </p:cNvSpPr>
          <p:nvPr>
            <p:ph type="sldImg"/>
          </p:nvPr>
        </p:nvSpPr>
        <p:spPr bwMode="auto">
          <a:noFill/>
          <a:ln>
            <a:solidFill>
              <a:srgbClr val="000000"/>
            </a:solidFill>
            <a:miter lim="800000"/>
            <a:headEnd/>
            <a:tailEnd/>
          </a:ln>
        </p:spPr>
      </p:sp>
      <p:sp>
        <p:nvSpPr>
          <p:cNvPr id="25602" name="Pastabų vietos rezervavimo ženkla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lt-LT" smtClean="0"/>
              <a:t>Holografija - erdvinės informacijos apie objektą užrašymo ir atkūrimo metodas, pagrįstas koherentinių (vienodų bangos ilgių, dažnių ir pastovaus fazių skirtumo bangos) šviesos bangų sklaida ir šios šviesos interferencija su tam tikru atraminiu optiniu signalu.</a:t>
            </a:r>
          </a:p>
        </p:txBody>
      </p:sp>
      <p:sp>
        <p:nvSpPr>
          <p:cNvPr id="16387" name="Skaidrės numerio vietos rezervavimo ženklas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BA3435B-3D5C-4E42-B887-53B2C9271372}" type="slidenum">
              <a:rPr lang="lt-LT">
                <a:cs typeface="Arial" charset="0"/>
              </a:rPr>
              <a:pPr fontAlgn="base">
                <a:spcBef>
                  <a:spcPct val="0"/>
                </a:spcBef>
                <a:spcAft>
                  <a:spcPct val="0"/>
                </a:spcAft>
                <a:defRPr/>
              </a:pPr>
              <a:t>3</a:t>
            </a:fld>
            <a:endParaRPr lang="lt-LT">
              <a:cs typeface="Arial" charset="0"/>
            </a:endParaRPr>
          </a:p>
        </p:txBody>
      </p:sp>
    </p:spTree>
    <p:extLst>
      <p:ext uri="{BB962C8B-B14F-4D97-AF65-F5344CB8AC3E}">
        <p14:creationId xmlns:p14="http://schemas.microsoft.com/office/powerpoint/2010/main" val="2225947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kaidrės vaizdo vietos rezervavimo ženklas 1"/>
          <p:cNvSpPr>
            <a:spLocks noGrp="1" noRot="1" noChangeAspect="1"/>
          </p:cNvSpPr>
          <p:nvPr>
            <p:ph type="sldImg"/>
          </p:nvPr>
        </p:nvSpPr>
        <p:spPr bwMode="auto">
          <a:noFill/>
          <a:ln>
            <a:solidFill>
              <a:srgbClr val="000000"/>
            </a:solidFill>
            <a:miter lim="800000"/>
            <a:headEnd/>
            <a:tailEnd/>
          </a:ln>
        </p:spPr>
      </p:sp>
      <p:sp>
        <p:nvSpPr>
          <p:cNvPr id="36866" name="Pastabų vietos rezervavimo ženkla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lt-LT" smtClean="0"/>
              <a:t>Pagrindinės hologramos (holografijos produkto) savybės:</a:t>
            </a:r>
          </a:p>
          <a:p>
            <a:pPr eaLnBrk="1" hangingPunct="1">
              <a:spcBef>
                <a:spcPct val="0"/>
              </a:spcBef>
            </a:pPr>
            <a:endParaRPr lang="lt-LT" smtClean="0"/>
          </a:p>
          <a:p>
            <a:pPr eaLnBrk="1" hangingPunct="1">
              <a:spcBef>
                <a:spcPct val="0"/>
              </a:spcBef>
            </a:pPr>
            <a:r>
              <a:rPr lang="lt-LT" smtClean="0"/>
              <a:t>Bet kuris hologramos gabalėlis turi visą informaciją apie objektą. T.y., sudaužius ar kitaip padalinus hologramos plokštelę, kiekvienoje jų bus matomas visas užrašyto objekto atvaizdas, tačiau pablogės hologramos kokybė ir skyra.</a:t>
            </a:r>
          </a:p>
          <a:p>
            <a:pPr eaLnBrk="1" hangingPunct="1">
              <a:spcBef>
                <a:spcPct val="0"/>
              </a:spcBef>
            </a:pPr>
            <a:r>
              <a:rPr lang="lt-LT" smtClean="0"/>
              <a:t>Hologramas galima stebėti ir naudojant kitą bangos ilgį, tačiau skirsis objekto matmenys (pavyzdžiui, vadinamosios tūrinės hologramos užrašomas tam tikro bangos ilgio lazerio šviesa, tačiau vaizdas gali būti atstatomas ir prie paprastos baltos šviesos lemputės).</a:t>
            </a:r>
          </a:p>
          <a:p>
            <a:pPr eaLnBrk="1" hangingPunct="1">
              <a:spcBef>
                <a:spcPct val="0"/>
              </a:spcBef>
            </a:pPr>
            <a:r>
              <a:rPr lang="lt-LT" smtClean="0"/>
              <a:t>Holograma gaunama tūrinis (arba trimatis) vaizdas, nes registruojama tiek bangos amplitudė, tiek fazė.</a:t>
            </a:r>
          </a:p>
        </p:txBody>
      </p:sp>
      <p:sp>
        <p:nvSpPr>
          <p:cNvPr id="20483" name="Skaidrės numerio vietos rezervavimo ženklas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DB38F7E-F029-4B93-9EF2-F517130C5342}" type="slidenum">
              <a:rPr lang="lt-LT">
                <a:cs typeface="Arial" charset="0"/>
              </a:rPr>
              <a:pPr fontAlgn="base">
                <a:spcBef>
                  <a:spcPct val="0"/>
                </a:spcBef>
                <a:spcAft>
                  <a:spcPct val="0"/>
                </a:spcAft>
                <a:defRPr/>
              </a:pPr>
              <a:t>5</a:t>
            </a:fld>
            <a:endParaRPr lang="lt-LT">
              <a:cs typeface="Arial" charset="0"/>
            </a:endParaRPr>
          </a:p>
        </p:txBody>
      </p:sp>
    </p:spTree>
    <p:extLst>
      <p:ext uri="{BB962C8B-B14F-4D97-AF65-F5344CB8AC3E}">
        <p14:creationId xmlns:p14="http://schemas.microsoft.com/office/powerpoint/2010/main" val="3576120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kaidrės vaizdo vietos rezervavimo ženklas 1"/>
          <p:cNvSpPr>
            <a:spLocks noGrp="1" noRot="1" noChangeAspect="1"/>
          </p:cNvSpPr>
          <p:nvPr>
            <p:ph type="sldImg"/>
          </p:nvPr>
        </p:nvSpPr>
        <p:spPr bwMode="auto">
          <a:noFill/>
          <a:ln>
            <a:solidFill>
              <a:srgbClr val="000000"/>
            </a:solidFill>
            <a:miter lim="800000"/>
            <a:headEnd/>
            <a:tailEnd/>
          </a:ln>
        </p:spPr>
      </p:sp>
      <p:sp>
        <p:nvSpPr>
          <p:cNvPr id="51202" name="Pastabų vietos rezervavimo ženklas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lt-LT" smtClean="0"/>
          </a:p>
        </p:txBody>
      </p:sp>
      <p:sp>
        <p:nvSpPr>
          <p:cNvPr id="4" name="Skaidrės numerio vietos rezervavimo ženklas 3"/>
          <p:cNvSpPr>
            <a:spLocks noGrp="1"/>
          </p:cNvSpPr>
          <p:nvPr>
            <p:ph type="sldNum" sz="quarter" idx="5"/>
          </p:nvPr>
        </p:nvSpPr>
        <p:spPr/>
        <p:txBody>
          <a:bodyPr/>
          <a:lstStyle/>
          <a:p>
            <a:pPr>
              <a:defRPr/>
            </a:pPr>
            <a:fld id="{F9DB55A6-009B-467F-A33F-5AB4EDF95DED}" type="slidenum">
              <a:rPr lang="lt-LT" smtClean="0"/>
              <a:pPr>
                <a:defRPr/>
              </a:pPr>
              <a:t>10</a:t>
            </a:fld>
            <a:endParaRPr lang="lt-LT"/>
          </a:p>
        </p:txBody>
      </p:sp>
    </p:spTree>
    <p:extLst>
      <p:ext uri="{BB962C8B-B14F-4D97-AF65-F5344CB8AC3E}">
        <p14:creationId xmlns:p14="http://schemas.microsoft.com/office/powerpoint/2010/main" val="4274869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kaidrės vaizdo vietos rezervavimo ženklas 1"/>
          <p:cNvSpPr>
            <a:spLocks noGrp="1" noRot="1" noChangeAspect="1"/>
          </p:cNvSpPr>
          <p:nvPr>
            <p:ph type="sldImg"/>
          </p:nvPr>
        </p:nvSpPr>
        <p:spPr bwMode="auto">
          <a:noFill/>
          <a:ln>
            <a:solidFill>
              <a:srgbClr val="000000"/>
            </a:solidFill>
            <a:miter lim="800000"/>
            <a:headEnd/>
            <a:tailEnd/>
          </a:ln>
        </p:spPr>
      </p:sp>
      <p:sp>
        <p:nvSpPr>
          <p:cNvPr id="60418" name="Pastabų vietos rezervavimo ženkla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lt-LT" smtClean="0"/>
          </a:p>
        </p:txBody>
      </p:sp>
      <p:sp>
        <p:nvSpPr>
          <p:cNvPr id="37891" name="Skaidrės numerio vietos rezervavimo ženklas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C03C496-D8D3-4256-9127-77C2737A4169}" type="slidenum">
              <a:rPr lang="lt-LT">
                <a:cs typeface="Arial" charset="0"/>
              </a:rPr>
              <a:pPr fontAlgn="base">
                <a:spcBef>
                  <a:spcPct val="0"/>
                </a:spcBef>
                <a:spcAft>
                  <a:spcPct val="0"/>
                </a:spcAft>
                <a:defRPr/>
              </a:pPr>
              <a:t>18</a:t>
            </a:fld>
            <a:endParaRPr lang="lt-LT">
              <a:cs typeface="Arial" charset="0"/>
            </a:endParaRPr>
          </a:p>
        </p:txBody>
      </p:sp>
    </p:spTree>
    <p:extLst>
      <p:ext uri="{BB962C8B-B14F-4D97-AF65-F5344CB8AC3E}">
        <p14:creationId xmlns:p14="http://schemas.microsoft.com/office/powerpoint/2010/main" val="3339786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lstStyle>
            <a:lvl1pPr algn="ctr">
              <a:defRPr sz="4800"/>
            </a:lvl1pPr>
          </a:lstStyle>
          <a:p>
            <a:r>
              <a:rPr lang="lt-LT" smtClean="0"/>
              <a:t>Spustelėję redag. ruoš. pavad. stilių</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smtClean="0"/>
              <a:t>Spustelėję redag. ruoš. paantrš. stilių</a:t>
            </a:r>
            <a:endParaRPr lang="en-US" dirty="0"/>
          </a:p>
        </p:txBody>
      </p:sp>
      <p:sp>
        <p:nvSpPr>
          <p:cNvPr id="4" name="Date Placeholder 3"/>
          <p:cNvSpPr>
            <a:spLocks noGrp="1"/>
          </p:cNvSpPr>
          <p:nvPr>
            <p:ph type="dt" sz="half" idx="10"/>
          </p:nvPr>
        </p:nvSpPr>
        <p:spPr/>
        <p:txBody>
          <a:bodyPr/>
          <a:lstStyle>
            <a:lvl1pPr>
              <a:defRPr/>
            </a:lvl1pPr>
          </a:lstStyle>
          <a:p>
            <a:pPr>
              <a:defRPr/>
            </a:pPr>
            <a:fld id="{36C53042-78CE-4EEC-8586-8F7F838C4E57}" type="datetimeFigureOut">
              <a:rPr lang="lt-LT"/>
              <a:pPr>
                <a:defRPr/>
              </a:pPr>
              <a:t>2017-04-12</a:t>
            </a:fld>
            <a:endParaRPr lang="lt-LT" dirty="0"/>
          </a:p>
        </p:txBody>
      </p:sp>
      <p:sp>
        <p:nvSpPr>
          <p:cNvPr id="5" name="Footer Placeholder 4"/>
          <p:cNvSpPr>
            <a:spLocks noGrp="1"/>
          </p:cNvSpPr>
          <p:nvPr>
            <p:ph type="ftr" sz="quarter" idx="11"/>
          </p:nvPr>
        </p:nvSpPr>
        <p:spPr/>
        <p:txBody>
          <a:bodyPr/>
          <a:lstStyle>
            <a:lvl1pPr>
              <a:defRPr/>
            </a:lvl1pPr>
          </a:lstStyle>
          <a:p>
            <a:pPr>
              <a:defRPr/>
            </a:pPr>
            <a:endParaRPr lang="lt-LT"/>
          </a:p>
        </p:txBody>
      </p:sp>
      <p:sp>
        <p:nvSpPr>
          <p:cNvPr id="6" name="Slide Number Placeholder 5"/>
          <p:cNvSpPr>
            <a:spLocks noGrp="1"/>
          </p:cNvSpPr>
          <p:nvPr>
            <p:ph type="sldNum" sz="quarter" idx="12"/>
          </p:nvPr>
        </p:nvSpPr>
        <p:spPr/>
        <p:txBody>
          <a:bodyPr/>
          <a:lstStyle>
            <a:lvl1pPr>
              <a:defRPr/>
            </a:lvl1pPr>
          </a:lstStyle>
          <a:p>
            <a:pPr>
              <a:defRPr/>
            </a:pPr>
            <a:fld id="{97CA3686-64E2-46A1-ACD5-AE1A855017C1}" type="slidenum">
              <a:rPr lang="lt-LT"/>
              <a:pPr>
                <a:defRPr/>
              </a:pPr>
              <a:t>‹#›</a:t>
            </a:fld>
            <a:endParaRPr lang="lt-LT"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nė nuotrauka su antrašte">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lstStyle>
            <a:lvl1pPr>
              <a:defRPr sz="2800"/>
            </a:lvl1pPr>
          </a:lstStyle>
          <a:p>
            <a:r>
              <a:rPr lang="lt-LT" smtClean="0"/>
              <a:t>Spustelėję redag. ruoš. pavad. stilių</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lt-LT" noProof="0" smtClean="0"/>
              <a:t>Spustelėkite piktogr. norėdami įtraukti pav.</a:t>
            </a:r>
            <a:endParaRPr lang="en-US" noProof="0" dirty="0"/>
          </a:p>
        </p:txBody>
      </p:sp>
      <p:sp>
        <p:nvSpPr>
          <p:cNvPr id="4" name="Text Placeholder 3"/>
          <p:cNvSpPr>
            <a:spLocks noGrp="1"/>
          </p:cNvSpPr>
          <p:nvPr>
            <p:ph type="body" sz="half" idx="2"/>
          </p:nvPr>
        </p:nvSpPr>
        <p:spPr>
          <a:xfrm>
            <a:off x="913795" y="5108728"/>
            <a:ext cx="10365998" cy="682472"/>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smtClean="0"/>
              <a:t>Spustelėję redag. ruoš. teksto stilių</a:t>
            </a:r>
          </a:p>
        </p:txBody>
      </p:sp>
      <p:sp>
        <p:nvSpPr>
          <p:cNvPr id="5" name="Date Placeholder 3"/>
          <p:cNvSpPr>
            <a:spLocks noGrp="1"/>
          </p:cNvSpPr>
          <p:nvPr>
            <p:ph type="dt" sz="half" idx="10"/>
          </p:nvPr>
        </p:nvSpPr>
        <p:spPr/>
        <p:txBody>
          <a:bodyPr/>
          <a:lstStyle>
            <a:lvl1pPr>
              <a:defRPr/>
            </a:lvl1pPr>
          </a:lstStyle>
          <a:p>
            <a:pPr>
              <a:defRPr/>
            </a:pPr>
            <a:fld id="{7DC82436-25D4-4E36-80FD-BB936EF650AC}" type="datetimeFigureOut">
              <a:rPr lang="lt-LT"/>
              <a:pPr>
                <a:defRPr/>
              </a:pPr>
              <a:t>2017-04-12</a:t>
            </a:fld>
            <a:endParaRPr lang="lt-LT" dirty="0"/>
          </a:p>
        </p:txBody>
      </p:sp>
      <p:sp>
        <p:nvSpPr>
          <p:cNvPr id="6" name="Footer Placeholder 4"/>
          <p:cNvSpPr>
            <a:spLocks noGrp="1"/>
          </p:cNvSpPr>
          <p:nvPr>
            <p:ph type="ftr" sz="quarter" idx="11"/>
          </p:nvPr>
        </p:nvSpPr>
        <p:spPr/>
        <p:txBody>
          <a:bodyPr/>
          <a:lstStyle>
            <a:lvl1pPr>
              <a:defRPr/>
            </a:lvl1pPr>
          </a:lstStyle>
          <a:p>
            <a:pPr>
              <a:defRPr/>
            </a:pPr>
            <a:endParaRPr lang="lt-LT"/>
          </a:p>
        </p:txBody>
      </p:sp>
      <p:sp>
        <p:nvSpPr>
          <p:cNvPr id="7" name="Slide Number Placeholder 5"/>
          <p:cNvSpPr>
            <a:spLocks noGrp="1"/>
          </p:cNvSpPr>
          <p:nvPr>
            <p:ph type="sldNum" sz="quarter" idx="12"/>
          </p:nvPr>
        </p:nvSpPr>
        <p:spPr/>
        <p:txBody>
          <a:bodyPr/>
          <a:lstStyle>
            <a:lvl1pPr>
              <a:defRPr/>
            </a:lvl1pPr>
          </a:lstStyle>
          <a:p>
            <a:pPr>
              <a:defRPr/>
            </a:pPr>
            <a:fld id="{ECF6FB8B-EB8A-415F-84C4-5340E3E3122E}" type="slidenum">
              <a:rPr lang="lt-LT"/>
              <a:pPr>
                <a:defRPr/>
              </a:pPr>
              <a:t>‹#›</a:t>
            </a:fld>
            <a:endParaRPr lang="lt-LT"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avadinima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lstStyle>
            <a:lvl1pPr>
              <a:defRPr sz="3200"/>
            </a:lvl1pPr>
          </a:lstStyle>
          <a:p>
            <a:r>
              <a:rPr lang="lt-LT" smtClean="0"/>
              <a:t>Spustelėję redag. ruoš. pavad. stilių</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smtClean="0"/>
              <a:t>Spustelėję redag. ruoš. teksto stilių</a:t>
            </a:r>
          </a:p>
        </p:txBody>
      </p:sp>
      <p:sp>
        <p:nvSpPr>
          <p:cNvPr id="5" name="Date Placeholder 3"/>
          <p:cNvSpPr>
            <a:spLocks noGrp="1"/>
          </p:cNvSpPr>
          <p:nvPr>
            <p:ph type="dt" sz="half" idx="10"/>
          </p:nvPr>
        </p:nvSpPr>
        <p:spPr/>
        <p:txBody>
          <a:bodyPr/>
          <a:lstStyle>
            <a:lvl1pPr>
              <a:defRPr/>
            </a:lvl1pPr>
          </a:lstStyle>
          <a:p>
            <a:pPr>
              <a:defRPr/>
            </a:pPr>
            <a:fld id="{EEE045BA-70F1-4157-BD3E-96C38F9607FA}" type="datetimeFigureOut">
              <a:rPr lang="lt-LT"/>
              <a:pPr>
                <a:defRPr/>
              </a:pPr>
              <a:t>2017-04-12</a:t>
            </a:fld>
            <a:endParaRPr lang="lt-LT" dirty="0"/>
          </a:p>
        </p:txBody>
      </p:sp>
      <p:sp>
        <p:nvSpPr>
          <p:cNvPr id="6" name="Footer Placeholder 4"/>
          <p:cNvSpPr>
            <a:spLocks noGrp="1"/>
          </p:cNvSpPr>
          <p:nvPr>
            <p:ph type="ftr" sz="quarter" idx="11"/>
          </p:nvPr>
        </p:nvSpPr>
        <p:spPr/>
        <p:txBody>
          <a:bodyPr/>
          <a:lstStyle>
            <a:lvl1pPr>
              <a:defRPr/>
            </a:lvl1pPr>
          </a:lstStyle>
          <a:p>
            <a:pPr>
              <a:defRPr/>
            </a:pPr>
            <a:endParaRPr lang="lt-LT"/>
          </a:p>
        </p:txBody>
      </p:sp>
      <p:sp>
        <p:nvSpPr>
          <p:cNvPr id="7" name="Slide Number Placeholder 5"/>
          <p:cNvSpPr>
            <a:spLocks noGrp="1"/>
          </p:cNvSpPr>
          <p:nvPr>
            <p:ph type="sldNum" sz="quarter" idx="12"/>
          </p:nvPr>
        </p:nvSpPr>
        <p:spPr/>
        <p:txBody>
          <a:bodyPr/>
          <a:lstStyle>
            <a:lvl1pPr>
              <a:defRPr/>
            </a:lvl1pPr>
          </a:lstStyle>
          <a:p>
            <a:pPr>
              <a:defRPr/>
            </a:pPr>
            <a:fld id="{D525CF8A-6EF6-4F60-8B94-0D247290DC8B}" type="slidenum">
              <a:rPr lang="lt-LT"/>
              <a:pPr>
                <a:defRPr/>
              </a:pPr>
              <a:t>‹#›</a:t>
            </a:fld>
            <a:endParaRPr lang="lt-LT"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asiūlymas su antrašte">
    <p:spTree>
      <p:nvGrpSpPr>
        <p:cNvPr id="1" name=""/>
        <p:cNvGrpSpPr/>
        <p:nvPr/>
      </p:nvGrpSpPr>
      <p:grpSpPr>
        <a:xfrm>
          <a:off x="0" y="0"/>
          <a:ext cx="0" cy="0"/>
          <a:chOff x="0" y="0"/>
          <a:chExt cx="0" cy="0"/>
        </a:xfrm>
      </p:grpSpPr>
      <p:sp>
        <p:nvSpPr>
          <p:cNvPr id="5" name="TextBox 10"/>
          <p:cNvSpPr txBox="1"/>
          <p:nvPr/>
        </p:nvSpPr>
        <p:spPr>
          <a:xfrm>
            <a:off x="836613" y="735013"/>
            <a:ext cx="609600" cy="585787"/>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defRPr/>
            </a:pPr>
            <a:r>
              <a:rPr lang="en-US" sz="8000" dirty="0">
                <a:effectLst/>
              </a:rPr>
              <a:t>“</a:t>
            </a:r>
          </a:p>
        </p:txBody>
      </p:sp>
      <p:sp>
        <p:nvSpPr>
          <p:cNvPr id="6" name="TextBox 12"/>
          <p:cNvSpPr txBox="1"/>
          <p:nvPr/>
        </p:nvSpPr>
        <p:spPr>
          <a:xfrm>
            <a:off x="10658475" y="2971800"/>
            <a:ext cx="609600" cy="585788"/>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defRPr/>
            </a:pPr>
            <a:r>
              <a:rPr lang="en-US" sz="8000" dirty="0">
                <a:effectLst/>
              </a:rPr>
              <a:t>”</a:t>
            </a:r>
          </a:p>
        </p:txBody>
      </p:sp>
      <p:sp>
        <p:nvSpPr>
          <p:cNvPr id="2" name="Title 1"/>
          <p:cNvSpPr>
            <a:spLocks noGrp="1"/>
          </p:cNvSpPr>
          <p:nvPr>
            <p:ph type="title"/>
          </p:nvPr>
        </p:nvSpPr>
        <p:spPr>
          <a:xfrm>
            <a:off x="1446212" y="609600"/>
            <a:ext cx="9302752" cy="2992904"/>
          </a:xfrm>
        </p:spPr>
        <p:txBody>
          <a:bodyPr/>
          <a:lstStyle>
            <a:lvl1pPr>
              <a:defRPr sz="3200"/>
            </a:lvl1pPr>
          </a:lstStyle>
          <a:p>
            <a:r>
              <a:rPr lang="lt-LT" smtClean="0"/>
              <a:t>Spustelėję redag. ruoš. pavad. stilių</a:t>
            </a:r>
            <a:endParaRPr lang="en-US" dirty="0"/>
          </a:p>
        </p:txBody>
      </p:sp>
      <p:sp>
        <p:nvSpPr>
          <p:cNvPr id="12" name="Text Placeholder 3"/>
          <p:cNvSpPr>
            <a:spLocks noGrp="1"/>
          </p:cNvSpPr>
          <p:nvPr>
            <p:ph type="body" sz="half" idx="13"/>
          </p:nvPr>
        </p:nvSpPr>
        <p:spPr>
          <a:xfrm>
            <a:off x="1720644" y="3610032"/>
            <a:ext cx="8752299" cy="426812"/>
          </a:xfrm>
        </p:spPr>
        <p:txBody>
          <a:bodyPr anchor="t"/>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smtClean="0"/>
              <a:t>Spustelėję redag. ruoš. teksto stilių</a:t>
            </a:r>
          </a:p>
        </p:txBody>
      </p:sp>
      <p:sp>
        <p:nvSpPr>
          <p:cNvPr id="4" name="Text Placeholder 3"/>
          <p:cNvSpPr>
            <a:spLocks noGrp="1"/>
          </p:cNvSpPr>
          <p:nvPr>
            <p:ph type="body" sz="half" idx="2"/>
          </p:nvPr>
        </p:nvSpPr>
        <p:spPr>
          <a:xfrm>
            <a:off x="913794" y="4204821"/>
            <a:ext cx="1035376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smtClean="0"/>
              <a:t>Spustelėję redag. ruoš. teksto stilių</a:t>
            </a:r>
          </a:p>
        </p:txBody>
      </p:sp>
      <p:sp>
        <p:nvSpPr>
          <p:cNvPr id="7" name="Date Placeholder 4"/>
          <p:cNvSpPr>
            <a:spLocks noGrp="1"/>
          </p:cNvSpPr>
          <p:nvPr>
            <p:ph type="dt" sz="half" idx="14"/>
          </p:nvPr>
        </p:nvSpPr>
        <p:spPr/>
        <p:txBody>
          <a:bodyPr/>
          <a:lstStyle>
            <a:lvl1pPr>
              <a:defRPr/>
            </a:lvl1pPr>
          </a:lstStyle>
          <a:p>
            <a:pPr>
              <a:defRPr/>
            </a:pPr>
            <a:fld id="{CA58CAF6-B6B3-4F19-AE54-B795A1880663}" type="datetimeFigureOut">
              <a:rPr lang="lt-LT"/>
              <a:pPr>
                <a:defRPr/>
              </a:pPr>
              <a:t>2017-04-12</a:t>
            </a:fld>
            <a:endParaRPr lang="lt-LT"/>
          </a:p>
        </p:txBody>
      </p:sp>
      <p:sp>
        <p:nvSpPr>
          <p:cNvPr id="8" name="Footer Placeholder 5"/>
          <p:cNvSpPr>
            <a:spLocks noGrp="1"/>
          </p:cNvSpPr>
          <p:nvPr>
            <p:ph type="ftr" sz="quarter" idx="15"/>
          </p:nvPr>
        </p:nvSpPr>
        <p:spPr/>
        <p:txBody>
          <a:bodyPr/>
          <a:lstStyle>
            <a:lvl1pPr>
              <a:defRPr/>
            </a:lvl1pPr>
          </a:lstStyle>
          <a:p>
            <a:pPr>
              <a:defRPr/>
            </a:pPr>
            <a:endParaRPr lang="lt-LT"/>
          </a:p>
        </p:txBody>
      </p:sp>
      <p:sp>
        <p:nvSpPr>
          <p:cNvPr id="9" name="Slide Number Placeholder 6"/>
          <p:cNvSpPr>
            <a:spLocks noGrp="1"/>
          </p:cNvSpPr>
          <p:nvPr>
            <p:ph type="sldNum" sz="quarter" idx="16"/>
          </p:nvPr>
        </p:nvSpPr>
        <p:spPr/>
        <p:txBody>
          <a:bodyPr/>
          <a:lstStyle>
            <a:lvl1pPr>
              <a:defRPr/>
            </a:lvl1pPr>
          </a:lstStyle>
          <a:p>
            <a:pPr>
              <a:defRPr/>
            </a:pPr>
            <a:fld id="{FA475E73-FB53-4290-A372-0A1DC33BBF5A}" type="slidenum">
              <a:rPr lang="lt-LT"/>
              <a:pPr>
                <a:defRPr/>
              </a:pPr>
              <a:t>‹#›</a:t>
            </a:fld>
            <a:endParaRPr lang="lt-L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ortelės pavadinimas">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lt-LT" smtClean="0"/>
              <a:t>Spustelėję redag. ruoš. pavad. stilių</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smtClean="0"/>
              <a:t>Spustelėję redag. ruoš. teksto stilių</a:t>
            </a:r>
          </a:p>
        </p:txBody>
      </p:sp>
      <p:sp>
        <p:nvSpPr>
          <p:cNvPr id="5" name="Date Placeholder 3"/>
          <p:cNvSpPr>
            <a:spLocks noGrp="1"/>
          </p:cNvSpPr>
          <p:nvPr>
            <p:ph type="dt" sz="half" idx="10"/>
          </p:nvPr>
        </p:nvSpPr>
        <p:spPr/>
        <p:txBody>
          <a:bodyPr/>
          <a:lstStyle>
            <a:lvl1pPr>
              <a:defRPr/>
            </a:lvl1pPr>
          </a:lstStyle>
          <a:p>
            <a:pPr>
              <a:defRPr/>
            </a:pPr>
            <a:fld id="{408FE554-318B-4BBB-B7C7-BAEFEC44B8E2}" type="datetimeFigureOut">
              <a:rPr lang="lt-LT"/>
              <a:pPr>
                <a:defRPr/>
              </a:pPr>
              <a:t>2017-04-12</a:t>
            </a:fld>
            <a:endParaRPr lang="lt-LT" dirty="0"/>
          </a:p>
        </p:txBody>
      </p:sp>
      <p:sp>
        <p:nvSpPr>
          <p:cNvPr id="6" name="Footer Placeholder 4"/>
          <p:cNvSpPr>
            <a:spLocks noGrp="1"/>
          </p:cNvSpPr>
          <p:nvPr>
            <p:ph type="ftr" sz="quarter" idx="11"/>
          </p:nvPr>
        </p:nvSpPr>
        <p:spPr/>
        <p:txBody>
          <a:bodyPr/>
          <a:lstStyle>
            <a:lvl1pPr>
              <a:defRPr/>
            </a:lvl1pPr>
          </a:lstStyle>
          <a:p>
            <a:pPr>
              <a:defRPr/>
            </a:pPr>
            <a:endParaRPr lang="lt-LT"/>
          </a:p>
        </p:txBody>
      </p:sp>
      <p:sp>
        <p:nvSpPr>
          <p:cNvPr id="7" name="Slide Number Placeholder 5"/>
          <p:cNvSpPr>
            <a:spLocks noGrp="1"/>
          </p:cNvSpPr>
          <p:nvPr>
            <p:ph type="sldNum" sz="quarter" idx="12"/>
          </p:nvPr>
        </p:nvSpPr>
        <p:spPr/>
        <p:txBody>
          <a:bodyPr/>
          <a:lstStyle>
            <a:lvl1pPr>
              <a:defRPr/>
            </a:lvl1pPr>
          </a:lstStyle>
          <a:p>
            <a:pPr>
              <a:defRPr/>
            </a:pPr>
            <a:fld id="{F5524EE1-EB47-4B15-B02E-445585E85D30}" type="slidenum">
              <a:rPr lang="lt-LT"/>
              <a:pPr>
                <a:defRPr/>
              </a:pPr>
              <a:t>‹#›</a:t>
            </a:fld>
            <a:endParaRPr lang="lt-LT"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tulpelis">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lt-LT" smtClean="0"/>
              <a:t>Spustelėję redag. ruoš. pavad. stilių</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Spustelėję redag. ruoš. teksto stilių</a:t>
            </a:r>
          </a:p>
        </p:txBody>
      </p:sp>
      <p:sp>
        <p:nvSpPr>
          <p:cNvPr id="8" name="Text Placeholder 3"/>
          <p:cNvSpPr>
            <a:spLocks noGrp="1"/>
          </p:cNvSpPr>
          <p:nvPr>
            <p:ph type="body" sz="half" idx="15"/>
          </p:nvPr>
        </p:nvSpPr>
        <p:spPr>
          <a:xfrm>
            <a:off x="913794" y="2911624"/>
            <a:ext cx="3298956" cy="2879576"/>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smtClean="0"/>
              <a:t>Spustelėję redag. ruoš. teksto stilių</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Spustelėję redag. ruoš. teksto stilių</a:t>
            </a:r>
          </a:p>
        </p:txBody>
      </p:sp>
      <p:sp>
        <p:nvSpPr>
          <p:cNvPr id="10" name="Text Placeholder 3"/>
          <p:cNvSpPr>
            <a:spLocks noGrp="1"/>
          </p:cNvSpPr>
          <p:nvPr>
            <p:ph type="body" sz="half" idx="16"/>
          </p:nvPr>
        </p:nvSpPr>
        <p:spPr>
          <a:xfrm>
            <a:off x="4444878" y="2911624"/>
            <a:ext cx="3299821" cy="2879576"/>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smtClean="0"/>
              <a:t>Spustelėję redag. ruoš. teksto stilių</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Spustelėję redag. ruoš. teksto stilių</a:t>
            </a:r>
          </a:p>
        </p:txBody>
      </p:sp>
      <p:sp>
        <p:nvSpPr>
          <p:cNvPr id="12" name="Text Placeholder 3"/>
          <p:cNvSpPr>
            <a:spLocks noGrp="1"/>
          </p:cNvSpPr>
          <p:nvPr>
            <p:ph type="body" sz="half" idx="17"/>
          </p:nvPr>
        </p:nvSpPr>
        <p:spPr>
          <a:xfrm>
            <a:off x="7976346" y="2911624"/>
            <a:ext cx="3291211" cy="2879576"/>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smtClean="0"/>
              <a:t>Spustelėję redag. ruoš. teksto stilių</a:t>
            </a:r>
          </a:p>
        </p:txBody>
      </p:sp>
      <p:sp>
        <p:nvSpPr>
          <p:cNvPr id="13" name="Date Placeholder 3"/>
          <p:cNvSpPr>
            <a:spLocks noGrp="1"/>
          </p:cNvSpPr>
          <p:nvPr>
            <p:ph type="dt" sz="half" idx="18"/>
          </p:nvPr>
        </p:nvSpPr>
        <p:spPr/>
        <p:txBody>
          <a:bodyPr/>
          <a:lstStyle>
            <a:lvl1pPr>
              <a:defRPr/>
            </a:lvl1pPr>
          </a:lstStyle>
          <a:p>
            <a:pPr>
              <a:defRPr/>
            </a:pPr>
            <a:fld id="{A6221049-C27C-4B09-AE09-D235A9DC759B}" type="datetimeFigureOut">
              <a:rPr lang="lt-LT"/>
              <a:pPr>
                <a:defRPr/>
              </a:pPr>
              <a:t>2017-04-12</a:t>
            </a:fld>
            <a:endParaRPr lang="lt-LT" dirty="0"/>
          </a:p>
        </p:txBody>
      </p:sp>
      <p:sp>
        <p:nvSpPr>
          <p:cNvPr id="14" name="Footer Placeholder 4"/>
          <p:cNvSpPr>
            <a:spLocks noGrp="1"/>
          </p:cNvSpPr>
          <p:nvPr>
            <p:ph type="ftr" sz="quarter" idx="19"/>
          </p:nvPr>
        </p:nvSpPr>
        <p:spPr/>
        <p:txBody>
          <a:bodyPr/>
          <a:lstStyle>
            <a:lvl1pPr>
              <a:defRPr/>
            </a:lvl1pPr>
          </a:lstStyle>
          <a:p>
            <a:pPr>
              <a:defRPr/>
            </a:pPr>
            <a:endParaRPr lang="lt-LT"/>
          </a:p>
        </p:txBody>
      </p:sp>
      <p:sp>
        <p:nvSpPr>
          <p:cNvPr id="16" name="Slide Number Placeholder 5"/>
          <p:cNvSpPr>
            <a:spLocks noGrp="1"/>
          </p:cNvSpPr>
          <p:nvPr>
            <p:ph type="sldNum" sz="quarter" idx="20"/>
          </p:nvPr>
        </p:nvSpPr>
        <p:spPr/>
        <p:txBody>
          <a:bodyPr/>
          <a:lstStyle>
            <a:lvl1pPr>
              <a:defRPr/>
            </a:lvl1pPr>
          </a:lstStyle>
          <a:p>
            <a:pPr>
              <a:defRPr/>
            </a:pPr>
            <a:fld id="{C25FD467-7907-483F-9C19-092A6DAADE84}" type="slidenum">
              <a:rPr lang="lt-LT"/>
              <a:pPr>
                <a:defRPr/>
              </a:pPr>
              <a:t>‹#›</a:t>
            </a:fld>
            <a:endParaRPr lang="lt-LT"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aveikslėlis skiltyje">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lt-LT" smtClean="0"/>
              <a:t>Spustelėję redag. ruoš. pavad. stilių</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Spustelėję redag. ruoš. teksto stilių</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lt-LT" noProof="0" smtClean="0"/>
              <a:t>Spustelėkite piktogr. norėdami įtraukti pav.</a:t>
            </a:r>
            <a:endParaRPr lang="en-US" noProof="0" dirty="0"/>
          </a:p>
        </p:txBody>
      </p:sp>
      <p:sp>
        <p:nvSpPr>
          <p:cNvPr id="21" name="Text Placeholder 3"/>
          <p:cNvSpPr>
            <a:spLocks noGrp="1"/>
          </p:cNvSpPr>
          <p:nvPr>
            <p:ph type="body" sz="half" idx="18"/>
          </p:nvPr>
        </p:nvSpPr>
        <p:spPr>
          <a:xfrm>
            <a:off x="913795" y="4772161"/>
            <a:ext cx="3298955" cy="1019038"/>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smtClean="0"/>
              <a:t>Spustelėję redag. ruoš. teksto stilių</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Spustelėję redag. ruoš. teksto stilių</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lt-LT" noProof="0" smtClean="0"/>
              <a:t>Spustelėkite piktogr. norėdami įtraukti pav.</a:t>
            </a:r>
            <a:endParaRPr lang="en-US" noProof="0" dirty="0"/>
          </a:p>
        </p:txBody>
      </p:sp>
      <p:sp>
        <p:nvSpPr>
          <p:cNvPr id="24" name="Text Placeholder 3"/>
          <p:cNvSpPr>
            <a:spLocks noGrp="1"/>
          </p:cNvSpPr>
          <p:nvPr>
            <p:ph type="body" sz="half" idx="19"/>
          </p:nvPr>
        </p:nvSpPr>
        <p:spPr>
          <a:xfrm>
            <a:off x="4441348" y="4772160"/>
            <a:ext cx="3300336" cy="1019038"/>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smtClean="0"/>
              <a:t>Spustelėję redag. ruoš. teksto stilių</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Spustelėję redag. ruoš. teksto stilių</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lt-LT" noProof="0" smtClean="0"/>
              <a:t>Spustelėkite piktogr. norėdami įtraukti pav.</a:t>
            </a:r>
            <a:endParaRPr lang="en-US" noProof="0" dirty="0"/>
          </a:p>
        </p:txBody>
      </p:sp>
      <p:sp>
        <p:nvSpPr>
          <p:cNvPr id="27" name="Text Placeholder 3"/>
          <p:cNvSpPr>
            <a:spLocks noGrp="1"/>
          </p:cNvSpPr>
          <p:nvPr>
            <p:ph type="body" sz="half" idx="20"/>
          </p:nvPr>
        </p:nvSpPr>
        <p:spPr>
          <a:xfrm>
            <a:off x="7973298" y="4772161"/>
            <a:ext cx="3294258" cy="1019037"/>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smtClean="0"/>
              <a:t>Spustelėję redag. ruoš. teksto stilių</a:t>
            </a:r>
          </a:p>
        </p:txBody>
      </p:sp>
      <p:sp>
        <p:nvSpPr>
          <p:cNvPr id="12" name="Date Placeholder 3"/>
          <p:cNvSpPr>
            <a:spLocks noGrp="1"/>
          </p:cNvSpPr>
          <p:nvPr>
            <p:ph type="dt" sz="half" idx="23"/>
          </p:nvPr>
        </p:nvSpPr>
        <p:spPr/>
        <p:txBody>
          <a:bodyPr/>
          <a:lstStyle>
            <a:lvl1pPr>
              <a:defRPr/>
            </a:lvl1pPr>
          </a:lstStyle>
          <a:p>
            <a:pPr>
              <a:defRPr/>
            </a:pPr>
            <a:fld id="{02A76FD0-1648-4B79-A4D2-712633F40271}" type="datetimeFigureOut">
              <a:rPr lang="lt-LT"/>
              <a:pPr>
                <a:defRPr/>
              </a:pPr>
              <a:t>2017-04-12</a:t>
            </a:fld>
            <a:endParaRPr lang="lt-LT" dirty="0"/>
          </a:p>
        </p:txBody>
      </p:sp>
      <p:sp>
        <p:nvSpPr>
          <p:cNvPr id="13" name="Footer Placeholder 4"/>
          <p:cNvSpPr>
            <a:spLocks noGrp="1"/>
          </p:cNvSpPr>
          <p:nvPr>
            <p:ph type="ftr" sz="quarter" idx="24"/>
          </p:nvPr>
        </p:nvSpPr>
        <p:spPr/>
        <p:txBody>
          <a:bodyPr/>
          <a:lstStyle>
            <a:lvl1pPr>
              <a:defRPr/>
            </a:lvl1pPr>
          </a:lstStyle>
          <a:p>
            <a:pPr>
              <a:defRPr/>
            </a:pPr>
            <a:endParaRPr lang="lt-LT"/>
          </a:p>
        </p:txBody>
      </p:sp>
      <p:sp>
        <p:nvSpPr>
          <p:cNvPr id="14" name="Slide Number Placeholder 5"/>
          <p:cNvSpPr>
            <a:spLocks noGrp="1"/>
          </p:cNvSpPr>
          <p:nvPr>
            <p:ph type="sldNum" sz="quarter" idx="25"/>
          </p:nvPr>
        </p:nvSpPr>
        <p:spPr/>
        <p:txBody>
          <a:bodyPr/>
          <a:lstStyle>
            <a:lvl1pPr>
              <a:defRPr/>
            </a:lvl1pPr>
          </a:lstStyle>
          <a:p>
            <a:pPr>
              <a:defRPr/>
            </a:pPr>
            <a:fld id="{53E6BC01-CF7A-46A7-BD8D-CE6729A5EAE1}" type="slidenum">
              <a:rPr lang="lt-LT"/>
              <a:pPr>
                <a:defRPr/>
              </a:pPr>
              <a:t>‹#›</a:t>
            </a:fld>
            <a:endParaRPr lang="lt-LT"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Spustelėję redag. ruoš. pavad. stilių</a:t>
            </a:r>
            <a:endParaRPr lang="en-US" dirty="0"/>
          </a:p>
        </p:txBody>
      </p:sp>
      <p:sp>
        <p:nvSpPr>
          <p:cNvPr id="3" name="Vertical Text Placeholder 2"/>
          <p:cNvSpPr>
            <a:spLocks noGrp="1"/>
          </p:cNvSpPr>
          <p:nvPr>
            <p:ph type="body" orient="vert" idx="1"/>
          </p:nvPr>
        </p:nvSpPr>
        <p:spPr/>
        <p:txBody>
          <a:bodyPr vert="eaVert"/>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4" name="Date Placeholder 3"/>
          <p:cNvSpPr>
            <a:spLocks noGrp="1"/>
          </p:cNvSpPr>
          <p:nvPr>
            <p:ph type="dt" sz="half" idx="10"/>
          </p:nvPr>
        </p:nvSpPr>
        <p:spPr/>
        <p:txBody>
          <a:bodyPr/>
          <a:lstStyle>
            <a:lvl1pPr>
              <a:defRPr/>
            </a:lvl1pPr>
          </a:lstStyle>
          <a:p>
            <a:pPr>
              <a:defRPr/>
            </a:pPr>
            <a:fld id="{65608878-3F55-47CC-989F-0291127F20B5}" type="datetimeFigureOut">
              <a:rPr lang="lt-LT"/>
              <a:pPr>
                <a:defRPr/>
              </a:pPr>
              <a:t>2017-04-12</a:t>
            </a:fld>
            <a:endParaRPr lang="lt-LT" dirty="0"/>
          </a:p>
        </p:txBody>
      </p:sp>
      <p:sp>
        <p:nvSpPr>
          <p:cNvPr id="5" name="Footer Placeholder 4"/>
          <p:cNvSpPr>
            <a:spLocks noGrp="1"/>
          </p:cNvSpPr>
          <p:nvPr>
            <p:ph type="ftr" sz="quarter" idx="11"/>
          </p:nvPr>
        </p:nvSpPr>
        <p:spPr/>
        <p:txBody>
          <a:bodyPr/>
          <a:lstStyle>
            <a:lvl1pPr>
              <a:defRPr/>
            </a:lvl1pPr>
          </a:lstStyle>
          <a:p>
            <a:pPr>
              <a:defRPr/>
            </a:pPr>
            <a:endParaRPr lang="lt-LT"/>
          </a:p>
        </p:txBody>
      </p:sp>
      <p:sp>
        <p:nvSpPr>
          <p:cNvPr id="6" name="Slide Number Placeholder 5"/>
          <p:cNvSpPr>
            <a:spLocks noGrp="1"/>
          </p:cNvSpPr>
          <p:nvPr>
            <p:ph type="sldNum" sz="quarter" idx="12"/>
          </p:nvPr>
        </p:nvSpPr>
        <p:spPr/>
        <p:txBody>
          <a:bodyPr/>
          <a:lstStyle>
            <a:lvl1pPr>
              <a:defRPr/>
            </a:lvl1pPr>
          </a:lstStyle>
          <a:p>
            <a:pPr>
              <a:defRPr/>
            </a:pPr>
            <a:fld id="{63FD3F9C-5E77-4C49-B480-388F9E7BC33B}" type="slidenum">
              <a:rPr lang="lt-LT"/>
              <a:pPr>
                <a:defRPr/>
              </a:pPr>
              <a:t>‹#›</a:t>
            </a:fld>
            <a:endParaRPr lang="lt-LT"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lt-LT" smtClean="0"/>
              <a:t>Spustelėję redag. ruoš. pavad. stilių</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4" name="Date Placeholder 3"/>
          <p:cNvSpPr>
            <a:spLocks noGrp="1"/>
          </p:cNvSpPr>
          <p:nvPr>
            <p:ph type="dt" sz="half" idx="10"/>
          </p:nvPr>
        </p:nvSpPr>
        <p:spPr/>
        <p:txBody>
          <a:bodyPr/>
          <a:lstStyle>
            <a:lvl1pPr>
              <a:defRPr/>
            </a:lvl1pPr>
          </a:lstStyle>
          <a:p>
            <a:pPr>
              <a:defRPr/>
            </a:pPr>
            <a:fld id="{D40AE804-D5B8-411C-AC5A-5C6FBC29A843}" type="datetimeFigureOut">
              <a:rPr lang="lt-LT"/>
              <a:pPr>
                <a:defRPr/>
              </a:pPr>
              <a:t>2017-04-12</a:t>
            </a:fld>
            <a:endParaRPr lang="lt-LT" dirty="0"/>
          </a:p>
        </p:txBody>
      </p:sp>
      <p:sp>
        <p:nvSpPr>
          <p:cNvPr id="5" name="Footer Placeholder 4"/>
          <p:cNvSpPr>
            <a:spLocks noGrp="1"/>
          </p:cNvSpPr>
          <p:nvPr>
            <p:ph type="ftr" sz="quarter" idx="11"/>
          </p:nvPr>
        </p:nvSpPr>
        <p:spPr/>
        <p:txBody>
          <a:bodyPr/>
          <a:lstStyle>
            <a:lvl1pPr>
              <a:defRPr/>
            </a:lvl1pPr>
          </a:lstStyle>
          <a:p>
            <a:pPr>
              <a:defRPr/>
            </a:pPr>
            <a:endParaRPr lang="lt-LT"/>
          </a:p>
        </p:txBody>
      </p:sp>
      <p:sp>
        <p:nvSpPr>
          <p:cNvPr id="6" name="Slide Number Placeholder 5"/>
          <p:cNvSpPr>
            <a:spLocks noGrp="1"/>
          </p:cNvSpPr>
          <p:nvPr>
            <p:ph type="sldNum" sz="quarter" idx="12"/>
          </p:nvPr>
        </p:nvSpPr>
        <p:spPr/>
        <p:txBody>
          <a:bodyPr/>
          <a:lstStyle>
            <a:lvl1pPr>
              <a:defRPr/>
            </a:lvl1pPr>
          </a:lstStyle>
          <a:p>
            <a:pPr>
              <a:defRPr/>
            </a:pPr>
            <a:fld id="{0E72D9AC-9802-48CC-8497-F9E85E87E1E4}" type="slidenum">
              <a:rPr lang="lt-LT"/>
              <a:pPr>
                <a:defRPr/>
              </a:pPr>
              <a:t>‹#›</a:t>
            </a:fld>
            <a:endParaRPr lang="lt-LT"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Spustelėję redag. ruoš. pavad. stilių</a:t>
            </a:r>
            <a:endParaRPr lang="en-US" dirty="0"/>
          </a:p>
        </p:txBody>
      </p:sp>
      <p:sp>
        <p:nvSpPr>
          <p:cNvPr id="3" name="Content Placeholder 2"/>
          <p:cNvSpPr>
            <a:spLocks noGrp="1"/>
          </p:cNvSpPr>
          <p:nvPr>
            <p:ph idx="1"/>
          </p:nvPr>
        </p:nvSpPr>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4" name="Date Placeholder 3"/>
          <p:cNvSpPr>
            <a:spLocks noGrp="1"/>
          </p:cNvSpPr>
          <p:nvPr>
            <p:ph type="dt" sz="half" idx="10"/>
          </p:nvPr>
        </p:nvSpPr>
        <p:spPr/>
        <p:txBody>
          <a:bodyPr/>
          <a:lstStyle>
            <a:lvl1pPr>
              <a:defRPr/>
            </a:lvl1pPr>
          </a:lstStyle>
          <a:p>
            <a:pPr>
              <a:defRPr/>
            </a:pPr>
            <a:fld id="{20BB006C-1884-4B22-97BC-5CD443B73FF5}" type="datetimeFigureOut">
              <a:rPr lang="lt-LT"/>
              <a:pPr>
                <a:defRPr/>
              </a:pPr>
              <a:t>2017-04-12</a:t>
            </a:fld>
            <a:endParaRPr lang="lt-LT" dirty="0"/>
          </a:p>
        </p:txBody>
      </p:sp>
      <p:sp>
        <p:nvSpPr>
          <p:cNvPr id="5" name="Footer Placeholder 4"/>
          <p:cNvSpPr>
            <a:spLocks noGrp="1"/>
          </p:cNvSpPr>
          <p:nvPr>
            <p:ph type="ftr" sz="quarter" idx="11"/>
          </p:nvPr>
        </p:nvSpPr>
        <p:spPr/>
        <p:txBody>
          <a:bodyPr/>
          <a:lstStyle>
            <a:lvl1pPr>
              <a:defRPr/>
            </a:lvl1pPr>
          </a:lstStyle>
          <a:p>
            <a:pPr>
              <a:defRPr/>
            </a:pPr>
            <a:endParaRPr lang="lt-LT"/>
          </a:p>
        </p:txBody>
      </p:sp>
      <p:sp>
        <p:nvSpPr>
          <p:cNvPr id="6" name="Slide Number Placeholder 5"/>
          <p:cNvSpPr>
            <a:spLocks noGrp="1"/>
          </p:cNvSpPr>
          <p:nvPr>
            <p:ph type="sldNum" sz="quarter" idx="12"/>
          </p:nvPr>
        </p:nvSpPr>
        <p:spPr/>
        <p:txBody>
          <a:bodyPr/>
          <a:lstStyle>
            <a:lvl1pPr>
              <a:defRPr/>
            </a:lvl1pPr>
          </a:lstStyle>
          <a:p>
            <a:pPr>
              <a:defRPr/>
            </a:pPr>
            <a:fld id="{69D4C11C-3B81-4D84-A1E3-23423DFD5B56}" type="slidenum">
              <a:rPr lang="lt-LT"/>
              <a:pPr>
                <a:defRPr/>
              </a:pPr>
              <a:t>‹#›</a:t>
            </a:fld>
            <a:endParaRPr lang="lt-LT"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lstStyle>
            <a:lvl1pPr>
              <a:defRPr sz="3400"/>
            </a:lvl1pPr>
          </a:lstStyle>
          <a:p>
            <a:r>
              <a:rPr lang="lt-LT" smtClean="0"/>
              <a:t>Spustelėję redag. ruoš. pavad. stilių</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t-LT" smtClean="0"/>
              <a:t>Spustelėję redag. ruoš. teksto stilių</a:t>
            </a:r>
          </a:p>
        </p:txBody>
      </p:sp>
      <p:sp>
        <p:nvSpPr>
          <p:cNvPr id="4" name="Date Placeholder 3"/>
          <p:cNvSpPr>
            <a:spLocks noGrp="1"/>
          </p:cNvSpPr>
          <p:nvPr>
            <p:ph type="dt" sz="half" idx="10"/>
          </p:nvPr>
        </p:nvSpPr>
        <p:spPr/>
        <p:txBody>
          <a:bodyPr/>
          <a:lstStyle>
            <a:lvl1pPr>
              <a:defRPr/>
            </a:lvl1pPr>
          </a:lstStyle>
          <a:p>
            <a:pPr>
              <a:defRPr/>
            </a:pPr>
            <a:fld id="{8E3C7291-FA10-4576-8A33-3A1B0CA54BE4}" type="datetimeFigureOut">
              <a:rPr lang="lt-LT"/>
              <a:pPr>
                <a:defRPr/>
              </a:pPr>
              <a:t>2017-04-12</a:t>
            </a:fld>
            <a:endParaRPr lang="lt-LT" dirty="0"/>
          </a:p>
        </p:txBody>
      </p:sp>
      <p:sp>
        <p:nvSpPr>
          <p:cNvPr id="5" name="Footer Placeholder 4"/>
          <p:cNvSpPr>
            <a:spLocks noGrp="1"/>
          </p:cNvSpPr>
          <p:nvPr>
            <p:ph type="ftr" sz="quarter" idx="11"/>
          </p:nvPr>
        </p:nvSpPr>
        <p:spPr/>
        <p:txBody>
          <a:bodyPr/>
          <a:lstStyle>
            <a:lvl1pPr>
              <a:defRPr/>
            </a:lvl1pPr>
          </a:lstStyle>
          <a:p>
            <a:pPr>
              <a:defRPr/>
            </a:pPr>
            <a:endParaRPr lang="lt-LT"/>
          </a:p>
        </p:txBody>
      </p:sp>
      <p:sp>
        <p:nvSpPr>
          <p:cNvPr id="6" name="Slide Number Placeholder 5"/>
          <p:cNvSpPr>
            <a:spLocks noGrp="1"/>
          </p:cNvSpPr>
          <p:nvPr>
            <p:ph type="sldNum" sz="quarter" idx="12"/>
          </p:nvPr>
        </p:nvSpPr>
        <p:spPr/>
        <p:txBody>
          <a:bodyPr/>
          <a:lstStyle>
            <a:lvl1pPr>
              <a:defRPr/>
            </a:lvl1pPr>
          </a:lstStyle>
          <a:p>
            <a:pPr>
              <a:defRPr/>
            </a:pPr>
            <a:fld id="{55B4BB4E-4D69-4E53-9CE4-BBCE6262F3CC}" type="slidenum">
              <a:rPr lang="lt-LT"/>
              <a:pPr>
                <a:defRPr/>
              </a:pPr>
              <a:t>‹#›</a:t>
            </a:fld>
            <a:endParaRPr lang="lt-LT"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lt-LT" smtClean="0"/>
              <a:t>Spustelėję redag. ruoš. pavad. stilių</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5" name="Date Placeholder 3"/>
          <p:cNvSpPr>
            <a:spLocks noGrp="1"/>
          </p:cNvSpPr>
          <p:nvPr>
            <p:ph type="dt" sz="half" idx="10"/>
          </p:nvPr>
        </p:nvSpPr>
        <p:spPr/>
        <p:txBody>
          <a:bodyPr/>
          <a:lstStyle>
            <a:lvl1pPr>
              <a:defRPr/>
            </a:lvl1pPr>
          </a:lstStyle>
          <a:p>
            <a:pPr>
              <a:defRPr/>
            </a:pPr>
            <a:fld id="{E0099FF4-FA8E-45D9-BD70-6EFD8731BE29}" type="datetimeFigureOut">
              <a:rPr lang="lt-LT"/>
              <a:pPr>
                <a:defRPr/>
              </a:pPr>
              <a:t>2017-04-12</a:t>
            </a:fld>
            <a:endParaRPr lang="lt-LT" dirty="0"/>
          </a:p>
        </p:txBody>
      </p:sp>
      <p:sp>
        <p:nvSpPr>
          <p:cNvPr id="6" name="Footer Placeholder 4"/>
          <p:cNvSpPr>
            <a:spLocks noGrp="1"/>
          </p:cNvSpPr>
          <p:nvPr>
            <p:ph type="ftr" sz="quarter" idx="11"/>
          </p:nvPr>
        </p:nvSpPr>
        <p:spPr/>
        <p:txBody>
          <a:bodyPr/>
          <a:lstStyle>
            <a:lvl1pPr>
              <a:defRPr/>
            </a:lvl1pPr>
          </a:lstStyle>
          <a:p>
            <a:pPr>
              <a:defRPr/>
            </a:pPr>
            <a:endParaRPr lang="lt-LT"/>
          </a:p>
        </p:txBody>
      </p:sp>
      <p:sp>
        <p:nvSpPr>
          <p:cNvPr id="7" name="Slide Number Placeholder 5"/>
          <p:cNvSpPr>
            <a:spLocks noGrp="1"/>
          </p:cNvSpPr>
          <p:nvPr>
            <p:ph type="sldNum" sz="quarter" idx="12"/>
          </p:nvPr>
        </p:nvSpPr>
        <p:spPr/>
        <p:txBody>
          <a:bodyPr/>
          <a:lstStyle>
            <a:lvl1pPr>
              <a:defRPr/>
            </a:lvl1pPr>
          </a:lstStyle>
          <a:p>
            <a:pPr>
              <a:defRPr/>
            </a:pPr>
            <a:fld id="{8A804A19-00B3-4BB3-88F2-22B05344DF8E}" type="slidenum">
              <a:rPr lang="lt-LT"/>
              <a:pPr>
                <a:defRPr/>
              </a:pPr>
              <a:t>‹#›</a:t>
            </a:fld>
            <a:endParaRPr lang="lt-LT"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lt-LT" smtClean="0"/>
              <a:t>Spustelėję redag. ruoš. pavad. stilių</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Spustelėję redag. ruoš. teksto stilių</a:t>
            </a:r>
          </a:p>
        </p:txBody>
      </p:sp>
      <p:sp>
        <p:nvSpPr>
          <p:cNvPr id="4" name="Content Placeholder 3"/>
          <p:cNvSpPr>
            <a:spLocks noGrp="1"/>
          </p:cNvSpPr>
          <p:nvPr>
            <p:ph sz="half" idx="2"/>
          </p:nvPr>
        </p:nvSpPr>
        <p:spPr>
          <a:xfrm>
            <a:off x="913795" y="2912232"/>
            <a:ext cx="5107208" cy="2878968"/>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Spustelėję redag. ruoš. teksto stilių</a:t>
            </a:r>
          </a:p>
        </p:txBody>
      </p:sp>
      <p:sp>
        <p:nvSpPr>
          <p:cNvPr id="6" name="Content Placeholder 5"/>
          <p:cNvSpPr>
            <a:spLocks noGrp="1"/>
          </p:cNvSpPr>
          <p:nvPr>
            <p:ph sz="quarter" idx="4"/>
          </p:nvPr>
        </p:nvSpPr>
        <p:spPr>
          <a:xfrm>
            <a:off x="6172200" y="2912232"/>
            <a:ext cx="5095357" cy="2878968"/>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7" name="Date Placeholder 3"/>
          <p:cNvSpPr>
            <a:spLocks noGrp="1"/>
          </p:cNvSpPr>
          <p:nvPr>
            <p:ph type="dt" sz="half" idx="10"/>
          </p:nvPr>
        </p:nvSpPr>
        <p:spPr/>
        <p:txBody>
          <a:bodyPr/>
          <a:lstStyle>
            <a:lvl1pPr>
              <a:defRPr/>
            </a:lvl1pPr>
          </a:lstStyle>
          <a:p>
            <a:pPr>
              <a:defRPr/>
            </a:pPr>
            <a:fld id="{3F6474EF-13F2-4D9A-A619-6BB90619CCF5}" type="datetimeFigureOut">
              <a:rPr lang="lt-LT"/>
              <a:pPr>
                <a:defRPr/>
              </a:pPr>
              <a:t>2017-04-12</a:t>
            </a:fld>
            <a:endParaRPr lang="lt-LT" dirty="0"/>
          </a:p>
        </p:txBody>
      </p:sp>
      <p:sp>
        <p:nvSpPr>
          <p:cNvPr id="8" name="Footer Placeholder 4"/>
          <p:cNvSpPr>
            <a:spLocks noGrp="1"/>
          </p:cNvSpPr>
          <p:nvPr>
            <p:ph type="ftr" sz="quarter" idx="11"/>
          </p:nvPr>
        </p:nvSpPr>
        <p:spPr/>
        <p:txBody>
          <a:bodyPr/>
          <a:lstStyle>
            <a:lvl1pPr>
              <a:defRPr/>
            </a:lvl1pPr>
          </a:lstStyle>
          <a:p>
            <a:pPr>
              <a:defRPr/>
            </a:pPr>
            <a:endParaRPr lang="lt-LT"/>
          </a:p>
        </p:txBody>
      </p:sp>
      <p:sp>
        <p:nvSpPr>
          <p:cNvPr id="9" name="Slide Number Placeholder 5"/>
          <p:cNvSpPr>
            <a:spLocks noGrp="1"/>
          </p:cNvSpPr>
          <p:nvPr>
            <p:ph type="sldNum" sz="quarter" idx="12"/>
          </p:nvPr>
        </p:nvSpPr>
        <p:spPr/>
        <p:txBody>
          <a:bodyPr/>
          <a:lstStyle>
            <a:lvl1pPr>
              <a:defRPr/>
            </a:lvl1pPr>
          </a:lstStyle>
          <a:p>
            <a:pPr>
              <a:defRPr/>
            </a:pPr>
            <a:fld id="{CB4AD368-0C81-4632-BAAB-A01B7DD99F91}" type="slidenum">
              <a:rPr lang="lt-LT"/>
              <a:pPr>
                <a:defRPr/>
              </a:pPr>
              <a:t>‹#›</a:t>
            </a:fld>
            <a:endParaRPr lang="lt-LT"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Spustelėję redag. ruoš. pavad. stilių</a:t>
            </a:r>
            <a:endParaRPr lang="en-US" dirty="0"/>
          </a:p>
        </p:txBody>
      </p:sp>
      <p:sp>
        <p:nvSpPr>
          <p:cNvPr id="3" name="Date Placeholder 3"/>
          <p:cNvSpPr>
            <a:spLocks noGrp="1"/>
          </p:cNvSpPr>
          <p:nvPr>
            <p:ph type="dt" sz="half" idx="10"/>
          </p:nvPr>
        </p:nvSpPr>
        <p:spPr/>
        <p:txBody>
          <a:bodyPr/>
          <a:lstStyle>
            <a:lvl1pPr>
              <a:defRPr/>
            </a:lvl1pPr>
          </a:lstStyle>
          <a:p>
            <a:pPr>
              <a:defRPr/>
            </a:pPr>
            <a:fld id="{C3F1CE53-E104-4073-BDA0-26631CECC726}" type="datetimeFigureOut">
              <a:rPr lang="lt-LT"/>
              <a:pPr>
                <a:defRPr/>
              </a:pPr>
              <a:t>2017-04-12</a:t>
            </a:fld>
            <a:endParaRPr lang="lt-LT" dirty="0"/>
          </a:p>
        </p:txBody>
      </p:sp>
      <p:sp>
        <p:nvSpPr>
          <p:cNvPr id="4" name="Footer Placeholder 4"/>
          <p:cNvSpPr>
            <a:spLocks noGrp="1"/>
          </p:cNvSpPr>
          <p:nvPr>
            <p:ph type="ftr" sz="quarter" idx="11"/>
          </p:nvPr>
        </p:nvSpPr>
        <p:spPr/>
        <p:txBody>
          <a:bodyPr/>
          <a:lstStyle>
            <a:lvl1pPr>
              <a:defRPr/>
            </a:lvl1pPr>
          </a:lstStyle>
          <a:p>
            <a:pPr>
              <a:defRPr/>
            </a:pPr>
            <a:endParaRPr lang="lt-LT"/>
          </a:p>
        </p:txBody>
      </p:sp>
      <p:sp>
        <p:nvSpPr>
          <p:cNvPr id="5" name="Slide Number Placeholder 5"/>
          <p:cNvSpPr>
            <a:spLocks noGrp="1"/>
          </p:cNvSpPr>
          <p:nvPr>
            <p:ph type="sldNum" sz="quarter" idx="12"/>
          </p:nvPr>
        </p:nvSpPr>
        <p:spPr/>
        <p:txBody>
          <a:bodyPr/>
          <a:lstStyle>
            <a:lvl1pPr>
              <a:defRPr/>
            </a:lvl1pPr>
          </a:lstStyle>
          <a:p>
            <a:pPr>
              <a:defRPr/>
            </a:pPr>
            <a:fld id="{F4DC9EDD-EAC0-47D5-863D-B7C8D5B74B63}" type="slidenum">
              <a:rPr lang="lt-LT"/>
              <a:pPr>
                <a:defRPr/>
              </a:pPr>
              <a:t>‹#›</a:t>
            </a:fld>
            <a:endParaRPr lang="lt-LT"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2B7014-99AD-4D09-AE74-47F9F37E3509}" type="datetimeFigureOut">
              <a:rPr lang="lt-LT"/>
              <a:pPr>
                <a:defRPr/>
              </a:pPr>
              <a:t>2017-04-12</a:t>
            </a:fld>
            <a:endParaRPr lang="lt-LT" dirty="0"/>
          </a:p>
        </p:txBody>
      </p:sp>
      <p:sp>
        <p:nvSpPr>
          <p:cNvPr id="3" name="Footer Placeholder 4"/>
          <p:cNvSpPr>
            <a:spLocks noGrp="1"/>
          </p:cNvSpPr>
          <p:nvPr>
            <p:ph type="ftr" sz="quarter" idx="11"/>
          </p:nvPr>
        </p:nvSpPr>
        <p:spPr/>
        <p:txBody>
          <a:bodyPr/>
          <a:lstStyle>
            <a:lvl1pPr>
              <a:defRPr/>
            </a:lvl1pPr>
          </a:lstStyle>
          <a:p>
            <a:pPr>
              <a:defRPr/>
            </a:pPr>
            <a:endParaRPr lang="lt-LT"/>
          </a:p>
        </p:txBody>
      </p:sp>
      <p:sp>
        <p:nvSpPr>
          <p:cNvPr id="4" name="Slide Number Placeholder 5"/>
          <p:cNvSpPr>
            <a:spLocks noGrp="1"/>
          </p:cNvSpPr>
          <p:nvPr>
            <p:ph type="sldNum" sz="quarter" idx="12"/>
          </p:nvPr>
        </p:nvSpPr>
        <p:spPr/>
        <p:txBody>
          <a:bodyPr/>
          <a:lstStyle>
            <a:lvl1pPr>
              <a:defRPr/>
            </a:lvl1pPr>
          </a:lstStyle>
          <a:p>
            <a:pPr>
              <a:defRPr/>
            </a:pPr>
            <a:fld id="{BBFFE836-2AB7-47EC-835B-B1815ADE23D5}" type="slidenum">
              <a:rPr lang="lt-LT"/>
              <a:pPr>
                <a:defRPr/>
              </a:pPr>
              <a:t>‹#›</a:t>
            </a:fld>
            <a:endParaRPr lang="lt-LT"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lstStyle>
            <a:lvl1pPr>
              <a:defRPr sz="2800"/>
            </a:lvl1pPr>
          </a:lstStyle>
          <a:p>
            <a:r>
              <a:rPr lang="lt-LT" smtClean="0"/>
              <a:t>Spustelėję redag. ruoš. pavad. stilių</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smtClean="0"/>
              <a:t>Spustelėję redag. ruoš. teksto stilių</a:t>
            </a:r>
          </a:p>
        </p:txBody>
      </p:sp>
      <p:sp>
        <p:nvSpPr>
          <p:cNvPr id="5" name="Date Placeholder 3"/>
          <p:cNvSpPr>
            <a:spLocks noGrp="1"/>
          </p:cNvSpPr>
          <p:nvPr>
            <p:ph type="dt" sz="half" idx="10"/>
          </p:nvPr>
        </p:nvSpPr>
        <p:spPr/>
        <p:txBody>
          <a:bodyPr/>
          <a:lstStyle>
            <a:lvl1pPr>
              <a:defRPr/>
            </a:lvl1pPr>
          </a:lstStyle>
          <a:p>
            <a:pPr>
              <a:defRPr/>
            </a:pPr>
            <a:fld id="{47B92C7B-2CDD-4879-ACAD-D9BDB5EDD3DB}" type="datetimeFigureOut">
              <a:rPr lang="lt-LT"/>
              <a:pPr>
                <a:defRPr/>
              </a:pPr>
              <a:t>2017-04-12</a:t>
            </a:fld>
            <a:endParaRPr lang="lt-LT" dirty="0"/>
          </a:p>
        </p:txBody>
      </p:sp>
      <p:sp>
        <p:nvSpPr>
          <p:cNvPr id="6" name="Footer Placeholder 4"/>
          <p:cNvSpPr>
            <a:spLocks noGrp="1"/>
          </p:cNvSpPr>
          <p:nvPr>
            <p:ph type="ftr" sz="quarter" idx="11"/>
          </p:nvPr>
        </p:nvSpPr>
        <p:spPr/>
        <p:txBody>
          <a:bodyPr/>
          <a:lstStyle>
            <a:lvl1pPr>
              <a:defRPr/>
            </a:lvl1pPr>
          </a:lstStyle>
          <a:p>
            <a:pPr>
              <a:defRPr/>
            </a:pPr>
            <a:endParaRPr lang="lt-LT"/>
          </a:p>
        </p:txBody>
      </p:sp>
      <p:sp>
        <p:nvSpPr>
          <p:cNvPr id="7" name="Slide Number Placeholder 5"/>
          <p:cNvSpPr>
            <a:spLocks noGrp="1"/>
          </p:cNvSpPr>
          <p:nvPr>
            <p:ph type="sldNum" sz="quarter" idx="12"/>
          </p:nvPr>
        </p:nvSpPr>
        <p:spPr/>
        <p:txBody>
          <a:bodyPr/>
          <a:lstStyle>
            <a:lvl1pPr>
              <a:defRPr/>
            </a:lvl1pPr>
          </a:lstStyle>
          <a:p>
            <a:pPr>
              <a:defRPr/>
            </a:pPr>
            <a:fld id="{53495557-CA69-4951-A7D7-164EA3CB813B}" type="slidenum">
              <a:rPr lang="lt-LT"/>
              <a:pPr>
                <a:defRPr/>
              </a:pPr>
              <a:t>‹#›</a:t>
            </a:fld>
            <a:endParaRPr lang="lt-LT"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lstStyle>
            <a:lvl1pPr>
              <a:defRPr sz="3200"/>
            </a:lvl1pPr>
          </a:lstStyle>
          <a:p>
            <a:r>
              <a:rPr lang="lt-LT" smtClean="0"/>
              <a:t>Spustelėję redag. ruoš. pavad. stilių</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lt-LT" noProof="0" dirty="0" smtClean="0"/>
              <a:t>Spustelėkite </a:t>
            </a:r>
            <a:r>
              <a:rPr lang="lt-LT" noProof="0" dirty="0" err="1" smtClean="0"/>
              <a:t>piktogr</a:t>
            </a:r>
            <a:r>
              <a:rPr lang="lt-LT" noProof="0" dirty="0" smtClean="0"/>
              <a:t>. norėdami įtraukti pav.</a:t>
            </a:r>
            <a:endParaRPr lang="en-US" noProof="0" dirty="0"/>
          </a:p>
        </p:txBody>
      </p:sp>
      <p:sp>
        <p:nvSpPr>
          <p:cNvPr id="4" name="Text Placeholder 3"/>
          <p:cNvSpPr>
            <a:spLocks noGrp="1"/>
          </p:cNvSpPr>
          <p:nvPr>
            <p:ph type="body" sz="half" idx="2"/>
          </p:nvPr>
        </p:nvSpPr>
        <p:spPr>
          <a:xfrm>
            <a:off x="913794" y="2971800"/>
            <a:ext cx="5934950" cy="2819400"/>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smtClean="0"/>
              <a:t>Spustelėję redag. ruoš. teksto stilių</a:t>
            </a:r>
          </a:p>
        </p:txBody>
      </p:sp>
      <p:sp>
        <p:nvSpPr>
          <p:cNvPr id="5" name="Date Placeholder 3"/>
          <p:cNvSpPr>
            <a:spLocks noGrp="1"/>
          </p:cNvSpPr>
          <p:nvPr>
            <p:ph type="dt" sz="half" idx="10"/>
          </p:nvPr>
        </p:nvSpPr>
        <p:spPr/>
        <p:txBody>
          <a:bodyPr/>
          <a:lstStyle>
            <a:lvl1pPr>
              <a:defRPr/>
            </a:lvl1pPr>
          </a:lstStyle>
          <a:p>
            <a:pPr>
              <a:defRPr/>
            </a:pPr>
            <a:fld id="{8B40F6FA-23A6-4373-859C-338DFEDA084D}" type="datetimeFigureOut">
              <a:rPr lang="lt-LT"/>
              <a:pPr>
                <a:defRPr/>
              </a:pPr>
              <a:t>2017-04-12</a:t>
            </a:fld>
            <a:endParaRPr lang="lt-LT" dirty="0"/>
          </a:p>
        </p:txBody>
      </p:sp>
      <p:sp>
        <p:nvSpPr>
          <p:cNvPr id="6" name="Footer Placeholder 4"/>
          <p:cNvSpPr>
            <a:spLocks noGrp="1"/>
          </p:cNvSpPr>
          <p:nvPr>
            <p:ph type="ftr" sz="quarter" idx="11"/>
          </p:nvPr>
        </p:nvSpPr>
        <p:spPr/>
        <p:txBody>
          <a:bodyPr/>
          <a:lstStyle>
            <a:lvl1pPr>
              <a:defRPr/>
            </a:lvl1pPr>
          </a:lstStyle>
          <a:p>
            <a:pPr>
              <a:defRPr/>
            </a:pPr>
            <a:endParaRPr lang="lt-LT"/>
          </a:p>
        </p:txBody>
      </p:sp>
      <p:sp>
        <p:nvSpPr>
          <p:cNvPr id="7" name="Slide Number Placeholder 5"/>
          <p:cNvSpPr>
            <a:spLocks noGrp="1"/>
          </p:cNvSpPr>
          <p:nvPr>
            <p:ph type="sldNum" sz="quarter" idx="12"/>
          </p:nvPr>
        </p:nvSpPr>
        <p:spPr/>
        <p:txBody>
          <a:bodyPr/>
          <a:lstStyle>
            <a:lvl1pPr>
              <a:defRPr/>
            </a:lvl1pPr>
          </a:lstStyle>
          <a:p>
            <a:pPr>
              <a:defRPr/>
            </a:pPr>
            <a:fld id="{2EDF0F82-FCB4-46C9-857C-B6778DDA57B4}" type="slidenum">
              <a:rPr lang="lt-LT"/>
              <a:pPr>
                <a:defRPr/>
              </a:pPr>
              <a:t>‹#›</a:t>
            </a:fld>
            <a:endParaRPr lang="lt-LT"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609600"/>
            <a:ext cx="10353675" cy="1325563"/>
          </a:xfrm>
          <a:prstGeom prst="rect">
            <a:avLst/>
          </a:prstGeom>
        </p:spPr>
        <p:txBody>
          <a:bodyPr vert="horz" lIns="91440" tIns="45720" rIns="91440" bIns="45720" rtlCol="0" anchor="ctr">
            <a:normAutofit/>
          </a:bodyPr>
          <a:lstStyle/>
          <a:p>
            <a:r>
              <a:rPr lang="lt-LT" smtClean="0"/>
              <a:t>Spustelėję redag. ruoš. pavad. stilių</a:t>
            </a:r>
            <a:endParaRPr lang="en-US" dirty="0"/>
          </a:p>
        </p:txBody>
      </p:sp>
      <p:sp>
        <p:nvSpPr>
          <p:cNvPr id="3" name="Text Placeholder 2"/>
          <p:cNvSpPr>
            <a:spLocks noGrp="1"/>
          </p:cNvSpPr>
          <p:nvPr>
            <p:ph type="body" idx="1"/>
          </p:nvPr>
        </p:nvSpPr>
        <p:spPr>
          <a:xfrm>
            <a:off x="914400" y="2095500"/>
            <a:ext cx="10353675" cy="3695700"/>
          </a:xfrm>
          <a:prstGeom prst="rect">
            <a:avLst/>
          </a:prstGeom>
        </p:spPr>
        <p:txBody>
          <a:bodyPr vert="horz" lIns="91440" tIns="45720" rIns="91440" bIns="45720" rtlCol="0">
            <a:normAutofit/>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4" name="Date Placeholder 3"/>
          <p:cNvSpPr>
            <a:spLocks noGrp="1"/>
          </p:cNvSpPr>
          <p:nvPr>
            <p:ph type="dt" sz="half" idx="2"/>
          </p:nvPr>
        </p:nvSpPr>
        <p:spPr>
          <a:xfrm>
            <a:off x="7678738" y="5883275"/>
            <a:ext cx="2743200" cy="365125"/>
          </a:xfrm>
          <a:prstGeom prst="rect">
            <a:avLst/>
          </a:prstGeom>
        </p:spPr>
        <p:txBody>
          <a:bodyPr vert="horz" lIns="91440" tIns="45720" rIns="91440" bIns="45720" rtlCol="0" anchor="ctr"/>
          <a:lstStyle>
            <a:lvl1pPr algn="r">
              <a:defRPr sz="1000" smtClean="0">
                <a:solidFill>
                  <a:schemeClr val="tx1">
                    <a:tint val="75000"/>
                  </a:schemeClr>
                </a:solidFill>
              </a:defRPr>
            </a:lvl1pPr>
          </a:lstStyle>
          <a:p>
            <a:pPr>
              <a:defRPr/>
            </a:pPr>
            <a:fld id="{2E38261D-835D-4DD6-8663-E41E0D05A5C5}" type="datetimeFigureOut">
              <a:rPr lang="lt-LT"/>
              <a:pPr>
                <a:defRPr/>
              </a:pPr>
              <a:t>2017-04-12</a:t>
            </a:fld>
            <a:endParaRPr lang="lt-LT" dirty="0"/>
          </a:p>
        </p:txBody>
      </p:sp>
      <p:sp>
        <p:nvSpPr>
          <p:cNvPr id="5" name="Footer Placeholder 4"/>
          <p:cNvSpPr>
            <a:spLocks noGrp="1"/>
          </p:cNvSpPr>
          <p:nvPr>
            <p:ph type="ftr" sz="quarter" idx="3"/>
          </p:nvPr>
        </p:nvSpPr>
        <p:spPr>
          <a:xfrm>
            <a:off x="914400" y="5883275"/>
            <a:ext cx="6672263" cy="365125"/>
          </a:xfrm>
          <a:prstGeom prst="rect">
            <a:avLst/>
          </a:prstGeom>
        </p:spPr>
        <p:txBody>
          <a:bodyPr vert="horz" lIns="91440" tIns="45720" rIns="91440" bIns="45720" rtlCol="0" anchor="ctr"/>
          <a:lstStyle>
            <a:lvl1pPr algn="l">
              <a:defRPr sz="1000" dirty="0">
                <a:solidFill>
                  <a:schemeClr val="tx1">
                    <a:tint val="75000"/>
                  </a:schemeClr>
                </a:solidFill>
              </a:defRPr>
            </a:lvl1pPr>
          </a:lstStyle>
          <a:p>
            <a:pPr>
              <a:defRPr/>
            </a:pPr>
            <a:endParaRPr lang="lt-LT"/>
          </a:p>
        </p:txBody>
      </p:sp>
      <p:sp>
        <p:nvSpPr>
          <p:cNvPr id="6" name="Slide Number Placeholder 5"/>
          <p:cNvSpPr>
            <a:spLocks noGrp="1"/>
          </p:cNvSpPr>
          <p:nvPr>
            <p:ph type="sldNum" sz="quarter" idx="4"/>
          </p:nvPr>
        </p:nvSpPr>
        <p:spPr>
          <a:xfrm>
            <a:off x="10514013" y="5883275"/>
            <a:ext cx="754062" cy="365125"/>
          </a:xfrm>
          <a:prstGeom prst="rect">
            <a:avLst/>
          </a:prstGeom>
        </p:spPr>
        <p:txBody>
          <a:bodyPr vert="horz" lIns="91440" tIns="45720" rIns="91440" bIns="45720" rtlCol="0" anchor="ctr"/>
          <a:lstStyle>
            <a:lvl1pPr algn="r">
              <a:defRPr sz="1000" smtClean="0">
                <a:solidFill>
                  <a:schemeClr val="tx1">
                    <a:tint val="75000"/>
                  </a:schemeClr>
                </a:solidFill>
              </a:defRPr>
            </a:lvl1pPr>
          </a:lstStyle>
          <a:p>
            <a:pPr>
              <a:defRPr/>
            </a:pPr>
            <a:fld id="{5AEE3826-9C38-4FB6-8569-5494724E29AC}" type="slidenum">
              <a:rPr lang="lt-LT"/>
              <a:pPr>
                <a:defRPr/>
              </a:pPr>
              <a:t>‹#›</a:t>
            </a:fld>
            <a:endParaRPr lang="lt-LT" dirty="0"/>
          </a:p>
        </p:txBody>
      </p:sp>
    </p:spTree>
  </p:cSld>
  <p:clrMap bg1="dk1" tx1="lt1" bg2="dk2" tx2="lt2" accent1="accent1" accent2="accent2" accent3="accent3" accent4="accent4" accent5="accent5" accent6="accent6" hlink="hlink" folHlink="folHlink"/>
  <p:sldLayoutIdLst>
    <p:sldLayoutId id="2147483713" r:id="rId1"/>
    <p:sldLayoutId id="2147483712" r:id="rId2"/>
    <p:sldLayoutId id="2147483711" r:id="rId3"/>
    <p:sldLayoutId id="2147483710" r:id="rId4"/>
    <p:sldLayoutId id="2147483709" r:id="rId5"/>
    <p:sldLayoutId id="2147483708" r:id="rId6"/>
    <p:sldLayoutId id="2147483707" r:id="rId7"/>
    <p:sldLayoutId id="2147483706" r:id="rId8"/>
    <p:sldLayoutId id="2147483705" r:id="rId9"/>
    <p:sldLayoutId id="2147483704" r:id="rId10"/>
    <p:sldLayoutId id="2147483703" r:id="rId11"/>
    <p:sldLayoutId id="2147483714" r:id="rId12"/>
    <p:sldLayoutId id="2147483702" r:id="rId13"/>
    <p:sldLayoutId id="2147483701" r:id="rId14"/>
    <p:sldLayoutId id="2147483700" r:id="rId15"/>
    <p:sldLayoutId id="2147483699" r:id="rId16"/>
    <p:sldLayoutId id="2147483698" r:id="rId17"/>
  </p:sldLayoutIdLst>
  <p:txStyles>
    <p:titleStyle>
      <a:lvl1pPr algn="ctr" rtl="0" fontAlgn="base">
        <a:lnSpc>
          <a:spcPct val="90000"/>
        </a:lnSpc>
        <a:spcBef>
          <a:spcPct val="0"/>
        </a:spcBef>
        <a:spcAft>
          <a:spcPct val="0"/>
        </a:spcAft>
        <a:defRPr sz="3400" b="1" kern="1200" cap="all">
          <a:solidFill>
            <a:schemeClr val="tx1"/>
          </a:solidFill>
          <a:effectLst>
            <a:outerShdw blurRad="50800" dist="63500" dir="2700000" algn="tl" rotWithShape="0">
              <a:srgbClr val="000000">
                <a:alpha val="48000"/>
              </a:srgbClr>
            </a:outerShdw>
          </a:effectLst>
          <a:latin typeface="+mj-lt"/>
          <a:ea typeface="+mj-ea"/>
          <a:cs typeface="+mj-cs"/>
        </a:defRPr>
      </a:lvl1pPr>
      <a:lvl2pPr algn="ctr" rtl="0" fontAlgn="base">
        <a:lnSpc>
          <a:spcPct val="90000"/>
        </a:lnSpc>
        <a:spcBef>
          <a:spcPct val="0"/>
        </a:spcBef>
        <a:spcAft>
          <a:spcPct val="0"/>
        </a:spcAft>
        <a:defRPr sz="3400" b="1">
          <a:solidFill>
            <a:schemeClr val="tx1"/>
          </a:solidFill>
          <a:latin typeface="Bookman Old Style" pitchFamily="18" charset="0"/>
        </a:defRPr>
      </a:lvl2pPr>
      <a:lvl3pPr algn="ctr" rtl="0" fontAlgn="base">
        <a:lnSpc>
          <a:spcPct val="90000"/>
        </a:lnSpc>
        <a:spcBef>
          <a:spcPct val="0"/>
        </a:spcBef>
        <a:spcAft>
          <a:spcPct val="0"/>
        </a:spcAft>
        <a:defRPr sz="3400" b="1">
          <a:solidFill>
            <a:schemeClr val="tx1"/>
          </a:solidFill>
          <a:latin typeface="Bookman Old Style" pitchFamily="18" charset="0"/>
        </a:defRPr>
      </a:lvl3pPr>
      <a:lvl4pPr algn="ctr" rtl="0" fontAlgn="base">
        <a:lnSpc>
          <a:spcPct val="90000"/>
        </a:lnSpc>
        <a:spcBef>
          <a:spcPct val="0"/>
        </a:spcBef>
        <a:spcAft>
          <a:spcPct val="0"/>
        </a:spcAft>
        <a:defRPr sz="3400" b="1">
          <a:solidFill>
            <a:schemeClr val="tx1"/>
          </a:solidFill>
          <a:latin typeface="Bookman Old Style" pitchFamily="18" charset="0"/>
        </a:defRPr>
      </a:lvl4pPr>
      <a:lvl5pPr algn="ctr" rtl="0" fontAlgn="base">
        <a:lnSpc>
          <a:spcPct val="90000"/>
        </a:lnSpc>
        <a:spcBef>
          <a:spcPct val="0"/>
        </a:spcBef>
        <a:spcAft>
          <a:spcPct val="0"/>
        </a:spcAft>
        <a:defRPr sz="3400" b="1">
          <a:solidFill>
            <a:schemeClr val="tx1"/>
          </a:solidFill>
          <a:latin typeface="Bookman Old Style" pitchFamily="18" charset="0"/>
        </a:defRPr>
      </a:lvl5pPr>
      <a:lvl6pPr marL="457200" algn="ctr" rtl="0" fontAlgn="base">
        <a:lnSpc>
          <a:spcPct val="90000"/>
        </a:lnSpc>
        <a:spcBef>
          <a:spcPct val="0"/>
        </a:spcBef>
        <a:spcAft>
          <a:spcPct val="0"/>
        </a:spcAft>
        <a:defRPr sz="3400" b="1">
          <a:solidFill>
            <a:schemeClr val="tx1"/>
          </a:solidFill>
          <a:latin typeface="Bookman Old Style" pitchFamily="18" charset="0"/>
        </a:defRPr>
      </a:lvl6pPr>
      <a:lvl7pPr marL="914400" algn="ctr" rtl="0" fontAlgn="base">
        <a:lnSpc>
          <a:spcPct val="90000"/>
        </a:lnSpc>
        <a:spcBef>
          <a:spcPct val="0"/>
        </a:spcBef>
        <a:spcAft>
          <a:spcPct val="0"/>
        </a:spcAft>
        <a:defRPr sz="3400" b="1">
          <a:solidFill>
            <a:schemeClr val="tx1"/>
          </a:solidFill>
          <a:latin typeface="Bookman Old Style" pitchFamily="18" charset="0"/>
        </a:defRPr>
      </a:lvl7pPr>
      <a:lvl8pPr marL="1371600" algn="ctr" rtl="0" fontAlgn="base">
        <a:lnSpc>
          <a:spcPct val="90000"/>
        </a:lnSpc>
        <a:spcBef>
          <a:spcPct val="0"/>
        </a:spcBef>
        <a:spcAft>
          <a:spcPct val="0"/>
        </a:spcAft>
        <a:defRPr sz="3400" b="1">
          <a:solidFill>
            <a:schemeClr val="tx1"/>
          </a:solidFill>
          <a:latin typeface="Bookman Old Style" pitchFamily="18" charset="0"/>
        </a:defRPr>
      </a:lvl8pPr>
      <a:lvl9pPr marL="1828800" algn="ctr" rtl="0" fontAlgn="base">
        <a:lnSpc>
          <a:spcPct val="90000"/>
        </a:lnSpc>
        <a:spcBef>
          <a:spcPct val="0"/>
        </a:spcBef>
        <a:spcAft>
          <a:spcPct val="0"/>
        </a:spcAft>
        <a:defRPr sz="3400" b="1">
          <a:solidFill>
            <a:schemeClr val="tx1"/>
          </a:solidFill>
          <a:latin typeface="Bookman Old Style" pitchFamily="18" charset="0"/>
        </a:defRPr>
      </a:lvl9pPr>
    </p:titleStyle>
    <p:bodyStyle>
      <a:lvl1pPr marL="228600" indent="-228600" algn="l" rtl="0" fontAlgn="base">
        <a:lnSpc>
          <a:spcPct val="120000"/>
        </a:lnSpc>
        <a:spcBef>
          <a:spcPts val="1000"/>
        </a:spcBef>
        <a:spcAft>
          <a:spcPct val="0"/>
        </a:spcAft>
        <a:buFont typeface="Arial"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rtl="0" fontAlgn="base">
        <a:lnSpc>
          <a:spcPct val="120000"/>
        </a:lnSpc>
        <a:spcBef>
          <a:spcPts val="500"/>
        </a:spcBef>
        <a:spcAft>
          <a:spcPct val="0"/>
        </a:spcAft>
        <a:buFont typeface="Arial" charset="0"/>
        <a:buChar char="•"/>
        <a:defRPr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rtl="0" fontAlgn="base">
        <a:lnSpc>
          <a:spcPct val="120000"/>
        </a:lnSpc>
        <a:spcBef>
          <a:spcPts val="500"/>
        </a:spcBef>
        <a:spcAft>
          <a:spcPct val="0"/>
        </a:spcAft>
        <a:buFont typeface="Arial"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rtl="0" fontAlgn="base">
        <a:lnSpc>
          <a:spcPct val="120000"/>
        </a:lnSpc>
        <a:spcBef>
          <a:spcPts val="500"/>
        </a:spcBef>
        <a:spcAft>
          <a:spcPct val="0"/>
        </a:spcAft>
        <a:buFont typeface="Arial"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rtl="0" fontAlgn="base">
        <a:lnSpc>
          <a:spcPct val="120000"/>
        </a:lnSpc>
        <a:spcBef>
          <a:spcPts val="500"/>
        </a:spcBef>
        <a:spcAft>
          <a:spcPct val="0"/>
        </a:spcAft>
        <a:buFont typeface="Arial"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lt.wikipedia.org/wiki/Holografija" TargetMode="External"/><Relationship Id="rId2" Type="http://schemas.openxmlformats.org/officeDocument/2006/relationships/hyperlink" Target="https://www.google.lt/search?q=silikono+klijai&amp;espv=2&amp;biw=1366&amp;bih=667&amp;source=lnms&amp;tbm=isch&amp;sa=X&amp;ved=0ahUKEwizuoSvpYPRAhWPKCwKHVQDCSoQ_AUIBigB" TargetMode="External"/><Relationship Id="rId1" Type="http://schemas.openxmlformats.org/officeDocument/2006/relationships/slideLayout" Target="../slideLayouts/slideLayout2.xml"/><Relationship Id="rId5" Type="http://schemas.openxmlformats.org/officeDocument/2006/relationships/hyperlink" Target="https://www.google.lt/search?q=kompiuteris&amp;espv=2&amp;biw=1366&amp;bih=667&amp;source=lnms&amp;tbm=isch&amp;sa=X&amp;ved=0ahUKEwj3puSApYPRAhUFWSwKHSsFAE8Q_AUIBigB" TargetMode="External"/><Relationship Id="rId4" Type="http://schemas.openxmlformats.org/officeDocument/2006/relationships/hyperlink" Target="https://www.google.lt/search?q=deimantinis+reztukas&amp;espv=2&amp;biw=1366&amp;bih=667&amp;source=lnms&amp;tbm=isch&amp;sa=X&amp;ved=0ahUKEwjSoI-QpYPRAhVFlCwKHUlvCg8Q_AUIBigB"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Pavadinimas 1"/>
          <p:cNvSpPr>
            <a:spLocks noGrp="1"/>
          </p:cNvSpPr>
          <p:nvPr>
            <p:ph type="ctrTitle"/>
          </p:nvPr>
        </p:nvSpPr>
        <p:spPr>
          <a:xfrm>
            <a:off x="334963" y="457200"/>
            <a:ext cx="11857037" cy="2625725"/>
          </a:xfrm>
        </p:spPr>
        <p:txBody>
          <a:bodyPr/>
          <a:lstStyle/>
          <a:p>
            <a:pPr fontAlgn="auto">
              <a:spcAft>
                <a:spcPts val="0"/>
              </a:spcAft>
              <a:defRPr/>
            </a:pPr>
            <a:r>
              <a:rPr lang="en-US" sz="7200" dirty="0" err="1" smtClean="0">
                <a:latin typeface="Times New Roman" pitchFamily="18" charset="0"/>
              </a:rPr>
              <a:t>Erdvini</a:t>
            </a:r>
            <a:r>
              <a:rPr lang="lt-LT" sz="7200" dirty="0" smtClean="0">
                <a:latin typeface="Times New Roman" pitchFamily="18" charset="0"/>
              </a:rPr>
              <a:t>ų</a:t>
            </a:r>
            <a:r>
              <a:rPr lang="en-US" sz="7200" dirty="0">
                <a:latin typeface="Times New Roman" pitchFamily="18" charset="0"/>
              </a:rPr>
              <a:t> </a:t>
            </a:r>
            <a:r>
              <a:rPr lang="en-US" sz="7200" dirty="0" smtClean="0">
                <a:latin typeface="Times New Roman" pitchFamily="18" charset="0"/>
              </a:rPr>
              <a:t>fig</a:t>
            </a:r>
            <a:r>
              <a:rPr lang="lt-LT" sz="7200" dirty="0" err="1" smtClean="0">
                <a:latin typeface="Times New Roman" pitchFamily="18" charset="0"/>
              </a:rPr>
              <a:t>ūrų</a:t>
            </a:r>
            <a:r>
              <a:rPr lang="lt-LT" sz="7200" dirty="0">
                <a:latin typeface="Times New Roman" pitchFamily="18" charset="0"/>
              </a:rPr>
              <a:t> -</a:t>
            </a:r>
            <a:r>
              <a:rPr lang="lt-LT" sz="7200" dirty="0" smtClean="0">
                <a:latin typeface="Times New Roman" pitchFamily="18" charset="0"/>
              </a:rPr>
              <a:t> hologramų - gavimas</a:t>
            </a:r>
          </a:p>
        </p:txBody>
      </p:sp>
      <p:sp>
        <p:nvSpPr>
          <p:cNvPr id="14338" name="Antrinis pavadinimas 2"/>
          <p:cNvSpPr>
            <a:spLocks noGrp="1"/>
          </p:cNvSpPr>
          <p:nvPr>
            <p:ph type="subTitle" idx="1"/>
          </p:nvPr>
        </p:nvSpPr>
        <p:spPr>
          <a:xfrm>
            <a:off x="619125" y="4156075"/>
            <a:ext cx="11288713" cy="1655763"/>
          </a:xfrm>
        </p:spPr>
        <p:txBody>
          <a:bodyPr>
            <a:noAutofit/>
          </a:bodyPr>
          <a:lstStyle/>
          <a:p>
            <a:pPr algn="r" fontAlgn="auto">
              <a:spcAft>
                <a:spcPts val="0"/>
              </a:spcAft>
              <a:buFont typeface="Arial" panose="020B0604020202020204" pitchFamily="34" charset="0"/>
              <a:buNone/>
              <a:defRPr/>
            </a:pPr>
            <a:r>
              <a:rPr lang="en-US" sz="4000" b="1" dirty="0" err="1" smtClean="0">
                <a:latin typeface="Times New Roman" pitchFamily="18" charset="0"/>
              </a:rPr>
              <a:t>Bir</a:t>
            </a:r>
            <a:r>
              <a:rPr lang="lt-LT" sz="4000" b="1" dirty="0" err="1" smtClean="0">
                <a:latin typeface="Times New Roman" pitchFamily="18" charset="0"/>
              </a:rPr>
              <a:t>žų</a:t>
            </a:r>
            <a:r>
              <a:rPr lang="lt-LT" sz="4000" b="1" dirty="0" smtClean="0">
                <a:latin typeface="Times New Roman" pitchFamily="18" charset="0"/>
              </a:rPr>
              <a:t> „Saulės“ gimnazijos</a:t>
            </a:r>
          </a:p>
          <a:p>
            <a:pPr algn="r" fontAlgn="auto">
              <a:spcAft>
                <a:spcPts val="0"/>
              </a:spcAft>
              <a:buFont typeface="Arial" panose="020B0604020202020204" pitchFamily="34" charset="0"/>
              <a:buNone/>
              <a:defRPr/>
            </a:pPr>
            <a:r>
              <a:rPr lang="lt-LT" sz="4000" b="1" dirty="0" err="1" smtClean="0">
                <a:latin typeface="Times New Roman" pitchFamily="18" charset="0"/>
              </a:rPr>
              <a:t>II</a:t>
            </a:r>
            <a:r>
              <a:rPr lang="lt-LT" sz="4000" b="1" baseline="30000" dirty="0" err="1" smtClean="0">
                <a:latin typeface="Times New Roman" pitchFamily="18" charset="0"/>
              </a:rPr>
              <a:t>b</a:t>
            </a:r>
            <a:r>
              <a:rPr lang="lt-LT" sz="4000" b="1" baseline="30000" dirty="0" smtClean="0">
                <a:latin typeface="Times New Roman" pitchFamily="18" charset="0"/>
              </a:rPr>
              <a:t> </a:t>
            </a:r>
            <a:r>
              <a:rPr lang="lt-LT" sz="4000" b="1" dirty="0" smtClean="0">
                <a:latin typeface="Times New Roman" pitchFamily="18" charset="0"/>
              </a:rPr>
              <a:t> klasės mokinės</a:t>
            </a:r>
            <a:endParaRPr lang="lt-LT" sz="4000" b="1" baseline="30000" dirty="0" smtClean="0">
              <a:latin typeface="Times New Roman" pitchFamily="18" charset="0"/>
            </a:endParaRPr>
          </a:p>
          <a:p>
            <a:pPr algn="r" fontAlgn="auto">
              <a:spcAft>
                <a:spcPts val="0"/>
              </a:spcAft>
              <a:buFont typeface="Arial" panose="020B0604020202020204" pitchFamily="34" charset="0"/>
              <a:buNone/>
              <a:defRPr/>
            </a:pPr>
            <a:r>
              <a:rPr lang="lt-LT" sz="4000" b="1" dirty="0" smtClean="0">
                <a:latin typeface="Times New Roman" pitchFamily="18" charset="0"/>
              </a:rPr>
              <a:t>Ema Juknaitė ir Justina </a:t>
            </a:r>
            <a:r>
              <a:rPr lang="lt-LT" sz="4000" b="1" dirty="0" err="1" smtClean="0">
                <a:latin typeface="Times New Roman" pitchFamily="18" charset="0"/>
              </a:rPr>
              <a:t>Andžiūtė</a:t>
            </a:r>
            <a:endParaRPr lang="lt-LT" sz="4000" b="1" dirty="0" smtClean="0">
              <a:latin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Box 1"/>
          <p:cNvSpPr txBox="1">
            <a:spLocks noChangeArrowheads="1"/>
          </p:cNvSpPr>
          <p:nvPr/>
        </p:nvSpPr>
        <p:spPr bwMode="auto">
          <a:xfrm>
            <a:off x="282575" y="2438400"/>
            <a:ext cx="5654675" cy="1200150"/>
          </a:xfrm>
          <a:prstGeom prst="rect">
            <a:avLst/>
          </a:prstGeom>
          <a:noFill/>
          <a:ln w="9525">
            <a:noFill/>
            <a:miter lim="800000"/>
            <a:headEnd/>
            <a:tailEnd/>
          </a:ln>
        </p:spPr>
        <p:txBody>
          <a:bodyPr>
            <a:spAutoFit/>
          </a:bodyPr>
          <a:lstStyle/>
          <a:p>
            <a:r>
              <a:rPr lang="lt-LT" sz="7200" b="1">
                <a:latin typeface="Times New Roman" pitchFamily="18" charset="0"/>
                <a:cs typeface="Times New Roman" pitchFamily="18" charset="0"/>
              </a:rPr>
              <a:t>Kompiuteris</a:t>
            </a:r>
          </a:p>
        </p:txBody>
      </p:sp>
      <p:pic>
        <p:nvPicPr>
          <p:cNvPr id="50178" name="Paveikslėlis 2"/>
          <p:cNvPicPr>
            <a:picLocks noChangeAspect="1"/>
          </p:cNvPicPr>
          <p:nvPr/>
        </p:nvPicPr>
        <p:blipFill>
          <a:blip r:embed="rId3"/>
          <a:srcRect/>
          <a:stretch>
            <a:fillRect/>
          </a:stretch>
        </p:blipFill>
        <p:spPr bwMode="auto">
          <a:xfrm>
            <a:off x="5429250" y="971550"/>
            <a:ext cx="6588125"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aveikslėlis 1"/>
          <p:cNvPicPr>
            <a:picLocks noChangeAspect="1"/>
          </p:cNvPicPr>
          <p:nvPr/>
        </p:nvPicPr>
        <p:blipFill>
          <a:blip r:embed="rId2"/>
          <a:srcRect l="114" t="19853" b="18723"/>
          <a:stretch>
            <a:fillRect/>
          </a:stretch>
        </p:blipFill>
        <p:spPr bwMode="auto">
          <a:xfrm>
            <a:off x="5324475" y="855663"/>
            <a:ext cx="6594475" cy="5456237"/>
          </a:xfrm>
          <a:prstGeom prst="rect">
            <a:avLst/>
          </a:prstGeom>
          <a:noFill/>
          <a:ln w="9525">
            <a:noFill/>
            <a:miter lim="800000"/>
            <a:headEnd/>
            <a:tailEnd/>
          </a:ln>
        </p:spPr>
      </p:pic>
      <p:sp>
        <p:nvSpPr>
          <p:cNvPr id="52226" name="TextBox 2"/>
          <p:cNvSpPr txBox="1">
            <a:spLocks noChangeArrowheads="1"/>
          </p:cNvSpPr>
          <p:nvPr/>
        </p:nvSpPr>
        <p:spPr bwMode="auto">
          <a:xfrm>
            <a:off x="560388" y="2654300"/>
            <a:ext cx="3613150" cy="1446213"/>
          </a:xfrm>
          <a:prstGeom prst="rect">
            <a:avLst/>
          </a:prstGeom>
          <a:noFill/>
          <a:ln w="9525">
            <a:noFill/>
            <a:miter lim="800000"/>
            <a:headEnd/>
            <a:tailEnd/>
          </a:ln>
        </p:spPr>
        <p:txBody>
          <a:bodyPr>
            <a:spAutoFit/>
          </a:bodyPr>
          <a:lstStyle/>
          <a:p>
            <a:r>
              <a:rPr lang="en-US" sz="8800" b="1">
                <a:latin typeface="Times New Roman" pitchFamily="18" charset="0"/>
                <a:cs typeface="Times New Roman" pitchFamily="18" charset="0"/>
              </a:rPr>
              <a:t>Stiklas</a:t>
            </a:r>
            <a:endParaRPr lang="lt-LT" sz="8800" b="1">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tačiakampis 1"/>
          <p:cNvSpPr>
            <a:spLocks noChangeArrowheads="1"/>
          </p:cNvSpPr>
          <p:nvPr/>
        </p:nvSpPr>
        <p:spPr bwMode="auto">
          <a:xfrm>
            <a:off x="219075" y="1924050"/>
            <a:ext cx="6986588" cy="2124075"/>
          </a:xfrm>
          <a:prstGeom prst="rect">
            <a:avLst/>
          </a:prstGeom>
          <a:noFill/>
          <a:ln w="9525">
            <a:noFill/>
            <a:miter lim="800000"/>
            <a:headEnd/>
            <a:tailEnd/>
          </a:ln>
        </p:spPr>
        <p:txBody>
          <a:bodyPr>
            <a:spAutoFit/>
          </a:bodyPr>
          <a:lstStyle/>
          <a:p>
            <a:r>
              <a:rPr lang="lt-LT" sz="6600" b="1">
                <a:latin typeface="Times New Roman" pitchFamily="18" charset="0"/>
                <a:cs typeface="Times New Roman" pitchFamily="18" charset="0"/>
              </a:rPr>
              <a:t>Deimantinis rėžtukas stiklui</a:t>
            </a:r>
          </a:p>
        </p:txBody>
      </p:sp>
      <p:pic>
        <p:nvPicPr>
          <p:cNvPr id="53250" name="Paveikslėlis 3"/>
          <p:cNvPicPr>
            <a:picLocks noChangeAspect="1"/>
          </p:cNvPicPr>
          <p:nvPr/>
        </p:nvPicPr>
        <p:blipFill>
          <a:blip r:embed="rId2"/>
          <a:srcRect/>
          <a:stretch>
            <a:fillRect/>
          </a:stretch>
        </p:blipFill>
        <p:spPr bwMode="auto">
          <a:xfrm>
            <a:off x="6264275" y="387350"/>
            <a:ext cx="5629275" cy="6130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tačiakampis 1"/>
          <p:cNvSpPr>
            <a:spLocks noChangeArrowheads="1"/>
          </p:cNvSpPr>
          <p:nvPr/>
        </p:nvSpPr>
        <p:spPr bwMode="auto">
          <a:xfrm>
            <a:off x="619125" y="2578100"/>
            <a:ext cx="5699125" cy="1200150"/>
          </a:xfrm>
          <a:prstGeom prst="rect">
            <a:avLst/>
          </a:prstGeom>
          <a:noFill/>
          <a:ln w="9525">
            <a:noFill/>
            <a:miter lim="800000"/>
            <a:headEnd/>
            <a:tailEnd/>
          </a:ln>
        </p:spPr>
        <p:txBody>
          <a:bodyPr wrap="none">
            <a:spAutoFit/>
          </a:bodyPr>
          <a:lstStyle/>
          <a:p>
            <a:r>
              <a:rPr lang="lt-LT" sz="7200" b="1">
                <a:latin typeface="Times New Roman" pitchFamily="18" charset="0"/>
                <a:cs typeface="Times New Roman" pitchFamily="18" charset="0"/>
              </a:rPr>
              <a:t>Silikono klijai</a:t>
            </a:r>
          </a:p>
        </p:txBody>
      </p:sp>
      <p:pic>
        <p:nvPicPr>
          <p:cNvPr id="54274" name="Paveikslėlis 4"/>
          <p:cNvPicPr>
            <a:picLocks noChangeAspect="1"/>
          </p:cNvPicPr>
          <p:nvPr/>
        </p:nvPicPr>
        <p:blipFill>
          <a:blip r:embed="rId2"/>
          <a:srcRect/>
          <a:stretch>
            <a:fillRect/>
          </a:stretch>
        </p:blipFill>
        <p:spPr bwMode="auto">
          <a:xfrm>
            <a:off x="6503988" y="342900"/>
            <a:ext cx="4938712" cy="6238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Pavadinimas 1"/>
          <p:cNvSpPr>
            <a:spLocks noGrp="1"/>
          </p:cNvSpPr>
          <p:nvPr>
            <p:ph type="title"/>
          </p:nvPr>
        </p:nvSpPr>
        <p:spPr>
          <a:xfrm>
            <a:off x="914400" y="350838"/>
            <a:ext cx="10353675" cy="1325562"/>
          </a:xfrm>
        </p:spPr>
        <p:txBody>
          <a:bodyPr/>
          <a:lstStyle/>
          <a:p>
            <a:pPr fontAlgn="auto">
              <a:spcAft>
                <a:spcPts val="0"/>
              </a:spcAft>
              <a:defRPr/>
            </a:pPr>
            <a:r>
              <a:rPr lang="lt-LT" sz="8800" dirty="0" smtClean="0">
                <a:latin typeface="Times New Roman" panose="02020603050405020304" pitchFamily="18" charset="0"/>
                <a:cs typeface="Times New Roman" panose="02020603050405020304" pitchFamily="18" charset="0"/>
              </a:rPr>
              <a:t>Brėžiniai</a:t>
            </a:r>
          </a:p>
        </p:txBody>
      </p:sp>
      <p:sp>
        <p:nvSpPr>
          <p:cNvPr id="32770" name="Teksto vietos rezervavimo ženklas 2"/>
          <p:cNvSpPr>
            <a:spLocks noGrp="1"/>
          </p:cNvSpPr>
          <p:nvPr>
            <p:ph type="body" idx="1"/>
          </p:nvPr>
        </p:nvSpPr>
        <p:spPr>
          <a:xfrm>
            <a:off x="271463" y="1676400"/>
            <a:ext cx="6246812" cy="1046162"/>
          </a:xfrm>
        </p:spPr>
        <p:txBody>
          <a:bodyPr>
            <a:noAutofit/>
          </a:bodyPr>
          <a:lstStyle/>
          <a:p>
            <a:pPr algn="ctr" fontAlgn="auto">
              <a:spcAft>
                <a:spcPts val="0"/>
              </a:spcAft>
              <a:buFont typeface="Arial" panose="020B0604020202020204" pitchFamily="34" charset="0"/>
              <a:buNone/>
              <a:defRPr/>
            </a:pPr>
            <a:r>
              <a:rPr lang="lt-LT" sz="4400" dirty="0" smtClean="0">
                <a:latin typeface="Times New Roman" panose="02020603050405020304" pitchFamily="18" charset="0"/>
                <a:cs typeface="Times New Roman" panose="02020603050405020304" pitchFamily="18" charset="0"/>
              </a:rPr>
              <a:t>Plastmasinės plokštelės</a:t>
            </a:r>
          </a:p>
        </p:txBody>
      </p:sp>
      <p:pic>
        <p:nvPicPr>
          <p:cNvPr id="55299" name="Turinio vietos rezervavimo ženklas 6"/>
          <p:cNvPicPr>
            <a:picLocks noGrp="1" noChangeAspect="1"/>
          </p:cNvPicPr>
          <p:nvPr>
            <p:ph sz="half" idx="2"/>
          </p:nvPr>
        </p:nvPicPr>
        <p:blipFill>
          <a:blip r:embed="rId2"/>
          <a:srcRect l="4031" t="30342" r="5791" b="8687"/>
          <a:stretch>
            <a:fillRect/>
          </a:stretch>
        </p:blipFill>
        <p:spPr bwMode="auto">
          <a:xfrm>
            <a:off x="914400" y="2797175"/>
            <a:ext cx="4733925" cy="3975100"/>
          </a:xfrm>
        </p:spPr>
      </p:pic>
      <p:sp>
        <p:nvSpPr>
          <p:cNvPr id="32772" name="Teksto vietos rezervavimo ženklas 4"/>
          <p:cNvSpPr>
            <a:spLocks noGrp="1"/>
          </p:cNvSpPr>
          <p:nvPr>
            <p:ph type="body" sz="quarter" idx="3"/>
          </p:nvPr>
        </p:nvSpPr>
        <p:spPr>
          <a:xfrm>
            <a:off x="6637338" y="1963738"/>
            <a:ext cx="5367337" cy="833437"/>
          </a:xfrm>
        </p:spPr>
        <p:txBody>
          <a:bodyPr>
            <a:noAutofit/>
          </a:bodyPr>
          <a:lstStyle/>
          <a:p>
            <a:pPr algn="ctr" fontAlgn="auto">
              <a:spcAft>
                <a:spcPts val="0"/>
              </a:spcAft>
              <a:buFont typeface="Arial" panose="020B0604020202020204" pitchFamily="34" charset="0"/>
              <a:buNone/>
              <a:defRPr/>
            </a:pPr>
            <a:r>
              <a:rPr lang="lt-LT" sz="4400" dirty="0" smtClean="0">
                <a:latin typeface="Times New Roman" panose="02020603050405020304" pitchFamily="18" charset="0"/>
                <a:cs typeface="Times New Roman" panose="02020603050405020304" pitchFamily="18" charset="0"/>
              </a:rPr>
              <a:t>Stiklinės plokštelės</a:t>
            </a:r>
          </a:p>
        </p:txBody>
      </p:sp>
      <p:pic>
        <p:nvPicPr>
          <p:cNvPr id="55301" name="Turinio vietos rezervavimo ženklas 7"/>
          <p:cNvPicPr>
            <a:picLocks noGrp="1" noChangeAspect="1"/>
          </p:cNvPicPr>
          <p:nvPr>
            <p:ph sz="quarter" idx="4"/>
          </p:nvPr>
        </p:nvPicPr>
        <p:blipFill>
          <a:blip r:embed="rId3"/>
          <a:srcRect/>
          <a:stretch>
            <a:fillRect/>
          </a:stretch>
        </p:blipFill>
        <p:spPr bwMode="auto">
          <a:xfrm>
            <a:off x="7151688" y="2844800"/>
            <a:ext cx="4733925" cy="3879850"/>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Pavadinimas 1"/>
          <p:cNvSpPr>
            <a:spLocks noGrp="1"/>
          </p:cNvSpPr>
          <p:nvPr>
            <p:ph type="title"/>
          </p:nvPr>
        </p:nvSpPr>
        <p:spPr>
          <a:xfrm>
            <a:off x="914400" y="609600"/>
            <a:ext cx="10353675" cy="1325563"/>
          </a:xfrm>
        </p:spPr>
        <p:txBody>
          <a:bodyPr>
            <a:normAutofit fontScale="90000"/>
          </a:bodyPr>
          <a:lstStyle/>
          <a:p>
            <a:pPr fontAlgn="auto">
              <a:spcAft>
                <a:spcPts val="0"/>
              </a:spcAft>
              <a:defRPr/>
            </a:pPr>
            <a:r>
              <a:rPr lang="lt-LT" sz="8000" dirty="0" smtClean="0">
                <a:latin typeface="Times New Roman" panose="02020603050405020304" pitchFamily="18" charset="0"/>
                <a:cs typeface="Times New Roman" panose="02020603050405020304" pitchFamily="18" charset="0"/>
              </a:rPr>
              <a:t>Išpjautos plokštelės</a:t>
            </a:r>
          </a:p>
        </p:txBody>
      </p:sp>
      <p:sp>
        <p:nvSpPr>
          <p:cNvPr id="33794" name="Teksto vietos rezervavimo ženklas 2"/>
          <p:cNvSpPr>
            <a:spLocks noGrp="1"/>
          </p:cNvSpPr>
          <p:nvPr>
            <p:ph type="body" idx="1"/>
          </p:nvPr>
        </p:nvSpPr>
        <p:spPr>
          <a:xfrm>
            <a:off x="-280988" y="2017713"/>
            <a:ext cx="6823076" cy="1082675"/>
          </a:xfrm>
        </p:spPr>
        <p:txBody>
          <a:bodyPr>
            <a:noAutofit/>
          </a:bodyPr>
          <a:lstStyle/>
          <a:p>
            <a:pPr algn="ctr" fontAlgn="auto">
              <a:spcAft>
                <a:spcPts val="0"/>
              </a:spcAft>
              <a:buFont typeface="Arial" panose="020B0604020202020204" pitchFamily="34" charset="0"/>
              <a:buNone/>
              <a:defRPr/>
            </a:pPr>
            <a:r>
              <a:rPr lang="lt-LT" sz="4000" dirty="0" smtClean="0"/>
              <a:t>Plastmasinės plokštelės</a:t>
            </a:r>
          </a:p>
        </p:txBody>
      </p:sp>
      <p:pic>
        <p:nvPicPr>
          <p:cNvPr id="56323" name="Turinio vietos rezervavimo ženklas 6"/>
          <p:cNvPicPr>
            <a:picLocks noGrp="1" noChangeAspect="1"/>
          </p:cNvPicPr>
          <p:nvPr>
            <p:ph sz="half" idx="2"/>
          </p:nvPr>
        </p:nvPicPr>
        <p:blipFill>
          <a:blip r:embed="rId2"/>
          <a:srcRect/>
          <a:stretch>
            <a:fillRect/>
          </a:stretch>
        </p:blipFill>
        <p:spPr bwMode="auto">
          <a:xfrm>
            <a:off x="696913" y="3182938"/>
            <a:ext cx="4867275" cy="3462337"/>
          </a:xfrm>
        </p:spPr>
      </p:pic>
      <p:sp>
        <p:nvSpPr>
          <p:cNvPr id="33796" name="Teksto vietos rezervavimo ženklas 4"/>
          <p:cNvSpPr>
            <a:spLocks noGrp="1"/>
          </p:cNvSpPr>
          <p:nvPr>
            <p:ph type="body" sz="quarter" idx="3"/>
          </p:nvPr>
        </p:nvSpPr>
        <p:spPr>
          <a:xfrm>
            <a:off x="6400800" y="2325688"/>
            <a:ext cx="5791200" cy="723900"/>
          </a:xfrm>
        </p:spPr>
        <p:txBody>
          <a:bodyPr>
            <a:noAutofit/>
          </a:bodyPr>
          <a:lstStyle/>
          <a:p>
            <a:pPr algn="ctr" fontAlgn="auto">
              <a:spcAft>
                <a:spcPts val="0"/>
              </a:spcAft>
              <a:buFont typeface="Arial" panose="020B0604020202020204" pitchFamily="34" charset="0"/>
              <a:buNone/>
              <a:defRPr/>
            </a:pPr>
            <a:r>
              <a:rPr lang="lt-LT" sz="4000" dirty="0" smtClean="0"/>
              <a:t>Stiklinės plokštelės</a:t>
            </a:r>
          </a:p>
        </p:txBody>
      </p:sp>
      <p:pic>
        <p:nvPicPr>
          <p:cNvPr id="56325" name="Turinio vietos rezervavimo ženklas 7"/>
          <p:cNvPicPr>
            <a:picLocks noGrp="1" noChangeAspect="1"/>
          </p:cNvPicPr>
          <p:nvPr>
            <p:ph sz="quarter" idx="4"/>
          </p:nvPr>
        </p:nvPicPr>
        <p:blipFill>
          <a:blip r:embed="rId3"/>
          <a:srcRect/>
          <a:stretch>
            <a:fillRect/>
          </a:stretch>
        </p:blipFill>
        <p:spPr bwMode="auto">
          <a:xfrm>
            <a:off x="6888163" y="3165475"/>
            <a:ext cx="4881562" cy="3462338"/>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Turinio vietos rezervavimo ženklas 3"/>
          <p:cNvPicPr>
            <a:picLocks noGrp="1" noChangeAspect="1"/>
          </p:cNvPicPr>
          <p:nvPr>
            <p:ph idx="1"/>
          </p:nvPr>
        </p:nvPicPr>
        <p:blipFill>
          <a:blip r:embed="rId2"/>
          <a:srcRect/>
          <a:stretch>
            <a:fillRect/>
          </a:stretch>
        </p:blipFill>
        <p:spPr bwMode="auto">
          <a:xfrm>
            <a:off x="0" y="0"/>
            <a:ext cx="12192000" cy="6858000"/>
          </a:xfrm>
        </p:spPr>
      </p:pic>
      <p:sp>
        <p:nvSpPr>
          <p:cNvPr id="57346" name="TextBox 1"/>
          <p:cNvSpPr txBox="1">
            <a:spLocks noChangeArrowheads="1"/>
          </p:cNvSpPr>
          <p:nvPr/>
        </p:nvSpPr>
        <p:spPr bwMode="auto">
          <a:xfrm>
            <a:off x="7045325" y="5657850"/>
            <a:ext cx="5146675" cy="1200150"/>
          </a:xfrm>
          <a:prstGeom prst="rect">
            <a:avLst/>
          </a:prstGeom>
          <a:solidFill>
            <a:schemeClr val="tx1"/>
          </a:solidFill>
          <a:ln w="9525">
            <a:noFill/>
            <a:miter lim="800000"/>
            <a:headEnd/>
            <a:tailEnd/>
          </a:ln>
        </p:spPr>
        <p:txBody>
          <a:bodyPr>
            <a:spAutoFit/>
          </a:bodyPr>
          <a:lstStyle/>
          <a:p>
            <a:pPr algn="ctr"/>
            <a:r>
              <a:rPr lang="lt-LT" sz="7200" b="1" i="1">
                <a:solidFill>
                  <a:schemeClr val="bg1"/>
                </a:solidFill>
              </a:rPr>
              <a:t>Klijavimas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Pavadinimas 1"/>
          <p:cNvSpPr>
            <a:spLocks noGrp="1"/>
          </p:cNvSpPr>
          <p:nvPr>
            <p:ph type="title"/>
          </p:nvPr>
        </p:nvSpPr>
        <p:spPr>
          <a:xfrm>
            <a:off x="914400" y="350838"/>
            <a:ext cx="10353675" cy="1325562"/>
          </a:xfrm>
        </p:spPr>
        <p:txBody>
          <a:bodyPr/>
          <a:lstStyle/>
          <a:p>
            <a:pPr fontAlgn="auto">
              <a:spcAft>
                <a:spcPts val="0"/>
              </a:spcAft>
              <a:defRPr/>
            </a:pPr>
            <a:r>
              <a:rPr lang="en-US" sz="8000" dirty="0" smtClean="0">
                <a:latin typeface="Times New Roman" panose="02020603050405020304" pitchFamily="18" charset="0"/>
                <a:cs typeface="Times New Roman" panose="02020603050405020304" pitchFamily="18" charset="0"/>
              </a:rPr>
              <a:t>Pagaminti indai</a:t>
            </a:r>
            <a:endParaRPr lang="lt-LT" sz="8000" dirty="0" smtClean="0">
              <a:latin typeface="Times New Roman" panose="02020603050405020304" pitchFamily="18" charset="0"/>
              <a:cs typeface="Times New Roman" panose="02020603050405020304" pitchFamily="18" charset="0"/>
            </a:endParaRPr>
          </a:p>
        </p:txBody>
      </p:sp>
      <p:sp>
        <p:nvSpPr>
          <p:cNvPr id="35842" name="Teksto vietos rezervavimo ženklas 2"/>
          <p:cNvSpPr>
            <a:spLocks noGrp="1"/>
          </p:cNvSpPr>
          <p:nvPr>
            <p:ph type="body" idx="1"/>
          </p:nvPr>
        </p:nvSpPr>
        <p:spPr>
          <a:xfrm>
            <a:off x="581025" y="1700213"/>
            <a:ext cx="4878388" cy="823912"/>
          </a:xfrm>
        </p:spPr>
        <p:txBody>
          <a:bodyPr/>
          <a:lstStyle/>
          <a:p>
            <a:pPr algn="ctr" fontAlgn="auto">
              <a:spcAft>
                <a:spcPts val="0"/>
              </a:spcAft>
              <a:buFont typeface="Arial" panose="020B0604020202020204" pitchFamily="34" charset="0"/>
              <a:buNone/>
              <a:defRPr/>
            </a:pPr>
            <a:r>
              <a:rPr lang="lt-LT" sz="4800" dirty="0" smtClean="0">
                <a:latin typeface="Times New Roman" panose="02020603050405020304" pitchFamily="18" charset="0"/>
                <a:cs typeface="Times New Roman" panose="02020603050405020304" pitchFamily="18" charset="0"/>
              </a:rPr>
              <a:t>Iš plastmasės</a:t>
            </a:r>
          </a:p>
        </p:txBody>
      </p:sp>
      <p:pic>
        <p:nvPicPr>
          <p:cNvPr id="58371" name="Turinio vietos rezervavimo ženklas 9"/>
          <p:cNvPicPr>
            <a:picLocks noGrp="1" noChangeAspect="1"/>
          </p:cNvPicPr>
          <p:nvPr>
            <p:ph sz="half" idx="2"/>
          </p:nvPr>
        </p:nvPicPr>
        <p:blipFill>
          <a:blip r:embed="rId2"/>
          <a:srcRect l="10970" t="37283" r="11714" b="25867"/>
          <a:stretch>
            <a:fillRect/>
          </a:stretch>
        </p:blipFill>
        <p:spPr bwMode="auto">
          <a:xfrm>
            <a:off x="388938" y="2949575"/>
            <a:ext cx="5688012" cy="3543300"/>
          </a:xfrm>
        </p:spPr>
      </p:pic>
      <p:sp>
        <p:nvSpPr>
          <p:cNvPr id="35843" name="Teksto vietos rezervavimo ženklas 4"/>
          <p:cNvSpPr>
            <a:spLocks noGrp="1"/>
          </p:cNvSpPr>
          <p:nvPr>
            <p:ph type="body" sz="quarter" idx="3"/>
          </p:nvPr>
        </p:nvSpPr>
        <p:spPr>
          <a:xfrm>
            <a:off x="6402388" y="1798638"/>
            <a:ext cx="4865687" cy="823912"/>
          </a:xfrm>
        </p:spPr>
        <p:txBody>
          <a:bodyPr>
            <a:noAutofit/>
          </a:bodyPr>
          <a:lstStyle/>
          <a:p>
            <a:pPr algn="ctr" fontAlgn="auto">
              <a:spcAft>
                <a:spcPts val="0"/>
              </a:spcAft>
              <a:buFont typeface="Arial" panose="020B0604020202020204" pitchFamily="34" charset="0"/>
              <a:buNone/>
              <a:defRPr/>
            </a:pPr>
            <a:r>
              <a:rPr lang="lt-LT" sz="4800" dirty="0" smtClean="0">
                <a:latin typeface="Times New Roman" panose="02020603050405020304" pitchFamily="18" charset="0"/>
                <a:ea typeface="Tahoma" panose="020B0604030504040204" pitchFamily="34" charset="0"/>
                <a:cs typeface="Times New Roman" panose="02020603050405020304" pitchFamily="18" charset="0"/>
              </a:rPr>
              <a:t>Iš stiklo</a:t>
            </a:r>
          </a:p>
        </p:txBody>
      </p:sp>
      <p:pic>
        <p:nvPicPr>
          <p:cNvPr id="58373" name="Turinio vietos rezervavimo ženklas 8"/>
          <p:cNvPicPr>
            <a:picLocks noGrp="1" noChangeAspect="1"/>
          </p:cNvPicPr>
          <p:nvPr>
            <p:ph sz="quarter" idx="4"/>
          </p:nvPr>
        </p:nvPicPr>
        <p:blipFill>
          <a:blip r:embed="rId3"/>
          <a:srcRect l="-38" t="29391" r="1064" b="21506"/>
          <a:stretch>
            <a:fillRect/>
          </a:stretch>
        </p:blipFill>
        <p:spPr bwMode="auto">
          <a:xfrm>
            <a:off x="6550025" y="2949575"/>
            <a:ext cx="5353050" cy="3543300"/>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Pavadinimas 1"/>
          <p:cNvSpPr>
            <a:spLocks noGrp="1"/>
          </p:cNvSpPr>
          <p:nvPr>
            <p:ph type="title"/>
          </p:nvPr>
        </p:nvSpPr>
        <p:spPr/>
        <p:txBody>
          <a:bodyPr>
            <a:normAutofit fontScale="90000"/>
          </a:bodyPr>
          <a:lstStyle/>
          <a:p>
            <a:pPr fontAlgn="auto">
              <a:spcAft>
                <a:spcPts val="0"/>
              </a:spcAft>
              <a:defRPr/>
            </a:pPr>
            <a:r>
              <a:rPr lang="lt-LT" sz="6000" dirty="0" smtClean="0">
                <a:latin typeface="Times New Roman" panose="02020603050405020304" pitchFamily="18" charset="0"/>
                <a:cs typeface="Times New Roman" panose="02020603050405020304" pitchFamily="18" charset="0"/>
              </a:rPr>
              <a:t>Hologramos gavimo principas</a:t>
            </a:r>
          </a:p>
        </p:txBody>
      </p:sp>
      <p:pic>
        <p:nvPicPr>
          <p:cNvPr id="59394" name="Turinio vietos rezervavimo ženklas 6"/>
          <p:cNvPicPr>
            <a:picLocks noGrp="1" noChangeAspect="1"/>
          </p:cNvPicPr>
          <p:nvPr>
            <p:ph idx="1"/>
          </p:nvPr>
        </p:nvPicPr>
        <p:blipFill>
          <a:blip r:embed="rId3"/>
          <a:srcRect/>
          <a:stretch>
            <a:fillRect/>
          </a:stretch>
        </p:blipFill>
        <p:spPr bwMode="auto">
          <a:xfrm>
            <a:off x="368300" y="2089150"/>
            <a:ext cx="5403850" cy="4175125"/>
          </a:xfrm>
        </p:spPr>
      </p:pic>
      <p:pic>
        <p:nvPicPr>
          <p:cNvPr id="59395" name="Paveikslėlis 7"/>
          <p:cNvPicPr>
            <a:picLocks noChangeAspect="1"/>
          </p:cNvPicPr>
          <p:nvPr/>
        </p:nvPicPr>
        <p:blipFill>
          <a:blip r:embed="rId4"/>
          <a:srcRect/>
          <a:stretch>
            <a:fillRect/>
          </a:stretch>
        </p:blipFill>
        <p:spPr bwMode="auto">
          <a:xfrm>
            <a:off x="6223000" y="2089150"/>
            <a:ext cx="5610225" cy="4175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nr.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5400000">
            <a:off x="-1107358" y="-1197239"/>
            <a:ext cx="14406716" cy="12192000"/>
          </a:xfrm>
          <a:prstGeom prst="rect">
            <a:avLst/>
          </a:prstGeom>
        </p:spPr>
      </p:pic>
      <p:sp>
        <p:nvSpPr>
          <p:cNvPr id="3" name="Suapvalintas stačiakampis 2"/>
          <p:cNvSpPr/>
          <p:nvPr/>
        </p:nvSpPr>
        <p:spPr>
          <a:xfrm>
            <a:off x="490994" y="192820"/>
            <a:ext cx="1168841" cy="5327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err="1" smtClean="0"/>
              <a:t>Video</a:t>
            </a:r>
            <a:endParaRPr lang="lt-LT"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Pavadinimas 1"/>
          <p:cNvSpPr>
            <a:spLocks noGrp="1"/>
          </p:cNvSpPr>
          <p:nvPr>
            <p:ph type="title"/>
          </p:nvPr>
        </p:nvSpPr>
        <p:spPr>
          <a:xfrm>
            <a:off x="898525" y="476250"/>
            <a:ext cx="10353675" cy="1327150"/>
          </a:xfrm>
        </p:spPr>
        <p:txBody>
          <a:bodyPr/>
          <a:lstStyle/>
          <a:p>
            <a:pPr fontAlgn="auto">
              <a:spcAft>
                <a:spcPts val="0"/>
              </a:spcAft>
              <a:defRPr/>
            </a:pPr>
            <a:r>
              <a:rPr lang="lt-LT" sz="8000" dirty="0" smtClean="0">
                <a:latin typeface="Times New Roman" pitchFamily="18" charset="0"/>
              </a:rPr>
              <a:t>Darbo tikslas</a:t>
            </a:r>
          </a:p>
        </p:txBody>
      </p:sp>
      <p:sp>
        <p:nvSpPr>
          <p:cNvPr id="25602" name="Turinio vietos rezervavimo ženklas 2"/>
          <p:cNvSpPr>
            <a:spLocks noGrp="1"/>
          </p:cNvSpPr>
          <p:nvPr>
            <p:ph idx="1"/>
          </p:nvPr>
        </p:nvSpPr>
        <p:spPr>
          <a:xfrm>
            <a:off x="334963" y="2024063"/>
            <a:ext cx="12063412" cy="4527550"/>
          </a:xfrm>
        </p:spPr>
        <p:txBody>
          <a:bodyPr>
            <a:noAutofit/>
          </a:bodyPr>
          <a:lstStyle/>
          <a:p>
            <a:pPr marL="0" indent="0" fontAlgn="auto">
              <a:spcAft>
                <a:spcPts val="0"/>
              </a:spcAft>
              <a:buFont typeface="Arial" charset="0"/>
              <a:buNone/>
              <a:defRPr/>
            </a:pPr>
            <a:r>
              <a:rPr lang="lt-LT" sz="5600" dirty="0">
                <a:latin typeface="Times New Roman" panose="02020603050405020304" pitchFamily="18" charset="0"/>
                <a:cs typeface="Times New Roman" panose="02020603050405020304" pitchFamily="18" charset="0"/>
              </a:rPr>
              <a:t>Aptarti hologramų savybes ir mobiliojo telefono </a:t>
            </a:r>
            <a:r>
              <a:rPr lang="en-US" sz="5600" dirty="0" err="1" smtClean="0">
                <a:latin typeface="Times New Roman" panose="02020603050405020304" pitchFamily="18" charset="0"/>
                <a:cs typeface="Times New Roman" panose="02020603050405020304" pitchFamily="18" charset="0"/>
              </a:rPr>
              <a:t>bei</a:t>
            </a:r>
            <a:r>
              <a:rPr lang="lt-LT" sz="5600" dirty="0" smtClean="0">
                <a:latin typeface="Times New Roman" panose="02020603050405020304" pitchFamily="18" charset="0"/>
                <a:cs typeface="Times New Roman" panose="02020603050405020304" pitchFamily="18" charset="0"/>
              </a:rPr>
              <a:t> </a:t>
            </a:r>
            <a:r>
              <a:rPr lang="lt-LT" sz="5600" dirty="0">
                <a:latin typeface="Times New Roman" panose="02020603050405020304" pitchFamily="18" charset="0"/>
                <a:cs typeface="Times New Roman" panose="02020603050405020304" pitchFamily="18" charset="0"/>
              </a:rPr>
              <a:t>kompiuterio pagalba sukurti erdvinius vaizdus – hologramas.</a:t>
            </a:r>
            <a:endParaRPr lang="lt-LT" sz="5600" dirty="0" smtClean="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nr.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6895"/>
          <a:stretch/>
        </p:blipFill>
        <p:spPr>
          <a:xfrm>
            <a:off x="0" y="0"/>
            <a:ext cx="12192000" cy="6858000"/>
          </a:xfrm>
          <a:prstGeom prst="rect">
            <a:avLst/>
          </a:prstGeom>
        </p:spPr>
      </p:pic>
      <p:sp>
        <p:nvSpPr>
          <p:cNvPr id="3" name="Suapvalintas stačiakampis 2"/>
          <p:cNvSpPr/>
          <p:nvPr/>
        </p:nvSpPr>
        <p:spPr>
          <a:xfrm>
            <a:off x="586409" y="347870"/>
            <a:ext cx="9144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err="1" smtClean="0"/>
              <a:t>Video</a:t>
            </a:r>
            <a:endParaRPr lang="lt-LT"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noAutofit/>
          </a:bodyPr>
          <a:lstStyle/>
          <a:p>
            <a:pPr fontAlgn="auto">
              <a:spcAft>
                <a:spcPts val="0"/>
              </a:spcAft>
              <a:defRPr/>
            </a:pPr>
            <a:r>
              <a:rPr lang="en-US" sz="9600" dirty="0" smtClean="0">
                <a:latin typeface="Times New Roman" panose="02020603050405020304" pitchFamily="18" charset="0"/>
                <a:cs typeface="Times New Roman" panose="02020603050405020304" pitchFamily="18" charset="0"/>
              </a:rPr>
              <a:t>I</a:t>
            </a:r>
            <a:r>
              <a:rPr lang="lt-LT" sz="9600" dirty="0" smtClean="0">
                <a:latin typeface="Times New Roman" panose="02020603050405020304" pitchFamily="18" charset="0"/>
                <a:cs typeface="Times New Roman" panose="02020603050405020304" pitchFamily="18" charset="0"/>
              </a:rPr>
              <a:t>švada</a:t>
            </a:r>
            <a:endParaRPr lang="lt-LT" sz="9600" dirty="0">
              <a:latin typeface="Times New Roman" panose="02020603050405020304" pitchFamily="18" charset="0"/>
              <a:cs typeface="Times New Roman" panose="02020603050405020304" pitchFamily="18" charset="0"/>
            </a:endParaRPr>
          </a:p>
        </p:txBody>
      </p:sp>
      <p:sp>
        <p:nvSpPr>
          <p:cNvPr id="3" name="Turinio vietos rezervavimo ženklas 2"/>
          <p:cNvSpPr>
            <a:spLocks noGrp="1"/>
          </p:cNvSpPr>
          <p:nvPr>
            <p:ph idx="1"/>
          </p:nvPr>
        </p:nvSpPr>
        <p:spPr>
          <a:xfrm>
            <a:off x="736600" y="2246313"/>
            <a:ext cx="11150600" cy="3854450"/>
          </a:xfrm>
        </p:spPr>
        <p:txBody>
          <a:bodyPr>
            <a:noAutofit/>
          </a:bodyPr>
          <a:lstStyle/>
          <a:p>
            <a:pPr marL="0" indent="0" fontAlgn="auto">
              <a:spcAft>
                <a:spcPts val="0"/>
              </a:spcAft>
              <a:buFont typeface="Arial" panose="020B0604020202020204" pitchFamily="34" charset="0"/>
              <a:buNone/>
              <a:defRPr/>
            </a:pPr>
            <a:r>
              <a:rPr lang="lt-LT" sz="5400" dirty="0" smtClean="0"/>
              <a:t>Pasinaudojus mobiliuoju telefonu</a:t>
            </a:r>
            <a:r>
              <a:rPr lang="en-US" sz="5400" dirty="0" smtClean="0"/>
              <a:t> </a:t>
            </a:r>
            <a:r>
              <a:rPr lang="lt-LT" sz="5400" dirty="0" smtClean="0"/>
              <a:t>bei</a:t>
            </a:r>
            <a:r>
              <a:rPr lang="en-US" sz="5400" dirty="0" smtClean="0"/>
              <a:t> </a:t>
            </a:r>
            <a:r>
              <a:rPr lang="lt-LT" sz="5400" dirty="0"/>
              <a:t>kompiuteriu</a:t>
            </a:r>
            <a:r>
              <a:rPr lang="en-US" sz="5400" dirty="0"/>
              <a:t> </a:t>
            </a:r>
            <a:r>
              <a:rPr lang="lt-LT" sz="5400" dirty="0" smtClean="0"/>
              <a:t>erdviniu vaizdus </a:t>
            </a:r>
            <a:r>
              <a:rPr lang="en-US" sz="5400" dirty="0" smtClean="0"/>
              <a:t>– </a:t>
            </a:r>
            <a:r>
              <a:rPr lang="lt-LT" sz="5400" dirty="0" smtClean="0"/>
              <a:t>hologramas – galima gauti ir</a:t>
            </a:r>
            <a:r>
              <a:rPr lang="en-US" sz="5400" dirty="0" smtClean="0"/>
              <a:t> </a:t>
            </a:r>
            <a:r>
              <a:rPr lang="lt-LT" sz="5400" dirty="0" smtClean="0"/>
              <a:t>namuose</a:t>
            </a:r>
            <a:r>
              <a:rPr lang="lt-LT" sz="5400" dirty="0"/>
              <a:t>.</a:t>
            </a:r>
          </a:p>
          <a:p>
            <a:pPr marL="0" indent="0" fontAlgn="auto">
              <a:spcAft>
                <a:spcPts val="0"/>
              </a:spcAft>
              <a:buFont typeface="Arial" panose="020B0604020202020204" pitchFamily="34" charset="0"/>
              <a:buNone/>
              <a:defRPr/>
            </a:pPr>
            <a:endParaRPr lang="lt-LT" sz="54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urinio vietos rezervavimo ženklas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p:spPr>
      </p:pic>
    </p:spTree>
    <p:extLst>
      <p:ext uri="{BB962C8B-B14F-4D97-AF65-F5344CB8AC3E}">
        <p14:creationId xmlns:p14="http://schemas.microsoft.com/office/powerpoint/2010/main" val="15940747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Pavadinimas 1"/>
          <p:cNvSpPr>
            <a:spLocks noGrp="1"/>
          </p:cNvSpPr>
          <p:nvPr>
            <p:ph type="title"/>
          </p:nvPr>
        </p:nvSpPr>
        <p:spPr/>
        <p:txBody>
          <a:bodyPr/>
          <a:lstStyle/>
          <a:p>
            <a:pPr fontAlgn="auto">
              <a:spcAft>
                <a:spcPts val="0"/>
              </a:spcAft>
              <a:defRPr/>
            </a:pPr>
            <a:r>
              <a:rPr lang="lt-LT" sz="6600" dirty="0" smtClean="0"/>
              <a:t>Naudoti šaltiniai</a:t>
            </a:r>
          </a:p>
        </p:txBody>
      </p:sp>
      <p:sp>
        <p:nvSpPr>
          <p:cNvPr id="3" name="Turinio vietos rezervavimo ženklas 2"/>
          <p:cNvSpPr>
            <a:spLocks noGrp="1"/>
          </p:cNvSpPr>
          <p:nvPr>
            <p:ph idx="1"/>
          </p:nvPr>
        </p:nvSpPr>
        <p:spPr/>
        <p:txBody>
          <a:bodyPr>
            <a:normAutofit fontScale="92500" lnSpcReduction="10000"/>
          </a:bodyPr>
          <a:lstStyle/>
          <a:p>
            <a:pPr fontAlgn="auto">
              <a:spcAft>
                <a:spcPts val="0"/>
              </a:spcAft>
              <a:buFont typeface="Arial" panose="020B0604020202020204" pitchFamily="34" charset="0"/>
              <a:buChar char="•"/>
              <a:defRPr/>
            </a:pPr>
            <a:r>
              <a:rPr lang="lt-LT" dirty="0">
                <a:hlinkClick r:id="rId2"/>
              </a:rPr>
              <a:t>https://www.google.lt/search?q=silikono+klijai&amp;espv=2&amp;biw=1366&amp;bih=667&amp;source=lnms&amp;tbm=isch&amp;sa=X&amp;ved=0ahUKEwizuoSvpYPRAhWPKCwKHVQDCSoQ_AUIBigB#imgrc=_</a:t>
            </a:r>
            <a:r>
              <a:rPr lang="lt-LT" dirty="0" smtClean="0">
                <a:hlinkClick r:id="rId2"/>
              </a:rPr>
              <a:t>JKfgYWwU4q0KM%3A</a:t>
            </a:r>
            <a:endParaRPr lang="lt-LT" dirty="0" smtClean="0"/>
          </a:p>
          <a:p>
            <a:pPr fontAlgn="auto">
              <a:spcAft>
                <a:spcPts val="0"/>
              </a:spcAft>
              <a:buFont typeface="Arial" panose="020B0604020202020204" pitchFamily="34" charset="0"/>
              <a:buChar char="•"/>
              <a:defRPr/>
            </a:pPr>
            <a:r>
              <a:rPr lang="lt-LT" dirty="0">
                <a:hlinkClick r:id="rId3"/>
              </a:rPr>
              <a:t>https://</a:t>
            </a:r>
            <a:r>
              <a:rPr lang="lt-LT" dirty="0" smtClean="0">
                <a:hlinkClick r:id="rId3"/>
              </a:rPr>
              <a:t>lt.wikipedia.org/wiki/Holografija</a:t>
            </a:r>
            <a:endParaRPr lang="lt-LT" dirty="0" smtClean="0"/>
          </a:p>
          <a:p>
            <a:pPr fontAlgn="auto">
              <a:spcAft>
                <a:spcPts val="0"/>
              </a:spcAft>
              <a:buFont typeface="Arial" panose="020B0604020202020204" pitchFamily="34" charset="0"/>
              <a:buChar char="•"/>
              <a:defRPr/>
            </a:pPr>
            <a:r>
              <a:rPr lang="lt-LT" dirty="0">
                <a:hlinkClick r:id="rId4"/>
              </a:rPr>
              <a:t>https://</a:t>
            </a:r>
            <a:r>
              <a:rPr lang="lt-LT" dirty="0" smtClean="0">
                <a:hlinkClick r:id="rId4"/>
              </a:rPr>
              <a:t>www.google.lt/search?q=deimantinis+reztukas&amp;espv=2&amp;biw=1366&amp;bih=667&amp;source=lnms&amp;tbm=isch&amp;sa=X&amp;ved=0ahUKEwjSoI-QpYPRAhVFlCwKHUlvCg8Q_AUIBigB#imgrc=RuCXtdDGmsKaUM%3A</a:t>
            </a:r>
            <a:endParaRPr lang="lt-LT" dirty="0" smtClean="0"/>
          </a:p>
          <a:p>
            <a:pPr fontAlgn="auto">
              <a:spcAft>
                <a:spcPts val="0"/>
              </a:spcAft>
              <a:buFont typeface="Arial" panose="020B0604020202020204" pitchFamily="34" charset="0"/>
              <a:buChar char="•"/>
              <a:defRPr/>
            </a:pPr>
            <a:r>
              <a:rPr lang="lt-LT" dirty="0">
                <a:hlinkClick r:id="rId5"/>
              </a:rPr>
              <a:t>https://</a:t>
            </a:r>
            <a:r>
              <a:rPr lang="lt-LT" dirty="0" smtClean="0">
                <a:hlinkClick r:id="rId5"/>
              </a:rPr>
              <a:t>www.google.lt/search?q=kompiuteris&amp;espv=2&amp;biw=1366&amp;bih=667&amp;source=lnms&amp;tbm=isch&amp;sa=X&amp;ved=0ahUKEwj3puSApYPRAhUFWSwKHSsFAE8Q_AUIBigB#imgrc=GBUjtRGrVJp_kM%3A7</a:t>
            </a:r>
            <a:endParaRPr lang="lt-LT" dirty="0" smtClean="0"/>
          </a:p>
          <a:p>
            <a:pPr marL="0" indent="0" fontAlgn="auto">
              <a:spcAft>
                <a:spcPts val="0"/>
              </a:spcAft>
              <a:buFont typeface="Arial" panose="020B0604020202020204" pitchFamily="34" charset="0"/>
              <a:buNone/>
              <a:defRPr/>
            </a:pPr>
            <a:endParaRPr lang="lt-LT"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urinio vietos rezervavimo ženklas 2"/>
          <p:cNvSpPr>
            <a:spLocks noGrp="1"/>
          </p:cNvSpPr>
          <p:nvPr>
            <p:ph idx="1"/>
          </p:nvPr>
        </p:nvSpPr>
        <p:spPr>
          <a:xfrm>
            <a:off x="385763" y="173038"/>
            <a:ext cx="11998325" cy="2143125"/>
          </a:xfrm>
        </p:spPr>
        <p:txBody>
          <a:bodyPr>
            <a:noAutofit/>
          </a:bodyPr>
          <a:lstStyle/>
          <a:p>
            <a:pPr marL="0" indent="0" fontAlgn="auto">
              <a:spcAft>
                <a:spcPts val="0"/>
              </a:spcAft>
              <a:buFont typeface="Arial" charset="0"/>
              <a:buNone/>
              <a:defRPr/>
            </a:pPr>
            <a:r>
              <a:rPr lang="lt-LT" sz="6600" b="1" i="1" dirty="0" smtClean="0">
                <a:solidFill>
                  <a:srgbClr val="FFFF00"/>
                </a:solidFill>
                <a:latin typeface="Times New Roman" pitchFamily="18" charset="0"/>
              </a:rPr>
              <a:t>Holograma</a:t>
            </a:r>
            <a:r>
              <a:rPr lang="lt-LT" sz="6600" b="1" dirty="0" smtClean="0">
                <a:latin typeface="Times New Roman" pitchFamily="18" charset="0"/>
              </a:rPr>
              <a:t> </a:t>
            </a:r>
            <a:r>
              <a:rPr lang="lt-LT" sz="6000" dirty="0" smtClean="0">
                <a:latin typeface="Times New Roman" pitchFamily="18" charset="0"/>
              </a:rPr>
              <a:t>– tai erdvinis objekto vaizdas, gautas holografijos būdu.</a:t>
            </a:r>
          </a:p>
        </p:txBody>
      </p:sp>
      <p:pic>
        <p:nvPicPr>
          <p:cNvPr id="24578" name="Paveikslėlis 3"/>
          <p:cNvPicPr>
            <a:picLocks noChangeAspect="1"/>
          </p:cNvPicPr>
          <p:nvPr/>
        </p:nvPicPr>
        <p:blipFill>
          <a:blip r:embed="rId3"/>
          <a:srcRect/>
          <a:stretch>
            <a:fillRect/>
          </a:stretch>
        </p:blipFill>
        <p:spPr bwMode="auto">
          <a:xfrm>
            <a:off x="2608263" y="2536825"/>
            <a:ext cx="7286625" cy="4217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p:cNvSpPr>
          <p:nvPr>
            <p:ph idx="1"/>
          </p:nvPr>
        </p:nvSpPr>
        <p:spPr>
          <a:xfrm>
            <a:off x="260350" y="265113"/>
            <a:ext cx="11931650" cy="3063875"/>
          </a:xfrm>
        </p:spPr>
        <p:txBody>
          <a:bodyPr>
            <a:noAutofit/>
          </a:bodyPr>
          <a:lstStyle/>
          <a:p>
            <a:pPr marL="0" indent="0" fontAlgn="auto">
              <a:spcAft>
                <a:spcPts val="0"/>
              </a:spcAft>
              <a:buFont typeface="Arial" panose="020B0604020202020204" pitchFamily="34" charset="0"/>
              <a:buNone/>
              <a:defRPr/>
            </a:pPr>
            <a:r>
              <a:rPr lang="lt-LT" sz="4800" b="1" i="1" dirty="0" smtClean="0">
                <a:solidFill>
                  <a:srgbClr val="FFFF00"/>
                </a:solidFill>
                <a:latin typeface="Times New Roman" panose="02020603050405020304" pitchFamily="18" charset="0"/>
                <a:cs typeface="Times New Roman" panose="02020603050405020304" pitchFamily="18" charset="0"/>
              </a:rPr>
              <a:t>Holografija</a:t>
            </a:r>
            <a:r>
              <a:rPr lang="lt-LT" sz="4400" dirty="0" smtClean="0">
                <a:latin typeface="Times New Roman" panose="02020603050405020304" pitchFamily="18" charset="0"/>
                <a:cs typeface="Times New Roman" panose="02020603050405020304" pitchFamily="18" charset="0"/>
              </a:rPr>
              <a:t> – erdvinės informacijos apie objektą užrašymo ir atkūrimo metodas, pagrįstas </a:t>
            </a:r>
            <a:r>
              <a:rPr lang="lt-LT" sz="4400" dirty="0" err="1" smtClean="0">
                <a:latin typeface="Times New Roman" panose="02020603050405020304" pitchFamily="18" charset="0"/>
                <a:cs typeface="Times New Roman" panose="02020603050405020304" pitchFamily="18" charset="0"/>
              </a:rPr>
              <a:t>koherentinių</a:t>
            </a:r>
            <a:r>
              <a:rPr lang="lt-LT" sz="4400" dirty="0" smtClean="0">
                <a:latin typeface="Times New Roman" panose="02020603050405020304" pitchFamily="18" charset="0"/>
                <a:cs typeface="Times New Roman" panose="02020603050405020304" pitchFamily="18" charset="0"/>
              </a:rPr>
              <a:t> šviesos bangų sklaida ir šios šviesos interferencija. </a:t>
            </a:r>
          </a:p>
        </p:txBody>
      </p:sp>
      <p:pic>
        <p:nvPicPr>
          <p:cNvPr id="26626" name="Paveikslėlis 1"/>
          <p:cNvPicPr>
            <a:picLocks noChangeAspect="1"/>
          </p:cNvPicPr>
          <p:nvPr/>
        </p:nvPicPr>
        <p:blipFill>
          <a:blip r:embed="rId2"/>
          <a:srcRect t="2724"/>
          <a:stretch>
            <a:fillRect/>
          </a:stretch>
        </p:blipFill>
        <p:spPr bwMode="auto">
          <a:xfrm>
            <a:off x="3778967" y="2934366"/>
            <a:ext cx="7680530" cy="3687762"/>
          </a:xfrm>
          <a:prstGeom prst="rect">
            <a:avLst/>
          </a:prstGeom>
          <a:noFill/>
          <a:ln w="9525">
            <a:noFill/>
            <a:miter lim="800000"/>
            <a:headEnd/>
            <a:tailEnd/>
          </a:ln>
        </p:spPr>
      </p:pic>
      <p:sp>
        <p:nvSpPr>
          <p:cNvPr id="2" name="Stačiakampis 1"/>
          <p:cNvSpPr/>
          <p:nvPr/>
        </p:nvSpPr>
        <p:spPr>
          <a:xfrm>
            <a:off x="342593" y="5104561"/>
            <a:ext cx="3436374" cy="1243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2800" dirty="0" err="1">
                <a:solidFill>
                  <a:srgbClr val="FFFF00"/>
                </a:solidFill>
              </a:rPr>
              <a:t>hólos</a:t>
            </a:r>
            <a:r>
              <a:rPr lang="lt-LT" sz="2800" dirty="0">
                <a:solidFill>
                  <a:srgbClr val="FFFF00"/>
                </a:solidFill>
              </a:rPr>
              <a:t>“ (visas, pilnas) </a:t>
            </a:r>
            <a:r>
              <a:rPr lang="lt-LT" sz="2800" dirty="0" smtClean="0">
                <a:solidFill>
                  <a:srgbClr val="FFFF00"/>
                </a:solidFill>
              </a:rPr>
              <a:t> </a:t>
            </a:r>
            <a:r>
              <a:rPr lang="lt-LT" sz="2800" dirty="0">
                <a:solidFill>
                  <a:srgbClr val="FFFF00"/>
                </a:solidFill>
              </a:rPr>
              <a:t>„</a:t>
            </a:r>
            <a:r>
              <a:rPr lang="lt-LT" sz="2800" dirty="0" err="1">
                <a:solidFill>
                  <a:srgbClr val="FFFF00"/>
                </a:solidFill>
              </a:rPr>
              <a:t>grafē</a:t>
            </a:r>
            <a:r>
              <a:rPr lang="lt-LT" sz="2800" dirty="0">
                <a:solidFill>
                  <a:srgbClr val="FFFF00"/>
                </a:solidFill>
              </a:rPr>
              <a:t>“ (rašyti, piešti).</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Pavadinimas 1"/>
          <p:cNvSpPr>
            <a:spLocks noGrp="1"/>
          </p:cNvSpPr>
          <p:nvPr>
            <p:ph type="title"/>
          </p:nvPr>
        </p:nvSpPr>
        <p:spPr>
          <a:xfrm>
            <a:off x="752475" y="323850"/>
            <a:ext cx="10515600" cy="1325563"/>
          </a:xfrm>
        </p:spPr>
        <p:txBody>
          <a:bodyPr>
            <a:noAutofit/>
          </a:bodyPr>
          <a:lstStyle/>
          <a:p>
            <a:pPr fontAlgn="auto">
              <a:spcAft>
                <a:spcPts val="0"/>
              </a:spcAft>
              <a:defRPr/>
            </a:pPr>
            <a:r>
              <a:rPr lang="lt-LT" sz="6600" dirty="0">
                <a:latin typeface="Times New Roman" panose="02020603050405020304" pitchFamily="18" charset="0"/>
                <a:cs typeface="Times New Roman" panose="02020603050405020304" pitchFamily="18" charset="0"/>
              </a:rPr>
              <a:t>Hologramos savybės</a:t>
            </a:r>
            <a:endParaRPr lang="lt-LT" sz="6600" dirty="0" smtClean="0">
              <a:latin typeface="Times New Roman" panose="02020603050405020304" pitchFamily="18" charset="0"/>
              <a:cs typeface="Times New Roman" panose="02020603050405020304" pitchFamily="18" charset="0"/>
            </a:endParaRPr>
          </a:p>
        </p:txBody>
      </p:sp>
      <p:sp>
        <p:nvSpPr>
          <p:cNvPr id="3" name="Turinio vietos rezervavimo ženklas 2"/>
          <p:cNvSpPr>
            <a:spLocks noGrp="1"/>
          </p:cNvSpPr>
          <p:nvPr>
            <p:ph idx="1"/>
          </p:nvPr>
        </p:nvSpPr>
        <p:spPr>
          <a:xfrm>
            <a:off x="914400" y="1812925"/>
            <a:ext cx="10353675" cy="3773488"/>
          </a:xfrm>
        </p:spPr>
        <p:txBody>
          <a:bodyPr>
            <a:noAutofit/>
          </a:bodyPr>
          <a:lstStyle/>
          <a:p>
            <a:pPr marL="514350" indent="-514350" fontAlgn="auto">
              <a:spcAft>
                <a:spcPts val="0"/>
              </a:spcAft>
              <a:buFont typeface="Calibri Light" pitchFamily="34" charset="0"/>
              <a:buChar char="•"/>
              <a:defRPr/>
            </a:pPr>
            <a:r>
              <a:rPr lang="lt-LT" sz="3600" b="1" dirty="0" smtClean="0">
                <a:latin typeface="Times New Roman" pitchFamily="18" charset="0"/>
              </a:rPr>
              <a:t>Bet kuris hologramos gabalėlis turi visą informaciją apie objektą.</a:t>
            </a:r>
          </a:p>
          <a:p>
            <a:pPr marL="514350" indent="-514350" fontAlgn="auto">
              <a:spcAft>
                <a:spcPts val="0"/>
              </a:spcAft>
              <a:buFont typeface="Calibri Light" pitchFamily="34" charset="0"/>
              <a:buChar char="•"/>
              <a:defRPr/>
            </a:pPr>
            <a:r>
              <a:rPr lang="lt-LT" sz="3600" b="1" dirty="0" smtClean="0">
                <a:latin typeface="Times New Roman" pitchFamily="18" charset="0"/>
              </a:rPr>
              <a:t>Hologramas galima stebėti ir naudojant kitą bangos ilgį, tačiau skirsis objekto matmenys</a:t>
            </a:r>
          </a:p>
          <a:p>
            <a:pPr marL="514350" indent="-514350" fontAlgn="auto">
              <a:spcAft>
                <a:spcPts val="0"/>
              </a:spcAft>
              <a:buFont typeface="Calibri Light" pitchFamily="34" charset="0"/>
              <a:buChar char="•"/>
              <a:defRPr/>
            </a:pPr>
            <a:r>
              <a:rPr lang="lt-LT" sz="3600" b="1" dirty="0" smtClean="0">
                <a:latin typeface="Times New Roman" pitchFamily="18" charset="0"/>
              </a:rPr>
              <a:t>Holograma gaunama tūrinis (arba trimatis) vaizdas, nes registruojama tiek bangos amplitudė, tiek fazė.</a:t>
            </a:r>
          </a:p>
          <a:p>
            <a:pPr marL="514350" indent="-514350" fontAlgn="auto">
              <a:spcAft>
                <a:spcPts val="0"/>
              </a:spcAft>
              <a:buFont typeface="Calibri Light" pitchFamily="34" charset="0"/>
              <a:buChar char="•"/>
              <a:defRPr/>
            </a:pPr>
            <a:endParaRPr lang="lt-LT" sz="3200" b="1" dirty="0" smtClean="0">
              <a:latin typeface="Times New Roman" pitchFamily="18" charset="0"/>
            </a:endParaRPr>
          </a:p>
          <a:p>
            <a:pPr marL="514350" indent="-514350" fontAlgn="auto">
              <a:spcAft>
                <a:spcPts val="0"/>
              </a:spcAft>
              <a:buFont typeface="Arial" charset="0"/>
              <a:buNone/>
              <a:defRPr/>
            </a:pPr>
            <a:endParaRPr lang="lt-LT" sz="1600"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Pavadinimas 1"/>
          <p:cNvSpPr>
            <a:spLocks noGrp="1"/>
          </p:cNvSpPr>
          <p:nvPr>
            <p:ph type="title"/>
          </p:nvPr>
        </p:nvSpPr>
        <p:spPr>
          <a:xfrm>
            <a:off x="914400" y="269875"/>
            <a:ext cx="10353675" cy="1327150"/>
          </a:xfrm>
        </p:spPr>
        <p:txBody>
          <a:bodyPr/>
          <a:lstStyle/>
          <a:p>
            <a:pPr fontAlgn="auto">
              <a:spcAft>
                <a:spcPts val="0"/>
              </a:spcAft>
              <a:defRPr/>
            </a:pPr>
            <a:r>
              <a:rPr lang="lt-LT" sz="7200" dirty="0" smtClean="0">
                <a:latin typeface="Times New Roman" panose="02020603050405020304" pitchFamily="18" charset="0"/>
                <a:cs typeface="Times New Roman" panose="02020603050405020304" pitchFamily="18" charset="0"/>
              </a:rPr>
              <a:t>Darbo eiga</a:t>
            </a:r>
          </a:p>
        </p:txBody>
      </p:sp>
      <p:sp>
        <p:nvSpPr>
          <p:cNvPr id="3" name="Turinio vietos rezervavimo ženklas 2"/>
          <p:cNvSpPr>
            <a:spLocks noGrp="1"/>
          </p:cNvSpPr>
          <p:nvPr>
            <p:ph idx="1"/>
          </p:nvPr>
        </p:nvSpPr>
        <p:spPr>
          <a:xfrm>
            <a:off x="360363" y="1597025"/>
            <a:ext cx="11460162" cy="4895850"/>
          </a:xfrm>
        </p:spPr>
        <p:txBody>
          <a:bodyPr>
            <a:noAutofit/>
          </a:bodyPr>
          <a:lstStyle/>
          <a:p>
            <a:pPr marL="514350" indent="-514350" fontAlgn="auto">
              <a:spcAft>
                <a:spcPts val="0"/>
              </a:spcAft>
              <a:buFont typeface="+mj-lt"/>
              <a:buAutoNum type="arabicPeriod"/>
              <a:defRPr/>
            </a:pPr>
            <a:r>
              <a:rPr lang="lt-LT" sz="4000" dirty="0" smtClean="0">
                <a:latin typeface="Times New Roman" panose="02020603050405020304" pitchFamily="18" charset="0"/>
                <a:cs typeface="Times New Roman" panose="02020603050405020304" pitchFamily="18" charset="0"/>
              </a:rPr>
              <a:t>Išsipjauti keturias plastmasines trapecijas, jas suklijuoti;</a:t>
            </a:r>
          </a:p>
          <a:p>
            <a:pPr marL="514350" indent="-514350" fontAlgn="auto">
              <a:spcAft>
                <a:spcPts val="0"/>
              </a:spcAft>
              <a:buFont typeface="+mj-lt"/>
              <a:buAutoNum type="arabicPeriod"/>
              <a:defRPr/>
            </a:pPr>
            <a:r>
              <a:rPr lang="lt-LT" sz="4000" dirty="0" smtClean="0">
                <a:latin typeface="Times New Roman" panose="02020603050405020304" pitchFamily="18" charset="0"/>
                <a:cs typeface="Times New Roman" panose="02020603050405020304" pitchFamily="18" charset="0"/>
              </a:rPr>
              <a:t>Iš stiklo išrėžti keturias stiklines trapecijas, kurios už plastmasines bus keturis kartus didesnės. Jas suklijuoti naudojant silikono klijus;</a:t>
            </a:r>
          </a:p>
          <a:p>
            <a:pPr marL="514350" indent="-514350" fontAlgn="auto">
              <a:spcAft>
                <a:spcPts val="0"/>
              </a:spcAft>
              <a:buFont typeface="+mj-lt"/>
              <a:buAutoNum type="arabicPeriod"/>
              <a:defRPr/>
            </a:pPr>
            <a:r>
              <a:rPr lang="lt-LT" sz="4000" dirty="0" smtClean="0">
                <a:latin typeface="Times New Roman" panose="02020603050405020304" pitchFamily="18" charset="0"/>
                <a:cs typeface="Times New Roman" panose="02020603050405020304" pitchFamily="18" charset="0"/>
              </a:rPr>
              <a:t>Palyginti gautų hologramų dydžius.</a:t>
            </a:r>
          </a:p>
          <a:p>
            <a:pPr marL="0" indent="0" fontAlgn="auto">
              <a:spcAft>
                <a:spcPts val="0"/>
              </a:spcAft>
              <a:buFont typeface="Arial" panose="020B0604020202020204" pitchFamily="34" charset="0"/>
              <a:buNone/>
              <a:defRPr/>
            </a:pPr>
            <a:endParaRPr lang="lt-LT" dirty="0" smtClean="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Pavadinimas 1"/>
          <p:cNvSpPr>
            <a:spLocks noGrp="1"/>
          </p:cNvSpPr>
          <p:nvPr>
            <p:ph type="title"/>
          </p:nvPr>
        </p:nvSpPr>
        <p:spPr>
          <a:xfrm>
            <a:off x="671513" y="265113"/>
            <a:ext cx="10515600" cy="1325562"/>
          </a:xfrm>
        </p:spPr>
        <p:txBody>
          <a:bodyPr/>
          <a:lstStyle/>
          <a:p>
            <a:pPr fontAlgn="auto">
              <a:spcAft>
                <a:spcPts val="0"/>
              </a:spcAft>
              <a:defRPr/>
            </a:pPr>
            <a:r>
              <a:rPr lang="lt-LT" sz="8000" dirty="0" smtClean="0">
                <a:latin typeface="Times New Roman" panose="02020603050405020304" pitchFamily="18" charset="0"/>
                <a:cs typeface="Times New Roman" panose="02020603050405020304" pitchFamily="18" charset="0"/>
              </a:rPr>
              <a:t>Priemonės</a:t>
            </a:r>
          </a:p>
        </p:txBody>
      </p:sp>
      <p:pic>
        <p:nvPicPr>
          <p:cNvPr id="47106" name="Turinio vietos rezervavimo ženklas 3"/>
          <p:cNvPicPr>
            <a:picLocks noGrp="1" noChangeAspect="1"/>
          </p:cNvPicPr>
          <p:nvPr>
            <p:ph idx="1"/>
          </p:nvPr>
        </p:nvPicPr>
        <p:blipFill>
          <a:blip r:embed="rId2"/>
          <a:srcRect l="3212" t="-269"/>
          <a:stretch>
            <a:fillRect/>
          </a:stretch>
        </p:blipFill>
        <p:spPr bwMode="auto">
          <a:xfrm>
            <a:off x="5235575" y="1768475"/>
            <a:ext cx="6297613" cy="4894263"/>
          </a:xfrm>
        </p:spPr>
      </p:pic>
      <p:sp>
        <p:nvSpPr>
          <p:cNvPr id="47107" name="TextBox 4"/>
          <p:cNvSpPr txBox="1">
            <a:spLocks noChangeArrowheads="1"/>
          </p:cNvSpPr>
          <p:nvPr/>
        </p:nvSpPr>
        <p:spPr bwMode="auto">
          <a:xfrm>
            <a:off x="231775" y="2949575"/>
            <a:ext cx="4841875" cy="1108075"/>
          </a:xfrm>
          <a:prstGeom prst="rect">
            <a:avLst/>
          </a:prstGeom>
          <a:noFill/>
          <a:ln w="9525">
            <a:noFill/>
            <a:miter lim="800000"/>
            <a:headEnd/>
            <a:tailEnd/>
          </a:ln>
        </p:spPr>
        <p:txBody>
          <a:bodyPr>
            <a:spAutoFit/>
          </a:bodyPr>
          <a:lstStyle/>
          <a:p>
            <a:pPr marL="742950" indent="-742950">
              <a:buFont typeface="Calibri Light" pitchFamily="34" charset="0"/>
              <a:buNone/>
            </a:pPr>
            <a:r>
              <a:rPr lang="lt-LT" sz="4800" b="1">
                <a:latin typeface="Times New Roman" pitchFamily="18" charset="0"/>
              </a:rPr>
              <a:t>CD diskų dėklai</a:t>
            </a:r>
          </a:p>
          <a:p>
            <a:pPr marL="742950" indent="-742950"/>
            <a:endParaRPr lang="lt-LT" b="1">
              <a:latin typeface="Times New Roman"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aveikslėlis 1"/>
          <p:cNvPicPr>
            <a:picLocks noChangeAspect="1"/>
          </p:cNvPicPr>
          <p:nvPr/>
        </p:nvPicPr>
        <p:blipFill>
          <a:blip r:embed="rId2"/>
          <a:srcRect/>
          <a:stretch>
            <a:fillRect/>
          </a:stretch>
        </p:blipFill>
        <p:spPr bwMode="auto">
          <a:xfrm>
            <a:off x="4454525" y="554038"/>
            <a:ext cx="7340600" cy="5865812"/>
          </a:xfrm>
          <a:prstGeom prst="rect">
            <a:avLst/>
          </a:prstGeom>
          <a:noFill/>
          <a:ln w="9525">
            <a:noFill/>
            <a:miter lim="800000"/>
            <a:headEnd/>
            <a:tailEnd/>
          </a:ln>
        </p:spPr>
      </p:pic>
      <p:sp>
        <p:nvSpPr>
          <p:cNvPr id="48130" name="TextBox 2"/>
          <p:cNvSpPr txBox="1">
            <a:spLocks noChangeArrowheads="1"/>
          </p:cNvSpPr>
          <p:nvPr/>
        </p:nvSpPr>
        <p:spPr bwMode="auto">
          <a:xfrm>
            <a:off x="0" y="2979738"/>
            <a:ext cx="4108450" cy="1200150"/>
          </a:xfrm>
          <a:prstGeom prst="rect">
            <a:avLst/>
          </a:prstGeom>
          <a:noFill/>
          <a:ln w="9525">
            <a:noFill/>
            <a:miter lim="800000"/>
            <a:headEnd/>
            <a:tailEnd/>
          </a:ln>
        </p:spPr>
        <p:txBody>
          <a:bodyPr>
            <a:spAutoFit/>
          </a:bodyPr>
          <a:lstStyle/>
          <a:p>
            <a:r>
              <a:rPr lang="lt-LT" sz="6000">
                <a:latin typeface="Times New Roman" pitchFamily="18" charset="0"/>
                <a:cs typeface="Times New Roman" pitchFamily="18" charset="0"/>
              </a:rPr>
              <a:t>  </a:t>
            </a:r>
            <a:r>
              <a:rPr lang="lt-LT" sz="7200" b="1">
                <a:latin typeface="Times New Roman" pitchFamily="18" charset="0"/>
                <a:cs typeface="Times New Roman" pitchFamily="18" charset="0"/>
              </a:rPr>
              <a:t>Peiliukai</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aveikslėlis 1"/>
          <p:cNvPicPr>
            <a:picLocks noChangeAspect="1"/>
          </p:cNvPicPr>
          <p:nvPr/>
        </p:nvPicPr>
        <p:blipFill>
          <a:blip r:embed="rId2"/>
          <a:srcRect/>
          <a:stretch>
            <a:fillRect/>
          </a:stretch>
        </p:blipFill>
        <p:spPr bwMode="auto">
          <a:xfrm>
            <a:off x="6297613" y="212725"/>
            <a:ext cx="4957762" cy="6497638"/>
          </a:xfrm>
          <a:prstGeom prst="rect">
            <a:avLst/>
          </a:prstGeom>
          <a:noFill/>
          <a:ln w="9525">
            <a:noFill/>
            <a:miter lim="800000"/>
            <a:headEnd/>
            <a:tailEnd/>
          </a:ln>
        </p:spPr>
      </p:pic>
      <p:sp>
        <p:nvSpPr>
          <p:cNvPr id="49154" name="TextBox 2"/>
          <p:cNvSpPr txBox="1">
            <a:spLocks noChangeArrowheads="1"/>
          </p:cNvSpPr>
          <p:nvPr/>
        </p:nvSpPr>
        <p:spPr bwMode="auto">
          <a:xfrm>
            <a:off x="617538" y="1770063"/>
            <a:ext cx="5384800" cy="3138487"/>
          </a:xfrm>
          <a:prstGeom prst="rect">
            <a:avLst/>
          </a:prstGeom>
          <a:noFill/>
          <a:ln w="9525">
            <a:noFill/>
            <a:miter lim="800000"/>
            <a:headEnd/>
            <a:tailEnd/>
          </a:ln>
        </p:spPr>
        <p:txBody>
          <a:bodyPr>
            <a:spAutoFit/>
          </a:bodyPr>
          <a:lstStyle/>
          <a:p>
            <a:r>
              <a:rPr lang="lt-LT" sz="6600" b="1">
                <a:latin typeface="Times New Roman" pitchFamily="18" charset="0"/>
                <a:cs typeface="Times New Roman" pitchFamily="18" charset="0"/>
              </a:rPr>
              <a:t>Mobilusis telefonas, lipni juostelė</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TM04033921[[fn=Damaskas]]</Template>
  <TotalTime>633</TotalTime>
  <Words>378</Words>
  <Application>Microsoft Office PowerPoint</Application>
  <PresentationFormat>Plačiaekranė</PresentationFormat>
  <Paragraphs>56</Paragraphs>
  <Slides>23</Slides>
  <Notes>5</Notes>
  <HiddenSlides>0</HiddenSlides>
  <MMClips>2</MMClips>
  <ScaleCrop>false</ScaleCrop>
  <HeadingPairs>
    <vt:vector size="6" baseType="variant">
      <vt:variant>
        <vt:lpstr>Naudojami šriftai</vt:lpstr>
      </vt:variant>
      <vt:variant>
        <vt:i4>7</vt:i4>
      </vt:variant>
      <vt:variant>
        <vt:lpstr>Tema</vt:lpstr>
      </vt:variant>
      <vt:variant>
        <vt:i4>1</vt:i4>
      </vt:variant>
      <vt:variant>
        <vt:lpstr>Skaidrių pavadinimai</vt:lpstr>
      </vt:variant>
      <vt:variant>
        <vt:i4>23</vt:i4>
      </vt:variant>
    </vt:vector>
  </HeadingPairs>
  <TitlesOfParts>
    <vt:vector size="31" baseType="lpstr">
      <vt:lpstr>Arial</vt:lpstr>
      <vt:lpstr>Bookman Old Style</vt:lpstr>
      <vt:lpstr>Calibri</vt:lpstr>
      <vt:lpstr>Calibri Light</vt:lpstr>
      <vt:lpstr>Rockwell</vt:lpstr>
      <vt:lpstr>Tahoma</vt:lpstr>
      <vt:lpstr>Times New Roman</vt:lpstr>
      <vt:lpstr>Damask</vt:lpstr>
      <vt:lpstr>Erdvinių figūrų - hologramų - gavimas</vt:lpstr>
      <vt:lpstr>Darbo tikslas</vt:lpstr>
      <vt:lpstr>„PowerPoint“ pateiktis</vt:lpstr>
      <vt:lpstr>„PowerPoint“ pateiktis</vt:lpstr>
      <vt:lpstr>Hologramos savybės</vt:lpstr>
      <vt:lpstr>Darbo eiga</vt:lpstr>
      <vt:lpstr>Priemonės</vt:lpstr>
      <vt:lpstr>„PowerPoint“ pateiktis</vt:lpstr>
      <vt:lpstr>„PowerPoint“ pateiktis</vt:lpstr>
      <vt:lpstr>„PowerPoint“ pateiktis</vt:lpstr>
      <vt:lpstr>„PowerPoint“ pateiktis</vt:lpstr>
      <vt:lpstr>„PowerPoint“ pateiktis</vt:lpstr>
      <vt:lpstr>„PowerPoint“ pateiktis</vt:lpstr>
      <vt:lpstr>Brėžiniai</vt:lpstr>
      <vt:lpstr>Išpjautos plokštelės</vt:lpstr>
      <vt:lpstr>„PowerPoint“ pateiktis</vt:lpstr>
      <vt:lpstr>Pagaminti indai</vt:lpstr>
      <vt:lpstr>Hologramos gavimo principas</vt:lpstr>
      <vt:lpstr>„PowerPoint“ pateiktis</vt:lpstr>
      <vt:lpstr>„PowerPoint“ pateiktis</vt:lpstr>
      <vt:lpstr>Išvada</vt:lpstr>
      <vt:lpstr>„PowerPoint“ pateiktis</vt:lpstr>
      <vt:lpstr>Naudoti šaltiniai</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Hologramos ir jų panaudojimas</dc:title>
  <dc:creator>Emute</dc:creator>
  <cp:lastModifiedBy>„Windows“ vartotojas</cp:lastModifiedBy>
  <cp:revision>71</cp:revision>
  <dcterms:created xsi:type="dcterms:W3CDTF">2016-12-19T17:33:45Z</dcterms:created>
  <dcterms:modified xsi:type="dcterms:W3CDTF">2017-04-12T17:35:18Z</dcterms:modified>
</cp:coreProperties>
</file>