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8" r:id="rId3"/>
    <p:sldId id="268" r:id="rId4"/>
    <p:sldId id="257" r:id="rId5"/>
    <p:sldId id="259" r:id="rId6"/>
    <p:sldId id="260" r:id="rId7"/>
    <p:sldId id="267" r:id="rId8"/>
    <p:sldId id="269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3" autoAdjust="0"/>
    <p:restoredTop sz="94660"/>
  </p:normalViewPr>
  <p:slideViewPr>
    <p:cSldViewPr>
      <p:cViewPr>
        <p:scale>
          <a:sx n="76" d="100"/>
          <a:sy n="76" d="100"/>
        </p:scale>
        <p:origin x="-150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E719-2EFB-43E9-A709-2FEB2CAC844D}" type="datetimeFigureOut">
              <a:rPr lang="lt-LT" smtClean="0"/>
              <a:pPr/>
              <a:t>2017.04.04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3B5E-95BE-4976-8569-374F1D6FE3B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64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lt-LT" sz="6000" dirty="0" smtClean="0"/>
              <a:t>Kas yra arduino ? </a:t>
            </a:r>
            <a:endParaRPr lang="lt-LT" sz="6000" dirty="0"/>
          </a:p>
        </p:txBody>
      </p:sp>
      <p:pic>
        <p:nvPicPr>
          <p:cNvPr id="1028" name="Picture 4" descr="C:\Users\Karolis\Desktop\ARDUINO_N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11655">
            <a:off x="3481422" y="3373698"/>
            <a:ext cx="2415589" cy="2702682"/>
          </a:xfrm>
          <a:prstGeom prst="rect">
            <a:avLst/>
          </a:prstGeom>
          <a:noFill/>
        </p:spPr>
      </p:pic>
      <p:pic>
        <p:nvPicPr>
          <p:cNvPr id="2050" name="Picture 2" descr="C:\Users\Karolis\Desktop\arduino_uno_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810000" cy="2657475"/>
          </a:xfrm>
          <a:prstGeom prst="rect">
            <a:avLst/>
          </a:prstGeom>
          <a:noFill/>
        </p:spPr>
      </p:pic>
      <p:pic>
        <p:nvPicPr>
          <p:cNvPr id="2051" name="Picture 3" descr="C:\Users\Karolis\Desktop\ARDUINO_ZERO-500x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2040">
            <a:off x="5143718" y="2400517"/>
            <a:ext cx="4173928" cy="4173928"/>
          </a:xfrm>
          <a:prstGeom prst="rect">
            <a:avLst/>
          </a:prstGeom>
          <a:noFill/>
        </p:spPr>
      </p:pic>
      <p:pic>
        <p:nvPicPr>
          <p:cNvPr id="8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52400"/>
            <a:ext cx="704850" cy="704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9346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Pareng</a:t>
            </a:r>
            <a:r>
              <a:rPr lang="lt-LT" dirty="0" smtClean="0"/>
              <a:t>ė:Karolis Šumskis ir Mokytoja ekspertė Elena Šišenina</a:t>
            </a:r>
            <a:endParaRPr lang="lt-L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11731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AU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DHT11 </a:t>
            </a:r>
            <a:r>
              <a:rPr lang="en-AU" sz="4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temperat</a:t>
            </a:r>
            <a:r>
              <a:rPr lang="lt-LT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ūros ir dregmės jutiklis</a:t>
            </a:r>
          </a:p>
          <a:p>
            <a:pPr>
              <a:buNone/>
            </a:pPr>
            <a:endParaRPr lang="lt-LT" sz="4600" dirty="0"/>
          </a:p>
        </p:txBody>
      </p:sp>
      <p:pic>
        <p:nvPicPr>
          <p:cNvPr id="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  <p:pic>
        <p:nvPicPr>
          <p:cNvPr id="1026" name="Picture 2" descr="C:\Users\Karolis\Desktop\IMG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733800" cy="2800350"/>
          </a:xfrm>
          <a:prstGeom prst="rect">
            <a:avLst/>
          </a:prstGeom>
          <a:noFill/>
        </p:spPr>
      </p:pic>
      <p:pic>
        <p:nvPicPr>
          <p:cNvPr id="1027" name="Picture 3" descr="C:\Users\Karolis\Desktop\Fiksavima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190999" cy="2442168"/>
          </a:xfrm>
          <a:prstGeom prst="rect">
            <a:avLst/>
          </a:prstGeom>
          <a:noFill/>
        </p:spPr>
      </p:pic>
      <p:pic>
        <p:nvPicPr>
          <p:cNvPr id="1028" name="Picture 4" descr="C:\Users\Karolis\Desktop\temperature-humidity-arduino-chiosz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447800"/>
            <a:ext cx="2357437" cy="1513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2971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Su </a:t>
            </a:r>
            <a:r>
              <a:rPr lang="lt-LT" sz="3000" dirty="0" smtClean="0"/>
              <a:t>šiuo jutikliu galime pamatuoti temperatūrą, drėgmę ,rasos tašką.</a:t>
            </a:r>
            <a:endParaRPr lang="lt-L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Šaltiniai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000" dirty="0" smtClean="0"/>
              <a:t>http://www.instructables.com/id/Decoding-and-sending-433MHz-RF-codes-with-Arduino-/?ALLSTEPS</a:t>
            </a:r>
            <a:endParaRPr lang="en-AU" sz="2000" dirty="0" smtClean="0"/>
          </a:p>
          <a:p>
            <a:pPr>
              <a:buNone/>
            </a:pPr>
            <a:endParaRPr lang="en-AU" sz="2000" dirty="0" smtClean="0"/>
          </a:p>
          <a:p>
            <a:r>
              <a:rPr lang="lt-LT" sz="2000" dirty="0" smtClean="0"/>
              <a:t>https://www.arduino.cc/</a:t>
            </a:r>
            <a:endParaRPr lang="en-AU" sz="2000" dirty="0" smtClean="0"/>
          </a:p>
          <a:p>
            <a:endParaRPr lang="en-AU" sz="2000" dirty="0" smtClean="0"/>
          </a:p>
          <a:p>
            <a:r>
              <a:rPr lang="lt-LT" sz="2000" dirty="0" smtClean="0"/>
              <a:t>github.com/sui77/rc-switch</a:t>
            </a:r>
            <a:endParaRPr lang="en-AU" sz="2000" dirty="0" smtClean="0"/>
          </a:p>
          <a:p>
            <a:endParaRPr lang="en-AU" sz="2000" dirty="0" smtClean="0"/>
          </a:p>
          <a:p>
            <a:endParaRPr lang="lt-LT" sz="2000" dirty="0" smtClean="0"/>
          </a:p>
          <a:p>
            <a:r>
              <a:rPr lang="lt-LT" sz="2000" dirty="0" smtClean="0"/>
              <a:t>http://www.princetronics.com/how-to-read-433-mhz-codes-w-arduino-433-mhz-receiver/</a:t>
            </a:r>
            <a:endParaRPr lang="en-AU" sz="2000" dirty="0" smtClean="0"/>
          </a:p>
          <a:p>
            <a:endParaRPr lang="en-AU" sz="2000" dirty="0" smtClean="0"/>
          </a:p>
          <a:p>
            <a:endParaRPr lang="lt-LT" sz="2000" dirty="0"/>
          </a:p>
        </p:txBody>
      </p:sp>
      <p:pic>
        <p:nvPicPr>
          <p:cNvPr id="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 err="1" smtClean="0"/>
              <a:t>Turinys</a:t>
            </a:r>
            <a:r>
              <a:rPr lang="en-AU" sz="6000" dirty="0" smtClean="0"/>
              <a:t> </a:t>
            </a:r>
            <a:endParaRPr lang="lt-LT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 </a:t>
            </a:r>
            <a:r>
              <a:rPr lang="en-AU" dirty="0" err="1" smtClean="0"/>
              <a:t>kuo</a:t>
            </a:r>
            <a:r>
              <a:rPr lang="en-AU" dirty="0" smtClean="0"/>
              <a:t> </a:t>
            </a:r>
            <a:r>
              <a:rPr lang="en-AU" dirty="0" err="1" smtClean="0"/>
              <a:t>naudojamas</a:t>
            </a:r>
            <a:r>
              <a:rPr lang="en-AU" dirty="0" smtClean="0"/>
              <a:t> </a:t>
            </a:r>
            <a:r>
              <a:rPr lang="en-AU" dirty="0" err="1" smtClean="0"/>
              <a:t>Arduino</a:t>
            </a:r>
            <a:endParaRPr lang="en-AU" dirty="0" smtClean="0"/>
          </a:p>
          <a:p>
            <a:r>
              <a:rPr lang="lt-LT" dirty="0" smtClean="0"/>
              <a:t>Trumpai apie </a:t>
            </a:r>
            <a:r>
              <a:rPr lang="en-AU" dirty="0" smtClean="0"/>
              <a:t>A</a:t>
            </a:r>
            <a:r>
              <a:rPr lang="lt-LT" dirty="0" smtClean="0"/>
              <a:t>rduin</a:t>
            </a:r>
            <a:r>
              <a:rPr lang="en-AU" dirty="0" smtClean="0"/>
              <a:t>o</a:t>
            </a:r>
            <a:endParaRPr lang="lt-LT" dirty="0" smtClean="0"/>
          </a:p>
          <a:p>
            <a:r>
              <a:rPr lang="en-AU" dirty="0" err="1" smtClean="0"/>
              <a:t>Kaip</a:t>
            </a:r>
            <a:r>
              <a:rPr lang="en-AU" dirty="0" smtClean="0"/>
              <a:t> </a:t>
            </a:r>
            <a:r>
              <a:rPr lang="en-AU" dirty="0" err="1" smtClean="0"/>
              <a:t>dirbama</a:t>
            </a:r>
            <a:r>
              <a:rPr lang="en-AU" dirty="0" smtClean="0"/>
              <a:t> </a:t>
            </a:r>
            <a:r>
              <a:rPr lang="en-AU" dirty="0" err="1" smtClean="0"/>
              <a:t>su</a:t>
            </a:r>
            <a:r>
              <a:rPr lang="en-AU" dirty="0" smtClean="0"/>
              <a:t> </a:t>
            </a:r>
            <a:r>
              <a:rPr lang="en-AU" dirty="0" err="1" smtClean="0"/>
              <a:t>Arduino</a:t>
            </a:r>
            <a:endParaRPr lang="en-AU" dirty="0" smtClean="0"/>
          </a:p>
          <a:p>
            <a:r>
              <a:rPr lang="en-AU" dirty="0" err="1" smtClean="0"/>
              <a:t>Mano</a:t>
            </a:r>
            <a:r>
              <a:rPr lang="en-AU" dirty="0" smtClean="0"/>
              <a:t> </a:t>
            </a:r>
            <a:r>
              <a:rPr lang="en-AU" dirty="0" err="1" smtClean="0"/>
              <a:t>Arduino</a:t>
            </a:r>
            <a:r>
              <a:rPr lang="en-AU" dirty="0" smtClean="0"/>
              <a:t> </a:t>
            </a:r>
            <a:r>
              <a:rPr lang="en-AU" dirty="0" err="1" smtClean="0"/>
              <a:t>projektai</a:t>
            </a:r>
            <a:endParaRPr lang="en-AU" dirty="0" smtClean="0"/>
          </a:p>
          <a:p>
            <a:r>
              <a:rPr lang="en-AU" dirty="0" smtClean="0"/>
              <a:t>433MHz </a:t>
            </a:r>
            <a:r>
              <a:rPr lang="en-AU" dirty="0" err="1" smtClean="0"/>
              <a:t>si</a:t>
            </a:r>
            <a:r>
              <a:rPr lang="lt-LT" dirty="0" smtClean="0"/>
              <a:t>ųstuvas/imtuvas</a:t>
            </a:r>
          </a:p>
          <a:p>
            <a:r>
              <a:rPr lang="lt-LT" dirty="0" smtClean="0"/>
              <a:t>Judesio daviklis</a:t>
            </a:r>
          </a:p>
          <a:p>
            <a:r>
              <a:rPr lang="lt-LT" dirty="0" smtClean="0"/>
              <a:t>DHT </a:t>
            </a:r>
            <a:r>
              <a:rPr lang="en-AU" dirty="0" smtClean="0"/>
              <a:t>11 </a:t>
            </a:r>
            <a:r>
              <a:rPr lang="en-AU" dirty="0" err="1" smtClean="0"/>
              <a:t>temperat</a:t>
            </a:r>
            <a:r>
              <a:rPr lang="lt-LT" dirty="0" smtClean="0"/>
              <a:t>ūros ir drėgmės daviklis</a:t>
            </a:r>
          </a:p>
          <a:p>
            <a:endParaRPr lang="en-AU" dirty="0" smtClean="0"/>
          </a:p>
          <a:p>
            <a:endParaRPr lang="lt-LT" dirty="0"/>
          </a:p>
        </p:txBody>
      </p:sp>
      <p:pic>
        <p:nvPicPr>
          <p:cNvPr id="307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AU" dirty="0" err="1" smtClean="0"/>
              <a:t>Arduino</a:t>
            </a:r>
            <a:r>
              <a:rPr lang="en-AU" dirty="0" smtClean="0"/>
              <a:t>  </a:t>
            </a:r>
            <a:r>
              <a:rPr lang="en-AU" dirty="0" err="1" smtClean="0"/>
              <a:t>naudojamas</a:t>
            </a:r>
            <a:r>
              <a:rPr lang="lt-LT" dirty="0" smtClean="0"/>
              <a:t> su</a:t>
            </a:r>
            <a:r>
              <a:rPr lang="en-AU" dirty="0" smtClean="0"/>
              <a:t>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3D </a:t>
            </a:r>
            <a:r>
              <a:rPr lang="lt-LT" dirty="0" smtClean="0"/>
              <a:t>spausdintuvais</a:t>
            </a:r>
            <a:endParaRPr lang="en-AU" dirty="0" smtClean="0"/>
          </a:p>
          <a:p>
            <a:r>
              <a:rPr lang="en-AU" dirty="0" smtClean="0"/>
              <a:t>Robot</a:t>
            </a:r>
            <a:r>
              <a:rPr lang="lt-LT" dirty="0" smtClean="0"/>
              <a:t>ais</a:t>
            </a:r>
          </a:p>
          <a:p>
            <a:r>
              <a:rPr lang="lt-LT" dirty="0" smtClean="0"/>
              <a:t>Įvairiomis praplėtimo plokštėmis</a:t>
            </a:r>
            <a:endParaRPr lang="en-AU" dirty="0" smtClean="0"/>
          </a:p>
          <a:p>
            <a:r>
              <a:rPr lang="en-AU" dirty="0" smtClean="0"/>
              <a:t>Meter</a:t>
            </a:r>
            <a:r>
              <a:rPr lang="lt-LT" dirty="0" smtClean="0"/>
              <a:t>e</a:t>
            </a:r>
            <a:r>
              <a:rPr lang="en-AU" dirty="0" err="1" smtClean="0"/>
              <a:t>ologin</a:t>
            </a:r>
            <a:r>
              <a:rPr lang="lt-LT" dirty="0" smtClean="0"/>
              <a:t>ėm</a:t>
            </a:r>
            <a:r>
              <a:rPr lang="en-AU" dirty="0" smtClean="0"/>
              <a:t> </a:t>
            </a:r>
            <a:r>
              <a:rPr lang="en-AU" dirty="0" err="1" smtClean="0"/>
              <a:t>stotel</a:t>
            </a:r>
            <a:r>
              <a:rPr lang="lt-LT" dirty="0" smtClean="0"/>
              <a:t>ėm</a:t>
            </a:r>
          </a:p>
          <a:p>
            <a:r>
              <a:rPr lang="lt-LT" dirty="0" smtClean="0"/>
              <a:t>Ir su įvairiais </a:t>
            </a:r>
            <a:r>
              <a:rPr lang="lt-LT" dirty="0" err="1" smtClean="0"/>
              <a:t>jutikliais,indika-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toriais ir siųstuvais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</p:txBody>
      </p:sp>
      <p:pic>
        <p:nvPicPr>
          <p:cNvPr id="2050" name="Picture 2" descr="C:\Users\Karolis\Desktop\REPRAP_PROTOS_V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447800"/>
            <a:ext cx="1676400" cy="1695474"/>
          </a:xfrm>
          <a:prstGeom prst="rect">
            <a:avLst/>
          </a:prstGeom>
          <a:noFill/>
        </p:spPr>
      </p:pic>
      <p:pic>
        <p:nvPicPr>
          <p:cNvPr id="2051" name="Picture 3" descr="C:\Users\Karolis\Desktop\AW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4800600"/>
            <a:ext cx="2286000" cy="1715081"/>
          </a:xfrm>
          <a:prstGeom prst="rect">
            <a:avLst/>
          </a:prstGeom>
          <a:noFill/>
        </p:spPr>
      </p:pic>
      <p:pic>
        <p:nvPicPr>
          <p:cNvPr id="2052" name="Picture 4" descr="C:\Users\Karolis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791778" cy="1648800"/>
          </a:xfrm>
          <a:prstGeom prst="rect">
            <a:avLst/>
          </a:prstGeom>
          <a:noFill/>
        </p:spPr>
      </p:pic>
      <p:pic>
        <p:nvPicPr>
          <p:cNvPr id="7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sz="2400" dirty="0" smtClean="0"/>
              <a:t>Arduino yra atviro kodo elektronik</a:t>
            </a:r>
            <a:r>
              <a:rPr lang="en-AU" sz="2400" dirty="0" err="1" smtClean="0"/>
              <a:t>os</a:t>
            </a:r>
            <a:r>
              <a:rPr lang="en-AU" sz="2400" dirty="0" smtClean="0"/>
              <a:t> </a:t>
            </a:r>
            <a:r>
              <a:rPr lang="lt-LT" sz="2400" dirty="0" smtClean="0"/>
              <a:t>platforma, su kuria galima gaminti įvairius pr</a:t>
            </a:r>
            <a:r>
              <a:rPr lang="en-AU" sz="2400" dirty="0" err="1" smtClean="0"/>
              <a:t>ietaisus</a:t>
            </a:r>
            <a:r>
              <a:rPr lang="lt-LT" sz="2400" dirty="0" smtClean="0"/>
              <a:t> nuo paprasto temperatūros daviklio iki pažangiausio roboto. Kuo rimtesnis projektas, tuo labiau reikalinga galingesnė ir su daugiau reikiamų jungčių platforma.</a:t>
            </a:r>
            <a:r>
              <a:rPr lang="en-AU" sz="2400" dirty="0" err="1" smtClean="0"/>
              <a:t>Arduino</a:t>
            </a:r>
            <a:r>
              <a:rPr lang="en-AU" sz="2400" dirty="0" smtClean="0"/>
              <a:t> </a:t>
            </a:r>
            <a:r>
              <a:rPr lang="en-AU" sz="2400" dirty="0" err="1" smtClean="0"/>
              <a:t>yra</a:t>
            </a:r>
            <a:r>
              <a:rPr lang="en-AU" sz="2400" dirty="0" smtClean="0"/>
              <a:t> </a:t>
            </a:r>
            <a:r>
              <a:rPr lang="lt-LT" sz="2400" dirty="0" smtClean="0"/>
              <a:t>jungiamas prie kompiuterio, kuris naudoja </a:t>
            </a:r>
            <a:r>
              <a:rPr lang="en-AU" sz="2400" dirty="0" smtClean="0"/>
              <a:t>W</a:t>
            </a:r>
            <a:r>
              <a:rPr lang="lt-LT" sz="2400" dirty="0" smtClean="0"/>
              <a:t>indows , </a:t>
            </a:r>
            <a:r>
              <a:rPr lang="en-AU" sz="2400" dirty="0" smtClean="0"/>
              <a:t>L</a:t>
            </a:r>
            <a:r>
              <a:rPr lang="lt-LT" sz="2400" dirty="0" smtClean="0"/>
              <a:t>inux</a:t>
            </a:r>
            <a:r>
              <a:rPr lang="en-AU" sz="2400" dirty="0" smtClean="0"/>
              <a:t> </a:t>
            </a:r>
            <a:r>
              <a:rPr lang="en-AU" sz="2400" dirty="0" err="1" smtClean="0"/>
              <a:t>arba</a:t>
            </a:r>
            <a:r>
              <a:rPr lang="en-AU" sz="2400" dirty="0" smtClean="0"/>
              <a:t> Mac</a:t>
            </a:r>
            <a:r>
              <a:rPr lang="lt-LT" sz="2400" dirty="0" smtClean="0"/>
              <a:t> operacinę sistemą</a:t>
            </a:r>
            <a:r>
              <a:rPr lang="en-AU" sz="2400" dirty="0" smtClean="0"/>
              <a:t> </a:t>
            </a:r>
            <a:r>
              <a:rPr lang="en-AU" sz="2400" dirty="0" err="1" smtClean="0"/>
              <a:t>ir</a:t>
            </a:r>
            <a:r>
              <a:rPr lang="en-AU" sz="2400" dirty="0" smtClean="0"/>
              <a:t> </a:t>
            </a:r>
            <a:r>
              <a:rPr lang="en-AU" sz="2400" dirty="0" err="1" smtClean="0"/>
              <a:t>turi</a:t>
            </a:r>
            <a:r>
              <a:rPr lang="en-AU" sz="2400" dirty="0" smtClean="0"/>
              <a:t> b</a:t>
            </a:r>
            <a:r>
              <a:rPr lang="lt-LT" sz="2400" dirty="0" err="1" smtClean="0"/>
              <a:t>ūti</a:t>
            </a:r>
            <a:r>
              <a:rPr lang="lt-LT" sz="2400" dirty="0" smtClean="0"/>
              <a:t> įdiegta Arduino IDE programinė įranga.</a:t>
            </a:r>
            <a:endParaRPr lang="lt-LT" sz="2400" dirty="0"/>
          </a:p>
        </p:txBody>
      </p:sp>
      <p:pic>
        <p:nvPicPr>
          <p:cNvPr id="1026" name="Picture 2" descr="C:\Users\Karolis\Desktop\FRANZIS_65192-5_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85198">
            <a:off x="6212919" y="4690437"/>
            <a:ext cx="2469671" cy="2510601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6000" dirty="0" err="1" smtClean="0"/>
              <a:t>Trumpai</a:t>
            </a:r>
            <a:r>
              <a:rPr lang="en-AU" sz="6000" dirty="0" smtClean="0"/>
              <a:t> </a:t>
            </a:r>
            <a:r>
              <a:rPr lang="en-AU" sz="6000" dirty="0" err="1" smtClean="0"/>
              <a:t>apie</a:t>
            </a:r>
            <a:r>
              <a:rPr lang="en-AU" sz="6000" dirty="0" smtClean="0"/>
              <a:t> </a:t>
            </a:r>
            <a:r>
              <a:rPr lang="en-AU" sz="6000" dirty="0" err="1" smtClean="0"/>
              <a:t>arduino</a:t>
            </a:r>
            <a:r>
              <a:rPr lang="en-AU" sz="6000" dirty="0" smtClean="0"/>
              <a:t> </a:t>
            </a:r>
            <a:endParaRPr lang="lt-LT" sz="6000" dirty="0"/>
          </a:p>
        </p:txBody>
      </p:sp>
      <p:pic>
        <p:nvPicPr>
          <p:cNvPr id="6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/>
          <a:lstStyle/>
          <a:p>
            <a:pPr algn="l"/>
            <a:r>
              <a:rPr lang="lt-LT" dirty="0" smtClean="0"/>
              <a:t>Kaip dirbama su arduino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657600" cy="4906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dirty="0" smtClean="0"/>
              <a:t>Arduino</a:t>
            </a:r>
            <a:r>
              <a:rPr lang="en-AU" dirty="0" smtClean="0"/>
              <a:t> IDE</a:t>
            </a:r>
            <a:r>
              <a:rPr lang="lt-LT" dirty="0" smtClean="0"/>
              <a:t> - </a:t>
            </a:r>
            <a:r>
              <a:rPr lang="en-AU" dirty="0" smtClean="0"/>
              <a:t>tai </a:t>
            </a:r>
            <a:r>
              <a:rPr lang="lt-LT" dirty="0" smtClean="0"/>
              <a:t>programa, </a:t>
            </a:r>
            <a:r>
              <a:rPr lang="en-AU" dirty="0" smtClean="0"/>
              <a:t> </a:t>
            </a:r>
            <a:r>
              <a:rPr lang="lt-LT" dirty="0" smtClean="0"/>
              <a:t>su</a:t>
            </a:r>
            <a:r>
              <a:rPr lang="en-AU" dirty="0" smtClean="0"/>
              <a:t> </a:t>
            </a:r>
            <a:r>
              <a:rPr lang="en-AU" dirty="0" err="1" smtClean="0"/>
              <a:t>kuria</a:t>
            </a:r>
            <a:r>
              <a:rPr lang="en-AU" dirty="0" smtClean="0"/>
              <a:t> </a:t>
            </a:r>
            <a:r>
              <a:rPr lang="en-AU" dirty="0" err="1" smtClean="0"/>
              <a:t>yra</a:t>
            </a:r>
            <a:r>
              <a:rPr lang="en-AU" dirty="0" smtClean="0"/>
              <a:t> </a:t>
            </a:r>
            <a:r>
              <a:rPr lang="lt-LT" dirty="0" smtClean="0"/>
              <a:t>įrašomas kodas</a:t>
            </a:r>
            <a:r>
              <a:rPr lang="en-AU" dirty="0" smtClean="0"/>
              <a:t> </a:t>
            </a:r>
            <a:r>
              <a:rPr lang="lt-LT" dirty="0" smtClean="0"/>
              <a:t>į Arduino</a:t>
            </a:r>
            <a:r>
              <a:rPr lang="en-AU" dirty="0" smtClean="0"/>
              <a:t> per USB </a:t>
            </a:r>
            <a:r>
              <a:rPr lang="en-AU" dirty="0" err="1" smtClean="0"/>
              <a:t>kabel</a:t>
            </a:r>
            <a:r>
              <a:rPr lang="lt-LT" dirty="0" smtClean="0"/>
              <a:t>į.Arduino yra maitinamas per USB kabelį </a:t>
            </a:r>
            <a:r>
              <a:rPr lang="en-AU" dirty="0" err="1" smtClean="0"/>
              <a:t>arba</a:t>
            </a:r>
            <a:r>
              <a:rPr lang="en-AU" dirty="0" smtClean="0"/>
              <a:t> </a:t>
            </a:r>
            <a:r>
              <a:rPr lang="lt-LT" dirty="0"/>
              <a:t>i</a:t>
            </a:r>
            <a:r>
              <a:rPr lang="lt-LT" dirty="0" smtClean="0"/>
              <a:t>šoriniu maitinimu nuo </a:t>
            </a:r>
            <a:r>
              <a:rPr lang="en-AU" dirty="0" smtClean="0"/>
              <a:t>5v </a:t>
            </a:r>
            <a:r>
              <a:rPr lang="en-AU" dirty="0" err="1" smtClean="0"/>
              <a:t>iki</a:t>
            </a:r>
            <a:r>
              <a:rPr lang="en-AU" dirty="0" smtClean="0"/>
              <a:t> 12v.</a:t>
            </a:r>
            <a:endParaRPr lang="lt-LT" dirty="0"/>
          </a:p>
        </p:txBody>
      </p:sp>
      <p:pic>
        <p:nvPicPr>
          <p:cNvPr id="4099" name="Picture 3" descr="C:\Users\Karolis\Desktop\dijn02-ide103-bli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905000"/>
            <a:ext cx="5581651" cy="541020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09600" y="1828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524000"/>
            <a:ext cx="91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tx1">
                    <a:lumMod val="95000"/>
                  </a:schemeClr>
                </a:solidFill>
              </a:rPr>
              <a:t>Įrašyti</a:t>
            </a:r>
            <a:endParaRPr lang="lt-LT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914400" y="21336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143000" y="25146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371600" y="12954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-76200" y="19050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066800"/>
            <a:ext cx="1219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Patikrinti</a:t>
            </a:r>
            <a:endParaRPr lang="lt-LT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1828800"/>
            <a:ext cx="1447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Naujas langas</a:t>
            </a:r>
            <a:endParaRPr lang="lt-LT" dirty="0"/>
          </a:p>
        </p:txBody>
      </p:sp>
      <p:pic>
        <p:nvPicPr>
          <p:cNvPr id="28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09800" y="2667000"/>
            <a:ext cx="1143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Atidaryti</a:t>
            </a:r>
            <a:endParaRPr lang="lt-LT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914400"/>
            <a:ext cx="1143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Išsaugoti</a:t>
            </a:r>
            <a:endParaRPr lang="lt-LT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229100" y="19431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38600" y="1295400"/>
            <a:ext cx="1371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Serijos monitorius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lt-LT" dirty="0" smtClean="0"/>
              <a:t>Ardu</a:t>
            </a:r>
            <a:r>
              <a:rPr lang="en-AU" dirty="0" err="1" smtClean="0"/>
              <a:t>ino</a:t>
            </a:r>
            <a:r>
              <a:rPr lang="en-AU" dirty="0" smtClean="0"/>
              <a:t> </a:t>
            </a:r>
            <a:r>
              <a:rPr lang="en-AU" dirty="0" err="1" smtClean="0"/>
              <a:t>projektai</a:t>
            </a:r>
            <a:endParaRPr lang="lt-LT" dirty="0"/>
          </a:p>
        </p:txBody>
      </p:sp>
      <p:pic>
        <p:nvPicPr>
          <p:cNvPr id="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  <p:pic>
        <p:nvPicPr>
          <p:cNvPr id="4098" name="Picture 2" descr="C:\Users\Karolis\Desktop\CAM0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7035800" cy="5276850"/>
          </a:xfrm>
          <a:prstGeom prst="rect">
            <a:avLst/>
          </a:prstGeom>
          <a:noFill/>
        </p:spPr>
      </p:pic>
      <p:pic>
        <p:nvPicPr>
          <p:cNvPr id="4099" name="Picture 3" descr="C:\Users\Karolis\Desktop\ArduinoZeroFro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81600"/>
            <a:ext cx="1752600" cy="1330224"/>
          </a:xfrm>
          <a:prstGeom prst="rect">
            <a:avLst/>
          </a:prstGeom>
          <a:noFill/>
        </p:spPr>
      </p:pic>
      <p:pic>
        <p:nvPicPr>
          <p:cNvPr id="4100" name="Picture 4" descr="C:\Users\Karolis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657600"/>
            <a:ext cx="1574800" cy="1574800"/>
          </a:xfrm>
          <a:prstGeom prst="rect">
            <a:avLst/>
          </a:prstGeom>
          <a:noFill/>
        </p:spPr>
      </p:pic>
      <p:pic>
        <p:nvPicPr>
          <p:cNvPr id="4101" name="Picture 5" descr="C:\Users\Karolis\Desktop\sendeemp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622735">
            <a:off x="7102840" y="2133159"/>
            <a:ext cx="1981200" cy="99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433MHz </a:t>
            </a:r>
            <a:r>
              <a:rPr kumimoji="0" lang="en-AU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lt-LT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ų</a:t>
            </a:r>
            <a:r>
              <a:rPr kumimoji="0" lang="en-AU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stuvas</a:t>
            </a:r>
            <a:r>
              <a:rPr kumimoji="0" lang="en-A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AU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imtuvas</a:t>
            </a:r>
            <a:endParaRPr kumimoji="0" lang="lt-LT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00800" y="1676400"/>
            <a:ext cx="2438400" cy="4526280"/>
          </a:xfrm>
        </p:spPr>
        <p:txBody>
          <a:bodyPr/>
          <a:lstStyle/>
          <a:p>
            <a:r>
              <a:rPr lang="en-AU" dirty="0" smtClean="0"/>
              <a:t>Si</a:t>
            </a:r>
            <a:r>
              <a:rPr lang="lt-LT" dirty="0" smtClean="0"/>
              <a:t>ų</a:t>
            </a:r>
            <a:r>
              <a:rPr lang="en-AU" dirty="0" err="1" smtClean="0"/>
              <a:t>stuvas</a:t>
            </a:r>
            <a:r>
              <a:rPr lang="en-AU" dirty="0" smtClean="0"/>
              <a:t> </a:t>
            </a:r>
            <a:r>
              <a:rPr lang="en-AU" dirty="0" err="1" smtClean="0"/>
              <a:t>siun</a:t>
            </a:r>
            <a:r>
              <a:rPr lang="lt-LT" dirty="0" smtClean="0"/>
              <a:t>č</a:t>
            </a:r>
            <a:r>
              <a:rPr lang="en-AU" dirty="0" err="1" smtClean="0"/>
              <a:t>ia</a:t>
            </a:r>
            <a:r>
              <a:rPr lang="en-AU" dirty="0" smtClean="0"/>
              <a:t> </a:t>
            </a:r>
            <a:r>
              <a:rPr lang="en-AU" dirty="0" err="1" smtClean="0"/>
              <a:t>kodus</a:t>
            </a:r>
            <a:r>
              <a:rPr lang="lt-LT" dirty="0" smtClean="0"/>
              <a:t>,</a:t>
            </a:r>
            <a:r>
              <a:rPr lang="en-AU" dirty="0" smtClean="0"/>
              <a:t> o </a:t>
            </a:r>
            <a:r>
              <a:rPr lang="en-AU" dirty="0" err="1" smtClean="0"/>
              <a:t>imtuvas</a:t>
            </a:r>
            <a:r>
              <a:rPr lang="en-AU" dirty="0" smtClean="0"/>
              <a:t> </a:t>
            </a:r>
            <a:r>
              <a:rPr lang="en-AU" dirty="0" err="1" smtClean="0"/>
              <a:t>atkoduoja</a:t>
            </a:r>
            <a:r>
              <a:rPr lang="lt-LT" dirty="0" smtClean="0"/>
              <a:t> siųstuvo</a:t>
            </a:r>
            <a:r>
              <a:rPr lang="en-AU" dirty="0" smtClean="0"/>
              <a:t> </a:t>
            </a:r>
            <a:r>
              <a:rPr lang="en-AU" dirty="0" err="1" smtClean="0"/>
              <a:t>i</a:t>
            </a:r>
            <a:r>
              <a:rPr lang="lt-LT" dirty="0" smtClean="0"/>
              <a:t>šsiųstus kodus.</a:t>
            </a:r>
            <a:endParaRPr lang="lt-LT" dirty="0"/>
          </a:p>
        </p:txBody>
      </p:sp>
      <p:pic>
        <p:nvPicPr>
          <p:cNvPr id="7" name="Picture 2" descr="C:\Users\Karolis\Desktop\CAM0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823"/>
            <a:ext cx="2667000" cy="2664883"/>
          </a:xfrm>
          <a:prstGeom prst="rect">
            <a:avLst/>
          </a:prstGeom>
          <a:noFill/>
        </p:spPr>
      </p:pic>
      <p:pic>
        <p:nvPicPr>
          <p:cNvPr id="8" name="Picture 3" descr="C:\Users\Karolis\Desktop\CAM0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19050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1905000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Siustuvas</a:t>
            </a:r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962400"/>
            <a:ext cx="2133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Imtuvas</a:t>
            </a:r>
            <a:endParaRPr lang="lt-LT" dirty="0"/>
          </a:p>
        </p:txBody>
      </p:sp>
      <p:pic>
        <p:nvPicPr>
          <p:cNvPr id="1026" name="Picture 2" descr="C:\Users\Karolis\Desktop\serialmonitor433mhzrecei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3430255" cy="2335212"/>
          </a:xfrm>
          <a:prstGeom prst="rect">
            <a:avLst/>
          </a:prstGeom>
          <a:noFill/>
        </p:spPr>
      </p:pic>
      <p:pic>
        <p:nvPicPr>
          <p:cNvPr id="1027" name="Picture 3" descr="C:\Users\Karolis\Desktop\remote-300x2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286000"/>
            <a:ext cx="1901406" cy="16795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886200" y="1828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1600200"/>
            <a:ext cx="1600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Pultelis</a:t>
            </a:r>
            <a:r>
              <a:rPr lang="en-AU" dirty="0" smtClean="0"/>
              <a:t> </a:t>
            </a:r>
            <a:r>
              <a:rPr lang="en-AU" dirty="0" err="1" smtClean="0"/>
              <a:t>taip</a:t>
            </a:r>
            <a:r>
              <a:rPr lang="en-AU" dirty="0" smtClean="0"/>
              <a:t> pat </a:t>
            </a:r>
            <a:r>
              <a:rPr lang="lt-LT" dirty="0" smtClean="0"/>
              <a:t>gali būti</a:t>
            </a:r>
            <a:r>
              <a:rPr lang="en-AU" dirty="0" smtClean="0"/>
              <a:t> </a:t>
            </a:r>
            <a:r>
              <a:rPr lang="en-AU" dirty="0" err="1" smtClean="0"/>
              <a:t>si</a:t>
            </a:r>
            <a:r>
              <a:rPr lang="lt-LT" dirty="0" smtClean="0"/>
              <a:t>ųstuvas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433Mhz </a:t>
            </a:r>
            <a:r>
              <a:rPr lang="en-AU" dirty="0" err="1" smtClean="0"/>
              <a:t>si</a:t>
            </a:r>
            <a:r>
              <a:rPr lang="lt-LT" dirty="0" smtClean="0"/>
              <a:t>ų</a:t>
            </a:r>
            <a:r>
              <a:rPr lang="en-AU" dirty="0" err="1" smtClean="0"/>
              <a:t>stuvas</a:t>
            </a:r>
            <a:r>
              <a:rPr lang="en-AU" dirty="0" smtClean="0"/>
              <a:t>/</a:t>
            </a:r>
            <a:r>
              <a:rPr lang="en-AU" dirty="0" err="1" smtClean="0"/>
              <a:t>imtuvas</a:t>
            </a:r>
            <a:r>
              <a:rPr lang="en-AU" dirty="0" smtClean="0"/>
              <a:t> </a:t>
            </a:r>
            <a:r>
              <a:rPr lang="en-AU" dirty="0" err="1" smtClean="0"/>
              <a:t>viename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Karolis\Desktop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625" y="2238375"/>
            <a:ext cx="4495800" cy="3371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1676400"/>
            <a:ext cx="464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Nuotraukoje</a:t>
            </a:r>
            <a:r>
              <a:rPr lang="en-AU" sz="2400" dirty="0" smtClean="0"/>
              <a:t> </a:t>
            </a:r>
            <a:r>
              <a:rPr lang="en-AU" sz="2400" dirty="0" err="1" smtClean="0"/>
              <a:t>yra</a:t>
            </a:r>
            <a:r>
              <a:rPr lang="en-AU" sz="2400" dirty="0" smtClean="0"/>
              <a:t> </a:t>
            </a:r>
            <a:r>
              <a:rPr lang="en-AU" sz="2400" dirty="0" err="1" smtClean="0"/>
              <a:t>pavaizduotas</a:t>
            </a:r>
            <a:r>
              <a:rPr lang="en-AU" sz="2400" dirty="0" smtClean="0"/>
              <a:t> s</a:t>
            </a:r>
            <a:r>
              <a:rPr lang="lt-LT" sz="2400" dirty="0" smtClean="0"/>
              <a:t>ių</a:t>
            </a:r>
            <a:r>
              <a:rPr lang="en-AU" sz="2400" dirty="0" err="1" smtClean="0"/>
              <a:t>stuvas</a:t>
            </a:r>
            <a:r>
              <a:rPr lang="en-AU" sz="2400" dirty="0" smtClean="0"/>
              <a:t> </a:t>
            </a:r>
            <a:r>
              <a:rPr lang="en-AU" sz="2400" dirty="0" err="1" smtClean="0"/>
              <a:t>ir</a:t>
            </a:r>
            <a:r>
              <a:rPr lang="en-AU" sz="2400" dirty="0" smtClean="0"/>
              <a:t> </a:t>
            </a:r>
            <a:r>
              <a:rPr lang="en-AU" sz="2400" dirty="0" err="1" smtClean="0"/>
              <a:t>imtuvas</a:t>
            </a:r>
            <a:r>
              <a:rPr lang="en-AU" sz="2400" dirty="0" smtClean="0"/>
              <a:t>.</a:t>
            </a:r>
            <a:r>
              <a:rPr lang="lt-LT" sz="2400" dirty="0" smtClean="0"/>
              <a:t> </a:t>
            </a:r>
            <a:r>
              <a:rPr lang="en-AU" sz="2400" dirty="0" err="1" smtClean="0"/>
              <a:t>Kada</a:t>
            </a:r>
            <a:r>
              <a:rPr lang="en-AU" sz="2400" dirty="0" smtClean="0"/>
              <a:t> </a:t>
            </a:r>
            <a:r>
              <a:rPr lang="en-AU" sz="2400" dirty="0" err="1" smtClean="0"/>
              <a:t>norime</a:t>
            </a:r>
            <a:r>
              <a:rPr lang="en-AU" sz="2400" dirty="0" smtClean="0"/>
              <a:t> </a:t>
            </a:r>
            <a:r>
              <a:rPr lang="lt-LT" sz="2400" dirty="0" smtClean="0"/>
              <a:t>įrašyti gautą signalą, reikia spustelėti mygtuką , tada užsidegs ir užges žalia </a:t>
            </a:r>
            <a:r>
              <a:rPr lang="lt-LT" sz="2400" dirty="0" err="1" smtClean="0"/>
              <a:t>lemputė.Vadinasi</a:t>
            </a:r>
            <a:r>
              <a:rPr lang="lt-LT" sz="2400" dirty="0" smtClean="0"/>
              <a:t>, </a:t>
            </a:r>
            <a:r>
              <a:rPr lang="lt-LT" sz="2400" dirty="0" err="1" smtClean="0"/>
              <a:t>Arduino</a:t>
            </a:r>
            <a:r>
              <a:rPr lang="lt-LT" sz="2400" dirty="0" smtClean="0"/>
              <a:t> yra pasiruošęs gauti signalą. Kai  Arduino gauna signalą,  užsidega ir užgęsta raudona lemputė ir signalas jau yra išsaugotas, tada spustelėdami mygtuką gautą signalą išsiunčiame. </a:t>
            </a:r>
            <a:endParaRPr lang="lt-LT" sz="2400" dirty="0"/>
          </a:p>
        </p:txBody>
      </p:sp>
      <p:pic>
        <p:nvPicPr>
          <p:cNvPr id="7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Judesio daviklis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46237"/>
            <a:ext cx="3124200" cy="4526280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Su Arduino ir judesio davikliu galima pasidaryti lauko ar kambario apšvietimą, kad naktį būtų lengviau rasti kelią.</a:t>
            </a:r>
            <a:endParaRPr lang="lt-LT" dirty="0"/>
          </a:p>
        </p:txBody>
      </p:sp>
      <p:pic>
        <p:nvPicPr>
          <p:cNvPr id="4" name="Picture 2" descr="C:\Users\Karolis\Desktop\apps.14931.13510798887551775.c10fff9d-ead5-4a16-aa9c-4e638842c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84213" cy="684213"/>
          </a:xfrm>
          <a:prstGeom prst="rect">
            <a:avLst/>
          </a:prstGeom>
          <a:noFill/>
        </p:spPr>
      </p:pic>
      <p:pic>
        <p:nvPicPr>
          <p:cNvPr id="8" name="Picture 2" descr="C:\Users\Karolis\Desktop\CAM0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C:\Users\Karolis\Desktop\proximity_pirard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3008313" cy="178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897</TotalTime>
  <Words>256</Words>
  <Application>Microsoft Office PowerPoint</Application>
  <PresentationFormat>Demonstracija ekrane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Foundry</vt:lpstr>
      <vt:lpstr>Kas yra arduino ? </vt:lpstr>
      <vt:lpstr>Turinys </vt:lpstr>
      <vt:lpstr>Arduino  naudojamas su:</vt:lpstr>
      <vt:lpstr>Trumpai apie arduino </vt:lpstr>
      <vt:lpstr>Kaip dirbama su arduino </vt:lpstr>
      <vt:lpstr>Arduino projektai</vt:lpstr>
      <vt:lpstr>PowerPoint pristatymas</vt:lpstr>
      <vt:lpstr>433Mhz siųstuvas/imtuvas viename</vt:lpstr>
      <vt:lpstr>Judesio daviklis</vt:lpstr>
      <vt:lpstr>PowerPoint pristatymas</vt:lpstr>
      <vt:lpstr>Šaltiniai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yra arduino ?</dc:title>
  <dc:creator>Karolis</dc:creator>
  <cp:lastModifiedBy>mokytojas</cp:lastModifiedBy>
  <cp:revision>90</cp:revision>
  <dcterms:created xsi:type="dcterms:W3CDTF">2006-08-16T00:00:00Z</dcterms:created>
  <dcterms:modified xsi:type="dcterms:W3CDTF">2017-04-04T05:19:58Z</dcterms:modified>
</cp:coreProperties>
</file>