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62" r:id="rId1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C92C6F-1B33-4F30-98C7-0073B95140B3}" type="datetimeFigureOut">
              <a:rPr lang="lt-LT" smtClean="0"/>
              <a:t>2017.03.28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E85387-E3CA-49DD-BD32-C7DDB80CD7D6}" type="slidenum">
              <a:rPr lang="lt-LT" smtClean="0"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28600" y="2204863"/>
            <a:ext cx="4419600" cy="1528937"/>
          </a:xfrm>
        </p:spPr>
        <p:txBody>
          <a:bodyPr>
            <a:normAutofit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Vandens virimas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Rectangle 3"/>
          <p:cNvSpPr/>
          <p:nvPr/>
        </p:nvSpPr>
        <p:spPr>
          <a:xfrm>
            <a:off x="-42863" y="5078071"/>
            <a:ext cx="93821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Darba parengė: Kristijana Gelumbauskaitė ir Miglė Titovaitė</a:t>
            </a:r>
            <a:endParaRPr lang="lt-LT" dirty="0"/>
          </a:p>
        </p:txBody>
      </p:sp>
      <p:sp>
        <p:nvSpPr>
          <p:cNvPr id="5" name="Rectangle 4"/>
          <p:cNvSpPr/>
          <p:nvPr/>
        </p:nvSpPr>
        <p:spPr>
          <a:xfrm>
            <a:off x="539552" y="5575598"/>
            <a:ext cx="6739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/>
              <a:t>Prezidento Valdo Adamkaus gimnazija</a:t>
            </a:r>
            <a:br>
              <a:rPr lang="lt-LT" dirty="0"/>
            </a:b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9563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dirty="0" smtClean="0"/>
              <a:t>Darbo tiklas:</a:t>
            </a:r>
            <a:endParaRPr lang="lt-LT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000" dirty="0" smtClean="0"/>
              <a:t>Išsikelti hipotezę ir ją patvirtinti arba paneigti.</a:t>
            </a:r>
            <a:endParaRPr lang="lt-LT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756330"/>
            <a:ext cx="3312368" cy="35523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305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dirty="0" smtClean="0"/>
              <a:t>Hipotezė:</a:t>
            </a:r>
            <a:endParaRPr lang="lt-LT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 smtClean="0"/>
              <a:t>Mes manome, kad </a:t>
            </a:r>
            <a:r>
              <a:rPr lang="lt-LT" sz="3600" dirty="0" smtClean="0"/>
              <a:t>slėgis </a:t>
            </a:r>
            <a:r>
              <a:rPr lang="lt-LT" sz="3600" dirty="0" smtClean="0"/>
              <a:t> </a:t>
            </a:r>
            <a:r>
              <a:rPr lang="lt-LT" sz="3600" dirty="0" smtClean="0"/>
              <a:t>stiklinėje gali aplinkui stiklinę sutraukti vandenį.</a:t>
            </a:r>
            <a:endParaRPr lang="lt-LT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068960"/>
            <a:ext cx="2499742" cy="3332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5234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20688"/>
            <a:ext cx="2344688" cy="28187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12" y="946647"/>
            <a:ext cx="2955677" cy="3940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068960"/>
            <a:ext cx="2605218" cy="34736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2867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dirty="0" smtClean="0"/>
              <a:t>Išvados:</a:t>
            </a:r>
            <a:endParaRPr lang="lt-LT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dirty="0" smtClean="0"/>
              <a:t>Mūsų hipotezė pasitvirtino stiklinė </a:t>
            </a:r>
            <a:r>
              <a:rPr lang="lt-LT" sz="4400" dirty="0" smtClean="0"/>
              <a:t> </a:t>
            </a:r>
            <a:r>
              <a:rPr lang="lt-LT" sz="4400" dirty="0" smtClean="0"/>
              <a:t>sutraukė aplinkui buvusį vandenį.</a:t>
            </a:r>
            <a:endParaRPr lang="lt-LT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804667"/>
            <a:ext cx="1957146" cy="2321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5762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dirty="0" smtClean="0"/>
              <a:t>Ačiū už dėmesį!</a:t>
            </a:r>
            <a:endParaRPr lang="lt-LT" sz="5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5122" name="Picture 2" descr="C:\Users\KMAC\Desktop\2-1-Static_electric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38272"/>
            <a:ext cx="8136904" cy="435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60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5400" dirty="0" smtClean="0"/>
              <a:t>        1. Bandymas</a:t>
            </a:r>
            <a:endParaRPr lang="lt-LT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6600" dirty="0" smtClean="0"/>
              <a:t>Kuris greičiau užverda?</a:t>
            </a:r>
            <a:endParaRPr lang="lt-LT" sz="6600" dirty="0"/>
          </a:p>
        </p:txBody>
      </p:sp>
    </p:spTree>
    <p:extLst>
      <p:ext uri="{BB962C8B-B14F-4D97-AF65-F5344CB8AC3E}">
        <p14:creationId xmlns:p14="http://schemas.microsoft.com/office/powerpoint/2010/main" val="299173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dirty="0" smtClean="0"/>
              <a:t>Priemonės:</a:t>
            </a:r>
            <a:endParaRPr lang="lt-LT" sz="5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lt-LT" dirty="0" smtClean="0"/>
              <a:t> </a:t>
            </a:r>
            <a:r>
              <a:rPr lang="lt-LT" sz="4000" b="1" dirty="0" smtClean="0">
                <a:solidFill>
                  <a:schemeClr val="tx1"/>
                </a:solidFill>
              </a:rPr>
              <a:t>Vanduo</a:t>
            </a:r>
          </a:p>
          <a:p>
            <a:pPr>
              <a:buFont typeface="Wingdings" pitchFamily="2" charset="2"/>
              <a:buChar char="v"/>
            </a:pPr>
            <a:r>
              <a:rPr lang="lt-LT" dirty="0"/>
              <a:t> </a:t>
            </a:r>
            <a:r>
              <a:rPr lang="lt-LT" sz="4000" b="1" dirty="0" smtClean="0"/>
              <a:t>Puodelis </a:t>
            </a:r>
          </a:p>
          <a:p>
            <a:pPr>
              <a:buFont typeface="Wingdings" pitchFamily="2" charset="2"/>
              <a:buChar char="v"/>
            </a:pPr>
            <a:r>
              <a:rPr lang="lt-LT" dirty="0"/>
              <a:t> </a:t>
            </a:r>
            <a:r>
              <a:rPr lang="lt-LT" sz="4000" b="1" dirty="0" smtClean="0"/>
              <a:t>Puodas</a:t>
            </a:r>
          </a:p>
          <a:p>
            <a:pPr>
              <a:buFont typeface="Wingdings" pitchFamily="2" charset="2"/>
              <a:buChar char="v"/>
            </a:pPr>
            <a:r>
              <a:rPr lang="lt-LT" b="1" dirty="0"/>
              <a:t> </a:t>
            </a:r>
            <a:r>
              <a:rPr lang="lt-LT" sz="4000" b="1" dirty="0" smtClean="0"/>
              <a:t>Viryklė</a:t>
            </a:r>
            <a:endParaRPr lang="lt-LT" sz="4000" b="1" dirty="0"/>
          </a:p>
        </p:txBody>
      </p:sp>
      <p:pic>
        <p:nvPicPr>
          <p:cNvPr id="1026" name="Picture 2" descr="C:\Users\KMAC\Desktop\14743721240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08920"/>
            <a:ext cx="3744416" cy="3563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59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dirty="0" smtClean="0"/>
              <a:t>Darbo tikslas:</a:t>
            </a:r>
            <a:endParaRPr lang="lt-LT" sz="5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5400" b="1" dirty="0" smtClean="0"/>
              <a:t>Nustatyti per kiek laiko užverda uždengtas puodas ir atidengtas puodas.</a:t>
            </a:r>
            <a:endParaRPr lang="lt-LT" sz="5400" b="1" dirty="0"/>
          </a:p>
        </p:txBody>
      </p:sp>
    </p:spTree>
    <p:extLst>
      <p:ext uri="{BB962C8B-B14F-4D97-AF65-F5344CB8AC3E}">
        <p14:creationId xmlns:p14="http://schemas.microsoft.com/office/powerpoint/2010/main" val="317579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/>
            </a:r>
            <a:br>
              <a:rPr lang="lt-LT" dirty="0"/>
            </a:br>
            <a:r>
              <a:rPr lang="lt-LT" sz="6000" dirty="0" smtClean="0"/>
              <a:t>Hipotezė:</a:t>
            </a:r>
            <a:endParaRPr lang="lt-LT" sz="6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4000" b="1" dirty="0" smtClean="0"/>
              <a:t>Mūsų spėjimas, kad uždengtas puodas greičiau sušildys vandenį.</a:t>
            </a:r>
            <a:endParaRPr lang="lt-LT" sz="4000" b="1" dirty="0"/>
          </a:p>
        </p:txBody>
      </p:sp>
      <p:pic>
        <p:nvPicPr>
          <p:cNvPr id="2050" name="Picture 2" descr="C:\Users\KMAC\Desktop\14743721466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99761"/>
            <a:ext cx="3528392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55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-68458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lt-LT" sz="4400" dirty="0" smtClean="0"/>
              <a:t/>
            </a:r>
            <a:br>
              <a:rPr lang="lt-LT" sz="4400" dirty="0" smtClean="0"/>
            </a:br>
            <a:r>
              <a:rPr lang="lt-LT" sz="4400" dirty="0"/>
              <a:t/>
            </a:r>
            <a:br>
              <a:rPr lang="lt-LT" sz="4400" dirty="0"/>
            </a:br>
            <a:r>
              <a:rPr lang="lt-LT" sz="4400" dirty="0" smtClean="0"/>
              <a:t/>
            </a:r>
            <a:br>
              <a:rPr lang="lt-LT" sz="4400" dirty="0" smtClean="0"/>
            </a:br>
            <a:r>
              <a:rPr lang="lt-LT" sz="4400" dirty="0"/>
              <a:t/>
            </a:r>
            <a:br>
              <a:rPr lang="lt-LT" sz="4400" dirty="0"/>
            </a:br>
            <a:r>
              <a:rPr lang="lt-LT" sz="4400" dirty="0" smtClean="0"/>
              <a:t/>
            </a:r>
            <a:br>
              <a:rPr lang="lt-LT" sz="4400" dirty="0" smtClean="0"/>
            </a:br>
            <a:r>
              <a:rPr lang="lt-LT" sz="4400" dirty="0"/>
              <a:t/>
            </a:r>
            <a:br>
              <a:rPr lang="lt-LT" sz="4400" dirty="0"/>
            </a:br>
            <a:r>
              <a:rPr lang="lt-LT" sz="4400" dirty="0" smtClean="0"/>
              <a:t>Stebėjimas:</a:t>
            </a:r>
            <a:endParaRPr lang="lt-LT" sz="4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3200" b="1" dirty="0" smtClean="0"/>
          </a:p>
          <a:p>
            <a:endParaRPr lang="lt-LT" sz="3200" b="1" dirty="0"/>
          </a:p>
          <a:p>
            <a:endParaRPr lang="lt-LT" sz="3200" b="1" dirty="0" smtClean="0"/>
          </a:p>
          <a:p>
            <a:endParaRPr lang="lt-LT" sz="3200" b="1" dirty="0"/>
          </a:p>
          <a:p>
            <a:r>
              <a:rPr lang="lt-LT" sz="3200" b="1" dirty="0" smtClean="0"/>
              <a:t>Pirmą minute vanduo nešilo.</a:t>
            </a:r>
            <a:r>
              <a:rPr lang="lt-LT" sz="3200" b="1" dirty="0"/>
              <a:t> </a:t>
            </a:r>
            <a:r>
              <a:rPr lang="lt-LT" sz="3200" b="1" dirty="0" smtClean="0"/>
              <a:t>Po 5 minučių vanduo po truputį pradėjo šilti. Dar po 5 minučių vandenyje atsirado nedidelių burbuliukų. Po 4 minučių vanduo užvirė. </a:t>
            </a:r>
          </a:p>
        </p:txBody>
      </p:sp>
      <p:pic>
        <p:nvPicPr>
          <p:cNvPr id="3074" name="Picture 2" descr="C:\Users\KMAC\Desktop\14743720949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48680"/>
            <a:ext cx="2961096" cy="28544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4576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5400" dirty="0" smtClean="0"/>
              <a:t>Išvados:</a:t>
            </a:r>
            <a:endParaRPr lang="lt-LT" sz="54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Hipotezė buvo patvirtinta, puodas su dangčiu greičiau užvirė nei puodas be dangčio.</a:t>
            </a:r>
            <a:endParaRPr lang="lt-LT" dirty="0"/>
          </a:p>
          <a:p>
            <a:r>
              <a:rPr lang="lt-LT" dirty="0" smtClean="0"/>
              <a:t>Puodas su dangčiu užvirė per 14 minučių ir 28 sekundes.</a:t>
            </a:r>
          </a:p>
          <a:p>
            <a:r>
              <a:rPr lang="lt-LT" dirty="0" smtClean="0"/>
              <a:t>Puodas be dangčio užvirė per 18 minučių ir 26 sekundes.</a:t>
            </a:r>
          </a:p>
        </p:txBody>
      </p:sp>
      <p:pic>
        <p:nvPicPr>
          <p:cNvPr id="4098" name="Picture 2" descr="C:\Users\KMAC\Desktop\14743722128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3384376" cy="30243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42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800" dirty="0" smtClean="0"/>
              <a:t>2. Bandymas</a:t>
            </a:r>
            <a:endParaRPr lang="lt-LT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dirty="0" smtClean="0"/>
              <a:t>Ar </a:t>
            </a:r>
            <a:r>
              <a:rPr lang="lt-LT" sz="4400" dirty="0" smtClean="0"/>
              <a:t> galima nesušlapus rankų ištraukti monetą iš lėkštelės?</a:t>
            </a:r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305914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5400" dirty="0" smtClean="0"/>
              <a:t>Priemonės</a:t>
            </a:r>
            <a:r>
              <a:rPr lang="lt-LT" dirty="0" smtClean="0"/>
              <a:t>:</a:t>
            </a:r>
            <a:endParaRPr lang="lt-LT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628800"/>
            <a:ext cx="3744416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0534400"/>
      </p:ext>
    </p:extLst>
  </p:cSld>
  <p:clrMapOvr>
    <a:masterClrMapping/>
  </p:clrMapOvr>
</p:sld>
</file>

<file path=ppt/theme/theme1.xml><?xml version="1.0" encoding="utf-8"?>
<a:theme xmlns:a="http://schemas.openxmlformats.org/drawingml/2006/main" name="Stogas">
  <a:themeElements>
    <a:clrScheme name="Stogas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Įprast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ogas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95</TotalTime>
  <Words>175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Tw Cen MT</vt:lpstr>
      <vt:lpstr>Wingdings</vt:lpstr>
      <vt:lpstr>Stogas</vt:lpstr>
      <vt:lpstr> Vandens virimas</vt:lpstr>
      <vt:lpstr>        1. Bandymas</vt:lpstr>
      <vt:lpstr>Priemonės:</vt:lpstr>
      <vt:lpstr>Darbo tikslas:</vt:lpstr>
      <vt:lpstr> Hipotezė:</vt:lpstr>
      <vt:lpstr>      Stebėjimas:</vt:lpstr>
      <vt:lpstr>Išvados:</vt:lpstr>
      <vt:lpstr>2. Bandymas</vt:lpstr>
      <vt:lpstr>Priemonės:</vt:lpstr>
      <vt:lpstr>Darbo tiklas:</vt:lpstr>
      <vt:lpstr>Hipotezė:</vt:lpstr>
      <vt:lpstr>PowerPoint Presentation</vt:lpstr>
      <vt:lpstr>Išvados:</vt:lpstr>
      <vt:lpstr>Ačiū už dėmesį!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Fizikiniai bandymai</dc:title>
  <dc:creator>Guest</dc:creator>
  <cp:lastModifiedBy>Mokykla</cp:lastModifiedBy>
  <cp:revision>10</cp:revision>
  <dcterms:created xsi:type="dcterms:W3CDTF">2016-09-20T11:00:32Z</dcterms:created>
  <dcterms:modified xsi:type="dcterms:W3CDTF">2017-03-28T14:40:31Z</dcterms:modified>
</cp:coreProperties>
</file>