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72" r:id="rId16"/>
    <p:sldId id="269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BB3"/>
    <a:srgbClr val="EEBF0F"/>
    <a:srgbClr val="FFFFFF"/>
    <a:srgbClr val="FFFC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54D4B9-EF08-4B90-B24E-A530592646EA}" v="276" dt="2022-04-30T21:34:20.0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215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Žygimantas Mockus" userId="2e464c43-e5fd-4e1e-b895-a4b9cad5029c" providerId="ADAL" clId="{3B54D4B9-EF08-4B90-B24E-A530592646EA}"/>
    <pc:docChg chg="undo redo custSel addSld delSld modSld sldOrd">
      <pc:chgData name="Žygimantas Mockus" userId="2e464c43-e5fd-4e1e-b895-a4b9cad5029c" providerId="ADAL" clId="{3B54D4B9-EF08-4B90-B24E-A530592646EA}" dt="2022-04-30T21:36:50.924" v="2921" actId="20577"/>
      <pc:docMkLst>
        <pc:docMk/>
      </pc:docMkLst>
      <pc:sldChg chg="modSp">
        <pc:chgData name="Žygimantas Mockus" userId="2e464c43-e5fd-4e1e-b895-a4b9cad5029c" providerId="ADAL" clId="{3B54D4B9-EF08-4B90-B24E-A530592646EA}" dt="2022-04-29T21:41:01.817" v="29" actId="18131"/>
        <pc:sldMkLst>
          <pc:docMk/>
          <pc:sldMk cId="1001315052" sldId="257"/>
        </pc:sldMkLst>
        <pc:picChg chg="mod">
          <ac:chgData name="Žygimantas Mockus" userId="2e464c43-e5fd-4e1e-b895-a4b9cad5029c" providerId="ADAL" clId="{3B54D4B9-EF08-4B90-B24E-A530592646EA}" dt="2022-04-29T21:41:01.817" v="29" actId="18131"/>
          <ac:picMkLst>
            <pc:docMk/>
            <pc:sldMk cId="1001315052" sldId="257"/>
            <ac:picMk id="6" creationId="{108A5941-EF43-4904-AE1B-27E51DECC1CF}"/>
          </ac:picMkLst>
        </pc:picChg>
      </pc:sldChg>
      <pc:sldChg chg="addSp delSp modSp mod setBg addAnim delAnim setClrOvrMap">
        <pc:chgData name="Žygimantas Mockus" userId="2e464c43-e5fd-4e1e-b895-a4b9cad5029c" providerId="ADAL" clId="{3B54D4B9-EF08-4B90-B24E-A530592646EA}" dt="2022-04-29T21:49:22.117" v="61" actId="18131"/>
        <pc:sldMkLst>
          <pc:docMk/>
          <pc:sldMk cId="676526225" sldId="258"/>
        </pc:sldMkLst>
        <pc:spChg chg="mod">
          <ac:chgData name="Žygimantas Mockus" userId="2e464c43-e5fd-4e1e-b895-a4b9cad5029c" providerId="ADAL" clId="{3B54D4B9-EF08-4B90-B24E-A530592646EA}" dt="2022-04-29T21:49:14.131" v="57" actId="26606"/>
          <ac:spMkLst>
            <pc:docMk/>
            <pc:sldMk cId="676526225" sldId="258"/>
            <ac:spMk id="2" creationId="{5132600C-F3ED-4D65-B52B-2EC167AAFC73}"/>
          </ac:spMkLst>
        </pc:spChg>
        <pc:spChg chg="mod">
          <ac:chgData name="Žygimantas Mockus" userId="2e464c43-e5fd-4e1e-b895-a4b9cad5029c" providerId="ADAL" clId="{3B54D4B9-EF08-4B90-B24E-A530592646EA}" dt="2022-04-29T21:49:14.131" v="57" actId="26606"/>
          <ac:spMkLst>
            <pc:docMk/>
            <pc:sldMk cId="676526225" sldId="258"/>
            <ac:spMk id="3" creationId="{670FF809-1A1F-4408-85FA-9058A733BCAA}"/>
          </ac:spMkLst>
        </pc:spChg>
        <pc:spChg chg="add del">
          <ac:chgData name="Žygimantas Mockus" userId="2e464c43-e5fd-4e1e-b895-a4b9cad5029c" providerId="ADAL" clId="{3B54D4B9-EF08-4B90-B24E-A530592646EA}" dt="2022-04-29T21:41:22.548" v="33" actId="26606"/>
          <ac:spMkLst>
            <pc:docMk/>
            <pc:sldMk cId="676526225" sldId="258"/>
            <ac:spMk id="9" creationId="{C1DD1A8A-57D5-4A81-AD04-532B043C5611}"/>
          </ac:spMkLst>
        </pc:spChg>
        <pc:spChg chg="add del">
          <ac:chgData name="Žygimantas Mockus" userId="2e464c43-e5fd-4e1e-b895-a4b9cad5029c" providerId="ADAL" clId="{3B54D4B9-EF08-4B90-B24E-A530592646EA}" dt="2022-04-29T21:41:22.548" v="33" actId="26606"/>
          <ac:spMkLst>
            <pc:docMk/>
            <pc:sldMk cId="676526225" sldId="258"/>
            <ac:spMk id="11" creationId="{007891EC-4501-44ED-A8C8-B11B6DB767AB}"/>
          </ac:spMkLst>
        </pc:spChg>
        <pc:spChg chg="add del">
          <ac:chgData name="Žygimantas Mockus" userId="2e464c43-e5fd-4e1e-b895-a4b9cad5029c" providerId="ADAL" clId="{3B54D4B9-EF08-4B90-B24E-A530592646EA}" dt="2022-04-29T21:49:14.131" v="57" actId="26606"/>
          <ac:spMkLst>
            <pc:docMk/>
            <pc:sldMk cId="676526225" sldId="258"/>
            <ac:spMk id="13" creationId="{79F40191-0F44-4FD1-82CC-ACB507C14BE6}"/>
          </ac:spMkLst>
        </pc:spChg>
        <pc:spChg chg="add del">
          <ac:chgData name="Žygimantas Mockus" userId="2e464c43-e5fd-4e1e-b895-a4b9cad5029c" providerId="ADAL" clId="{3B54D4B9-EF08-4B90-B24E-A530592646EA}" dt="2022-04-29T21:49:14.131" v="57" actId="26606"/>
          <ac:spMkLst>
            <pc:docMk/>
            <pc:sldMk cId="676526225" sldId="258"/>
            <ac:spMk id="14" creationId="{5A59F003-E00A-43F9-91DC-CC54E3B87466}"/>
          </ac:spMkLst>
        </pc:spChg>
        <pc:spChg chg="add del">
          <ac:chgData name="Žygimantas Mockus" userId="2e464c43-e5fd-4e1e-b895-a4b9cad5029c" providerId="ADAL" clId="{3B54D4B9-EF08-4B90-B24E-A530592646EA}" dt="2022-04-29T21:49:14.131" v="57" actId="26606"/>
          <ac:spMkLst>
            <pc:docMk/>
            <pc:sldMk cId="676526225" sldId="258"/>
            <ac:spMk id="15" creationId="{D74A4382-E3AD-430A-9A1F-DFA3E0E77A7D}"/>
          </ac:spMkLst>
        </pc:spChg>
        <pc:spChg chg="add">
          <ac:chgData name="Žygimantas Mockus" userId="2e464c43-e5fd-4e1e-b895-a4b9cad5029c" providerId="ADAL" clId="{3B54D4B9-EF08-4B90-B24E-A530592646EA}" dt="2022-04-29T21:49:14.131" v="57" actId="26606"/>
          <ac:spMkLst>
            <pc:docMk/>
            <pc:sldMk cId="676526225" sldId="258"/>
            <ac:spMk id="71" creationId="{0671A8AE-40A1-4631-A6B8-581AFF065482}"/>
          </ac:spMkLst>
        </pc:spChg>
        <pc:spChg chg="add">
          <ac:chgData name="Žygimantas Mockus" userId="2e464c43-e5fd-4e1e-b895-a4b9cad5029c" providerId="ADAL" clId="{3B54D4B9-EF08-4B90-B24E-A530592646EA}" dt="2022-04-29T21:49:14.131" v="57" actId="26606"/>
          <ac:spMkLst>
            <pc:docMk/>
            <pc:sldMk cId="676526225" sldId="258"/>
            <ac:spMk id="73" creationId="{AB58EF07-17C2-48CF-ABB0-EEF1F17CB8F0}"/>
          </ac:spMkLst>
        </pc:spChg>
        <pc:spChg chg="add">
          <ac:chgData name="Žygimantas Mockus" userId="2e464c43-e5fd-4e1e-b895-a4b9cad5029c" providerId="ADAL" clId="{3B54D4B9-EF08-4B90-B24E-A530592646EA}" dt="2022-04-29T21:49:14.131" v="57" actId="26606"/>
          <ac:spMkLst>
            <pc:docMk/>
            <pc:sldMk cId="676526225" sldId="258"/>
            <ac:spMk id="75" creationId="{AF2F604E-43BE-4DC3-B983-E071523364F8}"/>
          </ac:spMkLst>
        </pc:spChg>
        <pc:spChg chg="add">
          <ac:chgData name="Žygimantas Mockus" userId="2e464c43-e5fd-4e1e-b895-a4b9cad5029c" providerId="ADAL" clId="{3B54D4B9-EF08-4B90-B24E-A530592646EA}" dt="2022-04-29T21:49:14.131" v="57" actId="26606"/>
          <ac:spMkLst>
            <pc:docMk/>
            <pc:sldMk cId="676526225" sldId="258"/>
            <ac:spMk id="77" creationId="{08C9B587-E65E-4B52-B37C-ABEBB6E87928}"/>
          </ac:spMkLst>
        </pc:spChg>
        <pc:picChg chg="add del mod ord">
          <ac:chgData name="Žygimantas Mockus" userId="2e464c43-e5fd-4e1e-b895-a4b9cad5029c" providerId="ADAL" clId="{3B54D4B9-EF08-4B90-B24E-A530592646EA}" dt="2022-04-29T21:49:03.685" v="55" actId="478"/>
          <ac:picMkLst>
            <pc:docMk/>
            <pc:sldMk cId="676526225" sldId="258"/>
            <ac:picMk id="4" creationId="{60E86544-1016-4C1A-8FC1-2AFC4926B0FC}"/>
          </ac:picMkLst>
        </pc:picChg>
        <pc:picChg chg="add mod ord">
          <ac:chgData name="Žygimantas Mockus" userId="2e464c43-e5fd-4e1e-b895-a4b9cad5029c" providerId="ADAL" clId="{3B54D4B9-EF08-4B90-B24E-A530592646EA}" dt="2022-04-29T21:49:22.117" v="61" actId="18131"/>
          <ac:picMkLst>
            <pc:docMk/>
            <pc:sldMk cId="676526225" sldId="258"/>
            <ac:picMk id="3074" creationId="{E568D37F-958A-48AF-8562-9178753CA2A9}"/>
          </ac:picMkLst>
        </pc:picChg>
      </pc:sldChg>
      <pc:sldChg chg="addSp delSp modSp new mod setBg setClrOvrMap">
        <pc:chgData name="Žygimantas Mockus" userId="2e464c43-e5fd-4e1e-b895-a4b9cad5029c" providerId="ADAL" clId="{3B54D4B9-EF08-4B90-B24E-A530592646EA}" dt="2022-04-30T15:15:33.901" v="1372" actId="20577"/>
        <pc:sldMkLst>
          <pc:docMk/>
          <pc:sldMk cId="4285666652" sldId="259"/>
        </pc:sldMkLst>
        <pc:spChg chg="mod">
          <ac:chgData name="Žygimantas Mockus" userId="2e464c43-e5fd-4e1e-b895-a4b9cad5029c" providerId="ADAL" clId="{3B54D4B9-EF08-4B90-B24E-A530592646EA}" dt="2022-04-30T15:07:51.456" v="1228" actId="26606"/>
          <ac:spMkLst>
            <pc:docMk/>
            <pc:sldMk cId="4285666652" sldId="259"/>
            <ac:spMk id="2" creationId="{78B86243-49EB-4E15-8C35-0619AA645AAC}"/>
          </ac:spMkLst>
        </pc:spChg>
        <pc:spChg chg="del">
          <ac:chgData name="Žygimantas Mockus" userId="2e464c43-e5fd-4e1e-b895-a4b9cad5029c" providerId="ADAL" clId="{3B54D4B9-EF08-4B90-B24E-A530592646EA}" dt="2022-04-29T21:43:17.575" v="37" actId="26606"/>
          <ac:spMkLst>
            <pc:docMk/>
            <pc:sldMk cId="4285666652" sldId="259"/>
            <ac:spMk id="3" creationId="{3F2B1386-6AF2-461B-8273-1B6F137D57D1}"/>
          </ac:spMkLst>
        </pc:spChg>
        <pc:spChg chg="add del mod">
          <ac:chgData name="Žygimantas Mockus" userId="2e464c43-e5fd-4e1e-b895-a4b9cad5029c" providerId="ADAL" clId="{3B54D4B9-EF08-4B90-B24E-A530592646EA}" dt="2022-04-30T15:07:51.456" v="1228" actId="26606"/>
          <ac:spMkLst>
            <pc:docMk/>
            <pc:sldMk cId="4285666652" sldId="259"/>
            <ac:spMk id="3" creationId="{B4C4DC24-4FDC-4D60-8AD5-EDB30004B1D9}"/>
          </ac:spMkLst>
        </pc:spChg>
        <pc:spChg chg="add del mod">
          <ac:chgData name="Žygimantas Mockus" userId="2e464c43-e5fd-4e1e-b895-a4b9cad5029c" providerId="ADAL" clId="{3B54D4B9-EF08-4B90-B24E-A530592646EA}" dt="2022-04-30T15:07:33.532" v="1218" actId="478"/>
          <ac:spMkLst>
            <pc:docMk/>
            <pc:sldMk cId="4285666652" sldId="259"/>
            <ac:spMk id="5" creationId="{89480CEA-CE1B-4337-8D64-A4B2F50EACF2}"/>
          </ac:spMkLst>
        </pc:spChg>
        <pc:spChg chg="add del mod">
          <ac:chgData name="Žygimantas Mockus" userId="2e464c43-e5fd-4e1e-b895-a4b9cad5029c" providerId="ADAL" clId="{3B54D4B9-EF08-4B90-B24E-A530592646EA}" dt="2022-04-30T15:07:39.834" v="1224" actId="478"/>
          <ac:spMkLst>
            <pc:docMk/>
            <pc:sldMk cId="4285666652" sldId="259"/>
            <ac:spMk id="6" creationId="{DCC6DDC8-0E91-42DE-81F7-FC028D2F20C3}"/>
          </ac:spMkLst>
        </pc:spChg>
        <pc:spChg chg="add del mod">
          <ac:chgData name="Žygimantas Mockus" userId="2e464c43-e5fd-4e1e-b895-a4b9cad5029c" providerId="ADAL" clId="{3B54D4B9-EF08-4B90-B24E-A530592646EA}" dt="2022-04-30T15:07:36.234" v="1221" actId="478"/>
          <ac:spMkLst>
            <pc:docMk/>
            <pc:sldMk cId="4285666652" sldId="259"/>
            <ac:spMk id="8" creationId="{DDC4F480-8B77-4738-91F9-C263CFB5BA53}"/>
          </ac:spMkLst>
        </pc:spChg>
        <pc:spChg chg="add del">
          <ac:chgData name="Žygimantas Mockus" userId="2e464c43-e5fd-4e1e-b895-a4b9cad5029c" providerId="ADAL" clId="{3B54D4B9-EF08-4B90-B24E-A530592646EA}" dt="2022-04-30T15:07:51.456" v="1228" actId="26606"/>
          <ac:spMkLst>
            <pc:docMk/>
            <pc:sldMk cId="4285666652" sldId="259"/>
            <ac:spMk id="9" creationId="{A4AC5506-6312-4701-8D3C-40187889A947}"/>
          </ac:spMkLst>
        </pc:spChg>
        <pc:spChg chg="add del">
          <ac:chgData name="Žygimantas Mockus" userId="2e464c43-e5fd-4e1e-b895-a4b9cad5029c" providerId="ADAL" clId="{3B54D4B9-EF08-4B90-B24E-A530592646EA}" dt="2022-04-30T15:07:51.451" v="1227" actId="26606"/>
          <ac:spMkLst>
            <pc:docMk/>
            <pc:sldMk cId="4285666652" sldId="259"/>
            <ac:spMk id="12" creationId="{823AC064-BC96-4F32-8AE1-B2FD38754823}"/>
          </ac:spMkLst>
        </pc:spChg>
        <pc:spChg chg="add del mod">
          <ac:chgData name="Žygimantas Mockus" userId="2e464c43-e5fd-4e1e-b895-a4b9cad5029c" providerId="ADAL" clId="{3B54D4B9-EF08-4B90-B24E-A530592646EA}" dt="2022-04-30T15:15:10.751" v="1367" actId="21"/>
          <ac:spMkLst>
            <pc:docMk/>
            <pc:sldMk cId="4285666652" sldId="259"/>
            <ac:spMk id="13" creationId="{09E1AE74-EDA9-45EB-AA6A-8845C8A50D66}"/>
          </ac:spMkLst>
        </pc:spChg>
        <pc:spChg chg="add del">
          <ac:chgData name="Žygimantas Mockus" userId="2e464c43-e5fd-4e1e-b895-a4b9cad5029c" providerId="ADAL" clId="{3B54D4B9-EF08-4B90-B24E-A530592646EA}" dt="2022-04-29T22:12:28.749" v="200" actId="26606"/>
          <ac:spMkLst>
            <pc:docMk/>
            <pc:sldMk cId="4285666652" sldId="259"/>
            <ac:spMk id="13" creationId="{D670BCE4-79B3-A0F0-8582-65A160AAF5FC}"/>
          </ac:spMkLst>
        </pc:spChg>
        <pc:spChg chg="add del">
          <ac:chgData name="Žygimantas Mockus" userId="2e464c43-e5fd-4e1e-b895-a4b9cad5029c" providerId="ADAL" clId="{3B54D4B9-EF08-4B90-B24E-A530592646EA}" dt="2022-04-29T22:12:27.104" v="198" actId="26606"/>
          <ac:spMkLst>
            <pc:docMk/>
            <pc:sldMk cId="4285666652" sldId="259"/>
            <ac:spMk id="14" creationId="{D4D28E87-62D2-4602-B72F-5F74AA236CC3}"/>
          </ac:spMkLst>
        </pc:spChg>
        <pc:spChg chg="add del mod">
          <ac:chgData name="Žygimantas Mockus" userId="2e464c43-e5fd-4e1e-b895-a4b9cad5029c" providerId="ADAL" clId="{3B54D4B9-EF08-4B90-B24E-A530592646EA}" dt="2022-04-30T15:07:34.609" v="1219" actId="478"/>
          <ac:spMkLst>
            <pc:docMk/>
            <pc:sldMk cId="4285666652" sldId="259"/>
            <ac:spMk id="15" creationId="{0097BAA3-8671-4E8A-ADB8-B8679FDDE11E}"/>
          </ac:spMkLst>
        </pc:spChg>
        <pc:spChg chg="add del">
          <ac:chgData name="Žygimantas Mockus" userId="2e464c43-e5fd-4e1e-b895-a4b9cad5029c" providerId="ADAL" clId="{3B54D4B9-EF08-4B90-B24E-A530592646EA}" dt="2022-04-29T22:12:28.749" v="200" actId="26606"/>
          <ac:spMkLst>
            <pc:docMk/>
            <pc:sldMk cId="4285666652" sldId="259"/>
            <ac:spMk id="16" creationId="{1B15ED52-F352-441B-82BF-E0EA34836D08}"/>
          </ac:spMkLst>
        </pc:spChg>
        <pc:spChg chg="add del mod">
          <ac:chgData name="Žygimantas Mockus" userId="2e464c43-e5fd-4e1e-b895-a4b9cad5029c" providerId="ADAL" clId="{3B54D4B9-EF08-4B90-B24E-A530592646EA}" dt="2022-04-30T15:07:37.605" v="1222" actId="478"/>
          <ac:spMkLst>
            <pc:docMk/>
            <pc:sldMk cId="4285666652" sldId="259"/>
            <ac:spMk id="17" creationId="{6E57725F-69D6-4EF3-9EE8-66E9D119672C}"/>
          </ac:spMkLst>
        </pc:spChg>
        <pc:spChg chg="add del">
          <ac:chgData name="Žygimantas Mockus" userId="2e464c43-e5fd-4e1e-b895-a4b9cad5029c" providerId="ADAL" clId="{3B54D4B9-EF08-4B90-B24E-A530592646EA}" dt="2022-04-29T22:12:28.749" v="200" actId="26606"/>
          <ac:spMkLst>
            <pc:docMk/>
            <pc:sldMk cId="4285666652" sldId="259"/>
            <ac:spMk id="18" creationId="{3B2E3793-BFE6-45A2-9B7B-E18844431C99}"/>
          </ac:spMkLst>
        </pc:spChg>
        <pc:spChg chg="add del mod">
          <ac:chgData name="Žygimantas Mockus" userId="2e464c43-e5fd-4e1e-b895-a4b9cad5029c" providerId="ADAL" clId="{3B54D4B9-EF08-4B90-B24E-A530592646EA}" dt="2022-04-29T22:21:50.167" v="426" actId="478"/>
          <ac:spMkLst>
            <pc:docMk/>
            <pc:sldMk cId="4285666652" sldId="259"/>
            <ac:spMk id="19" creationId="{3B7B8BBE-CEAB-4E70-9FCA-B0B32B485827}"/>
          </ac:spMkLst>
        </pc:spChg>
        <pc:spChg chg="add del">
          <ac:chgData name="Žygimantas Mockus" userId="2e464c43-e5fd-4e1e-b895-a4b9cad5029c" providerId="ADAL" clId="{3B54D4B9-EF08-4B90-B24E-A530592646EA}" dt="2022-04-29T22:12:28.749" v="200" actId="26606"/>
          <ac:spMkLst>
            <pc:docMk/>
            <pc:sldMk cId="4285666652" sldId="259"/>
            <ac:spMk id="20" creationId="{BC4C4868-CB8F-4AF9-9CDB-8108F2C19B67}"/>
          </ac:spMkLst>
        </pc:spChg>
        <pc:spChg chg="add del mod">
          <ac:chgData name="Žygimantas Mockus" userId="2e464c43-e5fd-4e1e-b895-a4b9cad5029c" providerId="ADAL" clId="{3B54D4B9-EF08-4B90-B24E-A530592646EA}" dt="2022-04-30T15:07:38.697" v="1223" actId="478"/>
          <ac:spMkLst>
            <pc:docMk/>
            <pc:sldMk cId="4285666652" sldId="259"/>
            <ac:spMk id="21" creationId="{4658717D-4BEA-4686-933C-C86138C0C7EE}"/>
          </ac:spMkLst>
        </pc:spChg>
        <pc:spChg chg="add del">
          <ac:chgData name="Žygimantas Mockus" userId="2e464c43-e5fd-4e1e-b895-a4b9cad5029c" providerId="ADAL" clId="{3B54D4B9-EF08-4B90-B24E-A530592646EA}" dt="2022-04-29T22:12:28.749" v="200" actId="26606"/>
          <ac:spMkLst>
            <pc:docMk/>
            <pc:sldMk cId="4285666652" sldId="259"/>
            <ac:spMk id="22" creationId="{375E0459-6403-40CD-989D-56A4407CA12E}"/>
          </ac:spMkLst>
        </pc:spChg>
        <pc:spChg chg="add mod">
          <ac:chgData name="Žygimantas Mockus" userId="2e464c43-e5fd-4e1e-b895-a4b9cad5029c" providerId="ADAL" clId="{3B54D4B9-EF08-4B90-B24E-A530592646EA}" dt="2022-04-30T15:08:24.670" v="1240" actId="1076"/>
          <ac:spMkLst>
            <pc:docMk/>
            <pc:sldMk cId="4285666652" sldId="259"/>
            <ac:spMk id="22" creationId="{BD964C03-CFF7-4CA1-9C5C-01553C5AE6B0}"/>
          </ac:spMkLst>
        </pc:spChg>
        <pc:spChg chg="add del">
          <ac:chgData name="Žygimantas Mockus" userId="2e464c43-e5fd-4e1e-b895-a4b9cad5029c" providerId="ADAL" clId="{3B54D4B9-EF08-4B90-B24E-A530592646EA}" dt="2022-04-30T15:07:51.451" v="1227" actId="26606"/>
          <ac:spMkLst>
            <pc:docMk/>
            <pc:sldMk cId="4285666652" sldId="259"/>
            <ac:spMk id="23" creationId="{A1A54D78-9E99-FAC0-7A58-E64EB96DEA8A}"/>
          </ac:spMkLst>
        </pc:spChg>
        <pc:spChg chg="add del">
          <ac:chgData name="Žygimantas Mockus" userId="2e464c43-e5fd-4e1e-b895-a4b9cad5029c" providerId="ADAL" clId="{3B54D4B9-EF08-4B90-B24E-A530592646EA}" dt="2022-04-29T22:12:28.749" v="200" actId="26606"/>
          <ac:spMkLst>
            <pc:docMk/>
            <pc:sldMk cId="4285666652" sldId="259"/>
            <ac:spMk id="24" creationId="{53E5B1A8-3AC9-4BD1-9BBC-78CA94F2D1BA}"/>
          </ac:spMkLst>
        </pc:spChg>
        <pc:spChg chg="add mod">
          <ac:chgData name="Žygimantas Mockus" userId="2e464c43-e5fd-4e1e-b895-a4b9cad5029c" providerId="ADAL" clId="{3B54D4B9-EF08-4B90-B24E-A530592646EA}" dt="2022-04-30T15:08:36.311" v="1244" actId="1076"/>
          <ac:spMkLst>
            <pc:docMk/>
            <pc:sldMk cId="4285666652" sldId="259"/>
            <ac:spMk id="24" creationId="{E1A4D6F3-3112-4301-8D80-FBD3FC717412}"/>
          </ac:spMkLst>
        </pc:spChg>
        <pc:spChg chg="add mod">
          <ac:chgData name="Žygimantas Mockus" userId="2e464c43-e5fd-4e1e-b895-a4b9cad5029c" providerId="ADAL" clId="{3B54D4B9-EF08-4B90-B24E-A530592646EA}" dt="2022-04-30T15:08:46.983" v="1248" actId="1076"/>
          <ac:spMkLst>
            <pc:docMk/>
            <pc:sldMk cId="4285666652" sldId="259"/>
            <ac:spMk id="26" creationId="{38A4CE10-D4BA-4BCE-9648-F219654298EF}"/>
          </ac:spMkLst>
        </pc:spChg>
        <pc:spChg chg="add">
          <ac:chgData name="Žygimantas Mockus" userId="2e464c43-e5fd-4e1e-b895-a4b9cad5029c" providerId="ADAL" clId="{3B54D4B9-EF08-4B90-B24E-A530592646EA}" dt="2022-04-30T15:07:51.456" v="1228" actId="26606"/>
          <ac:spMkLst>
            <pc:docMk/>
            <pc:sldMk cId="4285666652" sldId="259"/>
            <ac:spMk id="27" creationId="{823AC064-BC96-4F32-8AE1-B2FD38754823}"/>
          </ac:spMkLst>
        </pc:spChg>
        <pc:spChg chg="add del mod">
          <ac:chgData name="Žygimantas Mockus" userId="2e464c43-e5fd-4e1e-b895-a4b9cad5029c" providerId="ADAL" clId="{3B54D4B9-EF08-4B90-B24E-A530592646EA}" dt="2022-04-30T15:15:33.901" v="1372" actId="20577"/>
          <ac:spMkLst>
            <pc:docMk/>
            <pc:sldMk cId="4285666652" sldId="259"/>
            <ac:spMk id="28" creationId="{5290CFF9-485E-F39B-153C-AF8AED77A9C9}"/>
          </ac:spMkLst>
        </pc:spChg>
        <pc:spChg chg="add mod">
          <ac:chgData name="Žygimantas Mockus" userId="2e464c43-e5fd-4e1e-b895-a4b9cad5029c" providerId="ADAL" clId="{3B54D4B9-EF08-4B90-B24E-A530592646EA}" dt="2022-04-30T15:09:05.476" v="1254" actId="255"/>
          <ac:spMkLst>
            <pc:docMk/>
            <pc:sldMk cId="4285666652" sldId="259"/>
            <ac:spMk id="31" creationId="{6362C259-2195-4239-B6AE-864E1C6810FF}"/>
          </ac:spMkLst>
        </pc:spChg>
        <pc:spChg chg="add mod ord">
          <ac:chgData name="Žygimantas Mockus" userId="2e464c43-e5fd-4e1e-b895-a4b9cad5029c" providerId="ADAL" clId="{3B54D4B9-EF08-4B90-B24E-A530592646EA}" dt="2022-04-30T15:10:09.720" v="1269" actId="14100"/>
          <ac:spMkLst>
            <pc:docMk/>
            <pc:sldMk cId="4285666652" sldId="259"/>
            <ac:spMk id="32" creationId="{B8A7BF0C-9F4C-4CCD-9B41-D27B4B1A494C}"/>
          </ac:spMkLst>
        </pc:spChg>
        <pc:graphicFrameChg chg="add del mod">
          <ac:chgData name="Žygimantas Mockus" userId="2e464c43-e5fd-4e1e-b895-a4b9cad5029c" providerId="ADAL" clId="{3B54D4B9-EF08-4B90-B24E-A530592646EA}" dt="2022-04-30T15:15:31.320" v="1370" actId="26606"/>
          <ac:graphicFrameMkLst>
            <pc:docMk/>
            <pc:sldMk cId="4285666652" sldId="259"/>
            <ac:graphicFrameMk id="34" creationId="{587A1CFA-4D6B-EE0F-0C89-F801C3877BCE}"/>
          </ac:graphicFrameMkLst>
        </pc:graphicFrameChg>
        <pc:picChg chg="add del mod ord">
          <ac:chgData name="Žygimantas Mockus" userId="2e464c43-e5fd-4e1e-b895-a4b9cad5029c" providerId="ADAL" clId="{3B54D4B9-EF08-4B90-B24E-A530592646EA}" dt="2022-04-30T15:09:51.514" v="1264" actId="167"/>
          <ac:picMkLst>
            <pc:docMk/>
            <pc:sldMk cId="4285666652" sldId="259"/>
            <ac:picMk id="4" creationId="{1B8FCF09-D32C-4A64-A1D6-3CB740DD17B6}"/>
          </ac:picMkLst>
        </pc:picChg>
        <pc:cxnChg chg="add del">
          <ac:chgData name="Žygimantas Mockus" userId="2e464c43-e5fd-4e1e-b895-a4b9cad5029c" providerId="ADAL" clId="{3B54D4B9-EF08-4B90-B24E-A530592646EA}" dt="2022-04-30T15:07:51.451" v="1227" actId="26606"/>
          <ac:cxnSpMkLst>
            <pc:docMk/>
            <pc:sldMk cId="4285666652" sldId="259"/>
            <ac:cxnSpMk id="11" creationId="{DB146403-F3D6-484B-B2ED-97F9565D0370}"/>
          </ac:cxnSpMkLst>
        </pc:cxnChg>
        <pc:cxnChg chg="add del">
          <ac:chgData name="Žygimantas Mockus" userId="2e464c43-e5fd-4e1e-b895-a4b9cad5029c" providerId="ADAL" clId="{3B54D4B9-EF08-4B90-B24E-A530592646EA}" dt="2022-04-30T15:07:51.451" v="1227" actId="26606"/>
          <ac:cxnSpMkLst>
            <pc:docMk/>
            <pc:sldMk cId="4285666652" sldId="259"/>
            <ac:cxnSpMk id="25" creationId="{7E7C77BC-7138-40B1-A15B-20F57A494629}"/>
          </ac:cxnSpMkLst>
        </pc:cxnChg>
        <pc:cxnChg chg="add">
          <ac:chgData name="Žygimantas Mockus" userId="2e464c43-e5fd-4e1e-b895-a4b9cad5029c" providerId="ADAL" clId="{3B54D4B9-EF08-4B90-B24E-A530592646EA}" dt="2022-04-30T15:07:51.456" v="1228" actId="26606"/>
          <ac:cxnSpMkLst>
            <pc:docMk/>
            <pc:sldMk cId="4285666652" sldId="259"/>
            <ac:cxnSpMk id="29" creationId="{7E7C77BC-7138-40B1-A15B-20F57A494629}"/>
          </ac:cxnSpMkLst>
        </pc:cxnChg>
        <pc:cxnChg chg="add">
          <ac:chgData name="Žygimantas Mockus" userId="2e464c43-e5fd-4e1e-b895-a4b9cad5029c" providerId="ADAL" clId="{3B54D4B9-EF08-4B90-B24E-A530592646EA}" dt="2022-04-30T15:07:51.456" v="1228" actId="26606"/>
          <ac:cxnSpMkLst>
            <pc:docMk/>
            <pc:sldMk cId="4285666652" sldId="259"/>
            <ac:cxnSpMk id="30" creationId="{DB146403-F3D6-484B-B2ED-97F9565D0370}"/>
          </ac:cxnSpMkLst>
        </pc:cxnChg>
      </pc:sldChg>
      <pc:sldChg chg="addSp delSp modSp new mod setBg setClrOvrMap">
        <pc:chgData name="Žygimantas Mockus" userId="2e464c43-e5fd-4e1e-b895-a4b9cad5029c" providerId="ADAL" clId="{3B54D4B9-EF08-4B90-B24E-A530592646EA}" dt="2022-04-29T22:09:31.332" v="190" actId="1076"/>
        <pc:sldMkLst>
          <pc:docMk/>
          <pc:sldMk cId="1317760946" sldId="260"/>
        </pc:sldMkLst>
        <pc:spChg chg="del">
          <ac:chgData name="Žygimantas Mockus" userId="2e464c43-e5fd-4e1e-b895-a4b9cad5029c" providerId="ADAL" clId="{3B54D4B9-EF08-4B90-B24E-A530592646EA}" dt="2022-04-29T21:59:51.750" v="74" actId="478"/>
          <ac:spMkLst>
            <pc:docMk/>
            <pc:sldMk cId="1317760946" sldId="260"/>
            <ac:spMk id="2" creationId="{605EE98F-F2DB-40DA-A01F-676F45D9652A}"/>
          </ac:spMkLst>
        </pc:spChg>
        <pc:spChg chg="del">
          <ac:chgData name="Žygimantas Mockus" userId="2e464c43-e5fd-4e1e-b895-a4b9cad5029c" providerId="ADAL" clId="{3B54D4B9-EF08-4B90-B24E-A530592646EA}" dt="2022-04-29T21:59:50.792" v="73" actId="478"/>
          <ac:spMkLst>
            <pc:docMk/>
            <pc:sldMk cId="1317760946" sldId="260"/>
            <ac:spMk id="3" creationId="{7D976DA7-CEA9-4732-8A63-B373D0A0F4B6}"/>
          </ac:spMkLst>
        </pc:spChg>
        <pc:spChg chg="add mod">
          <ac:chgData name="Žygimantas Mockus" userId="2e464c43-e5fd-4e1e-b895-a4b9cad5029c" providerId="ADAL" clId="{3B54D4B9-EF08-4B90-B24E-A530592646EA}" dt="2022-04-29T22:09:00.896" v="186" actId="1076"/>
          <ac:spMkLst>
            <pc:docMk/>
            <pc:sldMk cId="1317760946" sldId="260"/>
            <ac:spMk id="10" creationId="{C5DED293-8F72-40CA-9108-41EFBCF5D166}"/>
          </ac:spMkLst>
        </pc:spChg>
        <pc:spChg chg="add del mod">
          <ac:chgData name="Žygimantas Mockus" userId="2e464c43-e5fd-4e1e-b895-a4b9cad5029c" providerId="ADAL" clId="{3B54D4B9-EF08-4B90-B24E-A530592646EA}" dt="2022-04-29T22:07:18.358" v="161"/>
          <ac:spMkLst>
            <pc:docMk/>
            <pc:sldMk cId="1317760946" sldId="260"/>
            <ac:spMk id="11" creationId="{0605E65C-BBEE-4E25-BA0E-8F531D1B6BC5}"/>
          </ac:spMkLst>
        </pc:spChg>
        <pc:spChg chg="add mod">
          <ac:chgData name="Žygimantas Mockus" userId="2e464c43-e5fd-4e1e-b895-a4b9cad5029c" providerId="ADAL" clId="{3B54D4B9-EF08-4B90-B24E-A530592646EA}" dt="2022-04-29T22:09:31.332" v="190" actId="1076"/>
          <ac:spMkLst>
            <pc:docMk/>
            <pc:sldMk cId="1317760946" sldId="260"/>
            <ac:spMk id="12" creationId="{74DCB833-D621-4161-8F88-6B3DF6B245CA}"/>
          </ac:spMkLst>
        </pc:spChg>
        <pc:spChg chg="add mod">
          <ac:chgData name="Žygimantas Mockus" userId="2e464c43-e5fd-4e1e-b895-a4b9cad5029c" providerId="ADAL" clId="{3B54D4B9-EF08-4B90-B24E-A530592646EA}" dt="2022-04-29T22:09:05.926" v="187" actId="1076"/>
          <ac:spMkLst>
            <pc:docMk/>
            <pc:sldMk cId="1317760946" sldId="260"/>
            <ac:spMk id="13" creationId="{33DEB38E-B14F-4232-88B5-DCF5C05A5364}"/>
          </ac:spMkLst>
        </pc:spChg>
        <pc:spChg chg="add del">
          <ac:chgData name="Žygimantas Mockus" userId="2e464c43-e5fd-4e1e-b895-a4b9cad5029c" providerId="ADAL" clId="{3B54D4B9-EF08-4B90-B24E-A530592646EA}" dt="2022-04-29T22:00:41.143" v="82" actId="26606"/>
          <ac:spMkLst>
            <pc:docMk/>
            <pc:sldMk cId="1317760946" sldId="260"/>
            <ac:spMk id="75" creationId="{4F7B9026-36AD-42E4-B172-8D68F3A339B4}"/>
          </ac:spMkLst>
        </pc:spChg>
        <pc:spChg chg="add del">
          <ac:chgData name="Žygimantas Mockus" userId="2e464c43-e5fd-4e1e-b895-a4b9cad5029c" providerId="ADAL" clId="{3B54D4B9-EF08-4B90-B24E-A530592646EA}" dt="2022-04-29T22:03:51.561" v="112" actId="26606"/>
          <ac:spMkLst>
            <pc:docMk/>
            <pc:sldMk cId="1317760946" sldId="260"/>
            <ac:spMk id="76" creationId="{19E301E5-1206-47D0-9CDF-72583D739089}"/>
          </ac:spMkLst>
        </pc:spChg>
        <pc:spChg chg="add del">
          <ac:chgData name="Žygimantas Mockus" userId="2e464c43-e5fd-4e1e-b895-a4b9cad5029c" providerId="ADAL" clId="{3B54D4B9-EF08-4B90-B24E-A530592646EA}" dt="2022-04-29T22:00:56.173" v="87" actId="26606"/>
          <ac:spMkLst>
            <pc:docMk/>
            <pc:sldMk cId="1317760946" sldId="260"/>
            <ac:spMk id="77" creationId="{AFA31FBE-7948-4384-B68A-75DEFDC4955A}"/>
          </ac:spMkLst>
        </pc:spChg>
        <pc:spChg chg="add del">
          <ac:chgData name="Žygimantas Mockus" userId="2e464c43-e5fd-4e1e-b895-a4b9cad5029c" providerId="ADAL" clId="{3B54D4B9-EF08-4B90-B24E-A530592646EA}" dt="2022-04-29T22:03:51.561" v="112" actId="26606"/>
          <ac:spMkLst>
            <pc:docMk/>
            <pc:sldMk cId="1317760946" sldId="260"/>
            <ac:spMk id="78" creationId="{AFA31FBE-7948-4384-B68A-75DEFDC4955A}"/>
          </ac:spMkLst>
        </pc:spChg>
        <pc:spChg chg="add del">
          <ac:chgData name="Žygimantas Mockus" userId="2e464c43-e5fd-4e1e-b895-a4b9cad5029c" providerId="ADAL" clId="{3B54D4B9-EF08-4B90-B24E-A530592646EA}" dt="2022-04-29T22:01:27.719" v="94" actId="26606"/>
          <ac:spMkLst>
            <pc:docMk/>
            <pc:sldMk cId="1317760946" sldId="260"/>
            <ac:spMk id="80" creationId="{BE5390C0-EA28-456A-8C95-1CDB808E9DDE}"/>
          </ac:spMkLst>
        </pc:spChg>
        <pc:spChg chg="add del">
          <ac:chgData name="Žygimantas Mockus" userId="2e464c43-e5fd-4e1e-b895-a4b9cad5029c" providerId="ADAL" clId="{3B54D4B9-EF08-4B90-B24E-A530592646EA}" dt="2022-04-29T22:04:36.467" v="122" actId="26606"/>
          <ac:spMkLst>
            <pc:docMk/>
            <pc:sldMk cId="1317760946" sldId="260"/>
            <ac:spMk id="83" creationId="{19E301E5-1206-47D0-9CDF-72583D739089}"/>
          </ac:spMkLst>
        </pc:spChg>
        <pc:spChg chg="add del">
          <ac:chgData name="Žygimantas Mockus" userId="2e464c43-e5fd-4e1e-b895-a4b9cad5029c" providerId="ADAL" clId="{3B54D4B9-EF08-4B90-B24E-A530592646EA}" dt="2022-04-29T22:04:36.467" v="122" actId="26606"/>
          <ac:spMkLst>
            <pc:docMk/>
            <pc:sldMk cId="1317760946" sldId="260"/>
            <ac:spMk id="85" creationId="{AFA31FBE-7948-4384-B68A-75DEFDC4955A}"/>
          </ac:spMkLst>
        </pc:spChg>
        <pc:spChg chg="add del">
          <ac:chgData name="Žygimantas Mockus" userId="2e464c43-e5fd-4e1e-b895-a4b9cad5029c" providerId="ADAL" clId="{3B54D4B9-EF08-4B90-B24E-A530592646EA}" dt="2022-04-29T22:04:33.239" v="117" actId="26606"/>
          <ac:spMkLst>
            <pc:docMk/>
            <pc:sldMk cId="1317760946" sldId="260"/>
            <ac:spMk id="90" creationId="{42A4FC2C-047E-45A5-965D-8E1E3BF09BC6}"/>
          </ac:spMkLst>
        </pc:spChg>
        <pc:spChg chg="add del">
          <ac:chgData name="Žygimantas Mockus" userId="2e464c43-e5fd-4e1e-b895-a4b9cad5029c" providerId="ADAL" clId="{3B54D4B9-EF08-4B90-B24E-A530592646EA}" dt="2022-04-29T22:04:35.023" v="119" actId="26606"/>
          <ac:spMkLst>
            <pc:docMk/>
            <pc:sldMk cId="1317760946" sldId="260"/>
            <ac:spMk id="92" creationId="{FABB624F-BF77-4AE1-B71D-2D681D4731B8}"/>
          </ac:spMkLst>
        </pc:spChg>
        <pc:spChg chg="add del">
          <ac:chgData name="Žygimantas Mockus" userId="2e464c43-e5fd-4e1e-b895-a4b9cad5029c" providerId="ADAL" clId="{3B54D4B9-EF08-4B90-B24E-A530592646EA}" dt="2022-04-29T22:04:36.466" v="121" actId="26606"/>
          <ac:spMkLst>
            <pc:docMk/>
            <pc:sldMk cId="1317760946" sldId="260"/>
            <ac:spMk id="94" creationId="{4F7B9026-36AD-42E4-B172-8D68F3A339B4}"/>
          </ac:spMkLst>
        </pc:spChg>
        <pc:spChg chg="add del">
          <ac:chgData name="Žygimantas Mockus" userId="2e464c43-e5fd-4e1e-b895-a4b9cad5029c" providerId="ADAL" clId="{3B54D4B9-EF08-4B90-B24E-A530592646EA}" dt="2022-04-29T22:00:44.982" v="84" actId="26606"/>
          <ac:spMkLst>
            <pc:docMk/>
            <pc:sldMk cId="1317760946" sldId="260"/>
            <ac:spMk id="4104" creationId="{42A4FC2C-047E-45A5-965D-8E1E3BF09BC6}"/>
          </ac:spMkLst>
        </pc:spChg>
        <pc:spChg chg="add del">
          <ac:chgData name="Žygimantas Mockus" userId="2e464c43-e5fd-4e1e-b895-a4b9cad5029c" providerId="ADAL" clId="{3B54D4B9-EF08-4B90-B24E-A530592646EA}" dt="2022-04-29T22:00:56.173" v="87" actId="26606"/>
          <ac:spMkLst>
            <pc:docMk/>
            <pc:sldMk cId="1317760946" sldId="260"/>
            <ac:spMk id="4106" creationId="{19E301E5-1206-47D0-9CDF-72583D739089}"/>
          </ac:spMkLst>
        </pc:spChg>
        <pc:picChg chg="add mod ord">
          <ac:chgData name="Žygimantas Mockus" userId="2e464c43-e5fd-4e1e-b895-a4b9cad5029c" providerId="ADAL" clId="{3B54D4B9-EF08-4B90-B24E-A530592646EA}" dt="2022-04-29T22:05:51.953" v="132" actId="1076"/>
          <ac:picMkLst>
            <pc:docMk/>
            <pc:sldMk cId="1317760946" sldId="260"/>
            <ac:picMk id="4" creationId="{6C0BFD11-D00D-4D0D-AB51-798C2E77CB49}"/>
          </ac:picMkLst>
        </pc:picChg>
        <pc:picChg chg="add mod">
          <ac:chgData name="Žygimantas Mockus" userId="2e464c43-e5fd-4e1e-b895-a4b9cad5029c" providerId="ADAL" clId="{3B54D4B9-EF08-4B90-B24E-A530592646EA}" dt="2022-04-29T22:05:46.519" v="131" actId="1076"/>
          <ac:picMkLst>
            <pc:docMk/>
            <pc:sldMk cId="1317760946" sldId="260"/>
            <ac:picMk id="5" creationId="{A62582A5-163C-4213-A330-4AC0774682F9}"/>
          </ac:picMkLst>
        </pc:picChg>
        <pc:picChg chg="add del mod">
          <ac:chgData name="Žygimantas Mockus" userId="2e464c43-e5fd-4e1e-b895-a4b9cad5029c" providerId="ADAL" clId="{3B54D4B9-EF08-4B90-B24E-A530592646EA}" dt="2022-04-29T21:59:48.491" v="71"/>
          <ac:picMkLst>
            <pc:docMk/>
            <pc:sldMk cId="1317760946" sldId="260"/>
            <ac:picMk id="6" creationId="{4454C504-BC89-4378-8369-57DD2A86E9BA}"/>
          </ac:picMkLst>
        </pc:picChg>
        <pc:picChg chg="add del mod">
          <ac:chgData name="Žygimantas Mockus" userId="2e464c43-e5fd-4e1e-b895-a4b9cad5029c" providerId="ADAL" clId="{3B54D4B9-EF08-4B90-B24E-A530592646EA}" dt="2022-04-29T21:59:48.491" v="71"/>
          <ac:picMkLst>
            <pc:docMk/>
            <pc:sldMk cId="1317760946" sldId="260"/>
            <ac:picMk id="7" creationId="{20AA765B-0AE2-4DB2-A9CF-094A069CC58F}"/>
          </ac:picMkLst>
        </pc:picChg>
        <pc:picChg chg="add mod ord">
          <ac:chgData name="Žygimantas Mockus" userId="2e464c43-e5fd-4e1e-b895-a4b9cad5029c" providerId="ADAL" clId="{3B54D4B9-EF08-4B90-B24E-A530592646EA}" dt="2022-04-29T22:05:54.481" v="133" actId="1076"/>
          <ac:picMkLst>
            <pc:docMk/>
            <pc:sldMk cId="1317760946" sldId="260"/>
            <ac:picMk id="8" creationId="{120EA9E2-1B1C-40A5-A84F-7C066604D949}"/>
          </ac:picMkLst>
        </pc:picChg>
        <pc:picChg chg="add del mod ord">
          <ac:chgData name="Žygimantas Mockus" userId="2e464c43-e5fd-4e1e-b895-a4b9cad5029c" providerId="ADAL" clId="{3B54D4B9-EF08-4B90-B24E-A530592646EA}" dt="2022-04-29T22:05:03.804" v="123" actId="478"/>
          <ac:picMkLst>
            <pc:docMk/>
            <pc:sldMk cId="1317760946" sldId="260"/>
            <ac:picMk id="9" creationId="{20001166-0C52-4B6E-8A9C-C865D6331E96}"/>
          </ac:picMkLst>
        </pc:picChg>
        <pc:picChg chg="add del mod">
          <ac:chgData name="Žygimantas Mockus" userId="2e464c43-e5fd-4e1e-b895-a4b9cad5029c" providerId="ADAL" clId="{3B54D4B9-EF08-4B90-B24E-A530592646EA}" dt="2022-04-29T21:59:57.286" v="78" actId="478"/>
          <ac:picMkLst>
            <pc:docMk/>
            <pc:sldMk cId="1317760946" sldId="260"/>
            <ac:picMk id="4098" creationId="{09BAE217-47AE-4F6C-B5B9-7D5E1BD12C59}"/>
          </ac:picMkLst>
        </pc:picChg>
        <pc:picChg chg="add del mod">
          <ac:chgData name="Žygimantas Mockus" userId="2e464c43-e5fd-4e1e-b895-a4b9cad5029c" providerId="ADAL" clId="{3B54D4B9-EF08-4B90-B24E-A530592646EA}" dt="2022-04-29T21:59:46.804" v="69"/>
          <ac:picMkLst>
            <pc:docMk/>
            <pc:sldMk cId="1317760946" sldId="260"/>
            <ac:picMk id="4100" creationId="{266BE0E6-798F-4B21-9848-CF7AF10A19C3}"/>
          </ac:picMkLst>
        </pc:picChg>
        <pc:picChg chg="add del mod ord">
          <ac:chgData name="Žygimantas Mockus" userId="2e464c43-e5fd-4e1e-b895-a4b9cad5029c" providerId="ADAL" clId="{3B54D4B9-EF08-4B90-B24E-A530592646EA}" dt="2022-04-29T22:03:47.772" v="109" actId="478"/>
          <ac:picMkLst>
            <pc:docMk/>
            <pc:sldMk cId="1317760946" sldId="260"/>
            <ac:picMk id="4102" creationId="{EA3F5A81-3368-4AA0-8516-374AA21758AE}"/>
          </ac:picMkLst>
        </pc:picChg>
      </pc:sldChg>
      <pc:sldChg chg="addSp delSp modSp new mod setBg">
        <pc:chgData name="Žygimantas Mockus" userId="2e464c43-e5fd-4e1e-b895-a4b9cad5029c" providerId="ADAL" clId="{3B54D4B9-EF08-4B90-B24E-A530592646EA}" dt="2022-04-29T22:12:10.649" v="194" actId="26606"/>
        <pc:sldMkLst>
          <pc:docMk/>
          <pc:sldMk cId="1083158512" sldId="261"/>
        </pc:sldMkLst>
        <pc:spChg chg="del">
          <ac:chgData name="Žygimantas Mockus" userId="2e464c43-e5fd-4e1e-b895-a4b9cad5029c" providerId="ADAL" clId="{3B54D4B9-EF08-4B90-B24E-A530592646EA}" dt="2022-04-29T22:12:08.833" v="193" actId="478"/>
          <ac:spMkLst>
            <pc:docMk/>
            <pc:sldMk cId="1083158512" sldId="261"/>
            <ac:spMk id="2" creationId="{9DBEDC27-9BD7-4B7D-AA55-73487CB480AD}"/>
          </ac:spMkLst>
        </pc:spChg>
        <pc:spChg chg="del">
          <ac:chgData name="Žygimantas Mockus" userId="2e464c43-e5fd-4e1e-b895-a4b9cad5029c" providerId="ADAL" clId="{3B54D4B9-EF08-4B90-B24E-A530592646EA}" dt="2022-04-29T22:12:08.034" v="192" actId="478"/>
          <ac:spMkLst>
            <pc:docMk/>
            <pc:sldMk cId="1083158512" sldId="261"/>
            <ac:spMk id="3" creationId="{F06B84D4-0ED7-47DE-945E-112E20346B4C}"/>
          </ac:spMkLst>
        </pc:spChg>
        <pc:spChg chg="add">
          <ac:chgData name="Žygimantas Mockus" userId="2e464c43-e5fd-4e1e-b895-a4b9cad5029c" providerId="ADAL" clId="{3B54D4B9-EF08-4B90-B24E-A530592646EA}" dt="2022-04-29T22:12:10.649" v="194" actId="26606"/>
          <ac:spMkLst>
            <pc:docMk/>
            <pc:sldMk cId="1083158512" sldId="261"/>
            <ac:spMk id="71" creationId="{AB8C311F-7253-4AED-9701-7FC0708C41C7}"/>
          </ac:spMkLst>
        </pc:spChg>
        <pc:spChg chg="add">
          <ac:chgData name="Žygimantas Mockus" userId="2e464c43-e5fd-4e1e-b895-a4b9cad5029c" providerId="ADAL" clId="{3B54D4B9-EF08-4B90-B24E-A530592646EA}" dt="2022-04-29T22:12:10.649" v="194" actId="26606"/>
          <ac:spMkLst>
            <pc:docMk/>
            <pc:sldMk cId="1083158512" sldId="261"/>
            <ac:spMk id="73" creationId="{E2384209-CB15-4CDF-9D31-C44FD9A3F20D}"/>
          </ac:spMkLst>
        </pc:spChg>
        <pc:spChg chg="add">
          <ac:chgData name="Žygimantas Mockus" userId="2e464c43-e5fd-4e1e-b895-a4b9cad5029c" providerId="ADAL" clId="{3B54D4B9-EF08-4B90-B24E-A530592646EA}" dt="2022-04-29T22:12:10.649" v="194" actId="26606"/>
          <ac:spMkLst>
            <pc:docMk/>
            <pc:sldMk cId="1083158512" sldId="261"/>
            <ac:spMk id="75" creationId="{2633B3B5-CC90-43F0-8714-D31D1F3F0209}"/>
          </ac:spMkLst>
        </pc:spChg>
        <pc:spChg chg="add">
          <ac:chgData name="Žygimantas Mockus" userId="2e464c43-e5fd-4e1e-b895-a4b9cad5029c" providerId="ADAL" clId="{3B54D4B9-EF08-4B90-B24E-A530592646EA}" dt="2022-04-29T22:12:10.649" v="194" actId="26606"/>
          <ac:spMkLst>
            <pc:docMk/>
            <pc:sldMk cId="1083158512" sldId="261"/>
            <ac:spMk id="77" creationId="{A8D57A06-A426-446D-B02C-A2DC6B62E45E}"/>
          </ac:spMkLst>
        </pc:spChg>
        <pc:picChg chg="add mod">
          <ac:chgData name="Žygimantas Mockus" userId="2e464c43-e5fd-4e1e-b895-a4b9cad5029c" providerId="ADAL" clId="{3B54D4B9-EF08-4B90-B24E-A530592646EA}" dt="2022-04-29T22:12:10.649" v="194" actId="26606"/>
          <ac:picMkLst>
            <pc:docMk/>
            <pc:sldMk cId="1083158512" sldId="261"/>
            <ac:picMk id="5122" creationId="{3921543C-C846-4443-9541-0C5ACD825291}"/>
          </ac:picMkLst>
        </pc:picChg>
      </pc:sldChg>
      <pc:sldChg chg="addSp delSp modSp new mod setBg">
        <pc:chgData name="Žygimantas Mockus" userId="2e464c43-e5fd-4e1e-b895-a4b9cad5029c" providerId="ADAL" clId="{3B54D4B9-EF08-4B90-B24E-A530592646EA}" dt="2022-04-30T20:12:16.587" v="2390" actId="403"/>
        <pc:sldMkLst>
          <pc:docMk/>
          <pc:sldMk cId="1518442435" sldId="262"/>
        </pc:sldMkLst>
        <pc:spChg chg="del">
          <ac:chgData name="Žygimantas Mockus" userId="2e464c43-e5fd-4e1e-b895-a4b9cad5029c" providerId="ADAL" clId="{3B54D4B9-EF08-4B90-B24E-A530592646EA}" dt="2022-04-29T22:17:15.472" v="263" actId="478"/>
          <ac:spMkLst>
            <pc:docMk/>
            <pc:sldMk cId="1518442435" sldId="262"/>
            <ac:spMk id="2" creationId="{2B111D63-81CD-4064-850E-7E8C06EB645B}"/>
          </ac:spMkLst>
        </pc:spChg>
        <pc:spChg chg="del">
          <ac:chgData name="Žygimantas Mockus" userId="2e464c43-e5fd-4e1e-b895-a4b9cad5029c" providerId="ADAL" clId="{3B54D4B9-EF08-4B90-B24E-A530592646EA}" dt="2022-04-29T22:17:14.418" v="262" actId="478"/>
          <ac:spMkLst>
            <pc:docMk/>
            <pc:sldMk cId="1518442435" sldId="262"/>
            <ac:spMk id="3" creationId="{098E3B16-118A-43FC-94AB-790CEE2EDA8C}"/>
          </ac:spMkLst>
        </pc:spChg>
        <pc:spChg chg="add del mod">
          <ac:chgData name="Žygimantas Mockus" userId="2e464c43-e5fd-4e1e-b895-a4b9cad5029c" providerId="ADAL" clId="{3B54D4B9-EF08-4B90-B24E-A530592646EA}" dt="2022-04-29T22:17:21.858" v="264" actId="478"/>
          <ac:spMkLst>
            <pc:docMk/>
            <pc:sldMk cId="1518442435" sldId="262"/>
            <ac:spMk id="4" creationId="{EB964E86-D6A9-4E0C-B948-AC1CDCAAE300}"/>
          </ac:spMkLst>
        </pc:spChg>
        <pc:spChg chg="add del">
          <ac:chgData name="Žygimantas Mockus" userId="2e464c43-e5fd-4e1e-b895-a4b9cad5029c" providerId="ADAL" clId="{3B54D4B9-EF08-4B90-B24E-A530592646EA}" dt="2022-04-29T22:18:54.150" v="307"/>
          <ac:spMkLst>
            <pc:docMk/>
            <pc:sldMk cId="1518442435" sldId="262"/>
            <ac:spMk id="5" creationId="{45CEE34A-2573-4D8F-9F64-A0C624527A7D}"/>
          </ac:spMkLst>
        </pc:spChg>
        <pc:spChg chg="add del">
          <ac:chgData name="Žygimantas Mockus" userId="2e464c43-e5fd-4e1e-b895-a4b9cad5029c" providerId="ADAL" clId="{3B54D4B9-EF08-4B90-B24E-A530592646EA}" dt="2022-04-29T22:18:59.430" v="309" actId="478"/>
          <ac:spMkLst>
            <pc:docMk/>
            <pc:sldMk cId="1518442435" sldId="262"/>
            <ac:spMk id="6" creationId="{1406B9CB-FB91-4DDC-BF94-5D88C3BBB7A4}"/>
          </ac:spMkLst>
        </pc:spChg>
        <pc:spChg chg="add mod">
          <ac:chgData name="Žygimantas Mockus" userId="2e464c43-e5fd-4e1e-b895-a4b9cad5029c" providerId="ADAL" clId="{3B54D4B9-EF08-4B90-B24E-A530592646EA}" dt="2022-04-29T22:18:13.774" v="298" actId="255"/>
          <ac:spMkLst>
            <pc:docMk/>
            <pc:sldMk cId="1518442435" sldId="262"/>
            <ac:spMk id="10" creationId="{A2998281-E867-4B07-9158-28A266D85A87}"/>
          </ac:spMkLst>
        </pc:spChg>
        <pc:spChg chg="add mod">
          <ac:chgData name="Žygimantas Mockus" userId="2e464c43-e5fd-4e1e-b895-a4b9cad5029c" providerId="ADAL" clId="{3B54D4B9-EF08-4B90-B24E-A530592646EA}" dt="2022-04-29T22:18:10.780" v="297" actId="14100"/>
          <ac:spMkLst>
            <pc:docMk/>
            <pc:sldMk cId="1518442435" sldId="262"/>
            <ac:spMk id="11" creationId="{F07C49AA-A04D-4276-BDAA-536DF724ECF6}"/>
          </ac:spMkLst>
        </pc:spChg>
        <pc:spChg chg="add mod">
          <ac:chgData name="Žygimantas Mockus" userId="2e464c43-e5fd-4e1e-b895-a4b9cad5029c" providerId="ADAL" clId="{3B54D4B9-EF08-4B90-B24E-A530592646EA}" dt="2022-04-29T22:19:12.564" v="315" actId="20577"/>
          <ac:spMkLst>
            <pc:docMk/>
            <pc:sldMk cId="1518442435" sldId="262"/>
            <ac:spMk id="12" creationId="{91804E38-C1D4-412E-A9B0-2E1109DD2307}"/>
          </ac:spMkLst>
        </pc:spChg>
        <pc:spChg chg="add del mod">
          <ac:chgData name="Žygimantas Mockus" userId="2e464c43-e5fd-4e1e-b895-a4b9cad5029c" providerId="ADAL" clId="{3B54D4B9-EF08-4B90-B24E-A530592646EA}" dt="2022-04-29T22:18:47.889" v="303"/>
          <ac:spMkLst>
            <pc:docMk/>
            <pc:sldMk cId="1518442435" sldId="262"/>
            <ac:spMk id="13" creationId="{58218A8B-4790-47F2-99CA-ABFA323ACB50}"/>
          </ac:spMkLst>
        </pc:spChg>
        <pc:spChg chg="add del mod">
          <ac:chgData name="Žygimantas Mockus" userId="2e464c43-e5fd-4e1e-b895-a4b9cad5029c" providerId="ADAL" clId="{3B54D4B9-EF08-4B90-B24E-A530592646EA}" dt="2022-04-29T22:18:49.652" v="305"/>
          <ac:spMkLst>
            <pc:docMk/>
            <pc:sldMk cId="1518442435" sldId="262"/>
            <ac:spMk id="14" creationId="{93076BE3-4E1A-4CB7-A57A-9A6F624F6221}"/>
          </ac:spMkLst>
        </pc:spChg>
        <pc:spChg chg="add del mod">
          <ac:chgData name="Žygimantas Mockus" userId="2e464c43-e5fd-4e1e-b895-a4b9cad5029c" providerId="ADAL" clId="{3B54D4B9-EF08-4B90-B24E-A530592646EA}" dt="2022-04-30T20:12:07.854" v="2388"/>
          <ac:spMkLst>
            <pc:docMk/>
            <pc:sldMk cId="1518442435" sldId="262"/>
            <ac:spMk id="15" creationId="{FD0C407F-CFB7-46C9-9717-2A8CF1DB0763}"/>
          </ac:spMkLst>
        </pc:spChg>
        <pc:spChg chg="add mod">
          <ac:chgData name="Žygimantas Mockus" userId="2e464c43-e5fd-4e1e-b895-a4b9cad5029c" providerId="ADAL" clId="{3B54D4B9-EF08-4B90-B24E-A530592646EA}" dt="2022-04-29T22:19:35.810" v="333" actId="20577"/>
          <ac:spMkLst>
            <pc:docMk/>
            <pc:sldMk cId="1518442435" sldId="262"/>
            <ac:spMk id="17" creationId="{157A7B83-04EE-4FA1-AA64-EAFB44B2EA10}"/>
          </ac:spMkLst>
        </pc:spChg>
        <pc:spChg chg="add del mod">
          <ac:chgData name="Žygimantas Mockus" userId="2e464c43-e5fd-4e1e-b895-a4b9cad5029c" providerId="ADAL" clId="{3B54D4B9-EF08-4B90-B24E-A530592646EA}" dt="2022-04-29T22:19:48.236" v="335"/>
          <ac:spMkLst>
            <pc:docMk/>
            <pc:sldMk cId="1518442435" sldId="262"/>
            <ac:spMk id="18" creationId="{D06651B4-E50D-4E6F-B1AA-65E267BEE084}"/>
          </ac:spMkLst>
        </pc:spChg>
        <pc:spChg chg="add mod">
          <ac:chgData name="Žygimantas Mockus" userId="2e464c43-e5fd-4e1e-b895-a4b9cad5029c" providerId="ADAL" clId="{3B54D4B9-EF08-4B90-B24E-A530592646EA}" dt="2022-04-29T22:20:09.816" v="342" actId="20577"/>
          <ac:spMkLst>
            <pc:docMk/>
            <pc:sldMk cId="1518442435" sldId="262"/>
            <ac:spMk id="19" creationId="{82666B14-99F3-45EA-B1B0-3EACD46BD872}"/>
          </ac:spMkLst>
        </pc:spChg>
        <pc:spChg chg="add mod">
          <ac:chgData name="Žygimantas Mockus" userId="2e464c43-e5fd-4e1e-b895-a4b9cad5029c" providerId="ADAL" clId="{3B54D4B9-EF08-4B90-B24E-A530592646EA}" dt="2022-04-29T22:20:34.076" v="367" actId="1076"/>
          <ac:spMkLst>
            <pc:docMk/>
            <pc:sldMk cId="1518442435" sldId="262"/>
            <ac:spMk id="20" creationId="{D6341986-259C-47E2-963C-C14946032EF8}"/>
          </ac:spMkLst>
        </pc:spChg>
        <pc:spChg chg="add mod">
          <ac:chgData name="Žygimantas Mockus" userId="2e464c43-e5fd-4e1e-b895-a4b9cad5029c" providerId="ADAL" clId="{3B54D4B9-EF08-4B90-B24E-A530592646EA}" dt="2022-04-30T20:12:16.587" v="2390" actId="403"/>
          <ac:spMkLst>
            <pc:docMk/>
            <pc:sldMk cId="1518442435" sldId="262"/>
            <ac:spMk id="21" creationId="{BC2CD560-7915-46F1-8FC1-886B59778BEE}"/>
          </ac:spMkLst>
        </pc:spChg>
        <pc:spChg chg="add">
          <ac:chgData name="Žygimantas Mockus" userId="2e464c43-e5fd-4e1e-b895-a4b9cad5029c" providerId="ADAL" clId="{3B54D4B9-EF08-4B90-B24E-A530592646EA}" dt="2022-04-29T22:17:23.356" v="265" actId="26606"/>
          <ac:spMkLst>
            <pc:docMk/>
            <pc:sldMk cId="1518442435" sldId="262"/>
            <ac:spMk id="71" creationId="{AB8C311F-7253-4AED-9701-7FC0708C41C7}"/>
          </ac:spMkLst>
        </pc:spChg>
        <pc:spChg chg="add">
          <ac:chgData name="Žygimantas Mockus" userId="2e464c43-e5fd-4e1e-b895-a4b9cad5029c" providerId="ADAL" clId="{3B54D4B9-EF08-4B90-B24E-A530592646EA}" dt="2022-04-29T22:17:23.356" v="265" actId="26606"/>
          <ac:spMkLst>
            <pc:docMk/>
            <pc:sldMk cId="1518442435" sldId="262"/>
            <ac:spMk id="73" creationId="{E2384209-CB15-4CDF-9D31-C44FD9A3F20D}"/>
          </ac:spMkLst>
        </pc:spChg>
        <pc:spChg chg="add">
          <ac:chgData name="Žygimantas Mockus" userId="2e464c43-e5fd-4e1e-b895-a4b9cad5029c" providerId="ADAL" clId="{3B54D4B9-EF08-4B90-B24E-A530592646EA}" dt="2022-04-29T22:17:23.356" v="265" actId="26606"/>
          <ac:spMkLst>
            <pc:docMk/>
            <pc:sldMk cId="1518442435" sldId="262"/>
            <ac:spMk id="75" creationId="{2633B3B5-CC90-43F0-8714-D31D1F3F0209}"/>
          </ac:spMkLst>
        </pc:spChg>
        <pc:spChg chg="add">
          <ac:chgData name="Žygimantas Mockus" userId="2e464c43-e5fd-4e1e-b895-a4b9cad5029c" providerId="ADAL" clId="{3B54D4B9-EF08-4B90-B24E-A530592646EA}" dt="2022-04-29T22:17:23.356" v="265" actId="26606"/>
          <ac:spMkLst>
            <pc:docMk/>
            <pc:sldMk cId="1518442435" sldId="262"/>
            <ac:spMk id="77" creationId="{A8D57A06-A426-446D-B02C-A2DC6B62E45E}"/>
          </ac:spMkLst>
        </pc:spChg>
        <pc:picChg chg="add mod">
          <ac:chgData name="Žygimantas Mockus" userId="2e464c43-e5fd-4e1e-b895-a4b9cad5029c" providerId="ADAL" clId="{3B54D4B9-EF08-4B90-B24E-A530592646EA}" dt="2022-04-29T22:17:23.356" v="265" actId="26606"/>
          <ac:picMkLst>
            <pc:docMk/>
            <pc:sldMk cId="1518442435" sldId="262"/>
            <ac:picMk id="6146" creationId="{6885AFC5-4E4E-46E7-8C3C-D3E92E635F82}"/>
          </ac:picMkLst>
        </pc:picChg>
      </pc:sldChg>
      <pc:sldChg chg="addSp delSp modSp new mod setBg">
        <pc:chgData name="Žygimantas Mockus" userId="2e464c43-e5fd-4e1e-b895-a4b9cad5029c" providerId="ADAL" clId="{3B54D4B9-EF08-4B90-B24E-A530592646EA}" dt="2022-04-30T15:16:26.533" v="1381" actId="20577"/>
        <pc:sldMkLst>
          <pc:docMk/>
          <pc:sldMk cId="2241713003" sldId="263"/>
        </pc:sldMkLst>
        <pc:spChg chg="del">
          <ac:chgData name="Žygimantas Mockus" userId="2e464c43-e5fd-4e1e-b895-a4b9cad5029c" providerId="ADAL" clId="{3B54D4B9-EF08-4B90-B24E-A530592646EA}" dt="2022-04-29T22:30:11.467" v="485" actId="478"/>
          <ac:spMkLst>
            <pc:docMk/>
            <pc:sldMk cId="2241713003" sldId="263"/>
            <ac:spMk id="2" creationId="{44F21A61-52E1-4251-9949-8B4565589EDF}"/>
          </ac:spMkLst>
        </pc:spChg>
        <pc:spChg chg="del">
          <ac:chgData name="Žygimantas Mockus" userId="2e464c43-e5fd-4e1e-b895-a4b9cad5029c" providerId="ADAL" clId="{3B54D4B9-EF08-4B90-B24E-A530592646EA}" dt="2022-04-29T22:30:11.006" v="484" actId="478"/>
          <ac:spMkLst>
            <pc:docMk/>
            <pc:sldMk cId="2241713003" sldId="263"/>
            <ac:spMk id="3" creationId="{B2ED7472-4EA4-4360-801C-BDA37D9189B2}"/>
          </ac:spMkLst>
        </pc:spChg>
        <pc:spChg chg="add del mod">
          <ac:chgData name="Žygimantas Mockus" userId="2e464c43-e5fd-4e1e-b895-a4b9cad5029c" providerId="ADAL" clId="{3B54D4B9-EF08-4B90-B24E-A530592646EA}" dt="2022-04-29T22:31:07.437" v="507" actId="478"/>
          <ac:spMkLst>
            <pc:docMk/>
            <pc:sldMk cId="2241713003" sldId="263"/>
            <ac:spMk id="5" creationId="{C0BA07ED-3848-4260-AB91-19C4F4868A82}"/>
          </ac:spMkLst>
        </pc:spChg>
        <pc:spChg chg="add del mod">
          <ac:chgData name="Žygimantas Mockus" userId="2e464c43-e5fd-4e1e-b895-a4b9cad5029c" providerId="ADAL" clId="{3B54D4B9-EF08-4B90-B24E-A530592646EA}" dt="2022-04-30T15:16:26.533" v="1381" actId="20577"/>
          <ac:spMkLst>
            <pc:docMk/>
            <pc:sldMk cId="2241713003" sldId="263"/>
            <ac:spMk id="6" creationId="{DD3DA10F-9EB5-4D64-B633-B8AB99180D9A}"/>
          </ac:spMkLst>
        </pc:spChg>
        <pc:spChg chg="add mod">
          <ac:chgData name="Žygimantas Mockus" userId="2e464c43-e5fd-4e1e-b895-a4b9cad5029c" providerId="ADAL" clId="{3B54D4B9-EF08-4B90-B24E-A530592646EA}" dt="2022-04-29T22:33:50.667" v="572" actId="14100"/>
          <ac:spMkLst>
            <pc:docMk/>
            <pc:sldMk cId="2241713003" sldId="263"/>
            <ac:spMk id="7" creationId="{F0D2BD3A-D98C-4643-9E37-80F9FB0D45DF}"/>
          </ac:spMkLst>
        </pc:spChg>
        <pc:spChg chg="add mod">
          <ac:chgData name="Žygimantas Mockus" userId="2e464c43-e5fd-4e1e-b895-a4b9cad5029c" providerId="ADAL" clId="{3B54D4B9-EF08-4B90-B24E-A530592646EA}" dt="2022-04-29T22:33:36.893" v="570" actId="1076"/>
          <ac:spMkLst>
            <pc:docMk/>
            <pc:sldMk cId="2241713003" sldId="263"/>
            <ac:spMk id="8" creationId="{A1F3126D-805A-4075-83D1-E59F11C29075}"/>
          </ac:spMkLst>
        </pc:spChg>
        <pc:spChg chg="add mod">
          <ac:chgData name="Žygimantas Mockus" userId="2e464c43-e5fd-4e1e-b895-a4b9cad5029c" providerId="ADAL" clId="{3B54D4B9-EF08-4B90-B24E-A530592646EA}" dt="2022-04-29T22:36:34.215" v="656" actId="20577"/>
          <ac:spMkLst>
            <pc:docMk/>
            <pc:sldMk cId="2241713003" sldId="263"/>
            <ac:spMk id="9" creationId="{6BA4F75D-4F9A-4C5F-B050-5F0C78E06860}"/>
          </ac:spMkLst>
        </pc:spChg>
        <pc:spChg chg="add mod">
          <ac:chgData name="Žygimantas Mockus" userId="2e464c43-e5fd-4e1e-b895-a4b9cad5029c" providerId="ADAL" clId="{3B54D4B9-EF08-4B90-B24E-A530592646EA}" dt="2022-04-29T22:36:26.337" v="637" actId="20577"/>
          <ac:spMkLst>
            <pc:docMk/>
            <pc:sldMk cId="2241713003" sldId="263"/>
            <ac:spMk id="19" creationId="{3397EC91-73A3-4158-BCC5-E339B9CCFE30}"/>
          </ac:spMkLst>
        </pc:spChg>
        <pc:spChg chg="add del">
          <ac:chgData name="Žygimantas Mockus" userId="2e464c43-e5fd-4e1e-b895-a4b9cad5029c" providerId="ADAL" clId="{3B54D4B9-EF08-4B90-B24E-A530592646EA}" dt="2022-04-29T22:30:27.588" v="492" actId="26606"/>
          <ac:spMkLst>
            <pc:docMk/>
            <pc:sldMk cId="2241713003" sldId="263"/>
            <ac:spMk id="71" creationId="{AB8C311F-7253-4AED-9701-7FC0708C41C7}"/>
          </ac:spMkLst>
        </pc:spChg>
        <pc:spChg chg="add del">
          <ac:chgData name="Žygimantas Mockus" userId="2e464c43-e5fd-4e1e-b895-a4b9cad5029c" providerId="ADAL" clId="{3B54D4B9-EF08-4B90-B24E-A530592646EA}" dt="2022-04-29T22:30:27.588" v="492" actId="26606"/>
          <ac:spMkLst>
            <pc:docMk/>
            <pc:sldMk cId="2241713003" sldId="263"/>
            <ac:spMk id="73" creationId="{E2384209-CB15-4CDF-9D31-C44FD9A3F20D}"/>
          </ac:spMkLst>
        </pc:spChg>
        <pc:spChg chg="add del">
          <ac:chgData name="Žygimantas Mockus" userId="2e464c43-e5fd-4e1e-b895-a4b9cad5029c" providerId="ADAL" clId="{3B54D4B9-EF08-4B90-B24E-A530592646EA}" dt="2022-04-29T22:30:27.588" v="492" actId="26606"/>
          <ac:spMkLst>
            <pc:docMk/>
            <pc:sldMk cId="2241713003" sldId="263"/>
            <ac:spMk id="75" creationId="{2633B3B5-CC90-43F0-8714-D31D1F3F0209}"/>
          </ac:spMkLst>
        </pc:spChg>
        <pc:spChg chg="add">
          <ac:chgData name="Žygimantas Mockus" userId="2e464c43-e5fd-4e1e-b895-a4b9cad5029c" providerId="ADAL" clId="{3B54D4B9-EF08-4B90-B24E-A530592646EA}" dt="2022-04-29T22:30:27.588" v="492" actId="26606"/>
          <ac:spMkLst>
            <pc:docMk/>
            <pc:sldMk cId="2241713003" sldId="263"/>
            <ac:spMk id="76" creationId="{AB8C311F-7253-4AED-9701-7FC0708C41C7}"/>
          </ac:spMkLst>
        </pc:spChg>
        <pc:spChg chg="add del">
          <ac:chgData name="Žygimantas Mockus" userId="2e464c43-e5fd-4e1e-b895-a4b9cad5029c" providerId="ADAL" clId="{3B54D4B9-EF08-4B90-B24E-A530592646EA}" dt="2022-04-29T22:30:27.588" v="492" actId="26606"/>
          <ac:spMkLst>
            <pc:docMk/>
            <pc:sldMk cId="2241713003" sldId="263"/>
            <ac:spMk id="77" creationId="{A8D57A06-A426-446D-B02C-A2DC6B62E45E}"/>
          </ac:spMkLst>
        </pc:spChg>
        <pc:spChg chg="add">
          <ac:chgData name="Žygimantas Mockus" userId="2e464c43-e5fd-4e1e-b895-a4b9cad5029c" providerId="ADAL" clId="{3B54D4B9-EF08-4B90-B24E-A530592646EA}" dt="2022-04-29T22:30:27.588" v="492" actId="26606"/>
          <ac:spMkLst>
            <pc:docMk/>
            <pc:sldMk cId="2241713003" sldId="263"/>
            <ac:spMk id="78" creationId="{E2384209-CB15-4CDF-9D31-C44FD9A3F20D}"/>
          </ac:spMkLst>
        </pc:spChg>
        <pc:spChg chg="add">
          <ac:chgData name="Žygimantas Mockus" userId="2e464c43-e5fd-4e1e-b895-a4b9cad5029c" providerId="ADAL" clId="{3B54D4B9-EF08-4B90-B24E-A530592646EA}" dt="2022-04-29T22:30:27.588" v="492" actId="26606"/>
          <ac:spMkLst>
            <pc:docMk/>
            <pc:sldMk cId="2241713003" sldId="263"/>
            <ac:spMk id="79" creationId="{2633B3B5-CC90-43F0-8714-D31D1F3F0209}"/>
          </ac:spMkLst>
        </pc:spChg>
        <pc:spChg chg="add">
          <ac:chgData name="Žygimantas Mockus" userId="2e464c43-e5fd-4e1e-b895-a4b9cad5029c" providerId="ADAL" clId="{3B54D4B9-EF08-4B90-B24E-A530592646EA}" dt="2022-04-29T22:30:27.588" v="492" actId="26606"/>
          <ac:spMkLst>
            <pc:docMk/>
            <pc:sldMk cId="2241713003" sldId="263"/>
            <ac:spMk id="81" creationId="{A8D57A06-A426-446D-B02C-A2DC6B62E45E}"/>
          </ac:spMkLst>
        </pc:spChg>
        <pc:picChg chg="add del mod">
          <ac:chgData name="Žygimantas Mockus" userId="2e464c43-e5fd-4e1e-b895-a4b9cad5029c" providerId="ADAL" clId="{3B54D4B9-EF08-4B90-B24E-A530592646EA}" dt="2022-04-29T22:30:12.751" v="488" actId="478"/>
          <ac:picMkLst>
            <pc:docMk/>
            <pc:sldMk cId="2241713003" sldId="263"/>
            <ac:picMk id="4" creationId="{22230A47-0F1F-4F1E-82B1-3D5D279D02A9}"/>
          </ac:picMkLst>
        </pc:picChg>
        <pc:picChg chg="add mod">
          <ac:chgData name="Žygimantas Mockus" userId="2e464c43-e5fd-4e1e-b895-a4b9cad5029c" providerId="ADAL" clId="{3B54D4B9-EF08-4B90-B24E-A530592646EA}" dt="2022-04-29T22:33:33.283" v="569" actId="1076"/>
          <ac:picMkLst>
            <pc:docMk/>
            <pc:sldMk cId="2241713003" sldId="263"/>
            <ac:picMk id="7170" creationId="{C04BCD04-B75B-46DF-8B6D-AF5A37FD23AC}"/>
          </ac:picMkLst>
        </pc:picChg>
      </pc:sldChg>
      <pc:sldChg chg="addSp delSp modSp new mod setBg">
        <pc:chgData name="Žygimantas Mockus" userId="2e464c43-e5fd-4e1e-b895-a4b9cad5029c" providerId="ADAL" clId="{3B54D4B9-EF08-4B90-B24E-A530592646EA}" dt="2022-04-29T22:46:02.145" v="742" actId="1076"/>
        <pc:sldMkLst>
          <pc:docMk/>
          <pc:sldMk cId="2703321625" sldId="264"/>
        </pc:sldMkLst>
        <pc:spChg chg="del">
          <ac:chgData name="Žygimantas Mockus" userId="2e464c43-e5fd-4e1e-b895-a4b9cad5029c" providerId="ADAL" clId="{3B54D4B9-EF08-4B90-B24E-A530592646EA}" dt="2022-04-29T22:40:06.641" v="659" actId="478"/>
          <ac:spMkLst>
            <pc:docMk/>
            <pc:sldMk cId="2703321625" sldId="264"/>
            <ac:spMk id="2" creationId="{24328559-028A-4A25-AC1C-D4FDDA7587CE}"/>
          </ac:spMkLst>
        </pc:spChg>
        <pc:spChg chg="del">
          <ac:chgData name="Žygimantas Mockus" userId="2e464c43-e5fd-4e1e-b895-a4b9cad5029c" providerId="ADAL" clId="{3B54D4B9-EF08-4B90-B24E-A530592646EA}" dt="2022-04-29T22:40:05.705" v="658" actId="478"/>
          <ac:spMkLst>
            <pc:docMk/>
            <pc:sldMk cId="2703321625" sldId="264"/>
            <ac:spMk id="3" creationId="{9C8229A7-473C-4DAD-9A6E-76F41C04DD22}"/>
          </ac:spMkLst>
        </pc:spChg>
        <pc:spChg chg="add mod">
          <ac:chgData name="Žygimantas Mockus" userId="2e464c43-e5fd-4e1e-b895-a4b9cad5029c" providerId="ADAL" clId="{3B54D4B9-EF08-4B90-B24E-A530592646EA}" dt="2022-04-29T22:45:41.483" v="712" actId="255"/>
          <ac:spMkLst>
            <pc:docMk/>
            <pc:sldMk cId="2703321625" sldId="264"/>
            <ac:spMk id="8" creationId="{D288544C-EEAC-4EBF-893D-E9F3295BE0A5}"/>
          </ac:spMkLst>
        </pc:spChg>
        <pc:spChg chg="add del">
          <ac:chgData name="Žygimantas Mockus" userId="2e464c43-e5fd-4e1e-b895-a4b9cad5029c" providerId="ADAL" clId="{3B54D4B9-EF08-4B90-B24E-A530592646EA}" dt="2022-04-29T22:43:34.160" v="670" actId="26606"/>
          <ac:spMkLst>
            <pc:docMk/>
            <pc:sldMk cId="2703321625" sldId="264"/>
            <ac:spMk id="9" creationId="{AB8C311F-7253-4AED-9701-7FC0708C41C7}"/>
          </ac:spMkLst>
        </pc:spChg>
        <pc:spChg chg="add del">
          <ac:chgData name="Žygimantas Mockus" userId="2e464c43-e5fd-4e1e-b895-a4b9cad5029c" providerId="ADAL" clId="{3B54D4B9-EF08-4B90-B24E-A530592646EA}" dt="2022-04-29T22:42:36.547" v="664" actId="26606"/>
          <ac:spMkLst>
            <pc:docMk/>
            <pc:sldMk cId="2703321625" sldId="264"/>
            <ac:spMk id="10" creationId="{AB8C311F-7253-4AED-9701-7FC0708C41C7}"/>
          </ac:spMkLst>
        </pc:spChg>
        <pc:spChg chg="add del">
          <ac:chgData name="Žygimantas Mockus" userId="2e464c43-e5fd-4e1e-b895-a4b9cad5029c" providerId="ADAL" clId="{3B54D4B9-EF08-4B90-B24E-A530592646EA}" dt="2022-04-29T22:43:34.160" v="670" actId="26606"/>
          <ac:spMkLst>
            <pc:docMk/>
            <pc:sldMk cId="2703321625" sldId="264"/>
            <ac:spMk id="11" creationId="{E2384209-CB15-4CDF-9D31-C44FD9A3F20D}"/>
          </ac:spMkLst>
        </pc:spChg>
        <pc:spChg chg="add del">
          <ac:chgData name="Žygimantas Mockus" userId="2e464c43-e5fd-4e1e-b895-a4b9cad5029c" providerId="ADAL" clId="{3B54D4B9-EF08-4B90-B24E-A530592646EA}" dt="2022-04-29T22:42:36.547" v="664" actId="26606"/>
          <ac:spMkLst>
            <pc:docMk/>
            <pc:sldMk cId="2703321625" sldId="264"/>
            <ac:spMk id="12" creationId="{E2384209-CB15-4CDF-9D31-C44FD9A3F20D}"/>
          </ac:spMkLst>
        </pc:spChg>
        <pc:spChg chg="add del">
          <ac:chgData name="Žygimantas Mockus" userId="2e464c43-e5fd-4e1e-b895-a4b9cad5029c" providerId="ADAL" clId="{3B54D4B9-EF08-4B90-B24E-A530592646EA}" dt="2022-04-29T22:43:34.160" v="670" actId="26606"/>
          <ac:spMkLst>
            <pc:docMk/>
            <pc:sldMk cId="2703321625" sldId="264"/>
            <ac:spMk id="13" creationId="{2633B3B5-CC90-43F0-8714-D31D1F3F0209}"/>
          </ac:spMkLst>
        </pc:spChg>
        <pc:spChg chg="add del">
          <ac:chgData name="Žygimantas Mockus" userId="2e464c43-e5fd-4e1e-b895-a4b9cad5029c" providerId="ADAL" clId="{3B54D4B9-EF08-4B90-B24E-A530592646EA}" dt="2022-04-29T22:42:36.547" v="664" actId="26606"/>
          <ac:spMkLst>
            <pc:docMk/>
            <pc:sldMk cId="2703321625" sldId="264"/>
            <ac:spMk id="14" creationId="{2633B3B5-CC90-43F0-8714-D31D1F3F0209}"/>
          </ac:spMkLst>
        </pc:spChg>
        <pc:spChg chg="add del">
          <ac:chgData name="Žygimantas Mockus" userId="2e464c43-e5fd-4e1e-b895-a4b9cad5029c" providerId="ADAL" clId="{3B54D4B9-EF08-4B90-B24E-A530592646EA}" dt="2022-04-29T22:44:24.773" v="676" actId="26606"/>
          <ac:spMkLst>
            <pc:docMk/>
            <pc:sldMk cId="2703321625" sldId="264"/>
            <ac:spMk id="15" creationId="{AB8C311F-7253-4AED-9701-7FC0708C41C7}"/>
          </ac:spMkLst>
        </pc:spChg>
        <pc:spChg chg="add del">
          <ac:chgData name="Žygimantas Mockus" userId="2e464c43-e5fd-4e1e-b895-a4b9cad5029c" providerId="ADAL" clId="{3B54D4B9-EF08-4B90-B24E-A530592646EA}" dt="2022-04-29T22:42:36.547" v="664" actId="26606"/>
          <ac:spMkLst>
            <pc:docMk/>
            <pc:sldMk cId="2703321625" sldId="264"/>
            <ac:spMk id="16" creationId="{A8D57A06-A426-446D-B02C-A2DC6B62E45E}"/>
          </ac:spMkLst>
        </pc:spChg>
        <pc:spChg chg="add del">
          <ac:chgData name="Žygimantas Mockus" userId="2e464c43-e5fd-4e1e-b895-a4b9cad5029c" providerId="ADAL" clId="{3B54D4B9-EF08-4B90-B24E-A530592646EA}" dt="2022-04-29T22:44:24.773" v="676" actId="26606"/>
          <ac:spMkLst>
            <pc:docMk/>
            <pc:sldMk cId="2703321625" sldId="264"/>
            <ac:spMk id="17" creationId="{E2384209-CB15-4CDF-9D31-C44FD9A3F20D}"/>
          </ac:spMkLst>
        </pc:spChg>
        <pc:spChg chg="add del">
          <ac:chgData name="Žygimantas Mockus" userId="2e464c43-e5fd-4e1e-b895-a4b9cad5029c" providerId="ADAL" clId="{3B54D4B9-EF08-4B90-B24E-A530592646EA}" dt="2022-04-29T22:43:34.160" v="670" actId="26606"/>
          <ac:spMkLst>
            <pc:docMk/>
            <pc:sldMk cId="2703321625" sldId="264"/>
            <ac:spMk id="18" creationId="{A8D57A06-A426-446D-B02C-A2DC6B62E45E}"/>
          </ac:spMkLst>
        </pc:spChg>
        <pc:spChg chg="add del">
          <ac:chgData name="Žygimantas Mockus" userId="2e464c43-e5fd-4e1e-b895-a4b9cad5029c" providerId="ADAL" clId="{3B54D4B9-EF08-4B90-B24E-A530592646EA}" dt="2022-04-29T22:44:24.773" v="676" actId="26606"/>
          <ac:spMkLst>
            <pc:docMk/>
            <pc:sldMk cId="2703321625" sldId="264"/>
            <ac:spMk id="19" creationId="{2633B3B5-CC90-43F0-8714-D31D1F3F0209}"/>
          </ac:spMkLst>
        </pc:spChg>
        <pc:spChg chg="add del">
          <ac:chgData name="Žygimantas Mockus" userId="2e464c43-e5fd-4e1e-b895-a4b9cad5029c" providerId="ADAL" clId="{3B54D4B9-EF08-4B90-B24E-A530592646EA}" dt="2022-04-29T22:44:24.773" v="676" actId="26606"/>
          <ac:spMkLst>
            <pc:docMk/>
            <pc:sldMk cId="2703321625" sldId="264"/>
            <ac:spMk id="20" creationId="{A8D57A06-A426-446D-B02C-A2DC6B62E45E}"/>
          </ac:spMkLst>
        </pc:spChg>
        <pc:spChg chg="add del">
          <ac:chgData name="Žygimantas Mockus" userId="2e464c43-e5fd-4e1e-b895-a4b9cad5029c" providerId="ADAL" clId="{3B54D4B9-EF08-4B90-B24E-A530592646EA}" dt="2022-04-29T22:45:16.100" v="707" actId="478"/>
          <ac:spMkLst>
            <pc:docMk/>
            <pc:sldMk cId="2703321625" sldId="264"/>
            <ac:spMk id="21" creationId="{299012E8-1559-42A9-A0F1-8673AC78B317}"/>
          </ac:spMkLst>
        </pc:spChg>
        <pc:spChg chg="add del">
          <ac:chgData name="Žygimantas Mockus" userId="2e464c43-e5fd-4e1e-b895-a4b9cad5029c" providerId="ADAL" clId="{3B54D4B9-EF08-4B90-B24E-A530592646EA}" dt="2022-04-29T22:44:27.249" v="678" actId="26606"/>
          <ac:spMkLst>
            <pc:docMk/>
            <pc:sldMk cId="2703321625" sldId="264"/>
            <ac:spMk id="25" creationId="{AB8C311F-7253-4AED-9701-7FC0708C41C7}"/>
          </ac:spMkLst>
        </pc:spChg>
        <pc:spChg chg="add del">
          <ac:chgData name="Žygimantas Mockus" userId="2e464c43-e5fd-4e1e-b895-a4b9cad5029c" providerId="ADAL" clId="{3B54D4B9-EF08-4B90-B24E-A530592646EA}" dt="2022-04-29T22:44:27.249" v="678" actId="26606"/>
          <ac:spMkLst>
            <pc:docMk/>
            <pc:sldMk cId="2703321625" sldId="264"/>
            <ac:spMk id="27" creationId="{E2384209-CB15-4CDF-9D31-C44FD9A3F20D}"/>
          </ac:spMkLst>
        </pc:spChg>
        <pc:spChg chg="add del">
          <ac:chgData name="Žygimantas Mockus" userId="2e464c43-e5fd-4e1e-b895-a4b9cad5029c" providerId="ADAL" clId="{3B54D4B9-EF08-4B90-B24E-A530592646EA}" dt="2022-04-29T22:44:27.249" v="678" actId="26606"/>
          <ac:spMkLst>
            <pc:docMk/>
            <pc:sldMk cId="2703321625" sldId="264"/>
            <ac:spMk id="29" creationId="{2633B3B5-CC90-43F0-8714-D31D1F3F0209}"/>
          </ac:spMkLst>
        </pc:spChg>
        <pc:spChg chg="add del">
          <ac:chgData name="Žygimantas Mockus" userId="2e464c43-e5fd-4e1e-b895-a4b9cad5029c" providerId="ADAL" clId="{3B54D4B9-EF08-4B90-B24E-A530592646EA}" dt="2022-04-29T22:44:27.249" v="678" actId="26606"/>
          <ac:spMkLst>
            <pc:docMk/>
            <pc:sldMk cId="2703321625" sldId="264"/>
            <ac:spMk id="31" creationId="{A8D57A06-A426-446D-B02C-A2DC6B62E45E}"/>
          </ac:spMkLst>
        </pc:spChg>
        <pc:spChg chg="add mod">
          <ac:chgData name="Žygimantas Mockus" userId="2e464c43-e5fd-4e1e-b895-a4b9cad5029c" providerId="ADAL" clId="{3B54D4B9-EF08-4B90-B24E-A530592646EA}" dt="2022-04-29T22:46:02.145" v="742" actId="1076"/>
          <ac:spMkLst>
            <pc:docMk/>
            <pc:sldMk cId="2703321625" sldId="264"/>
            <ac:spMk id="32" creationId="{A4EE6D89-8973-4EBF-8E13-33A2A94ABF6F}"/>
          </ac:spMkLst>
        </pc:spChg>
        <pc:spChg chg="add">
          <ac:chgData name="Žygimantas Mockus" userId="2e464c43-e5fd-4e1e-b895-a4b9cad5029c" providerId="ADAL" clId="{3B54D4B9-EF08-4B90-B24E-A530592646EA}" dt="2022-04-29T22:44:27.249" v="678" actId="26606"/>
          <ac:spMkLst>
            <pc:docMk/>
            <pc:sldMk cId="2703321625" sldId="264"/>
            <ac:spMk id="36" creationId="{AB8C311F-7253-4AED-9701-7FC0708C41C7}"/>
          </ac:spMkLst>
        </pc:spChg>
        <pc:spChg chg="add">
          <ac:chgData name="Žygimantas Mockus" userId="2e464c43-e5fd-4e1e-b895-a4b9cad5029c" providerId="ADAL" clId="{3B54D4B9-EF08-4B90-B24E-A530592646EA}" dt="2022-04-29T22:44:27.249" v="678" actId="26606"/>
          <ac:spMkLst>
            <pc:docMk/>
            <pc:sldMk cId="2703321625" sldId="264"/>
            <ac:spMk id="38" creationId="{E2384209-CB15-4CDF-9D31-C44FD9A3F20D}"/>
          </ac:spMkLst>
        </pc:spChg>
        <pc:spChg chg="add">
          <ac:chgData name="Žygimantas Mockus" userId="2e464c43-e5fd-4e1e-b895-a4b9cad5029c" providerId="ADAL" clId="{3B54D4B9-EF08-4B90-B24E-A530592646EA}" dt="2022-04-29T22:44:27.249" v="678" actId="26606"/>
          <ac:spMkLst>
            <pc:docMk/>
            <pc:sldMk cId="2703321625" sldId="264"/>
            <ac:spMk id="40" creationId="{2633B3B5-CC90-43F0-8714-D31D1F3F0209}"/>
          </ac:spMkLst>
        </pc:spChg>
        <pc:spChg chg="add">
          <ac:chgData name="Žygimantas Mockus" userId="2e464c43-e5fd-4e1e-b895-a4b9cad5029c" providerId="ADAL" clId="{3B54D4B9-EF08-4B90-B24E-A530592646EA}" dt="2022-04-29T22:44:27.249" v="678" actId="26606"/>
          <ac:spMkLst>
            <pc:docMk/>
            <pc:sldMk cId="2703321625" sldId="264"/>
            <ac:spMk id="42" creationId="{A8D57A06-A426-446D-B02C-A2DC6B62E45E}"/>
          </ac:spMkLst>
        </pc:spChg>
        <pc:picChg chg="add del mod">
          <ac:chgData name="Žygimantas Mockus" userId="2e464c43-e5fd-4e1e-b895-a4b9cad5029c" providerId="ADAL" clId="{3B54D4B9-EF08-4B90-B24E-A530592646EA}" dt="2022-04-29T22:42:37.421" v="665" actId="22"/>
          <ac:picMkLst>
            <pc:docMk/>
            <pc:sldMk cId="2703321625" sldId="264"/>
            <ac:picMk id="5" creationId="{8749A8F1-A23F-40FD-9CA1-2E444D8B0511}"/>
          </ac:picMkLst>
        </pc:picChg>
        <pc:picChg chg="add mod modCrop">
          <ac:chgData name="Žygimantas Mockus" userId="2e464c43-e5fd-4e1e-b895-a4b9cad5029c" providerId="ADAL" clId="{3B54D4B9-EF08-4B90-B24E-A530592646EA}" dt="2022-04-29T22:44:27.249" v="678" actId="26606"/>
          <ac:picMkLst>
            <pc:docMk/>
            <pc:sldMk cId="2703321625" sldId="264"/>
            <ac:picMk id="7" creationId="{7DAF446A-8703-4A3B-92AF-FB176963B793}"/>
          </ac:picMkLst>
        </pc:picChg>
        <pc:picChg chg="add del">
          <ac:chgData name="Žygimantas Mockus" userId="2e464c43-e5fd-4e1e-b895-a4b9cad5029c" providerId="ADAL" clId="{3B54D4B9-EF08-4B90-B24E-A530592646EA}" dt="2022-04-29T22:42:05.185" v="661" actId="478"/>
          <ac:picMkLst>
            <pc:docMk/>
            <pc:sldMk cId="2703321625" sldId="264"/>
            <ac:picMk id="8194" creationId="{589AD2B3-F7A3-46B8-94AC-8CCEA7CD2E47}"/>
          </ac:picMkLst>
        </pc:picChg>
      </pc:sldChg>
      <pc:sldChg chg="addSp delSp modSp new mod setBg">
        <pc:chgData name="Žygimantas Mockus" userId="2e464c43-e5fd-4e1e-b895-a4b9cad5029c" providerId="ADAL" clId="{3B54D4B9-EF08-4B90-B24E-A530592646EA}" dt="2022-04-30T20:35:31.090" v="2498" actId="18131"/>
        <pc:sldMkLst>
          <pc:docMk/>
          <pc:sldMk cId="2494905217" sldId="265"/>
        </pc:sldMkLst>
        <pc:spChg chg="del">
          <ac:chgData name="Žygimantas Mockus" userId="2e464c43-e5fd-4e1e-b895-a4b9cad5029c" providerId="ADAL" clId="{3B54D4B9-EF08-4B90-B24E-A530592646EA}" dt="2022-04-29T22:59:51.521" v="746" actId="478"/>
          <ac:spMkLst>
            <pc:docMk/>
            <pc:sldMk cId="2494905217" sldId="265"/>
            <ac:spMk id="2" creationId="{CC498C23-4803-4EA3-82E9-8020519ACDE9}"/>
          </ac:spMkLst>
        </pc:spChg>
        <pc:spChg chg="del mod">
          <ac:chgData name="Žygimantas Mockus" userId="2e464c43-e5fd-4e1e-b895-a4b9cad5029c" providerId="ADAL" clId="{3B54D4B9-EF08-4B90-B24E-A530592646EA}" dt="2022-04-29T22:59:52.151" v="747" actId="478"/>
          <ac:spMkLst>
            <pc:docMk/>
            <pc:sldMk cId="2494905217" sldId="265"/>
            <ac:spMk id="3" creationId="{111D581B-3A39-47DA-BAD3-78D426D9CE4F}"/>
          </ac:spMkLst>
        </pc:spChg>
        <pc:spChg chg="add del mod">
          <ac:chgData name="Žygimantas Mockus" userId="2e464c43-e5fd-4e1e-b895-a4b9cad5029c" providerId="ADAL" clId="{3B54D4B9-EF08-4B90-B24E-A530592646EA}" dt="2022-04-29T23:05:23.777" v="775" actId="478"/>
          <ac:spMkLst>
            <pc:docMk/>
            <pc:sldMk cId="2494905217" sldId="265"/>
            <ac:spMk id="5" creationId="{4BFA90E7-1B67-410C-A071-FDF59DC46E99}"/>
          </ac:spMkLst>
        </pc:spChg>
        <pc:spChg chg="add del">
          <ac:chgData name="Žygimantas Mockus" userId="2e464c43-e5fd-4e1e-b895-a4b9cad5029c" providerId="ADAL" clId="{3B54D4B9-EF08-4B90-B24E-A530592646EA}" dt="2022-04-29T23:09:48.973" v="1033" actId="11529"/>
          <ac:spMkLst>
            <pc:docMk/>
            <pc:sldMk cId="2494905217" sldId="265"/>
            <ac:spMk id="6" creationId="{654BAB53-2D34-45D9-935D-8939FFABD4B3}"/>
          </ac:spMkLst>
        </pc:spChg>
        <pc:spChg chg="add del mod">
          <ac:chgData name="Žygimantas Mockus" userId="2e464c43-e5fd-4e1e-b895-a4b9cad5029c" providerId="ADAL" clId="{3B54D4B9-EF08-4B90-B24E-A530592646EA}" dt="2022-04-29T23:05:21.213" v="772"/>
          <ac:spMkLst>
            <pc:docMk/>
            <pc:sldMk cId="2494905217" sldId="265"/>
            <ac:spMk id="9" creationId="{F554E285-2CED-485B-BBCC-9BC5E0DDF2E9}"/>
          </ac:spMkLst>
        </pc:spChg>
        <pc:spChg chg="add del mod">
          <ac:chgData name="Žygimantas Mockus" userId="2e464c43-e5fd-4e1e-b895-a4b9cad5029c" providerId="ADAL" clId="{3B54D4B9-EF08-4B90-B24E-A530592646EA}" dt="2022-04-29T23:05:46.195" v="789" actId="478"/>
          <ac:spMkLst>
            <pc:docMk/>
            <pc:sldMk cId="2494905217" sldId="265"/>
            <ac:spMk id="10" creationId="{A3793E62-AE4A-47AA-B5D2-4AFE64DDA987}"/>
          </ac:spMkLst>
        </pc:spChg>
        <pc:spChg chg="add del mod">
          <ac:chgData name="Žygimantas Mockus" userId="2e464c43-e5fd-4e1e-b895-a4b9cad5029c" providerId="ADAL" clId="{3B54D4B9-EF08-4B90-B24E-A530592646EA}" dt="2022-04-29T23:05:45.557" v="788" actId="478"/>
          <ac:spMkLst>
            <pc:docMk/>
            <pc:sldMk cId="2494905217" sldId="265"/>
            <ac:spMk id="11" creationId="{B1B064AC-98EB-4728-88A3-0558843BC54F}"/>
          </ac:spMkLst>
        </pc:spChg>
        <pc:spChg chg="add del mod">
          <ac:chgData name="Žygimantas Mockus" userId="2e464c43-e5fd-4e1e-b895-a4b9cad5029c" providerId="ADAL" clId="{3B54D4B9-EF08-4B90-B24E-A530592646EA}" dt="2022-04-29T23:05:44.924" v="787" actId="478"/>
          <ac:spMkLst>
            <pc:docMk/>
            <pc:sldMk cId="2494905217" sldId="265"/>
            <ac:spMk id="12" creationId="{B3A699E5-A131-4F17-B0C9-F82EBE3C49BA}"/>
          </ac:spMkLst>
        </pc:spChg>
        <pc:spChg chg="add mod">
          <ac:chgData name="Žygimantas Mockus" userId="2e464c43-e5fd-4e1e-b895-a4b9cad5029c" providerId="ADAL" clId="{3B54D4B9-EF08-4B90-B24E-A530592646EA}" dt="2022-04-29T23:09:24.791" v="1031" actId="1076"/>
          <ac:spMkLst>
            <pc:docMk/>
            <pc:sldMk cId="2494905217" sldId="265"/>
            <ac:spMk id="23" creationId="{513DA6E3-B688-4033-8FA5-A27780C0BA79}"/>
          </ac:spMkLst>
        </pc:spChg>
        <pc:spChg chg="add mod">
          <ac:chgData name="Žygimantas Mockus" userId="2e464c43-e5fd-4e1e-b895-a4b9cad5029c" providerId="ADAL" clId="{3B54D4B9-EF08-4B90-B24E-A530592646EA}" dt="2022-04-30T20:32:46.066" v="2445" actId="1076"/>
          <ac:spMkLst>
            <pc:docMk/>
            <pc:sldMk cId="2494905217" sldId="265"/>
            <ac:spMk id="24" creationId="{5C1661D1-1DA4-43AC-8350-1CA4C9B3A5D6}"/>
          </ac:spMkLst>
        </pc:spChg>
        <pc:spChg chg="add mod">
          <ac:chgData name="Žygimantas Mockus" userId="2e464c43-e5fd-4e1e-b895-a4b9cad5029c" providerId="ADAL" clId="{3B54D4B9-EF08-4B90-B24E-A530592646EA}" dt="2022-04-30T20:33:16.417" v="2453" actId="1076"/>
          <ac:spMkLst>
            <pc:docMk/>
            <pc:sldMk cId="2494905217" sldId="265"/>
            <ac:spMk id="25" creationId="{B0BAE2E8-E00F-4929-B7A2-0D3277379CC2}"/>
          </ac:spMkLst>
        </pc:spChg>
        <pc:spChg chg="add mod">
          <ac:chgData name="Žygimantas Mockus" userId="2e464c43-e5fd-4e1e-b895-a4b9cad5029c" providerId="ADAL" clId="{3B54D4B9-EF08-4B90-B24E-A530592646EA}" dt="2022-04-30T20:34:55.794" v="2489" actId="20577"/>
          <ac:spMkLst>
            <pc:docMk/>
            <pc:sldMk cId="2494905217" sldId="265"/>
            <ac:spMk id="27" creationId="{7A43AEBA-2F27-4C7B-A38A-FB382937DF4A}"/>
          </ac:spMkLst>
        </pc:spChg>
        <pc:spChg chg="add del">
          <ac:chgData name="Žygimantas Mockus" userId="2e464c43-e5fd-4e1e-b895-a4b9cad5029c" providerId="ADAL" clId="{3B54D4B9-EF08-4B90-B24E-A530592646EA}" dt="2022-04-29T23:05:54.206" v="791" actId="26606"/>
          <ac:spMkLst>
            <pc:docMk/>
            <pc:sldMk cId="2494905217" sldId="265"/>
            <ac:spMk id="75" creationId="{9E90EB45-EEE9-4563-8179-65EF62AE0978}"/>
          </ac:spMkLst>
        </pc:spChg>
        <pc:spChg chg="add del">
          <ac:chgData name="Žygimantas Mockus" userId="2e464c43-e5fd-4e1e-b895-a4b9cad5029c" providerId="ADAL" clId="{3B54D4B9-EF08-4B90-B24E-A530592646EA}" dt="2022-04-29T23:05:54.206" v="791" actId="26606"/>
          <ac:spMkLst>
            <pc:docMk/>
            <pc:sldMk cId="2494905217" sldId="265"/>
            <ac:spMk id="77" creationId="{23D0EF74-AD1E-4FD9-914D-8EC9058EBBA3}"/>
          </ac:spMkLst>
        </pc:spChg>
        <pc:spChg chg="add del">
          <ac:chgData name="Žygimantas Mockus" userId="2e464c43-e5fd-4e1e-b895-a4b9cad5029c" providerId="ADAL" clId="{3B54D4B9-EF08-4B90-B24E-A530592646EA}" dt="2022-04-29T23:05:54.765" v="793" actId="26606"/>
          <ac:spMkLst>
            <pc:docMk/>
            <pc:sldMk cId="2494905217" sldId="265"/>
            <ac:spMk id="79" creationId="{9EFF17D4-9A8C-4CE5-B096-D8CCD4400437}"/>
          </ac:spMkLst>
        </pc:spChg>
        <pc:spChg chg="add del">
          <ac:chgData name="Žygimantas Mockus" userId="2e464c43-e5fd-4e1e-b895-a4b9cad5029c" providerId="ADAL" clId="{3B54D4B9-EF08-4B90-B24E-A530592646EA}" dt="2022-04-29T23:05:54.765" v="793" actId="26606"/>
          <ac:spMkLst>
            <pc:docMk/>
            <pc:sldMk cId="2494905217" sldId="265"/>
            <ac:spMk id="9224" creationId="{5F9CFCE6-877F-4858-B8BD-2C52CA8AFBC4}"/>
          </ac:spMkLst>
        </pc:spChg>
        <pc:spChg chg="add del">
          <ac:chgData name="Žygimantas Mockus" userId="2e464c43-e5fd-4e1e-b895-a4b9cad5029c" providerId="ADAL" clId="{3B54D4B9-EF08-4B90-B24E-A530592646EA}" dt="2022-04-29T23:05:54.765" v="793" actId="26606"/>
          <ac:spMkLst>
            <pc:docMk/>
            <pc:sldMk cId="2494905217" sldId="265"/>
            <ac:spMk id="9225" creationId="{8213F8A0-12AE-4514-8372-0DD766EC28EE}"/>
          </ac:spMkLst>
        </pc:spChg>
        <pc:spChg chg="add del">
          <ac:chgData name="Žygimantas Mockus" userId="2e464c43-e5fd-4e1e-b895-a4b9cad5029c" providerId="ADAL" clId="{3B54D4B9-EF08-4B90-B24E-A530592646EA}" dt="2022-04-29T23:05:56.303" v="795" actId="26606"/>
          <ac:spMkLst>
            <pc:docMk/>
            <pc:sldMk cId="2494905217" sldId="265"/>
            <ac:spMk id="9227" creationId="{D99D2C73-08B0-4F6B-A8E9-4651E6BDBE48}"/>
          </ac:spMkLst>
        </pc:spChg>
        <pc:spChg chg="add del">
          <ac:chgData name="Žygimantas Mockus" userId="2e464c43-e5fd-4e1e-b895-a4b9cad5029c" providerId="ADAL" clId="{3B54D4B9-EF08-4B90-B24E-A530592646EA}" dt="2022-04-29T23:05:56.303" v="795" actId="26606"/>
          <ac:spMkLst>
            <pc:docMk/>
            <pc:sldMk cId="2494905217" sldId="265"/>
            <ac:spMk id="9228" creationId="{968DB88C-7EF2-487C-85D1-848F61F13E3F}"/>
          </ac:spMkLst>
        </pc:spChg>
        <pc:spChg chg="add">
          <ac:chgData name="Žygimantas Mockus" userId="2e464c43-e5fd-4e1e-b895-a4b9cad5029c" providerId="ADAL" clId="{3B54D4B9-EF08-4B90-B24E-A530592646EA}" dt="2022-04-29T23:05:56.306" v="796" actId="26606"/>
          <ac:spMkLst>
            <pc:docMk/>
            <pc:sldMk cId="2494905217" sldId="265"/>
            <ac:spMk id="9230" creationId="{0205D939-00C4-4F2E-9797-3170DD040D90}"/>
          </ac:spMkLst>
        </pc:spChg>
        <pc:spChg chg="add">
          <ac:chgData name="Žygimantas Mockus" userId="2e464c43-e5fd-4e1e-b895-a4b9cad5029c" providerId="ADAL" clId="{3B54D4B9-EF08-4B90-B24E-A530592646EA}" dt="2022-04-29T23:05:56.306" v="796" actId="26606"/>
          <ac:spMkLst>
            <pc:docMk/>
            <pc:sldMk cId="2494905217" sldId="265"/>
            <ac:spMk id="9231" creationId="{38EE4E44-1403-472B-8C01-D354CB8F5AE7}"/>
          </ac:spMkLst>
        </pc:spChg>
        <pc:spChg chg="add">
          <ac:chgData name="Žygimantas Mockus" userId="2e464c43-e5fd-4e1e-b895-a4b9cad5029c" providerId="ADAL" clId="{3B54D4B9-EF08-4B90-B24E-A530592646EA}" dt="2022-04-29T23:05:56.306" v="796" actId="26606"/>
          <ac:spMkLst>
            <pc:docMk/>
            <pc:sldMk cId="2494905217" sldId="265"/>
            <ac:spMk id="9232" creationId="{583CCE40-4C5F-42D3-86D9-7892AD1E98E3}"/>
          </ac:spMkLst>
        </pc:spChg>
        <pc:picChg chg="add del mod">
          <ac:chgData name="Žygimantas Mockus" userId="2e464c43-e5fd-4e1e-b895-a4b9cad5029c" providerId="ADAL" clId="{3B54D4B9-EF08-4B90-B24E-A530592646EA}" dt="2022-04-29T23:04:11.177" v="754" actId="478"/>
          <ac:picMkLst>
            <pc:docMk/>
            <pc:sldMk cId="2494905217" sldId="265"/>
            <ac:picMk id="4" creationId="{2D5D8205-399A-4CCB-8803-E8DD98824ED0}"/>
          </ac:picMkLst>
        </pc:picChg>
        <pc:picChg chg="add mod ord">
          <ac:chgData name="Žygimantas Mockus" userId="2e464c43-e5fd-4e1e-b895-a4b9cad5029c" providerId="ADAL" clId="{3B54D4B9-EF08-4B90-B24E-A530592646EA}" dt="2022-04-29T23:06:07.436" v="797" actId="18131"/>
          <ac:picMkLst>
            <pc:docMk/>
            <pc:sldMk cId="2494905217" sldId="265"/>
            <ac:picMk id="9218" creationId="{A6188E77-905B-4FDB-9292-1D378FD8685B}"/>
          </ac:picMkLst>
        </pc:picChg>
        <pc:picChg chg="add del">
          <ac:chgData name="Žygimantas Mockus" userId="2e464c43-e5fd-4e1e-b895-a4b9cad5029c" providerId="ADAL" clId="{3B54D4B9-EF08-4B90-B24E-A530592646EA}" dt="2022-04-29T23:04:11.177" v="754" actId="478"/>
          <ac:picMkLst>
            <pc:docMk/>
            <pc:sldMk cId="2494905217" sldId="265"/>
            <ac:picMk id="9220" creationId="{0A887661-E9A9-415D-B981-F1A69BB8ACA6}"/>
          </ac:picMkLst>
        </pc:picChg>
        <pc:picChg chg="add mod">
          <ac:chgData name="Žygimantas Mockus" userId="2e464c43-e5fd-4e1e-b895-a4b9cad5029c" providerId="ADAL" clId="{3B54D4B9-EF08-4B90-B24E-A530592646EA}" dt="2022-04-30T20:35:31.090" v="2498" actId="18131"/>
          <ac:picMkLst>
            <pc:docMk/>
            <pc:sldMk cId="2494905217" sldId="265"/>
            <ac:picMk id="9222" creationId="{D039DFDC-1EF6-4D08-89DC-96B4ED1CE93B}"/>
          </ac:picMkLst>
        </pc:picChg>
      </pc:sldChg>
      <pc:sldChg chg="addSp delSp modSp new mod setBg addAnim">
        <pc:chgData name="Žygimantas Mockus" userId="2e464c43-e5fd-4e1e-b895-a4b9cad5029c" providerId="ADAL" clId="{3B54D4B9-EF08-4B90-B24E-A530592646EA}" dt="2022-04-30T13:43:29.790" v="1117" actId="20577"/>
        <pc:sldMkLst>
          <pc:docMk/>
          <pc:sldMk cId="1558792956" sldId="266"/>
        </pc:sldMkLst>
        <pc:spChg chg="mod ord">
          <ac:chgData name="Žygimantas Mockus" userId="2e464c43-e5fd-4e1e-b895-a4b9cad5029c" providerId="ADAL" clId="{3B54D4B9-EF08-4B90-B24E-A530592646EA}" dt="2022-04-30T13:43:29.790" v="1117" actId="20577"/>
          <ac:spMkLst>
            <pc:docMk/>
            <pc:sldMk cId="1558792956" sldId="266"/>
            <ac:spMk id="2" creationId="{7526C8EB-AE0A-46FE-9DDB-DBEE1C14AF16}"/>
          </ac:spMkLst>
        </pc:spChg>
        <pc:spChg chg="del">
          <ac:chgData name="Žygimantas Mockus" userId="2e464c43-e5fd-4e1e-b895-a4b9cad5029c" providerId="ADAL" clId="{3B54D4B9-EF08-4B90-B24E-A530592646EA}" dt="2022-04-29T23:11:43.632" v="1086" actId="478"/>
          <ac:spMkLst>
            <pc:docMk/>
            <pc:sldMk cId="1558792956" sldId="266"/>
            <ac:spMk id="3" creationId="{64F26B26-165F-42DD-8DD3-6719D5EE219E}"/>
          </ac:spMkLst>
        </pc:spChg>
        <pc:spChg chg="add del">
          <ac:chgData name="Žygimantas Mockus" userId="2e464c43-e5fd-4e1e-b895-a4b9cad5029c" providerId="ADAL" clId="{3B54D4B9-EF08-4B90-B24E-A530592646EA}" dt="2022-04-29T23:17:38.526" v="1115" actId="26606"/>
          <ac:spMkLst>
            <pc:docMk/>
            <pc:sldMk cId="1558792956" sldId="266"/>
            <ac:spMk id="79" creationId="{B497CCB5-5FC2-473C-AFCC-2430CEF1DF71}"/>
          </ac:spMkLst>
        </pc:spChg>
        <pc:spChg chg="add del">
          <ac:chgData name="Žygimantas Mockus" userId="2e464c43-e5fd-4e1e-b895-a4b9cad5029c" providerId="ADAL" clId="{3B54D4B9-EF08-4B90-B24E-A530592646EA}" dt="2022-04-29T23:17:38.526" v="1115" actId="26606"/>
          <ac:spMkLst>
            <pc:docMk/>
            <pc:sldMk cId="1558792956" sldId="266"/>
            <ac:spMk id="81" creationId="{599C8C75-BFDF-44E7-A028-EEB5EDD58817}"/>
          </ac:spMkLst>
        </pc:spChg>
        <pc:spChg chg="add">
          <ac:chgData name="Žygimantas Mockus" userId="2e464c43-e5fd-4e1e-b895-a4b9cad5029c" providerId="ADAL" clId="{3B54D4B9-EF08-4B90-B24E-A530592646EA}" dt="2022-04-29T23:17:38.526" v="1115" actId="26606"/>
          <ac:spMkLst>
            <pc:docMk/>
            <pc:sldMk cId="1558792956" sldId="266"/>
            <ac:spMk id="145" creationId="{B497CCB5-5FC2-473C-AFCC-2430CEF1DF71}"/>
          </ac:spMkLst>
        </pc:spChg>
        <pc:spChg chg="add">
          <ac:chgData name="Žygimantas Mockus" userId="2e464c43-e5fd-4e1e-b895-a4b9cad5029c" providerId="ADAL" clId="{3B54D4B9-EF08-4B90-B24E-A530592646EA}" dt="2022-04-29T23:17:38.526" v="1115" actId="26606"/>
          <ac:spMkLst>
            <pc:docMk/>
            <pc:sldMk cId="1558792956" sldId="266"/>
            <ac:spMk id="147" creationId="{599C8C75-BFDF-44E7-A028-EEB5EDD58817}"/>
          </ac:spMkLst>
        </pc:spChg>
        <pc:picChg chg="add mod ord">
          <ac:chgData name="Žygimantas Mockus" userId="2e464c43-e5fd-4e1e-b895-a4b9cad5029c" providerId="ADAL" clId="{3B54D4B9-EF08-4B90-B24E-A530592646EA}" dt="2022-04-29T23:17:45.113" v="1116" actId="1076"/>
          <ac:picMkLst>
            <pc:docMk/>
            <pc:sldMk cId="1558792956" sldId="266"/>
            <ac:picMk id="10242" creationId="{EB74F1CD-3BBF-4625-8D70-EA65AC6DA756}"/>
          </ac:picMkLst>
        </pc:picChg>
        <pc:picChg chg="add del mod">
          <ac:chgData name="Žygimantas Mockus" userId="2e464c43-e5fd-4e1e-b895-a4b9cad5029c" providerId="ADAL" clId="{3B54D4B9-EF08-4B90-B24E-A530592646EA}" dt="2022-04-29T23:17:36.482" v="1113" actId="478"/>
          <ac:picMkLst>
            <pc:docMk/>
            <pc:sldMk cId="1558792956" sldId="266"/>
            <ac:picMk id="10244" creationId="{BB13FB7D-0035-488B-B6FE-70B628B4E828}"/>
          </ac:picMkLst>
        </pc:picChg>
        <pc:picChg chg="add mod ord">
          <ac:chgData name="Žygimantas Mockus" userId="2e464c43-e5fd-4e1e-b895-a4b9cad5029c" providerId="ADAL" clId="{3B54D4B9-EF08-4B90-B24E-A530592646EA}" dt="2022-04-29T23:17:14.923" v="1111" actId="26606"/>
          <ac:picMkLst>
            <pc:docMk/>
            <pc:sldMk cId="1558792956" sldId="266"/>
            <ac:picMk id="10246" creationId="{E3BED556-B184-42C1-A2FF-58850735202F}"/>
          </ac:picMkLst>
        </pc:picChg>
        <pc:picChg chg="add del mod">
          <ac:chgData name="Žygimantas Mockus" userId="2e464c43-e5fd-4e1e-b895-a4b9cad5029c" providerId="ADAL" clId="{3B54D4B9-EF08-4B90-B24E-A530592646EA}" dt="2022-04-29T23:16:52.844" v="1101"/>
          <ac:picMkLst>
            <pc:docMk/>
            <pc:sldMk cId="1558792956" sldId="266"/>
            <ac:picMk id="10248" creationId="{F6B3BFBC-B287-4EAD-8690-FCEF79B13DA6}"/>
          </ac:picMkLst>
        </pc:picChg>
        <pc:picChg chg="add mod">
          <ac:chgData name="Žygimantas Mockus" userId="2e464c43-e5fd-4e1e-b895-a4b9cad5029c" providerId="ADAL" clId="{3B54D4B9-EF08-4B90-B24E-A530592646EA}" dt="2022-04-29T23:17:14.923" v="1111" actId="26606"/>
          <ac:picMkLst>
            <pc:docMk/>
            <pc:sldMk cId="1558792956" sldId="266"/>
            <ac:picMk id="10250" creationId="{27A585CD-F1E2-4D46-896E-BB5A35E06CB5}"/>
          </ac:picMkLst>
        </pc:picChg>
        <pc:picChg chg="add mod ord">
          <ac:chgData name="Žygimantas Mockus" userId="2e464c43-e5fd-4e1e-b895-a4b9cad5029c" providerId="ADAL" clId="{3B54D4B9-EF08-4B90-B24E-A530592646EA}" dt="2022-04-29T23:17:38.526" v="1115" actId="26606"/>
          <ac:picMkLst>
            <pc:docMk/>
            <pc:sldMk cId="1558792956" sldId="266"/>
            <ac:picMk id="10252" creationId="{D3D38E98-1442-4BAB-94D5-3C1EDEA83895}"/>
          </ac:picMkLst>
        </pc:picChg>
      </pc:sldChg>
      <pc:sldChg chg="addSp delSp modSp new mod setBg setClrOvrMap">
        <pc:chgData name="Žygimantas Mockus" userId="2e464c43-e5fd-4e1e-b895-a4b9cad5029c" providerId="ADAL" clId="{3B54D4B9-EF08-4B90-B24E-A530592646EA}" dt="2022-04-30T18:57:24.169" v="1711" actId="20577"/>
        <pc:sldMkLst>
          <pc:docMk/>
          <pc:sldMk cId="2132504338" sldId="267"/>
        </pc:sldMkLst>
        <pc:spChg chg="del">
          <ac:chgData name="Žygimantas Mockus" userId="2e464c43-e5fd-4e1e-b895-a4b9cad5029c" providerId="ADAL" clId="{3B54D4B9-EF08-4B90-B24E-A530592646EA}" dt="2022-04-30T14:58:01.566" v="1128" actId="478"/>
          <ac:spMkLst>
            <pc:docMk/>
            <pc:sldMk cId="2132504338" sldId="267"/>
            <ac:spMk id="2" creationId="{2C9B1ACE-458C-4860-A899-5BA4049652A9}"/>
          </ac:spMkLst>
        </pc:spChg>
        <pc:spChg chg="del">
          <ac:chgData name="Žygimantas Mockus" userId="2e464c43-e5fd-4e1e-b895-a4b9cad5029c" providerId="ADAL" clId="{3B54D4B9-EF08-4B90-B24E-A530592646EA}" dt="2022-04-30T14:58:00.204" v="1127" actId="478"/>
          <ac:spMkLst>
            <pc:docMk/>
            <pc:sldMk cId="2132504338" sldId="267"/>
            <ac:spMk id="3" creationId="{1472F32C-5A9A-4B0A-9ECE-D81502F7539A}"/>
          </ac:spMkLst>
        </pc:spChg>
        <pc:spChg chg="add mod">
          <ac:chgData name="Žygimantas Mockus" userId="2e464c43-e5fd-4e1e-b895-a4b9cad5029c" providerId="ADAL" clId="{3B54D4B9-EF08-4B90-B24E-A530592646EA}" dt="2022-04-30T18:57:24.169" v="1711" actId="20577"/>
          <ac:spMkLst>
            <pc:docMk/>
            <pc:sldMk cId="2132504338" sldId="267"/>
            <ac:spMk id="4" creationId="{F6FD9879-174A-4FF0-BEED-C30E7D8388B2}"/>
          </ac:spMkLst>
        </pc:spChg>
        <pc:spChg chg="add del">
          <ac:chgData name="Žygimantas Mockus" userId="2e464c43-e5fd-4e1e-b895-a4b9cad5029c" providerId="ADAL" clId="{3B54D4B9-EF08-4B90-B24E-A530592646EA}" dt="2022-04-30T15:04:41.342" v="1135" actId="26606"/>
          <ac:spMkLst>
            <pc:docMk/>
            <pc:sldMk cId="2132504338" sldId="267"/>
            <ac:spMk id="75" creationId="{0205D939-00C4-4F2E-9797-3170DD040D90}"/>
          </ac:spMkLst>
        </pc:spChg>
        <pc:spChg chg="add del">
          <ac:chgData name="Žygimantas Mockus" userId="2e464c43-e5fd-4e1e-b895-a4b9cad5029c" providerId="ADAL" clId="{3B54D4B9-EF08-4B90-B24E-A530592646EA}" dt="2022-04-30T15:04:41.342" v="1135" actId="26606"/>
          <ac:spMkLst>
            <pc:docMk/>
            <pc:sldMk cId="2132504338" sldId="267"/>
            <ac:spMk id="77" creationId="{38EE4E44-1403-472B-8C01-D354CB8F5AE7}"/>
          </ac:spMkLst>
        </pc:spChg>
        <pc:spChg chg="add del">
          <ac:chgData name="Žygimantas Mockus" userId="2e464c43-e5fd-4e1e-b895-a4b9cad5029c" providerId="ADAL" clId="{3B54D4B9-EF08-4B90-B24E-A530592646EA}" dt="2022-04-30T15:04:41.342" v="1135" actId="26606"/>
          <ac:spMkLst>
            <pc:docMk/>
            <pc:sldMk cId="2132504338" sldId="267"/>
            <ac:spMk id="79" creationId="{583CCE40-4C5F-42D3-86D9-7892AD1E98E3}"/>
          </ac:spMkLst>
        </pc:spChg>
        <pc:spChg chg="add">
          <ac:chgData name="Žygimantas Mockus" userId="2e464c43-e5fd-4e1e-b895-a4b9cad5029c" providerId="ADAL" clId="{3B54D4B9-EF08-4B90-B24E-A530592646EA}" dt="2022-04-30T15:05:50.217" v="1170" actId="26606"/>
          <ac:spMkLst>
            <pc:docMk/>
            <pc:sldMk cId="2132504338" sldId="267"/>
            <ac:spMk id="83" creationId="{B3F59054-3394-4D87-8BD0-A28DCD47F1BC}"/>
          </ac:spMkLst>
        </pc:spChg>
        <pc:spChg chg="add">
          <ac:chgData name="Žygimantas Mockus" userId="2e464c43-e5fd-4e1e-b895-a4b9cad5029c" providerId="ADAL" clId="{3B54D4B9-EF08-4B90-B24E-A530592646EA}" dt="2022-04-30T15:05:50.217" v="1170" actId="26606"/>
          <ac:spMkLst>
            <pc:docMk/>
            <pc:sldMk cId="2132504338" sldId="267"/>
            <ac:spMk id="85" creationId="{2FE0ABA9-CAF1-4816-837D-5F28AAA08E0A}"/>
          </ac:spMkLst>
        </pc:spChg>
        <pc:spChg chg="add">
          <ac:chgData name="Žygimantas Mockus" userId="2e464c43-e5fd-4e1e-b895-a4b9cad5029c" providerId="ADAL" clId="{3B54D4B9-EF08-4B90-B24E-A530592646EA}" dt="2022-04-30T15:05:50.217" v="1170" actId="26606"/>
          <ac:spMkLst>
            <pc:docMk/>
            <pc:sldMk cId="2132504338" sldId="267"/>
            <ac:spMk id="87" creationId="{BC8B9C14-70F0-4F42-85FF-0DD3D5A585A5}"/>
          </ac:spMkLst>
        </pc:spChg>
        <pc:spChg chg="add">
          <ac:chgData name="Žygimantas Mockus" userId="2e464c43-e5fd-4e1e-b895-a4b9cad5029c" providerId="ADAL" clId="{3B54D4B9-EF08-4B90-B24E-A530592646EA}" dt="2022-04-30T15:05:50.217" v="1170" actId="26606"/>
          <ac:spMkLst>
            <pc:docMk/>
            <pc:sldMk cId="2132504338" sldId="267"/>
            <ac:spMk id="89" creationId="{98DE6C44-43F8-4DE4-AB81-66853FFEA09A}"/>
          </ac:spMkLst>
        </pc:spChg>
        <pc:spChg chg="add">
          <ac:chgData name="Žygimantas Mockus" userId="2e464c43-e5fd-4e1e-b895-a4b9cad5029c" providerId="ADAL" clId="{3B54D4B9-EF08-4B90-B24E-A530592646EA}" dt="2022-04-30T15:05:50.217" v="1170" actId="26606"/>
          <ac:spMkLst>
            <pc:docMk/>
            <pc:sldMk cId="2132504338" sldId="267"/>
            <ac:spMk id="91" creationId="{2409529B-9B56-4F10-BE4D-F934DB89E57E}"/>
          </ac:spMkLst>
        </pc:spChg>
        <pc:spChg chg="add del">
          <ac:chgData name="Žygimantas Mockus" userId="2e464c43-e5fd-4e1e-b895-a4b9cad5029c" providerId="ADAL" clId="{3B54D4B9-EF08-4B90-B24E-A530592646EA}" dt="2022-04-30T15:05:23.108" v="1169" actId="26606"/>
          <ac:spMkLst>
            <pc:docMk/>
            <pc:sldMk cId="2132504338" sldId="267"/>
            <ac:spMk id="141" creationId="{19E301E5-1206-47D0-9CDF-72583D739089}"/>
          </ac:spMkLst>
        </pc:spChg>
        <pc:spChg chg="add del">
          <ac:chgData name="Žygimantas Mockus" userId="2e464c43-e5fd-4e1e-b895-a4b9cad5029c" providerId="ADAL" clId="{3B54D4B9-EF08-4B90-B24E-A530592646EA}" dt="2022-04-30T15:05:23.108" v="1169" actId="26606"/>
          <ac:spMkLst>
            <pc:docMk/>
            <pc:sldMk cId="2132504338" sldId="267"/>
            <ac:spMk id="143" creationId="{AFA31FBE-7948-4384-B68A-75DEFDC4955A}"/>
          </ac:spMkLst>
        </pc:spChg>
        <pc:spChg chg="add del">
          <ac:chgData name="Žygimantas Mockus" userId="2e464c43-e5fd-4e1e-b895-a4b9cad5029c" providerId="ADAL" clId="{3B54D4B9-EF08-4B90-B24E-A530592646EA}" dt="2022-04-30T15:05:23.104" v="1168" actId="26606"/>
          <ac:spMkLst>
            <pc:docMk/>
            <pc:sldMk cId="2132504338" sldId="267"/>
            <ac:spMk id="192" creationId="{114C78B5-EC6B-4A39-8860-705100867457}"/>
          </ac:spMkLst>
        </pc:spChg>
        <pc:spChg chg="add del">
          <ac:chgData name="Žygimantas Mockus" userId="2e464c43-e5fd-4e1e-b895-a4b9cad5029c" providerId="ADAL" clId="{3B54D4B9-EF08-4B90-B24E-A530592646EA}" dt="2022-04-30T15:05:50.217" v="1170" actId="26606"/>
          <ac:spMkLst>
            <pc:docMk/>
            <pc:sldMk cId="2132504338" sldId="267"/>
            <ac:spMk id="1034" creationId="{50D1C5B3-B60D-4696-AE60-100D5EC8AB5D}"/>
          </ac:spMkLst>
        </pc:spChg>
        <pc:grpChg chg="add del">
          <ac:chgData name="Žygimantas Mockus" userId="2e464c43-e5fd-4e1e-b895-a4b9cad5029c" providerId="ADAL" clId="{3B54D4B9-EF08-4B90-B24E-A530592646EA}" dt="2022-04-30T15:05:23.104" v="1168" actId="26606"/>
          <ac:grpSpMkLst>
            <pc:docMk/>
            <pc:sldMk cId="2132504338" sldId="267"/>
            <ac:grpSpMk id="193" creationId="{A50943B0-FDF7-4C2C-B784-9208C945A8C3}"/>
          </ac:grpSpMkLst>
        </pc:grpChg>
        <pc:grpChg chg="add del">
          <ac:chgData name="Žygimantas Mockus" userId="2e464c43-e5fd-4e1e-b895-a4b9cad5029c" providerId="ADAL" clId="{3B54D4B9-EF08-4B90-B24E-A530592646EA}" dt="2022-04-30T15:05:50.217" v="1170" actId="26606"/>
          <ac:grpSpMkLst>
            <pc:docMk/>
            <pc:sldMk cId="2132504338" sldId="267"/>
            <ac:grpSpMk id="1035" creationId="{73EDDF53-0851-48D4-A466-6FE0DCE91E73}"/>
          </ac:grpSpMkLst>
        </pc:grpChg>
        <pc:picChg chg="add del">
          <ac:chgData name="Žygimantas Mockus" userId="2e464c43-e5fd-4e1e-b895-a4b9cad5029c" providerId="ADAL" clId="{3B54D4B9-EF08-4B90-B24E-A530592646EA}" dt="2022-04-30T14:58:03.922" v="1129" actId="478"/>
          <ac:picMkLst>
            <pc:docMk/>
            <pc:sldMk cId="2132504338" sldId="267"/>
            <ac:picMk id="1026" creationId="{013955FF-7B2D-4284-BF9B-C9360556A9E8}"/>
          </ac:picMkLst>
        </pc:picChg>
        <pc:picChg chg="add mod ord">
          <ac:chgData name="Žygimantas Mockus" userId="2e464c43-e5fd-4e1e-b895-a4b9cad5029c" providerId="ADAL" clId="{3B54D4B9-EF08-4B90-B24E-A530592646EA}" dt="2022-04-30T15:05:50.217" v="1170" actId="26606"/>
          <ac:picMkLst>
            <pc:docMk/>
            <pc:sldMk cId="2132504338" sldId="267"/>
            <ac:picMk id="1028" creationId="{AD9ED528-B1E0-45C2-BD72-C36473CBC88D}"/>
          </ac:picMkLst>
        </pc:picChg>
        <pc:picChg chg="add mod ord">
          <ac:chgData name="Žygimantas Mockus" userId="2e464c43-e5fd-4e1e-b895-a4b9cad5029c" providerId="ADAL" clId="{3B54D4B9-EF08-4B90-B24E-A530592646EA}" dt="2022-04-30T15:05:50.217" v="1170" actId="26606"/>
          <ac:picMkLst>
            <pc:docMk/>
            <pc:sldMk cId="2132504338" sldId="267"/>
            <ac:picMk id="1030" creationId="{2435A492-A264-47CF-A2D2-9D869B96C2E9}"/>
          </ac:picMkLst>
        </pc:picChg>
        <pc:picChg chg="add mod ord">
          <ac:chgData name="Žygimantas Mockus" userId="2e464c43-e5fd-4e1e-b895-a4b9cad5029c" providerId="ADAL" clId="{3B54D4B9-EF08-4B90-B24E-A530592646EA}" dt="2022-04-30T15:05:50.217" v="1170" actId="26606"/>
          <ac:picMkLst>
            <pc:docMk/>
            <pc:sldMk cId="2132504338" sldId="267"/>
            <ac:picMk id="1032" creationId="{29EB9204-83B6-4CC4-B1A9-492E9E9F3D9D}"/>
          </ac:picMkLst>
        </pc:picChg>
      </pc:sldChg>
      <pc:sldChg chg="add del">
        <pc:chgData name="Žygimantas Mockus" userId="2e464c43-e5fd-4e1e-b895-a4b9cad5029c" providerId="ADAL" clId="{3B54D4B9-EF08-4B90-B24E-A530592646EA}" dt="2022-04-30T15:11:33.181" v="1355" actId="2696"/>
        <pc:sldMkLst>
          <pc:docMk/>
          <pc:sldMk cId="962736524" sldId="268"/>
        </pc:sldMkLst>
      </pc:sldChg>
      <pc:sldChg chg="addSp delSp modSp new del mod">
        <pc:chgData name="Žygimantas Mockus" userId="2e464c43-e5fd-4e1e-b895-a4b9cad5029c" providerId="ADAL" clId="{3B54D4B9-EF08-4B90-B24E-A530592646EA}" dt="2022-04-30T18:11:35.079" v="1417" actId="2696"/>
        <pc:sldMkLst>
          <pc:docMk/>
          <pc:sldMk cId="2652088334" sldId="268"/>
        </pc:sldMkLst>
        <pc:spChg chg="del">
          <ac:chgData name="Žygimantas Mockus" userId="2e464c43-e5fd-4e1e-b895-a4b9cad5029c" providerId="ADAL" clId="{3B54D4B9-EF08-4B90-B24E-A530592646EA}" dt="2022-04-30T18:11:31.380" v="1416" actId="478"/>
          <ac:spMkLst>
            <pc:docMk/>
            <pc:sldMk cId="2652088334" sldId="268"/>
            <ac:spMk id="2" creationId="{7A5A4305-3AA2-4AFE-90F3-FC6915700C7F}"/>
          </ac:spMkLst>
        </pc:spChg>
        <pc:spChg chg="del mod">
          <ac:chgData name="Žygimantas Mockus" userId="2e464c43-e5fd-4e1e-b895-a4b9cad5029c" providerId="ADAL" clId="{3B54D4B9-EF08-4B90-B24E-A530592646EA}" dt="2022-04-30T18:11:18.424" v="1413" actId="478"/>
          <ac:spMkLst>
            <pc:docMk/>
            <pc:sldMk cId="2652088334" sldId="268"/>
            <ac:spMk id="3" creationId="{17ADDC5C-45D9-411B-A81D-E23EA77530CC}"/>
          </ac:spMkLst>
        </pc:spChg>
        <pc:picChg chg="add del">
          <ac:chgData name="Žygimantas Mockus" userId="2e464c43-e5fd-4e1e-b895-a4b9cad5029c" providerId="ADAL" clId="{3B54D4B9-EF08-4B90-B24E-A530592646EA}" dt="2022-04-30T18:10:38.704" v="1408" actId="21"/>
          <ac:picMkLst>
            <pc:docMk/>
            <pc:sldMk cId="2652088334" sldId="268"/>
            <ac:picMk id="2050" creationId="{8485E8BE-0F69-431A-96EC-78F0A1914C6F}"/>
          </ac:picMkLst>
        </pc:picChg>
        <pc:picChg chg="add del">
          <ac:chgData name="Žygimantas Mockus" userId="2e464c43-e5fd-4e1e-b895-a4b9cad5029c" providerId="ADAL" clId="{3B54D4B9-EF08-4B90-B24E-A530592646EA}" dt="2022-04-30T18:11:26.193" v="1414" actId="478"/>
          <ac:picMkLst>
            <pc:docMk/>
            <pc:sldMk cId="2652088334" sldId="268"/>
            <ac:picMk id="2052" creationId="{A1ACE3E3-402D-4F80-8134-16AE258A3692}"/>
          </ac:picMkLst>
        </pc:picChg>
        <pc:picChg chg="add">
          <ac:chgData name="Žygimantas Mockus" userId="2e464c43-e5fd-4e1e-b895-a4b9cad5029c" providerId="ADAL" clId="{3B54D4B9-EF08-4B90-B24E-A530592646EA}" dt="2022-04-30T18:11:27.280" v="1415"/>
          <ac:picMkLst>
            <pc:docMk/>
            <pc:sldMk cId="2652088334" sldId="268"/>
            <ac:picMk id="2054" creationId="{032A9360-4F50-430B-8D33-503C5BBA2369}"/>
          </ac:picMkLst>
        </pc:picChg>
      </pc:sldChg>
      <pc:sldChg chg="addSp delSp modSp new mod setBg">
        <pc:chgData name="Žygimantas Mockus" userId="2e464c43-e5fd-4e1e-b895-a4b9cad5029c" providerId="ADAL" clId="{3B54D4B9-EF08-4B90-B24E-A530592646EA}" dt="2022-04-30T18:49:39.840" v="1586" actId="1076"/>
        <pc:sldMkLst>
          <pc:docMk/>
          <pc:sldMk cId="1624039593" sldId="269"/>
        </pc:sldMkLst>
        <pc:spChg chg="del">
          <ac:chgData name="Žygimantas Mockus" userId="2e464c43-e5fd-4e1e-b895-a4b9cad5029c" providerId="ADAL" clId="{3B54D4B9-EF08-4B90-B24E-A530592646EA}" dt="2022-04-30T18:38:31.738" v="1436" actId="478"/>
          <ac:spMkLst>
            <pc:docMk/>
            <pc:sldMk cId="1624039593" sldId="269"/>
            <ac:spMk id="2" creationId="{3D639BA5-E7CB-494B-BDBC-B66002B079BC}"/>
          </ac:spMkLst>
        </pc:spChg>
        <pc:spChg chg="del">
          <ac:chgData name="Žygimantas Mockus" userId="2e464c43-e5fd-4e1e-b895-a4b9cad5029c" providerId="ADAL" clId="{3B54D4B9-EF08-4B90-B24E-A530592646EA}" dt="2022-04-30T18:10:41.105" v="1410"/>
          <ac:spMkLst>
            <pc:docMk/>
            <pc:sldMk cId="1624039593" sldId="269"/>
            <ac:spMk id="3" creationId="{3B265727-D49F-4696-BA15-670115AACD2B}"/>
          </ac:spMkLst>
        </pc:spChg>
        <pc:spChg chg="add del mod">
          <ac:chgData name="Žygimantas Mockus" userId="2e464c43-e5fd-4e1e-b895-a4b9cad5029c" providerId="ADAL" clId="{3B54D4B9-EF08-4B90-B24E-A530592646EA}" dt="2022-04-30T18:37:34.732" v="1430"/>
          <ac:spMkLst>
            <pc:docMk/>
            <pc:sldMk cId="1624039593" sldId="269"/>
            <ac:spMk id="5" creationId="{45CC158C-12BC-4875-A5E8-8084308B0E41}"/>
          </ac:spMkLst>
        </pc:spChg>
        <pc:spChg chg="add del mod ord">
          <ac:chgData name="Žygimantas Mockus" userId="2e464c43-e5fd-4e1e-b895-a4b9cad5029c" providerId="ADAL" clId="{3B54D4B9-EF08-4B90-B24E-A530592646EA}" dt="2022-04-30T18:39:27.597" v="1451" actId="26606"/>
          <ac:spMkLst>
            <pc:docMk/>
            <pc:sldMk cId="1624039593" sldId="269"/>
            <ac:spMk id="9" creationId="{DA96A3C5-62A6-401A-A477-B61F6CDF370E}"/>
          </ac:spMkLst>
        </pc:spChg>
        <pc:spChg chg="add del mod">
          <ac:chgData name="Žygimantas Mockus" userId="2e464c43-e5fd-4e1e-b895-a4b9cad5029c" providerId="ADAL" clId="{3B54D4B9-EF08-4B90-B24E-A530592646EA}" dt="2022-04-30T18:45:27.606" v="1573" actId="478"/>
          <ac:spMkLst>
            <pc:docMk/>
            <pc:sldMk cId="1624039593" sldId="269"/>
            <ac:spMk id="15" creationId="{80759DF8-29A8-46D2-A662-F81BFF1BE6DC}"/>
          </ac:spMkLst>
        </pc:spChg>
        <pc:spChg chg="add del mod">
          <ac:chgData name="Žygimantas Mockus" userId="2e464c43-e5fd-4e1e-b895-a4b9cad5029c" providerId="ADAL" clId="{3B54D4B9-EF08-4B90-B24E-A530592646EA}" dt="2022-04-30T18:49:39.603" v="1585" actId="767"/>
          <ac:spMkLst>
            <pc:docMk/>
            <pc:sldMk cId="1624039593" sldId="269"/>
            <ac:spMk id="17" creationId="{226BDCC8-E114-4ACD-8256-34E161184CA7}"/>
          </ac:spMkLst>
        </pc:spChg>
        <pc:spChg chg="add del">
          <ac:chgData name="Žygimantas Mockus" userId="2e464c43-e5fd-4e1e-b895-a4b9cad5029c" providerId="ADAL" clId="{3B54D4B9-EF08-4B90-B24E-A530592646EA}" dt="2022-04-30T18:39:15.310" v="1444" actId="26606"/>
          <ac:spMkLst>
            <pc:docMk/>
            <pc:sldMk cId="1624039593" sldId="269"/>
            <ac:spMk id="18" creationId="{D3F51FEB-38FB-4F6C-9F7B-2F2AFAB65463}"/>
          </ac:spMkLst>
        </pc:spChg>
        <pc:spChg chg="add del">
          <ac:chgData name="Žygimantas Mockus" userId="2e464c43-e5fd-4e1e-b895-a4b9cad5029c" providerId="ADAL" clId="{3B54D4B9-EF08-4B90-B24E-A530592646EA}" dt="2022-04-30T18:39:15.310" v="1444" actId="26606"/>
          <ac:spMkLst>
            <pc:docMk/>
            <pc:sldMk cId="1624039593" sldId="269"/>
            <ac:spMk id="19" creationId="{2B566528-1B12-4246-9431-5C2D7D081168}"/>
          </ac:spMkLst>
        </pc:spChg>
        <pc:spChg chg="add del">
          <ac:chgData name="Žygimantas Mockus" userId="2e464c43-e5fd-4e1e-b895-a4b9cad5029c" providerId="ADAL" clId="{3B54D4B9-EF08-4B90-B24E-A530592646EA}" dt="2022-04-30T18:39:15.310" v="1444" actId="26606"/>
          <ac:spMkLst>
            <pc:docMk/>
            <pc:sldMk cId="1624039593" sldId="269"/>
            <ac:spMk id="20" creationId="{1E547BA6-BAE0-43BB-A7CA-60F69CE252F0}"/>
          </ac:spMkLst>
        </pc:spChg>
        <pc:spChg chg="add del">
          <ac:chgData name="Žygimantas Mockus" userId="2e464c43-e5fd-4e1e-b895-a4b9cad5029c" providerId="ADAL" clId="{3B54D4B9-EF08-4B90-B24E-A530592646EA}" dt="2022-04-30T18:39:19.161" v="1446" actId="26606"/>
          <ac:spMkLst>
            <pc:docMk/>
            <pc:sldMk cId="1624039593" sldId="269"/>
            <ac:spMk id="26" creationId="{815520DB-F960-4775-B29C-691D6E65A3E3}"/>
          </ac:spMkLst>
        </pc:spChg>
        <pc:spChg chg="add del">
          <ac:chgData name="Žygimantas Mockus" userId="2e464c43-e5fd-4e1e-b895-a4b9cad5029c" providerId="ADAL" clId="{3B54D4B9-EF08-4B90-B24E-A530592646EA}" dt="2022-04-30T18:39:19.161" v="1446" actId="26606"/>
          <ac:spMkLst>
            <pc:docMk/>
            <pc:sldMk cId="1624039593" sldId="269"/>
            <ac:spMk id="27" creationId="{CD84038B-4A56-439B-A184-79B2D4506692}"/>
          </ac:spMkLst>
        </pc:spChg>
        <pc:spChg chg="add del">
          <ac:chgData name="Žygimantas Mockus" userId="2e464c43-e5fd-4e1e-b895-a4b9cad5029c" providerId="ADAL" clId="{3B54D4B9-EF08-4B90-B24E-A530592646EA}" dt="2022-04-30T18:39:19.161" v="1446" actId="26606"/>
          <ac:spMkLst>
            <pc:docMk/>
            <pc:sldMk cId="1624039593" sldId="269"/>
            <ac:spMk id="28" creationId="{4F96EE13-2C4D-4262-812E-DDE5FC35F0AD}"/>
          </ac:spMkLst>
        </pc:spChg>
        <pc:spChg chg="add del">
          <ac:chgData name="Žygimantas Mockus" userId="2e464c43-e5fd-4e1e-b895-a4b9cad5029c" providerId="ADAL" clId="{3B54D4B9-EF08-4B90-B24E-A530592646EA}" dt="2022-04-30T18:39:22.289" v="1448" actId="26606"/>
          <ac:spMkLst>
            <pc:docMk/>
            <pc:sldMk cId="1624039593" sldId="269"/>
            <ac:spMk id="30" creationId="{AB8C311F-7253-4AED-9701-7FC0708C41C7}"/>
          </ac:spMkLst>
        </pc:spChg>
        <pc:spChg chg="add del">
          <ac:chgData name="Žygimantas Mockus" userId="2e464c43-e5fd-4e1e-b895-a4b9cad5029c" providerId="ADAL" clId="{3B54D4B9-EF08-4B90-B24E-A530592646EA}" dt="2022-04-30T18:39:22.289" v="1448" actId="26606"/>
          <ac:spMkLst>
            <pc:docMk/>
            <pc:sldMk cId="1624039593" sldId="269"/>
            <ac:spMk id="31" creationId="{E2384209-CB15-4CDF-9D31-C44FD9A3F20D}"/>
          </ac:spMkLst>
        </pc:spChg>
        <pc:spChg chg="add del">
          <ac:chgData name="Žygimantas Mockus" userId="2e464c43-e5fd-4e1e-b895-a4b9cad5029c" providerId="ADAL" clId="{3B54D4B9-EF08-4B90-B24E-A530592646EA}" dt="2022-04-30T18:39:22.289" v="1448" actId="26606"/>
          <ac:spMkLst>
            <pc:docMk/>
            <pc:sldMk cId="1624039593" sldId="269"/>
            <ac:spMk id="32" creationId="{2633B3B5-CC90-43F0-8714-D31D1F3F0209}"/>
          </ac:spMkLst>
        </pc:spChg>
        <pc:spChg chg="add del">
          <ac:chgData name="Žygimantas Mockus" userId="2e464c43-e5fd-4e1e-b895-a4b9cad5029c" providerId="ADAL" clId="{3B54D4B9-EF08-4B90-B24E-A530592646EA}" dt="2022-04-30T18:39:22.289" v="1448" actId="26606"/>
          <ac:spMkLst>
            <pc:docMk/>
            <pc:sldMk cId="1624039593" sldId="269"/>
            <ac:spMk id="33" creationId="{A8D57A06-A426-446D-B02C-A2DC6B62E45E}"/>
          </ac:spMkLst>
        </pc:spChg>
        <pc:spChg chg="add del">
          <ac:chgData name="Žygimantas Mockus" userId="2e464c43-e5fd-4e1e-b895-a4b9cad5029c" providerId="ADAL" clId="{3B54D4B9-EF08-4B90-B24E-A530592646EA}" dt="2022-04-30T18:39:27.593" v="1450" actId="26606"/>
          <ac:spMkLst>
            <pc:docMk/>
            <pc:sldMk cId="1624039593" sldId="269"/>
            <ac:spMk id="35" creationId="{F2148B94-829B-4D06-81FB-D8797E1EC88D}"/>
          </ac:spMkLst>
        </pc:spChg>
        <pc:spChg chg="add del">
          <ac:chgData name="Žygimantas Mockus" userId="2e464c43-e5fd-4e1e-b895-a4b9cad5029c" providerId="ADAL" clId="{3B54D4B9-EF08-4B90-B24E-A530592646EA}" dt="2022-04-30T18:39:27.593" v="1450" actId="26606"/>
          <ac:spMkLst>
            <pc:docMk/>
            <pc:sldMk cId="1624039593" sldId="269"/>
            <ac:spMk id="36" creationId="{CD84038B-4A56-439B-A184-79B2D4506692}"/>
          </ac:spMkLst>
        </pc:spChg>
        <pc:spChg chg="add del">
          <ac:chgData name="Žygimantas Mockus" userId="2e464c43-e5fd-4e1e-b895-a4b9cad5029c" providerId="ADAL" clId="{3B54D4B9-EF08-4B90-B24E-A530592646EA}" dt="2022-04-30T18:39:27.593" v="1450" actId="26606"/>
          <ac:spMkLst>
            <pc:docMk/>
            <pc:sldMk cId="1624039593" sldId="269"/>
            <ac:spMk id="37" creationId="{DA96A3C5-62A6-401A-A477-B61F6CDF370E}"/>
          </ac:spMkLst>
        </pc:spChg>
        <pc:spChg chg="add del">
          <ac:chgData name="Žygimantas Mockus" userId="2e464c43-e5fd-4e1e-b895-a4b9cad5029c" providerId="ADAL" clId="{3B54D4B9-EF08-4B90-B24E-A530592646EA}" dt="2022-04-30T18:39:27.593" v="1450" actId="26606"/>
          <ac:spMkLst>
            <pc:docMk/>
            <pc:sldMk cId="1624039593" sldId="269"/>
            <ac:spMk id="38" creationId="{4F96EE13-2C4D-4262-812E-DDE5FC35F0AD}"/>
          </ac:spMkLst>
        </pc:spChg>
        <pc:spChg chg="add del">
          <ac:chgData name="Žygimantas Mockus" userId="2e464c43-e5fd-4e1e-b895-a4b9cad5029c" providerId="ADAL" clId="{3B54D4B9-EF08-4B90-B24E-A530592646EA}" dt="2022-04-30T18:45:13.058" v="1567" actId="26606"/>
          <ac:spMkLst>
            <pc:docMk/>
            <pc:sldMk cId="1624039593" sldId="269"/>
            <ac:spMk id="40" creationId="{2E833CE5-4546-483D-8098-A89951C88E9C}"/>
          </ac:spMkLst>
        </pc:spChg>
        <pc:spChg chg="add del">
          <ac:chgData name="Žygimantas Mockus" userId="2e464c43-e5fd-4e1e-b895-a4b9cad5029c" providerId="ADAL" clId="{3B54D4B9-EF08-4B90-B24E-A530592646EA}" dt="2022-04-30T18:45:13.058" v="1567" actId="26606"/>
          <ac:spMkLst>
            <pc:docMk/>
            <pc:sldMk cId="1624039593" sldId="269"/>
            <ac:spMk id="41" creationId="{8587DE20-364E-4BE1-B603-E62BB8A635CF}"/>
          </ac:spMkLst>
        </pc:spChg>
        <pc:spChg chg="add del">
          <ac:chgData name="Žygimantas Mockus" userId="2e464c43-e5fd-4e1e-b895-a4b9cad5029c" providerId="ADAL" clId="{3B54D4B9-EF08-4B90-B24E-A530592646EA}" dt="2022-04-30T18:45:13.058" v="1567" actId="26606"/>
          <ac:spMkLst>
            <pc:docMk/>
            <pc:sldMk cId="1624039593" sldId="269"/>
            <ac:spMk id="42" creationId="{CD84038B-4A56-439B-A184-79B2D4506692}"/>
          </ac:spMkLst>
        </pc:spChg>
        <pc:spChg chg="add del">
          <ac:chgData name="Žygimantas Mockus" userId="2e464c43-e5fd-4e1e-b895-a4b9cad5029c" providerId="ADAL" clId="{3B54D4B9-EF08-4B90-B24E-A530592646EA}" dt="2022-04-30T18:45:13.058" v="1567" actId="26606"/>
          <ac:spMkLst>
            <pc:docMk/>
            <pc:sldMk cId="1624039593" sldId="269"/>
            <ac:spMk id="43" creationId="{DA96A3C5-62A6-401A-A477-B61F6CDF370E}"/>
          </ac:spMkLst>
        </pc:spChg>
        <pc:spChg chg="add del">
          <ac:chgData name="Žygimantas Mockus" userId="2e464c43-e5fd-4e1e-b895-a4b9cad5029c" providerId="ADAL" clId="{3B54D4B9-EF08-4B90-B24E-A530592646EA}" dt="2022-04-30T18:45:13.053" v="1566" actId="26606"/>
          <ac:spMkLst>
            <pc:docMk/>
            <pc:sldMk cId="1624039593" sldId="269"/>
            <ac:spMk id="48" creationId="{32BC26D8-82FB-445E-AA49-62A77D7C1EE0}"/>
          </ac:spMkLst>
        </pc:spChg>
        <pc:spChg chg="add del">
          <ac:chgData name="Žygimantas Mockus" userId="2e464c43-e5fd-4e1e-b895-a4b9cad5029c" providerId="ADAL" clId="{3B54D4B9-EF08-4B90-B24E-A530592646EA}" dt="2022-04-30T18:45:13.053" v="1566" actId="26606"/>
          <ac:spMkLst>
            <pc:docMk/>
            <pc:sldMk cId="1624039593" sldId="269"/>
            <ac:spMk id="50" creationId="{CB44330D-EA18-4254-AA95-EB49948539B8}"/>
          </ac:spMkLst>
        </pc:spChg>
        <pc:spChg chg="add">
          <ac:chgData name="Žygimantas Mockus" userId="2e464c43-e5fd-4e1e-b895-a4b9cad5029c" providerId="ADAL" clId="{3B54D4B9-EF08-4B90-B24E-A530592646EA}" dt="2022-04-30T18:45:13.058" v="1567" actId="26606"/>
          <ac:spMkLst>
            <pc:docMk/>
            <pc:sldMk cId="1624039593" sldId="269"/>
            <ac:spMk id="52" creationId="{2633B3B5-CC90-43F0-8714-D31D1F3F0209}"/>
          </ac:spMkLst>
        </pc:spChg>
        <pc:spChg chg="add">
          <ac:chgData name="Žygimantas Mockus" userId="2e464c43-e5fd-4e1e-b895-a4b9cad5029c" providerId="ADAL" clId="{3B54D4B9-EF08-4B90-B24E-A530592646EA}" dt="2022-04-30T18:45:13.058" v="1567" actId="26606"/>
          <ac:spMkLst>
            <pc:docMk/>
            <pc:sldMk cId="1624039593" sldId="269"/>
            <ac:spMk id="53" creationId="{AB8C311F-7253-4AED-9701-7FC0708C41C7}"/>
          </ac:spMkLst>
        </pc:spChg>
        <pc:spChg chg="add">
          <ac:chgData name="Žygimantas Mockus" userId="2e464c43-e5fd-4e1e-b895-a4b9cad5029c" providerId="ADAL" clId="{3B54D4B9-EF08-4B90-B24E-A530592646EA}" dt="2022-04-30T18:45:13.058" v="1567" actId="26606"/>
          <ac:spMkLst>
            <pc:docMk/>
            <pc:sldMk cId="1624039593" sldId="269"/>
            <ac:spMk id="54" creationId="{A8D57A06-A426-446D-B02C-A2DC6B62E45E}"/>
          </ac:spMkLst>
        </pc:spChg>
        <pc:spChg chg="add">
          <ac:chgData name="Žygimantas Mockus" userId="2e464c43-e5fd-4e1e-b895-a4b9cad5029c" providerId="ADAL" clId="{3B54D4B9-EF08-4B90-B24E-A530592646EA}" dt="2022-04-30T18:45:13.058" v="1567" actId="26606"/>
          <ac:spMkLst>
            <pc:docMk/>
            <pc:sldMk cId="1624039593" sldId="269"/>
            <ac:spMk id="55" creationId="{E2384209-CB15-4CDF-9D31-C44FD9A3F20D}"/>
          </ac:spMkLst>
        </pc:spChg>
        <pc:grpChg chg="add del">
          <ac:chgData name="Žygimantas Mockus" userId="2e464c43-e5fd-4e1e-b895-a4b9cad5029c" providerId="ADAL" clId="{3B54D4B9-EF08-4B90-B24E-A530592646EA}" dt="2022-04-30T18:39:15.310" v="1444" actId="26606"/>
          <ac:grpSpMkLst>
            <pc:docMk/>
            <pc:sldMk cId="1624039593" sldId="269"/>
            <ac:grpSpMk id="22" creationId="{07EAA094-9CF6-4695-958A-33D9BCAA9474}"/>
          </ac:grpSpMkLst>
        </pc:grpChg>
        <pc:picChg chg="add del mod">
          <ac:chgData name="Žygimantas Mockus" userId="2e464c43-e5fd-4e1e-b895-a4b9cad5029c" providerId="ADAL" clId="{3B54D4B9-EF08-4B90-B24E-A530592646EA}" dt="2022-04-30T18:18:46.870" v="1428" actId="21"/>
          <ac:picMkLst>
            <pc:docMk/>
            <pc:sldMk cId="1624039593" sldId="269"/>
            <ac:picMk id="4" creationId="{11BBFC65-F80A-4388-BD1E-784C6AAA863B}"/>
          </ac:picMkLst>
        </pc:picChg>
        <pc:picChg chg="add del mod">
          <ac:chgData name="Žygimantas Mockus" userId="2e464c43-e5fd-4e1e-b895-a4b9cad5029c" providerId="ADAL" clId="{3B54D4B9-EF08-4B90-B24E-A530592646EA}" dt="2022-04-30T18:38:51.644" v="1438" actId="21"/>
          <ac:picMkLst>
            <pc:docMk/>
            <pc:sldMk cId="1624039593" sldId="269"/>
            <ac:picMk id="7" creationId="{43131F49-DD2E-4A9A-A400-D0A3011849F2}"/>
          </ac:picMkLst>
        </pc:picChg>
        <pc:picChg chg="add del mod">
          <ac:chgData name="Žygimantas Mockus" userId="2e464c43-e5fd-4e1e-b895-a4b9cad5029c" providerId="ADAL" clId="{3B54D4B9-EF08-4B90-B24E-A530592646EA}" dt="2022-04-30T18:39:35.254" v="1453" actId="478"/>
          <ac:picMkLst>
            <pc:docMk/>
            <pc:sldMk cId="1624039593" sldId="269"/>
            <ac:picMk id="11" creationId="{52FE3848-FDB9-4732-90D5-A1CB6C061AAD}"/>
          </ac:picMkLst>
        </pc:picChg>
        <pc:picChg chg="add del mod">
          <ac:chgData name="Žygimantas Mockus" userId="2e464c43-e5fd-4e1e-b895-a4b9cad5029c" providerId="ADAL" clId="{3B54D4B9-EF08-4B90-B24E-A530592646EA}" dt="2022-04-30T18:45:15.171" v="1568" actId="478"/>
          <ac:picMkLst>
            <pc:docMk/>
            <pc:sldMk cId="1624039593" sldId="269"/>
            <ac:picMk id="13" creationId="{F5486385-877F-493C-8AB8-CD6C21134BA5}"/>
          </ac:picMkLst>
        </pc:picChg>
        <pc:picChg chg="add del mod">
          <ac:chgData name="Žygimantas Mockus" userId="2e464c43-e5fd-4e1e-b895-a4b9cad5029c" providerId="ADAL" clId="{3B54D4B9-EF08-4B90-B24E-A530592646EA}" dt="2022-04-30T18:44:55.420" v="1561" actId="21"/>
          <ac:picMkLst>
            <pc:docMk/>
            <pc:sldMk cId="1624039593" sldId="269"/>
            <ac:picMk id="34" creationId="{C6A7FF1A-577E-4DC3-9513-0AA2414F802D}"/>
          </ac:picMkLst>
        </pc:picChg>
        <pc:picChg chg="add mod">
          <ac:chgData name="Žygimantas Mockus" userId="2e464c43-e5fd-4e1e-b895-a4b9cad5029c" providerId="ADAL" clId="{3B54D4B9-EF08-4B90-B24E-A530592646EA}" dt="2022-04-30T18:49:39.840" v="1586" actId="1076"/>
          <ac:picMkLst>
            <pc:docMk/>
            <pc:sldMk cId="1624039593" sldId="269"/>
            <ac:picMk id="45" creationId="{B2262D35-A526-42DB-B02A-C40FB17CEB05}"/>
          </ac:picMkLst>
        </pc:picChg>
        <pc:cxnChg chg="add del">
          <ac:chgData name="Žygimantas Mockus" userId="2e464c43-e5fd-4e1e-b895-a4b9cad5029c" providerId="ADAL" clId="{3B54D4B9-EF08-4B90-B24E-A530592646EA}" dt="2022-04-30T18:39:13.762" v="1442" actId="26606"/>
          <ac:cxnSpMkLst>
            <pc:docMk/>
            <pc:sldMk cId="1624039593" sldId="269"/>
            <ac:cxnSpMk id="16" creationId="{A7F400EE-A8A5-48AF-B4D6-291B52C6F0B0}"/>
          </ac:cxnSpMkLst>
        </pc:cxnChg>
      </pc:sldChg>
      <pc:sldChg chg="addSp delSp modSp new mod setBg">
        <pc:chgData name="Žygimantas Mockus" userId="2e464c43-e5fd-4e1e-b895-a4b9cad5029c" providerId="ADAL" clId="{3B54D4B9-EF08-4B90-B24E-A530592646EA}" dt="2022-04-30T21:36:50.924" v="2921" actId="20577"/>
        <pc:sldMkLst>
          <pc:docMk/>
          <pc:sldMk cId="1472992213" sldId="270"/>
        </pc:sldMkLst>
        <pc:spChg chg="del mod">
          <ac:chgData name="Žygimantas Mockus" userId="2e464c43-e5fd-4e1e-b895-a4b9cad5029c" providerId="ADAL" clId="{3B54D4B9-EF08-4B90-B24E-A530592646EA}" dt="2022-04-30T21:24:09.488" v="2524" actId="478"/>
          <ac:spMkLst>
            <pc:docMk/>
            <pc:sldMk cId="1472992213" sldId="270"/>
            <ac:spMk id="2" creationId="{6F6F4628-C10A-43FB-9A1A-12F21D9871C4}"/>
          </ac:spMkLst>
        </pc:spChg>
        <pc:spChg chg="del mod">
          <ac:chgData name="Žygimantas Mockus" userId="2e464c43-e5fd-4e1e-b895-a4b9cad5029c" providerId="ADAL" clId="{3B54D4B9-EF08-4B90-B24E-A530592646EA}" dt="2022-04-30T18:11:44.360" v="1421" actId="478"/>
          <ac:spMkLst>
            <pc:docMk/>
            <pc:sldMk cId="1472992213" sldId="270"/>
            <ac:spMk id="3" creationId="{CF03912B-0B24-4EFD-B192-DBEBEC8C8CDE}"/>
          </ac:spMkLst>
        </pc:spChg>
        <pc:spChg chg="add mod">
          <ac:chgData name="Žygimantas Mockus" userId="2e464c43-e5fd-4e1e-b895-a4b9cad5029c" providerId="ADAL" clId="{3B54D4B9-EF08-4B90-B24E-A530592646EA}" dt="2022-04-30T21:30:30.536" v="2590" actId="255"/>
          <ac:spMkLst>
            <pc:docMk/>
            <pc:sldMk cId="1472992213" sldId="270"/>
            <ac:spMk id="4" creationId="{0B178187-9FDE-453C-8FF5-BCF124EDBE6B}"/>
          </ac:spMkLst>
        </pc:spChg>
        <pc:spChg chg="add mod">
          <ac:chgData name="Žygimantas Mockus" userId="2e464c43-e5fd-4e1e-b895-a4b9cad5029c" providerId="ADAL" clId="{3B54D4B9-EF08-4B90-B24E-A530592646EA}" dt="2022-04-30T21:30:54.287" v="2601" actId="207"/>
          <ac:spMkLst>
            <pc:docMk/>
            <pc:sldMk cId="1472992213" sldId="270"/>
            <ac:spMk id="6" creationId="{68100EE7-BF49-40F3-8905-01784A67F176}"/>
          </ac:spMkLst>
        </pc:spChg>
        <pc:spChg chg="add mod">
          <ac:chgData name="Žygimantas Mockus" userId="2e464c43-e5fd-4e1e-b895-a4b9cad5029c" providerId="ADAL" clId="{3B54D4B9-EF08-4B90-B24E-A530592646EA}" dt="2022-04-30T21:31:07.711" v="2625" actId="20577"/>
          <ac:spMkLst>
            <pc:docMk/>
            <pc:sldMk cId="1472992213" sldId="270"/>
            <ac:spMk id="19" creationId="{D1A9EADF-6468-478F-9DF7-E178654E85B3}"/>
          </ac:spMkLst>
        </pc:spChg>
        <pc:spChg chg="add mod">
          <ac:chgData name="Žygimantas Mockus" userId="2e464c43-e5fd-4e1e-b895-a4b9cad5029c" providerId="ADAL" clId="{3B54D4B9-EF08-4B90-B24E-A530592646EA}" dt="2022-04-30T21:31:27.203" v="2641" actId="1076"/>
          <ac:spMkLst>
            <pc:docMk/>
            <pc:sldMk cId="1472992213" sldId="270"/>
            <ac:spMk id="20" creationId="{FEED4D95-42F7-4A28-AADC-B0A43C6910F6}"/>
          </ac:spMkLst>
        </pc:spChg>
        <pc:spChg chg="add mod">
          <ac:chgData name="Žygimantas Mockus" userId="2e464c43-e5fd-4e1e-b895-a4b9cad5029c" providerId="ADAL" clId="{3B54D4B9-EF08-4B90-B24E-A530592646EA}" dt="2022-04-30T21:31:32.597" v="2643" actId="1076"/>
          <ac:spMkLst>
            <pc:docMk/>
            <pc:sldMk cId="1472992213" sldId="270"/>
            <ac:spMk id="21" creationId="{C521269E-2015-42C5-BC2D-A7ACBC7D48DB}"/>
          </ac:spMkLst>
        </pc:spChg>
        <pc:spChg chg="add mod">
          <ac:chgData name="Žygimantas Mockus" userId="2e464c43-e5fd-4e1e-b895-a4b9cad5029c" providerId="ADAL" clId="{3B54D4B9-EF08-4B90-B24E-A530592646EA}" dt="2022-04-30T21:36:46.427" v="2918" actId="20577"/>
          <ac:spMkLst>
            <pc:docMk/>
            <pc:sldMk cId="1472992213" sldId="270"/>
            <ac:spMk id="22" creationId="{C30D2434-2746-488D-BD5C-451C9992108B}"/>
          </ac:spMkLst>
        </pc:spChg>
        <pc:spChg chg="add del mod">
          <ac:chgData name="Žygimantas Mockus" userId="2e464c43-e5fd-4e1e-b895-a4b9cad5029c" providerId="ADAL" clId="{3B54D4B9-EF08-4B90-B24E-A530592646EA}" dt="2022-04-30T21:36:50.924" v="2921" actId="20577"/>
          <ac:spMkLst>
            <pc:docMk/>
            <pc:sldMk cId="1472992213" sldId="270"/>
            <ac:spMk id="23" creationId="{A99C8C60-B8AC-45BD-B840-6E6932956B22}"/>
          </ac:spMkLst>
        </pc:spChg>
        <pc:spChg chg="add del">
          <ac:chgData name="Žygimantas Mockus" userId="2e464c43-e5fd-4e1e-b895-a4b9cad5029c" providerId="ADAL" clId="{3B54D4B9-EF08-4B90-B24E-A530592646EA}" dt="2022-04-30T21:24:11.506" v="2525" actId="26606"/>
          <ac:spMkLst>
            <pc:docMk/>
            <pc:sldMk cId="1472992213" sldId="270"/>
            <ac:spMk id="75" creationId="{A8384FB5-9ADC-4DDC-881B-597D56F5B15D}"/>
          </ac:spMkLst>
        </pc:spChg>
        <pc:spChg chg="add del">
          <ac:chgData name="Žygimantas Mockus" userId="2e464c43-e5fd-4e1e-b895-a4b9cad5029c" providerId="ADAL" clId="{3B54D4B9-EF08-4B90-B24E-A530592646EA}" dt="2022-04-30T21:24:11.506" v="2525" actId="26606"/>
          <ac:spMkLst>
            <pc:docMk/>
            <pc:sldMk cId="1472992213" sldId="270"/>
            <ac:spMk id="77" creationId="{91E5A9A7-95C6-4F4F-B00E-C82E07FE62EF}"/>
          </ac:spMkLst>
        </pc:spChg>
        <pc:spChg chg="add del">
          <ac:chgData name="Žygimantas Mockus" userId="2e464c43-e5fd-4e1e-b895-a4b9cad5029c" providerId="ADAL" clId="{3B54D4B9-EF08-4B90-B24E-A530592646EA}" dt="2022-04-30T21:24:11.506" v="2525" actId="26606"/>
          <ac:spMkLst>
            <pc:docMk/>
            <pc:sldMk cId="1472992213" sldId="270"/>
            <ac:spMk id="79" creationId="{D07DD2DE-F619-49DD-B5E7-03A290FF4ED1}"/>
          </ac:spMkLst>
        </pc:spChg>
        <pc:spChg chg="add del">
          <ac:chgData name="Žygimantas Mockus" userId="2e464c43-e5fd-4e1e-b895-a4b9cad5029c" providerId="ADAL" clId="{3B54D4B9-EF08-4B90-B24E-A530592646EA}" dt="2022-04-30T21:24:11.506" v="2525" actId="26606"/>
          <ac:spMkLst>
            <pc:docMk/>
            <pc:sldMk cId="1472992213" sldId="270"/>
            <ac:spMk id="81" creationId="{85149191-5F60-4A28-AAFF-039F96B0F3EC}"/>
          </ac:spMkLst>
        </pc:spChg>
        <pc:spChg chg="add del">
          <ac:chgData name="Žygimantas Mockus" userId="2e464c43-e5fd-4e1e-b895-a4b9cad5029c" providerId="ADAL" clId="{3B54D4B9-EF08-4B90-B24E-A530592646EA}" dt="2022-04-30T21:24:11.506" v="2525" actId="26606"/>
          <ac:spMkLst>
            <pc:docMk/>
            <pc:sldMk cId="1472992213" sldId="270"/>
            <ac:spMk id="83" creationId="{F8260ED5-17F7-4158-B241-D51DD4CF1B7E}"/>
          </ac:spMkLst>
        </pc:spChg>
        <pc:spChg chg="add">
          <ac:chgData name="Žygimantas Mockus" userId="2e464c43-e5fd-4e1e-b895-a4b9cad5029c" providerId="ADAL" clId="{3B54D4B9-EF08-4B90-B24E-A530592646EA}" dt="2022-04-30T21:24:11.506" v="2525" actId="26606"/>
          <ac:spMkLst>
            <pc:docMk/>
            <pc:sldMk cId="1472992213" sldId="270"/>
            <ac:spMk id="139" creationId="{AB8C311F-7253-4AED-9701-7FC0708C41C7}"/>
          </ac:spMkLst>
        </pc:spChg>
        <pc:spChg chg="add">
          <ac:chgData name="Žygimantas Mockus" userId="2e464c43-e5fd-4e1e-b895-a4b9cad5029c" providerId="ADAL" clId="{3B54D4B9-EF08-4B90-B24E-A530592646EA}" dt="2022-04-30T21:24:11.506" v="2525" actId="26606"/>
          <ac:spMkLst>
            <pc:docMk/>
            <pc:sldMk cId="1472992213" sldId="270"/>
            <ac:spMk id="141" creationId="{E2384209-CB15-4CDF-9D31-C44FD9A3F20D}"/>
          </ac:spMkLst>
        </pc:spChg>
        <pc:spChg chg="add">
          <ac:chgData name="Žygimantas Mockus" userId="2e464c43-e5fd-4e1e-b895-a4b9cad5029c" providerId="ADAL" clId="{3B54D4B9-EF08-4B90-B24E-A530592646EA}" dt="2022-04-30T21:24:11.506" v="2525" actId="26606"/>
          <ac:spMkLst>
            <pc:docMk/>
            <pc:sldMk cId="1472992213" sldId="270"/>
            <ac:spMk id="143" creationId="{2633B3B5-CC90-43F0-8714-D31D1F3F0209}"/>
          </ac:spMkLst>
        </pc:spChg>
        <pc:spChg chg="add">
          <ac:chgData name="Žygimantas Mockus" userId="2e464c43-e5fd-4e1e-b895-a4b9cad5029c" providerId="ADAL" clId="{3B54D4B9-EF08-4B90-B24E-A530592646EA}" dt="2022-04-30T21:24:11.506" v="2525" actId="26606"/>
          <ac:spMkLst>
            <pc:docMk/>
            <pc:sldMk cId="1472992213" sldId="270"/>
            <ac:spMk id="145" creationId="{A8D57A06-A426-446D-B02C-A2DC6B62E45E}"/>
          </ac:spMkLst>
        </pc:spChg>
        <pc:picChg chg="add del mod">
          <ac:chgData name="Žygimantas Mockus" userId="2e464c43-e5fd-4e1e-b895-a4b9cad5029c" providerId="ADAL" clId="{3B54D4B9-EF08-4B90-B24E-A530592646EA}" dt="2022-04-30T18:45:18.217" v="1569" actId="21"/>
          <ac:picMkLst>
            <pc:docMk/>
            <pc:sldMk cId="1472992213" sldId="270"/>
            <ac:picMk id="5" creationId="{70C2CE64-8B1B-474B-93FC-ED4868AF9A72}"/>
          </ac:picMkLst>
        </pc:picChg>
        <pc:picChg chg="add del mod">
          <ac:chgData name="Žygimantas Mockus" userId="2e464c43-e5fd-4e1e-b895-a4b9cad5029c" providerId="ADAL" clId="{3B54D4B9-EF08-4B90-B24E-A530592646EA}" dt="2022-04-30T21:13:30.585" v="2508" actId="478"/>
          <ac:picMkLst>
            <pc:docMk/>
            <pc:sldMk cId="1472992213" sldId="270"/>
            <ac:picMk id="4098" creationId="{30EBDB06-CF5F-4812-95AA-39575CA1B885}"/>
          </ac:picMkLst>
        </pc:picChg>
        <pc:picChg chg="add del">
          <ac:chgData name="Žygimantas Mockus" userId="2e464c43-e5fd-4e1e-b895-a4b9cad5029c" providerId="ADAL" clId="{3B54D4B9-EF08-4B90-B24E-A530592646EA}" dt="2022-04-30T21:21:49.958" v="2512" actId="21"/>
          <ac:picMkLst>
            <pc:docMk/>
            <pc:sldMk cId="1472992213" sldId="270"/>
            <ac:picMk id="4100" creationId="{00DFE89F-63B4-43BD-923B-1F0FC2AE372E}"/>
          </ac:picMkLst>
        </pc:picChg>
        <pc:picChg chg="add mod">
          <ac:chgData name="Žygimantas Mockus" userId="2e464c43-e5fd-4e1e-b895-a4b9cad5029c" providerId="ADAL" clId="{3B54D4B9-EF08-4B90-B24E-A530592646EA}" dt="2022-04-30T21:30:16.568" v="2568" actId="1076"/>
          <ac:picMkLst>
            <pc:docMk/>
            <pc:sldMk cId="1472992213" sldId="270"/>
            <ac:picMk id="4102" creationId="{401842E5-AFBF-4CF5-989A-80EF89E04B90}"/>
          </ac:picMkLst>
        </pc:picChg>
      </pc:sldChg>
      <pc:sldChg chg="addSp delSp modSp new mod setBg">
        <pc:chgData name="Žygimantas Mockus" userId="2e464c43-e5fd-4e1e-b895-a4b9cad5029c" providerId="ADAL" clId="{3B54D4B9-EF08-4B90-B24E-A530592646EA}" dt="2022-04-30T21:34:36.524" v="2889" actId="20577"/>
        <pc:sldMkLst>
          <pc:docMk/>
          <pc:sldMk cId="2934383541" sldId="271"/>
        </pc:sldMkLst>
        <pc:spChg chg="del">
          <ac:chgData name="Žygimantas Mockus" userId="2e464c43-e5fd-4e1e-b895-a4b9cad5029c" providerId="ADAL" clId="{3B54D4B9-EF08-4B90-B24E-A530592646EA}" dt="2022-04-30T21:23:23.486" v="2519" actId="26606"/>
          <ac:spMkLst>
            <pc:docMk/>
            <pc:sldMk cId="2934383541" sldId="271"/>
            <ac:spMk id="2" creationId="{C1F57806-0FF4-4BE8-B6D2-F3A8DA1BC0BD}"/>
          </ac:spMkLst>
        </pc:spChg>
        <pc:spChg chg="del">
          <ac:chgData name="Žygimantas Mockus" userId="2e464c43-e5fd-4e1e-b895-a4b9cad5029c" providerId="ADAL" clId="{3B54D4B9-EF08-4B90-B24E-A530592646EA}" dt="2022-04-30T21:21:52.070" v="2514"/>
          <ac:spMkLst>
            <pc:docMk/>
            <pc:sldMk cId="2934383541" sldId="271"/>
            <ac:spMk id="3" creationId="{EE234A34-E41A-41B3-89DF-269F52ECE819}"/>
          </ac:spMkLst>
        </pc:spChg>
        <pc:spChg chg="add del">
          <ac:chgData name="Žygimantas Mockus" userId="2e464c43-e5fd-4e1e-b895-a4b9cad5029c" providerId="ADAL" clId="{3B54D4B9-EF08-4B90-B24E-A530592646EA}" dt="2022-04-30T21:32:19.390" v="2713" actId="11529"/>
          <ac:spMkLst>
            <pc:docMk/>
            <pc:sldMk cId="2934383541" sldId="271"/>
            <ac:spMk id="6" creationId="{31BF3184-AE37-4FC1-881F-5391F264B6C4}"/>
          </ac:spMkLst>
        </pc:spChg>
        <pc:spChg chg="add del">
          <ac:chgData name="Žygimantas Mockus" userId="2e464c43-e5fd-4e1e-b895-a4b9cad5029c" providerId="ADAL" clId="{3B54D4B9-EF08-4B90-B24E-A530592646EA}" dt="2022-04-30T21:23:32.479" v="2522" actId="26606"/>
          <ac:spMkLst>
            <pc:docMk/>
            <pc:sldMk cId="2934383541" sldId="271"/>
            <ac:spMk id="10" creationId="{AB8C311F-7253-4AED-9701-7FC0708C41C7}"/>
          </ac:spMkLst>
        </pc:spChg>
        <pc:spChg chg="add del">
          <ac:chgData name="Žygimantas Mockus" userId="2e464c43-e5fd-4e1e-b895-a4b9cad5029c" providerId="ADAL" clId="{3B54D4B9-EF08-4B90-B24E-A530592646EA}" dt="2022-04-30T21:23:32.479" v="2522" actId="26606"/>
          <ac:spMkLst>
            <pc:docMk/>
            <pc:sldMk cId="2934383541" sldId="271"/>
            <ac:spMk id="12" creationId="{E2384209-CB15-4CDF-9D31-C44FD9A3F20D}"/>
          </ac:spMkLst>
        </pc:spChg>
        <pc:spChg chg="add mod">
          <ac:chgData name="Žygimantas Mockus" userId="2e464c43-e5fd-4e1e-b895-a4b9cad5029c" providerId="ADAL" clId="{3B54D4B9-EF08-4B90-B24E-A530592646EA}" dt="2022-04-30T21:32:30.479" v="2724" actId="14100"/>
          <ac:spMkLst>
            <pc:docMk/>
            <pc:sldMk cId="2934383541" sldId="271"/>
            <ac:spMk id="13" creationId="{FD430334-5EC9-403E-A598-F43E7241B049}"/>
          </ac:spMkLst>
        </pc:spChg>
        <pc:spChg chg="add del">
          <ac:chgData name="Žygimantas Mockus" userId="2e464c43-e5fd-4e1e-b895-a4b9cad5029c" providerId="ADAL" clId="{3B54D4B9-EF08-4B90-B24E-A530592646EA}" dt="2022-04-30T21:23:32.479" v="2522" actId="26606"/>
          <ac:spMkLst>
            <pc:docMk/>
            <pc:sldMk cId="2934383541" sldId="271"/>
            <ac:spMk id="14" creationId="{2633B3B5-CC90-43F0-8714-D31D1F3F0209}"/>
          </ac:spMkLst>
        </pc:spChg>
        <pc:spChg chg="add mod">
          <ac:chgData name="Žygimantas Mockus" userId="2e464c43-e5fd-4e1e-b895-a4b9cad5029c" providerId="ADAL" clId="{3B54D4B9-EF08-4B90-B24E-A530592646EA}" dt="2022-04-30T21:32:39.141" v="2734" actId="14100"/>
          <ac:spMkLst>
            <pc:docMk/>
            <pc:sldMk cId="2934383541" sldId="271"/>
            <ac:spMk id="15" creationId="{32268367-5DD7-4898-8D5F-B6F5D72FE9EE}"/>
          </ac:spMkLst>
        </pc:spChg>
        <pc:spChg chg="add del">
          <ac:chgData name="Žygimantas Mockus" userId="2e464c43-e5fd-4e1e-b895-a4b9cad5029c" providerId="ADAL" clId="{3B54D4B9-EF08-4B90-B24E-A530592646EA}" dt="2022-04-30T21:23:32.479" v="2522" actId="26606"/>
          <ac:spMkLst>
            <pc:docMk/>
            <pc:sldMk cId="2934383541" sldId="271"/>
            <ac:spMk id="16" creationId="{A8D57A06-A426-446D-B02C-A2DC6B62E45E}"/>
          </ac:spMkLst>
        </pc:spChg>
        <pc:spChg chg="add mod">
          <ac:chgData name="Žygimantas Mockus" userId="2e464c43-e5fd-4e1e-b895-a4b9cad5029c" providerId="ADAL" clId="{3B54D4B9-EF08-4B90-B24E-A530592646EA}" dt="2022-04-30T21:33:12.909" v="2759" actId="14100"/>
          <ac:spMkLst>
            <pc:docMk/>
            <pc:sldMk cId="2934383541" sldId="271"/>
            <ac:spMk id="17" creationId="{53EF1241-88B5-41A3-BA0D-7B9471712717}"/>
          </ac:spMkLst>
        </pc:spChg>
        <pc:spChg chg="add mod">
          <ac:chgData name="Žygimantas Mockus" userId="2e464c43-e5fd-4e1e-b895-a4b9cad5029c" providerId="ADAL" clId="{3B54D4B9-EF08-4B90-B24E-A530592646EA}" dt="2022-04-30T21:34:36.524" v="2889" actId="20577"/>
          <ac:spMkLst>
            <pc:docMk/>
            <pc:sldMk cId="2934383541" sldId="271"/>
            <ac:spMk id="18" creationId="{3B711316-F959-423E-8E75-714DDAA8558E}"/>
          </ac:spMkLst>
        </pc:spChg>
        <pc:spChg chg="add mod">
          <ac:chgData name="Žygimantas Mockus" userId="2e464c43-e5fd-4e1e-b895-a4b9cad5029c" providerId="ADAL" clId="{3B54D4B9-EF08-4B90-B24E-A530592646EA}" dt="2022-04-30T21:34:06.043" v="2829" actId="20577"/>
          <ac:spMkLst>
            <pc:docMk/>
            <pc:sldMk cId="2934383541" sldId="271"/>
            <ac:spMk id="19" creationId="{D018EAFC-B53A-40F1-9D3F-EC0CBD7A51D9}"/>
          </ac:spMkLst>
        </pc:spChg>
        <pc:spChg chg="add mod">
          <ac:chgData name="Žygimantas Mockus" userId="2e464c43-e5fd-4e1e-b895-a4b9cad5029c" providerId="ADAL" clId="{3B54D4B9-EF08-4B90-B24E-A530592646EA}" dt="2022-04-30T21:34:18.048" v="2849" actId="20577"/>
          <ac:spMkLst>
            <pc:docMk/>
            <pc:sldMk cId="2934383541" sldId="271"/>
            <ac:spMk id="20" creationId="{DFA753B6-83E5-470D-A21E-A1953F497213}"/>
          </ac:spMkLst>
        </pc:spChg>
        <pc:spChg chg="add">
          <ac:chgData name="Žygimantas Mockus" userId="2e464c43-e5fd-4e1e-b895-a4b9cad5029c" providerId="ADAL" clId="{3B54D4B9-EF08-4B90-B24E-A530592646EA}" dt="2022-04-30T21:23:32.479" v="2522" actId="26606"/>
          <ac:spMkLst>
            <pc:docMk/>
            <pc:sldMk cId="2934383541" sldId="271"/>
            <ac:spMk id="21" creationId="{32BC26D8-82FB-445E-AA49-62A77D7C1EE0}"/>
          </ac:spMkLst>
        </pc:spChg>
        <pc:spChg chg="add mod">
          <ac:chgData name="Žygimantas Mockus" userId="2e464c43-e5fd-4e1e-b895-a4b9cad5029c" providerId="ADAL" clId="{3B54D4B9-EF08-4B90-B24E-A530592646EA}" dt="2022-04-30T21:34:29.587" v="2878" actId="20577"/>
          <ac:spMkLst>
            <pc:docMk/>
            <pc:sldMk cId="2934383541" sldId="271"/>
            <ac:spMk id="22" creationId="{A42723BD-A915-455E-BBDA-C3C63C84CDDC}"/>
          </ac:spMkLst>
        </pc:spChg>
        <pc:spChg chg="add">
          <ac:chgData name="Žygimantas Mockus" userId="2e464c43-e5fd-4e1e-b895-a4b9cad5029c" providerId="ADAL" clId="{3B54D4B9-EF08-4B90-B24E-A530592646EA}" dt="2022-04-30T21:23:32.479" v="2522" actId="26606"/>
          <ac:spMkLst>
            <pc:docMk/>
            <pc:sldMk cId="2934383541" sldId="271"/>
            <ac:spMk id="23" creationId="{CB44330D-EA18-4254-AA95-EB49948539B8}"/>
          </ac:spMkLst>
        </pc:spChg>
        <pc:picChg chg="add del mod">
          <ac:chgData name="Žygimantas Mockus" userId="2e464c43-e5fd-4e1e-b895-a4b9cad5029c" providerId="ADAL" clId="{3B54D4B9-EF08-4B90-B24E-A530592646EA}" dt="2022-04-30T21:22:04.759" v="2517" actId="478"/>
          <ac:picMkLst>
            <pc:docMk/>
            <pc:sldMk cId="2934383541" sldId="271"/>
            <ac:picMk id="4" creationId="{1C0FBB31-6650-43B2-B44B-68C185B3A18E}"/>
          </ac:picMkLst>
        </pc:picChg>
        <pc:picChg chg="add mod">
          <ac:chgData name="Žygimantas Mockus" userId="2e464c43-e5fd-4e1e-b895-a4b9cad5029c" providerId="ADAL" clId="{3B54D4B9-EF08-4B90-B24E-A530592646EA}" dt="2022-04-30T21:23:32.479" v="2522" actId="26606"/>
          <ac:picMkLst>
            <pc:docMk/>
            <pc:sldMk cId="2934383541" sldId="271"/>
            <ac:picMk id="5" creationId="{9F7135B0-7B07-425B-AC3C-511D5A5A6F68}"/>
          </ac:picMkLst>
        </pc:picChg>
      </pc:sldChg>
      <pc:sldChg chg="addSp delSp modSp new mod ord setBg">
        <pc:chgData name="Žygimantas Mockus" userId="2e464c43-e5fd-4e1e-b895-a4b9cad5029c" providerId="ADAL" clId="{3B54D4B9-EF08-4B90-B24E-A530592646EA}" dt="2022-04-30T18:43:32.716" v="1560" actId="26606"/>
        <pc:sldMkLst>
          <pc:docMk/>
          <pc:sldMk cId="2046528679" sldId="272"/>
        </pc:sldMkLst>
        <pc:spChg chg="del mod">
          <ac:chgData name="Žygimantas Mockus" userId="2e464c43-e5fd-4e1e-b895-a4b9cad5029c" providerId="ADAL" clId="{3B54D4B9-EF08-4B90-B24E-A530592646EA}" dt="2022-04-30T18:40:41.441" v="1463" actId="478"/>
          <ac:spMkLst>
            <pc:docMk/>
            <pc:sldMk cId="2046528679" sldId="272"/>
            <ac:spMk id="2" creationId="{C3F69185-D701-4C76-BCFD-49DFBA97596F}"/>
          </ac:spMkLst>
        </pc:spChg>
        <pc:spChg chg="del">
          <ac:chgData name="Žygimantas Mockus" userId="2e464c43-e5fd-4e1e-b895-a4b9cad5029c" providerId="ADAL" clId="{3B54D4B9-EF08-4B90-B24E-A530592646EA}" dt="2022-04-30T18:40:38.315" v="1460"/>
          <ac:spMkLst>
            <pc:docMk/>
            <pc:sldMk cId="2046528679" sldId="272"/>
            <ac:spMk id="3" creationId="{A70C0C20-0B9D-4473-B344-AD51090583B2}"/>
          </ac:spMkLst>
        </pc:spChg>
        <pc:spChg chg="add mod">
          <ac:chgData name="Žygimantas Mockus" userId="2e464c43-e5fd-4e1e-b895-a4b9cad5029c" providerId="ADAL" clId="{3B54D4B9-EF08-4B90-B24E-A530592646EA}" dt="2022-04-30T18:43:32.716" v="1560" actId="26606"/>
          <ac:spMkLst>
            <pc:docMk/>
            <pc:sldMk cId="2046528679" sldId="272"/>
            <ac:spMk id="9" creationId="{23713BDC-8DE1-4592-8296-4E4A9B86CBC7}"/>
          </ac:spMkLst>
        </pc:spChg>
        <pc:spChg chg="add del">
          <ac:chgData name="Žygimantas Mockus" userId="2e464c43-e5fd-4e1e-b895-a4b9cad5029c" providerId="ADAL" clId="{3B54D4B9-EF08-4B90-B24E-A530592646EA}" dt="2022-04-30T18:42:44.239" v="1465"/>
          <ac:spMkLst>
            <pc:docMk/>
            <pc:sldMk cId="2046528679" sldId="272"/>
            <ac:spMk id="10" creationId="{B6F7125D-429F-6A97-5B7C-279C31196DF4}"/>
          </ac:spMkLst>
        </pc:spChg>
        <pc:spChg chg="add del">
          <ac:chgData name="Žygimantas Mockus" userId="2e464c43-e5fd-4e1e-b895-a4b9cad5029c" providerId="ADAL" clId="{3B54D4B9-EF08-4B90-B24E-A530592646EA}" dt="2022-04-30T18:43:32.716" v="1560" actId="26606"/>
          <ac:spMkLst>
            <pc:docMk/>
            <pc:sldMk cId="2046528679" sldId="272"/>
            <ac:spMk id="13" creationId="{FB9B907B-F9A2-45A5-BDBA-C371127CA60B}"/>
          </ac:spMkLst>
        </pc:spChg>
        <pc:spChg chg="add del">
          <ac:chgData name="Žygimantas Mockus" userId="2e464c43-e5fd-4e1e-b895-a4b9cad5029c" providerId="ADAL" clId="{3B54D4B9-EF08-4B90-B24E-A530592646EA}" dt="2022-04-30T18:43:32.716" v="1560" actId="26606"/>
          <ac:spMkLst>
            <pc:docMk/>
            <pc:sldMk cId="2046528679" sldId="272"/>
            <ac:spMk id="15" creationId="{FC72A6E7-EEB3-4011-AFDE-5D01CF93E6C8}"/>
          </ac:spMkLst>
        </pc:spChg>
        <pc:spChg chg="add del">
          <ac:chgData name="Žygimantas Mockus" userId="2e464c43-e5fd-4e1e-b895-a4b9cad5029c" providerId="ADAL" clId="{3B54D4B9-EF08-4B90-B24E-A530592646EA}" dt="2022-04-30T18:43:32.716" v="1560" actId="26606"/>
          <ac:spMkLst>
            <pc:docMk/>
            <pc:sldMk cId="2046528679" sldId="272"/>
            <ac:spMk id="17" creationId="{8CD93300-52E3-4A04-AB11-4E86A29BE276}"/>
          </ac:spMkLst>
        </pc:spChg>
        <pc:spChg chg="add">
          <ac:chgData name="Žygimantas Mockus" userId="2e464c43-e5fd-4e1e-b895-a4b9cad5029c" providerId="ADAL" clId="{3B54D4B9-EF08-4B90-B24E-A530592646EA}" dt="2022-04-30T18:43:32.716" v="1560" actId="26606"/>
          <ac:spMkLst>
            <pc:docMk/>
            <pc:sldMk cId="2046528679" sldId="272"/>
            <ac:spMk id="22" creationId="{38468727-63BE-4191-B4A6-C30C82C0E986}"/>
          </ac:spMkLst>
        </pc:spChg>
        <pc:spChg chg="add">
          <ac:chgData name="Žygimantas Mockus" userId="2e464c43-e5fd-4e1e-b895-a4b9cad5029c" providerId="ADAL" clId="{3B54D4B9-EF08-4B90-B24E-A530592646EA}" dt="2022-04-30T18:43:32.716" v="1560" actId="26606"/>
          <ac:spMkLst>
            <pc:docMk/>
            <pc:sldMk cId="2046528679" sldId="272"/>
            <ac:spMk id="24" creationId="{9D355BB6-1BB8-4828-B246-CFB31742D7B8}"/>
          </ac:spMkLst>
        </pc:spChg>
        <pc:spChg chg="add">
          <ac:chgData name="Žygimantas Mockus" userId="2e464c43-e5fd-4e1e-b895-a4b9cad5029c" providerId="ADAL" clId="{3B54D4B9-EF08-4B90-B24E-A530592646EA}" dt="2022-04-30T18:43:32.716" v="1560" actId="26606"/>
          <ac:spMkLst>
            <pc:docMk/>
            <pc:sldMk cId="2046528679" sldId="272"/>
            <ac:spMk id="26" creationId="{CA52A9B9-B2B3-46F0-9D53-0EFF9905BF8F}"/>
          </ac:spMkLst>
        </pc:spChg>
        <pc:picChg chg="add del mod">
          <ac:chgData name="Žygimantas Mockus" userId="2e464c43-e5fd-4e1e-b895-a4b9cad5029c" providerId="ADAL" clId="{3B54D4B9-EF08-4B90-B24E-A530592646EA}" dt="2022-04-30T18:39:33.080" v="1452" actId="21"/>
          <ac:picMkLst>
            <pc:docMk/>
            <pc:sldMk cId="2046528679" sldId="272"/>
            <ac:picMk id="4" creationId="{45B1B212-12C0-43D1-AD12-75ADB8920918}"/>
          </ac:picMkLst>
        </pc:picChg>
        <pc:picChg chg="add mod ord">
          <ac:chgData name="Žygimantas Mockus" userId="2e464c43-e5fd-4e1e-b895-a4b9cad5029c" providerId="ADAL" clId="{3B54D4B9-EF08-4B90-B24E-A530592646EA}" dt="2022-04-30T18:43:32.716" v="1560" actId="26606"/>
          <ac:picMkLst>
            <pc:docMk/>
            <pc:sldMk cId="2046528679" sldId="272"/>
            <ac:picMk id="6" creationId="{56A92E4E-75DE-43B9-A032-2BD3E6AD28C0}"/>
          </ac:picMkLst>
        </pc:picChg>
        <pc:picChg chg="add mod ord">
          <ac:chgData name="Žygimantas Mockus" userId="2e464c43-e5fd-4e1e-b895-a4b9cad5029c" providerId="ADAL" clId="{3B54D4B9-EF08-4B90-B24E-A530592646EA}" dt="2022-04-30T18:43:32.716" v="1560" actId="26606"/>
          <ac:picMkLst>
            <pc:docMk/>
            <pc:sldMk cId="2046528679" sldId="272"/>
            <ac:picMk id="8" creationId="{6D8A2B2E-E199-4287-BA7D-6BD6C18E589B}"/>
          </ac:picMkLst>
        </pc:picChg>
      </pc:sldChg>
      <pc:sldChg chg="addSp delSp modSp new mod setBg modAnim">
        <pc:chgData name="Žygimantas Mockus" userId="2e464c43-e5fd-4e1e-b895-a4b9cad5029c" providerId="ADAL" clId="{3B54D4B9-EF08-4B90-B24E-A530592646EA}" dt="2022-04-30T18:58:37.852" v="1735" actId="20577"/>
        <pc:sldMkLst>
          <pc:docMk/>
          <pc:sldMk cId="848696541" sldId="273"/>
        </pc:sldMkLst>
        <pc:spChg chg="mod ord">
          <ac:chgData name="Žygimantas Mockus" userId="2e464c43-e5fd-4e1e-b895-a4b9cad5029c" providerId="ADAL" clId="{3B54D4B9-EF08-4B90-B24E-A530592646EA}" dt="2022-04-30T18:58:37.852" v="1735" actId="20577"/>
          <ac:spMkLst>
            <pc:docMk/>
            <pc:sldMk cId="848696541" sldId="273"/>
            <ac:spMk id="2" creationId="{BF508980-AFE8-4907-BBC1-3F7B63407C42}"/>
          </ac:spMkLst>
        </pc:spChg>
        <pc:spChg chg="del">
          <ac:chgData name="Žygimantas Mockus" userId="2e464c43-e5fd-4e1e-b895-a4b9cad5029c" providerId="ADAL" clId="{3B54D4B9-EF08-4B90-B24E-A530592646EA}" dt="2022-04-30T18:50:56.847" v="1587"/>
          <ac:spMkLst>
            <pc:docMk/>
            <pc:sldMk cId="848696541" sldId="273"/>
            <ac:spMk id="3" creationId="{AB1389EE-A82F-4B57-A196-5477F97020B4}"/>
          </ac:spMkLst>
        </pc:spChg>
        <pc:spChg chg="add del">
          <ac:chgData name="Žygimantas Mockus" userId="2e464c43-e5fd-4e1e-b895-a4b9cad5029c" providerId="ADAL" clId="{3B54D4B9-EF08-4B90-B24E-A530592646EA}" dt="2022-04-30T18:51:29.432" v="1591" actId="478"/>
          <ac:spMkLst>
            <pc:docMk/>
            <pc:sldMk cId="848696541" sldId="273"/>
            <ac:spMk id="9" creationId="{D40C3F10-4199-9B60-2822-4014044F5EB0}"/>
          </ac:spMkLst>
        </pc:spChg>
        <pc:spChg chg="add del">
          <ac:chgData name="Žygimantas Mockus" userId="2e464c43-e5fd-4e1e-b895-a4b9cad5029c" providerId="ADAL" clId="{3B54D4B9-EF08-4B90-B24E-A530592646EA}" dt="2022-04-30T18:52:59.092" v="1677" actId="26606"/>
          <ac:spMkLst>
            <pc:docMk/>
            <pc:sldMk cId="848696541" sldId="273"/>
            <ac:spMk id="12" creationId="{2B566528-1B12-4246-9431-5C2D7D081168}"/>
          </ac:spMkLst>
        </pc:spChg>
        <pc:spChg chg="add del">
          <ac:chgData name="Žygimantas Mockus" userId="2e464c43-e5fd-4e1e-b895-a4b9cad5029c" providerId="ADAL" clId="{3B54D4B9-EF08-4B90-B24E-A530592646EA}" dt="2022-04-30T18:57:51.481" v="1712" actId="26606"/>
          <ac:spMkLst>
            <pc:docMk/>
            <pc:sldMk cId="848696541" sldId="273"/>
            <ac:spMk id="25" creationId="{B9D7E975-9161-4F2D-AC53-69E1912F6B5D}"/>
          </ac:spMkLst>
        </pc:spChg>
        <pc:spChg chg="add del">
          <ac:chgData name="Žygimantas Mockus" userId="2e464c43-e5fd-4e1e-b895-a4b9cad5029c" providerId="ADAL" clId="{3B54D4B9-EF08-4B90-B24E-A530592646EA}" dt="2022-04-30T18:57:51.481" v="1712" actId="26606"/>
          <ac:spMkLst>
            <pc:docMk/>
            <pc:sldMk cId="848696541" sldId="273"/>
            <ac:spMk id="27" creationId="{827DC2C4-B485-428A-BF4A-472D2967F47F}"/>
          </ac:spMkLst>
        </pc:spChg>
        <pc:spChg chg="add del">
          <ac:chgData name="Žygimantas Mockus" userId="2e464c43-e5fd-4e1e-b895-a4b9cad5029c" providerId="ADAL" clId="{3B54D4B9-EF08-4B90-B24E-A530592646EA}" dt="2022-04-30T18:57:51.481" v="1712" actId="26606"/>
          <ac:spMkLst>
            <pc:docMk/>
            <pc:sldMk cId="848696541" sldId="273"/>
            <ac:spMk id="29" creationId="{463E6235-1649-4B47-9862-4026FC473B6F}"/>
          </ac:spMkLst>
        </pc:spChg>
        <pc:spChg chg="add del">
          <ac:chgData name="Žygimantas Mockus" userId="2e464c43-e5fd-4e1e-b895-a4b9cad5029c" providerId="ADAL" clId="{3B54D4B9-EF08-4B90-B24E-A530592646EA}" dt="2022-04-30T18:58:00.292" v="1715" actId="26606"/>
          <ac:spMkLst>
            <pc:docMk/>
            <pc:sldMk cId="848696541" sldId="273"/>
            <ac:spMk id="34" creationId="{A8384FB5-9ADC-4DDC-881B-597D56F5B15D}"/>
          </ac:spMkLst>
        </pc:spChg>
        <pc:spChg chg="add del">
          <ac:chgData name="Žygimantas Mockus" userId="2e464c43-e5fd-4e1e-b895-a4b9cad5029c" providerId="ADAL" clId="{3B54D4B9-EF08-4B90-B24E-A530592646EA}" dt="2022-04-30T18:58:00.292" v="1715" actId="26606"/>
          <ac:spMkLst>
            <pc:docMk/>
            <pc:sldMk cId="848696541" sldId="273"/>
            <ac:spMk id="36" creationId="{91E5A9A7-95C6-4F4F-B00E-C82E07FE62EF}"/>
          </ac:spMkLst>
        </pc:spChg>
        <pc:spChg chg="add del">
          <ac:chgData name="Žygimantas Mockus" userId="2e464c43-e5fd-4e1e-b895-a4b9cad5029c" providerId="ADAL" clId="{3B54D4B9-EF08-4B90-B24E-A530592646EA}" dt="2022-04-30T18:58:00.292" v="1715" actId="26606"/>
          <ac:spMkLst>
            <pc:docMk/>
            <pc:sldMk cId="848696541" sldId="273"/>
            <ac:spMk id="38" creationId="{D07DD2DE-F619-49DD-B5E7-03A290FF4ED1}"/>
          </ac:spMkLst>
        </pc:spChg>
        <pc:spChg chg="add del">
          <ac:chgData name="Žygimantas Mockus" userId="2e464c43-e5fd-4e1e-b895-a4b9cad5029c" providerId="ADAL" clId="{3B54D4B9-EF08-4B90-B24E-A530592646EA}" dt="2022-04-30T18:58:00.292" v="1715" actId="26606"/>
          <ac:spMkLst>
            <pc:docMk/>
            <pc:sldMk cId="848696541" sldId="273"/>
            <ac:spMk id="40" creationId="{85149191-5F60-4A28-AAFF-039F96B0F3EC}"/>
          </ac:spMkLst>
        </pc:spChg>
        <pc:spChg chg="add del">
          <ac:chgData name="Žygimantas Mockus" userId="2e464c43-e5fd-4e1e-b895-a4b9cad5029c" providerId="ADAL" clId="{3B54D4B9-EF08-4B90-B24E-A530592646EA}" dt="2022-04-30T18:58:00.292" v="1715" actId="26606"/>
          <ac:spMkLst>
            <pc:docMk/>
            <pc:sldMk cId="848696541" sldId="273"/>
            <ac:spMk id="42" creationId="{F8260ED5-17F7-4158-B241-D51DD4CF1B7E}"/>
          </ac:spMkLst>
        </pc:spChg>
        <pc:spChg chg="add">
          <ac:chgData name="Žygimantas Mockus" userId="2e464c43-e5fd-4e1e-b895-a4b9cad5029c" providerId="ADAL" clId="{3B54D4B9-EF08-4B90-B24E-A530592646EA}" dt="2022-04-30T18:58:00.292" v="1715" actId="26606"/>
          <ac:spMkLst>
            <pc:docMk/>
            <pc:sldMk cId="848696541" sldId="273"/>
            <ac:spMk id="47" creationId="{A4E37431-20F0-4DD6-84A9-ED2B644943A2}"/>
          </ac:spMkLst>
        </pc:spChg>
        <pc:spChg chg="add">
          <ac:chgData name="Žygimantas Mockus" userId="2e464c43-e5fd-4e1e-b895-a4b9cad5029c" providerId="ADAL" clId="{3B54D4B9-EF08-4B90-B24E-A530592646EA}" dt="2022-04-30T18:58:00.292" v="1715" actId="26606"/>
          <ac:spMkLst>
            <pc:docMk/>
            <pc:sldMk cId="848696541" sldId="273"/>
            <ac:spMk id="49" creationId="{0AE98B72-66C6-4AB4-AF0D-BA830DE86393}"/>
          </ac:spMkLst>
        </pc:spChg>
        <pc:spChg chg="add">
          <ac:chgData name="Žygimantas Mockus" userId="2e464c43-e5fd-4e1e-b895-a4b9cad5029c" providerId="ADAL" clId="{3B54D4B9-EF08-4B90-B24E-A530592646EA}" dt="2022-04-30T18:58:00.292" v="1715" actId="26606"/>
          <ac:spMkLst>
            <pc:docMk/>
            <pc:sldMk cId="848696541" sldId="273"/>
            <ac:spMk id="51" creationId="{407EAFC6-733F-403D-BB4D-05A3A28742F1}"/>
          </ac:spMkLst>
        </pc:spChg>
        <pc:spChg chg="add">
          <ac:chgData name="Žygimantas Mockus" userId="2e464c43-e5fd-4e1e-b895-a4b9cad5029c" providerId="ADAL" clId="{3B54D4B9-EF08-4B90-B24E-A530592646EA}" dt="2022-04-30T18:58:00.292" v="1715" actId="26606"/>
          <ac:spMkLst>
            <pc:docMk/>
            <pc:sldMk cId="848696541" sldId="273"/>
            <ac:spMk id="53" creationId="{17A36730-4CB0-4F61-AD11-A44C9765833F}"/>
          </ac:spMkLst>
        </pc:spChg>
        <pc:spChg chg="add">
          <ac:chgData name="Žygimantas Mockus" userId="2e464c43-e5fd-4e1e-b895-a4b9cad5029c" providerId="ADAL" clId="{3B54D4B9-EF08-4B90-B24E-A530592646EA}" dt="2022-04-30T18:58:00.292" v="1715" actId="26606"/>
          <ac:spMkLst>
            <pc:docMk/>
            <pc:sldMk cId="848696541" sldId="273"/>
            <ac:spMk id="55" creationId="{C69C79E1-F916-4929-A4F3-DE763D4BFA57}"/>
          </ac:spMkLst>
        </pc:spChg>
        <pc:spChg chg="add">
          <ac:chgData name="Žygimantas Mockus" userId="2e464c43-e5fd-4e1e-b895-a4b9cad5029c" providerId="ADAL" clId="{3B54D4B9-EF08-4B90-B24E-A530592646EA}" dt="2022-04-30T18:58:00.292" v="1715" actId="26606"/>
          <ac:spMkLst>
            <pc:docMk/>
            <pc:sldMk cId="848696541" sldId="273"/>
            <ac:spMk id="57" creationId="{767334AB-16BD-4EC7-8C6B-4B5171600933}"/>
          </ac:spMkLst>
        </pc:spChg>
        <pc:grpChg chg="add del">
          <ac:chgData name="Žygimantas Mockus" userId="2e464c43-e5fd-4e1e-b895-a4b9cad5029c" providerId="ADAL" clId="{3B54D4B9-EF08-4B90-B24E-A530592646EA}" dt="2022-04-30T18:52:59.092" v="1677" actId="26606"/>
          <ac:grpSpMkLst>
            <pc:docMk/>
            <pc:sldMk cId="848696541" sldId="273"/>
            <ac:grpSpMk id="14" creationId="{4724F874-E407-41A5-918C-1CF5DF5269E1}"/>
          </ac:grpSpMkLst>
        </pc:grpChg>
        <pc:grpChg chg="add del">
          <ac:chgData name="Žygimantas Mockus" userId="2e464c43-e5fd-4e1e-b895-a4b9cad5029c" providerId="ADAL" clId="{3B54D4B9-EF08-4B90-B24E-A530592646EA}" dt="2022-04-30T18:52:59.092" v="1677" actId="26606"/>
          <ac:grpSpMkLst>
            <pc:docMk/>
            <pc:sldMk cId="848696541" sldId="273"/>
            <ac:grpSpMk id="18" creationId="{DC8D6E3B-FFED-480F-941D-FE376375B8B7}"/>
          </ac:grpSpMkLst>
        </pc:grpChg>
        <pc:picChg chg="add mod ord">
          <ac:chgData name="Žygimantas Mockus" userId="2e464c43-e5fd-4e1e-b895-a4b9cad5029c" providerId="ADAL" clId="{3B54D4B9-EF08-4B90-B24E-A530592646EA}" dt="2022-04-30T18:58:00.292" v="1715" actId="26606"/>
          <ac:picMkLst>
            <pc:docMk/>
            <pc:sldMk cId="848696541" sldId="273"/>
            <ac:picMk id="5" creationId="{9AC9F9D1-FD88-412B-8DF7-161AB777C748}"/>
          </ac:picMkLst>
        </pc:picChg>
      </pc:sldChg>
      <pc:sldChg chg="addSp delSp modSp new mod setBg modAnim">
        <pc:chgData name="Žygimantas Mockus" userId="2e464c43-e5fd-4e1e-b895-a4b9cad5029c" providerId="ADAL" clId="{3B54D4B9-EF08-4B90-B24E-A530592646EA}" dt="2022-04-30T19:08:09.599" v="1901" actId="26606"/>
        <pc:sldMkLst>
          <pc:docMk/>
          <pc:sldMk cId="258756744" sldId="274"/>
        </pc:sldMkLst>
        <pc:spChg chg="add del">
          <ac:chgData name="Žygimantas Mockus" userId="2e464c43-e5fd-4e1e-b895-a4b9cad5029c" providerId="ADAL" clId="{3B54D4B9-EF08-4B90-B24E-A530592646EA}" dt="2022-04-30T18:59:08.157" v="1739" actId="26606"/>
          <ac:spMkLst>
            <pc:docMk/>
            <pc:sldMk cId="258756744" sldId="274"/>
            <ac:spMk id="2" creationId="{13047F58-D1AE-42CD-9692-683B2381A11A}"/>
          </ac:spMkLst>
        </pc:spChg>
        <pc:spChg chg="del">
          <ac:chgData name="Žygimantas Mockus" userId="2e464c43-e5fd-4e1e-b895-a4b9cad5029c" providerId="ADAL" clId="{3B54D4B9-EF08-4B90-B24E-A530592646EA}" dt="2022-04-30T18:56:55.704" v="1681"/>
          <ac:spMkLst>
            <pc:docMk/>
            <pc:sldMk cId="258756744" sldId="274"/>
            <ac:spMk id="3" creationId="{C4671E58-16D1-49FE-A5F2-AFF62B38AB73}"/>
          </ac:spMkLst>
        </pc:spChg>
        <pc:spChg chg="add del mod">
          <ac:chgData name="Žygimantas Mockus" userId="2e464c43-e5fd-4e1e-b895-a4b9cad5029c" providerId="ADAL" clId="{3B54D4B9-EF08-4B90-B24E-A530592646EA}" dt="2022-04-30T18:59:22.249" v="1746" actId="478"/>
          <ac:spMkLst>
            <pc:docMk/>
            <pc:sldMk cId="258756744" sldId="274"/>
            <ac:spMk id="6" creationId="{A2619CCF-8529-474B-AB08-600ED1F465D7}"/>
          </ac:spMkLst>
        </pc:spChg>
        <pc:spChg chg="add mod">
          <ac:chgData name="Žygimantas Mockus" userId="2e464c43-e5fd-4e1e-b895-a4b9cad5029c" providerId="ADAL" clId="{3B54D4B9-EF08-4B90-B24E-A530592646EA}" dt="2022-04-30T19:07:17.408" v="1900" actId="20577"/>
          <ac:spMkLst>
            <pc:docMk/>
            <pc:sldMk cId="258756744" sldId="274"/>
            <ac:spMk id="8" creationId="{8C2627FC-F60E-6ADF-27E7-664593CFF255}"/>
          </ac:spMkLst>
        </pc:spChg>
        <pc:spChg chg="add del">
          <ac:chgData name="Žygimantas Mockus" userId="2e464c43-e5fd-4e1e-b895-a4b9cad5029c" providerId="ADAL" clId="{3B54D4B9-EF08-4B90-B24E-A530592646EA}" dt="2022-04-30T18:59:08.152" v="1738" actId="26606"/>
          <ac:spMkLst>
            <pc:docMk/>
            <pc:sldMk cId="258756744" sldId="274"/>
            <ac:spMk id="9" creationId="{AB8C311F-7253-4AED-9701-7FC0708C41C7}"/>
          </ac:spMkLst>
        </pc:spChg>
        <pc:spChg chg="add del">
          <ac:chgData name="Žygimantas Mockus" userId="2e464c43-e5fd-4e1e-b895-a4b9cad5029c" providerId="ADAL" clId="{3B54D4B9-EF08-4B90-B24E-A530592646EA}" dt="2022-04-30T18:59:08.152" v="1738" actId="26606"/>
          <ac:spMkLst>
            <pc:docMk/>
            <pc:sldMk cId="258756744" sldId="274"/>
            <ac:spMk id="11" creationId="{E2384209-CB15-4CDF-9D31-C44FD9A3F20D}"/>
          </ac:spMkLst>
        </pc:spChg>
        <pc:spChg chg="add del">
          <ac:chgData name="Žygimantas Mockus" userId="2e464c43-e5fd-4e1e-b895-a4b9cad5029c" providerId="ADAL" clId="{3B54D4B9-EF08-4B90-B24E-A530592646EA}" dt="2022-04-30T18:59:08.152" v="1738" actId="26606"/>
          <ac:spMkLst>
            <pc:docMk/>
            <pc:sldMk cId="258756744" sldId="274"/>
            <ac:spMk id="13" creationId="{2633B3B5-CC90-43F0-8714-D31D1F3F0209}"/>
          </ac:spMkLst>
        </pc:spChg>
        <pc:spChg chg="add del">
          <ac:chgData name="Žygimantas Mockus" userId="2e464c43-e5fd-4e1e-b895-a4b9cad5029c" providerId="ADAL" clId="{3B54D4B9-EF08-4B90-B24E-A530592646EA}" dt="2022-04-30T18:59:08.152" v="1738" actId="26606"/>
          <ac:spMkLst>
            <pc:docMk/>
            <pc:sldMk cId="258756744" sldId="274"/>
            <ac:spMk id="15" creationId="{A8D57A06-A426-446D-B02C-A2DC6B62E45E}"/>
          </ac:spMkLst>
        </pc:spChg>
        <pc:spChg chg="add del">
          <ac:chgData name="Žygimantas Mockus" userId="2e464c43-e5fd-4e1e-b895-a4b9cad5029c" providerId="ADAL" clId="{3B54D4B9-EF08-4B90-B24E-A530592646EA}" dt="2022-04-30T19:08:09.599" v="1901" actId="26606"/>
          <ac:spMkLst>
            <pc:docMk/>
            <pc:sldMk cId="258756744" sldId="274"/>
            <ac:spMk id="17" creationId="{E8A8EAB8-D2FF-444D-B34B-7D32F106AD0E}"/>
          </ac:spMkLst>
        </pc:spChg>
        <pc:spChg chg="add del mod">
          <ac:chgData name="Žygimantas Mockus" userId="2e464c43-e5fd-4e1e-b895-a4b9cad5029c" providerId="ADAL" clId="{3B54D4B9-EF08-4B90-B24E-A530592646EA}" dt="2022-04-30T18:59:20.639" v="1745" actId="478"/>
          <ac:spMkLst>
            <pc:docMk/>
            <pc:sldMk cId="258756744" sldId="274"/>
            <ac:spMk id="18" creationId="{13047F58-D1AE-42CD-9692-683B2381A11A}"/>
          </ac:spMkLst>
        </pc:spChg>
        <pc:spChg chg="add">
          <ac:chgData name="Žygimantas Mockus" userId="2e464c43-e5fd-4e1e-b895-a4b9cad5029c" providerId="ADAL" clId="{3B54D4B9-EF08-4B90-B24E-A530592646EA}" dt="2022-04-30T19:08:09.599" v="1901" actId="26606"/>
          <ac:spMkLst>
            <pc:docMk/>
            <pc:sldMk cId="258756744" sldId="274"/>
            <ac:spMk id="25" creationId="{E8A8EAB8-D2FF-444D-B34B-7D32F106AD0E}"/>
          </ac:spMkLst>
        </pc:spChg>
        <pc:picChg chg="add mod">
          <ac:chgData name="Žygimantas Mockus" userId="2e464c43-e5fd-4e1e-b895-a4b9cad5029c" providerId="ADAL" clId="{3B54D4B9-EF08-4B90-B24E-A530592646EA}" dt="2022-04-30T18:59:08.157" v="1739" actId="26606"/>
          <ac:picMkLst>
            <pc:docMk/>
            <pc:sldMk cId="258756744" sldId="274"/>
            <ac:picMk id="4" creationId="{487DA247-BA97-4552-B44E-8B32F4A80681}"/>
          </ac:picMkLst>
        </pc:picChg>
        <pc:cxnChg chg="add del">
          <ac:chgData name="Žygimantas Mockus" userId="2e464c43-e5fd-4e1e-b895-a4b9cad5029c" providerId="ADAL" clId="{3B54D4B9-EF08-4B90-B24E-A530592646EA}" dt="2022-04-30T19:08:09.599" v="1901" actId="26606"/>
          <ac:cxnSpMkLst>
            <pc:docMk/>
            <pc:sldMk cId="258756744" sldId="274"/>
            <ac:cxnSpMk id="19" creationId="{EEA38897-7BA3-4408-8083-3235339C4A60}"/>
          </ac:cxnSpMkLst>
        </pc:cxnChg>
        <pc:cxnChg chg="add del">
          <ac:chgData name="Žygimantas Mockus" userId="2e464c43-e5fd-4e1e-b895-a4b9cad5029c" providerId="ADAL" clId="{3B54D4B9-EF08-4B90-B24E-A530592646EA}" dt="2022-04-30T19:08:09.599" v="1901" actId="26606"/>
          <ac:cxnSpMkLst>
            <pc:docMk/>
            <pc:sldMk cId="258756744" sldId="274"/>
            <ac:cxnSpMk id="20" creationId="{F11AD06B-AB20-4097-8606-5DA00DBACE88}"/>
          </ac:cxnSpMkLst>
        </pc:cxnChg>
        <pc:cxnChg chg="add">
          <ac:chgData name="Žygimantas Mockus" userId="2e464c43-e5fd-4e1e-b895-a4b9cad5029c" providerId="ADAL" clId="{3B54D4B9-EF08-4B90-B24E-A530592646EA}" dt="2022-04-30T19:08:09.599" v="1901" actId="26606"/>
          <ac:cxnSpMkLst>
            <pc:docMk/>
            <pc:sldMk cId="258756744" sldId="274"/>
            <ac:cxnSpMk id="27" creationId="{EEA38897-7BA3-4408-8083-3235339C4A60}"/>
          </ac:cxnSpMkLst>
        </pc:cxnChg>
        <pc:cxnChg chg="add">
          <ac:chgData name="Žygimantas Mockus" userId="2e464c43-e5fd-4e1e-b895-a4b9cad5029c" providerId="ADAL" clId="{3B54D4B9-EF08-4B90-B24E-A530592646EA}" dt="2022-04-30T19:08:09.599" v="1901" actId="26606"/>
          <ac:cxnSpMkLst>
            <pc:docMk/>
            <pc:sldMk cId="258756744" sldId="274"/>
            <ac:cxnSpMk id="29" creationId="{F11AD06B-AB20-4097-8606-5DA00DBACE88}"/>
          </ac:cxnSpMkLst>
        </pc:cxnChg>
      </pc:sldChg>
      <pc:sldChg chg="addSp delSp modSp new mod setBg setClrOvrMap">
        <pc:chgData name="Žygimantas Mockus" userId="2e464c43-e5fd-4e1e-b895-a4b9cad5029c" providerId="ADAL" clId="{3B54D4B9-EF08-4B90-B24E-A530592646EA}" dt="2022-04-30T20:57:01.056" v="2507"/>
        <pc:sldMkLst>
          <pc:docMk/>
          <pc:sldMk cId="2263177708" sldId="275"/>
        </pc:sldMkLst>
        <pc:spChg chg="del mod">
          <ac:chgData name="Žygimantas Mockus" userId="2e464c43-e5fd-4e1e-b895-a4b9cad5029c" providerId="ADAL" clId="{3B54D4B9-EF08-4B90-B24E-A530592646EA}" dt="2022-04-30T19:45:13.125" v="1909" actId="478"/>
          <ac:spMkLst>
            <pc:docMk/>
            <pc:sldMk cId="2263177708" sldId="275"/>
            <ac:spMk id="2" creationId="{CEEE1733-CA1D-469D-B469-FD2DCDC62D8E}"/>
          </ac:spMkLst>
        </pc:spChg>
        <pc:spChg chg="del">
          <ac:chgData name="Žygimantas Mockus" userId="2e464c43-e5fd-4e1e-b895-a4b9cad5029c" providerId="ADAL" clId="{3B54D4B9-EF08-4B90-B24E-A530592646EA}" dt="2022-04-30T19:45:04.254" v="1903"/>
          <ac:spMkLst>
            <pc:docMk/>
            <pc:sldMk cId="2263177708" sldId="275"/>
            <ac:spMk id="3" creationId="{820A4324-CD11-4362-B261-0E3F713E564E}"/>
          </ac:spMkLst>
        </pc:spChg>
        <pc:spChg chg="add mod ord">
          <ac:chgData name="Žygimantas Mockus" userId="2e464c43-e5fd-4e1e-b895-a4b9cad5029c" providerId="ADAL" clId="{3B54D4B9-EF08-4B90-B24E-A530592646EA}" dt="2022-04-30T19:51:21.051" v="2186" actId="26606"/>
          <ac:spMkLst>
            <pc:docMk/>
            <pc:sldMk cId="2263177708" sldId="275"/>
            <ac:spMk id="8" creationId="{1E06B73B-C26E-4217-A905-8EB163AFF906}"/>
          </ac:spMkLst>
        </pc:spChg>
        <pc:spChg chg="add mod ord">
          <ac:chgData name="Žygimantas Mockus" userId="2e464c43-e5fd-4e1e-b895-a4b9cad5029c" providerId="ADAL" clId="{3B54D4B9-EF08-4B90-B24E-A530592646EA}" dt="2022-04-30T20:57:01.056" v="2507"/>
          <ac:spMkLst>
            <pc:docMk/>
            <pc:sldMk cId="2263177708" sldId="275"/>
            <ac:spMk id="11" creationId="{E8949F89-3C1D-C780-5ED7-FD40EB386C0A}"/>
          </ac:spMkLst>
        </pc:spChg>
        <pc:spChg chg="add del">
          <ac:chgData name="Žygimantas Mockus" userId="2e464c43-e5fd-4e1e-b895-a4b9cad5029c" providerId="ADAL" clId="{3B54D4B9-EF08-4B90-B24E-A530592646EA}" dt="2022-04-30T19:45:36.872" v="1916" actId="26606"/>
          <ac:spMkLst>
            <pc:docMk/>
            <pc:sldMk cId="2263177708" sldId="275"/>
            <ac:spMk id="14" creationId="{E8A8EAB8-D2FF-444D-B34B-7D32F106AD0E}"/>
          </ac:spMkLst>
        </pc:spChg>
        <pc:spChg chg="add del">
          <ac:chgData name="Žygimantas Mockus" userId="2e464c43-e5fd-4e1e-b895-a4b9cad5029c" providerId="ADAL" clId="{3B54D4B9-EF08-4B90-B24E-A530592646EA}" dt="2022-04-30T19:45:25.946" v="1911" actId="26606"/>
          <ac:spMkLst>
            <pc:docMk/>
            <pc:sldMk cId="2263177708" sldId="275"/>
            <ac:spMk id="25" creationId="{0FBEE5C9-5C2E-46DB-81F2-F4A3DBD16C36}"/>
          </ac:spMkLst>
        </pc:spChg>
        <pc:spChg chg="add del">
          <ac:chgData name="Žygimantas Mockus" userId="2e464c43-e5fd-4e1e-b895-a4b9cad5029c" providerId="ADAL" clId="{3B54D4B9-EF08-4B90-B24E-A530592646EA}" dt="2022-04-30T19:45:25.946" v="1911" actId="26606"/>
          <ac:spMkLst>
            <pc:docMk/>
            <pc:sldMk cId="2263177708" sldId="275"/>
            <ac:spMk id="27" creationId="{34D94F3A-BF39-47F6-9AAA-3C61AF7E05B1}"/>
          </ac:spMkLst>
        </pc:spChg>
        <pc:spChg chg="add del">
          <ac:chgData name="Žygimantas Mockus" userId="2e464c43-e5fd-4e1e-b895-a4b9cad5029c" providerId="ADAL" clId="{3B54D4B9-EF08-4B90-B24E-A530592646EA}" dt="2022-04-30T19:45:25.946" v="1911" actId="26606"/>
          <ac:spMkLst>
            <pc:docMk/>
            <pc:sldMk cId="2263177708" sldId="275"/>
            <ac:spMk id="29" creationId="{11BAB570-FF10-4E96-8A3F-FA9804702B89}"/>
          </ac:spMkLst>
        </pc:spChg>
        <pc:spChg chg="add del">
          <ac:chgData name="Žygimantas Mockus" userId="2e464c43-e5fd-4e1e-b895-a4b9cad5029c" providerId="ADAL" clId="{3B54D4B9-EF08-4B90-B24E-A530592646EA}" dt="2022-04-30T19:45:25.946" v="1911" actId="26606"/>
          <ac:spMkLst>
            <pc:docMk/>
            <pc:sldMk cId="2263177708" sldId="275"/>
            <ac:spMk id="31" creationId="{B47765B4-4036-4622-8B6B-AB9832B66B1F}"/>
          </ac:spMkLst>
        </pc:spChg>
        <pc:spChg chg="add del">
          <ac:chgData name="Žygimantas Mockus" userId="2e464c43-e5fd-4e1e-b895-a4b9cad5029c" providerId="ADAL" clId="{3B54D4B9-EF08-4B90-B24E-A530592646EA}" dt="2022-04-30T19:45:28.777" v="1913" actId="26606"/>
          <ac:spMkLst>
            <pc:docMk/>
            <pc:sldMk cId="2263177708" sldId="275"/>
            <ac:spMk id="33" creationId="{A7AE9375-4664-4DB2-922D-2782A6E439AC}"/>
          </ac:spMkLst>
        </pc:spChg>
        <pc:spChg chg="add del">
          <ac:chgData name="Žygimantas Mockus" userId="2e464c43-e5fd-4e1e-b895-a4b9cad5029c" providerId="ADAL" clId="{3B54D4B9-EF08-4B90-B24E-A530592646EA}" dt="2022-04-30T19:45:28.777" v="1913" actId="26606"/>
          <ac:spMkLst>
            <pc:docMk/>
            <pc:sldMk cId="2263177708" sldId="275"/>
            <ac:spMk id="35" creationId="{C87417AF-190E-4D6E-AFA6-7D3E84B0B430}"/>
          </ac:spMkLst>
        </pc:spChg>
        <pc:spChg chg="add del">
          <ac:chgData name="Žygimantas Mockus" userId="2e464c43-e5fd-4e1e-b895-a4b9cad5029c" providerId="ADAL" clId="{3B54D4B9-EF08-4B90-B24E-A530592646EA}" dt="2022-04-30T19:45:28.777" v="1913" actId="26606"/>
          <ac:spMkLst>
            <pc:docMk/>
            <pc:sldMk cId="2263177708" sldId="275"/>
            <ac:spMk id="36" creationId="{80B30ED8-273E-4C07-8568-2FE5CC5C483D}"/>
          </ac:spMkLst>
        </pc:spChg>
        <pc:spChg chg="add del">
          <ac:chgData name="Žygimantas Mockus" userId="2e464c43-e5fd-4e1e-b895-a4b9cad5029c" providerId="ADAL" clId="{3B54D4B9-EF08-4B90-B24E-A530592646EA}" dt="2022-04-30T19:45:36.868" v="1915" actId="26606"/>
          <ac:spMkLst>
            <pc:docMk/>
            <pc:sldMk cId="2263177708" sldId="275"/>
            <ac:spMk id="38" creationId="{B95B9BA8-1D69-4796-85F5-B6D0BD52354B}"/>
          </ac:spMkLst>
        </pc:spChg>
        <pc:spChg chg="add del">
          <ac:chgData name="Žygimantas Mockus" userId="2e464c43-e5fd-4e1e-b895-a4b9cad5029c" providerId="ADAL" clId="{3B54D4B9-EF08-4B90-B24E-A530592646EA}" dt="2022-04-30T19:51:21.051" v="2186" actId="26606"/>
          <ac:spMkLst>
            <pc:docMk/>
            <pc:sldMk cId="2263177708" sldId="275"/>
            <ac:spMk id="42" creationId="{2B39286B-772E-4B31-95F0-33484AFAA6E6}"/>
          </ac:spMkLst>
        </pc:spChg>
        <pc:spChg chg="add del">
          <ac:chgData name="Žygimantas Mockus" userId="2e464c43-e5fd-4e1e-b895-a4b9cad5029c" providerId="ADAL" clId="{3B54D4B9-EF08-4B90-B24E-A530592646EA}" dt="2022-04-30T19:50:41.494" v="2163" actId="26606"/>
          <ac:spMkLst>
            <pc:docMk/>
            <pc:sldMk cId="2263177708" sldId="275"/>
            <ac:spMk id="45" creationId="{5A0118C5-4F8D-4CF4-BADD-53FEACC6C42A}"/>
          </ac:spMkLst>
        </pc:spChg>
        <pc:spChg chg="add del">
          <ac:chgData name="Žygimantas Mockus" userId="2e464c43-e5fd-4e1e-b895-a4b9cad5029c" providerId="ADAL" clId="{3B54D4B9-EF08-4B90-B24E-A530592646EA}" dt="2022-04-30T19:50:47.793" v="2165" actId="26606"/>
          <ac:spMkLst>
            <pc:docMk/>
            <pc:sldMk cId="2263177708" sldId="275"/>
            <ac:spMk id="47" creationId="{2B566528-1B12-4246-9431-5C2D7D081168}"/>
          </ac:spMkLst>
        </pc:spChg>
        <pc:spChg chg="add del">
          <ac:chgData name="Žygimantas Mockus" userId="2e464c43-e5fd-4e1e-b895-a4b9cad5029c" providerId="ADAL" clId="{3B54D4B9-EF08-4B90-B24E-A530592646EA}" dt="2022-04-30T19:50:30.505" v="2161" actId="26606"/>
          <ac:spMkLst>
            <pc:docMk/>
            <pc:sldMk cId="2263177708" sldId="275"/>
            <ac:spMk id="48" creationId="{C62225A2-D3F0-45D1-9C47-B10375316553}"/>
          </ac:spMkLst>
        </pc:spChg>
        <pc:spChg chg="add del">
          <ac:chgData name="Žygimantas Mockus" userId="2e464c43-e5fd-4e1e-b895-a4b9cad5029c" providerId="ADAL" clId="{3B54D4B9-EF08-4B90-B24E-A530592646EA}" dt="2022-04-30T19:50:30.505" v="2161" actId="26606"/>
          <ac:spMkLst>
            <pc:docMk/>
            <pc:sldMk cId="2263177708" sldId="275"/>
            <ac:spMk id="50" creationId="{1B9FBFA8-6AF4-4091-9C8B-DEC6D89338F0}"/>
          </ac:spMkLst>
        </pc:spChg>
        <pc:spChg chg="add del">
          <ac:chgData name="Žygimantas Mockus" userId="2e464c43-e5fd-4e1e-b895-a4b9cad5029c" providerId="ADAL" clId="{3B54D4B9-EF08-4B90-B24E-A530592646EA}" dt="2022-04-30T19:50:56.180" v="2167" actId="26606"/>
          <ac:spMkLst>
            <pc:docMk/>
            <pc:sldMk cId="2263177708" sldId="275"/>
            <ac:spMk id="51" creationId="{EB181E26-89C4-4A14-92DE-0F4C4B0E9484}"/>
          </ac:spMkLst>
        </pc:spChg>
        <pc:spChg chg="add del">
          <ac:chgData name="Žygimantas Mockus" userId="2e464c43-e5fd-4e1e-b895-a4b9cad5029c" providerId="ADAL" clId="{3B54D4B9-EF08-4B90-B24E-A530592646EA}" dt="2022-04-30T19:50:56.180" v="2167" actId="26606"/>
          <ac:spMkLst>
            <pc:docMk/>
            <pc:sldMk cId="2263177708" sldId="275"/>
            <ac:spMk id="52" creationId="{C7812867-2F63-4F80-8CA2-D74C759715AB}"/>
          </ac:spMkLst>
        </pc:spChg>
        <pc:spChg chg="add del">
          <ac:chgData name="Žygimantas Mockus" userId="2e464c43-e5fd-4e1e-b895-a4b9cad5029c" providerId="ADAL" clId="{3B54D4B9-EF08-4B90-B24E-A530592646EA}" dt="2022-04-30T19:50:56.180" v="2167" actId="26606"/>
          <ac:spMkLst>
            <pc:docMk/>
            <pc:sldMk cId="2263177708" sldId="275"/>
            <ac:spMk id="53" creationId="{994E5FAA-BF82-4962-A900-F3826EEC99E4}"/>
          </ac:spMkLst>
        </pc:spChg>
        <pc:spChg chg="add del">
          <ac:chgData name="Žygimantas Mockus" userId="2e464c43-e5fd-4e1e-b895-a4b9cad5029c" providerId="ADAL" clId="{3B54D4B9-EF08-4B90-B24E-A530592646EA}" dt="2022-04-30T19:51:10.095" v="2169" actId="26606"/>
          <ac:spMkLst>
            <pc:docMk/>
            <pc:sldMk cId="2263177708" sldId="275"/>
            <ac:spMk id="55" creationId="{68A4132F-DEC6-4332-A00C-A11AD4519B6C}"/>
          </ac:spMkLst>
        </pc:spChg>
        <pc:spChg chg="add del">
          <ac:chgData name="Žygimantas Mockus" userId="2e464c43-e5fd-4e1e-b895-a4b9cad5029c" providerId="ADAL" clId="{3B54D4B9-EF08-4B90-B24E-A530592646EA}" dt="2022-04-30T19:51:10.095" v="2169" actId="26606"/>
          <ac:spMkLst>
            <pc:docMk/>
            <pc:sldMk cId="2263177708" sldId="275"/>
            <ac:spMk id="56" creationId="{64965EAE-E41A-435F-B993-07E824B6C977}"/>
          </ac:spMkLst>
        </pc:spChg>
        <pc:spChg chg="add del">
          <ac:chgData name="Žygimantas Mockus" userId="2e464c43-e5fd-4e1e-b895-a4b9cad5029c" providerId="ADAL" clId="{3B54D4B9-EF08-4B90-B24E-A530592646EA}" dt="2022-04-30T19:51:10.095" v="2169" actId="26606"/>
          <ac:spMkLst>
            <pc:docMk/>
            <pc:sldMk cId="2263177708" sldId="275"/>
            <ac:spMk id="57" creationId="{152F8994-E6D4-4311-9548-C3607BC43645}"/>
          </ac:spMkLst>
        </pc:spChg>
        <pc:spChg chg="add del">
          <ac:chgData name="Žygimantas Mockus" userId="2e464c43-e5fd-4e1e-b895-a4b9cad5029c" providerId="ADAL" clId="{3B54D4B9-EF08-4B90-B24E-A530592646EA}" dt="2022-04-30T19:51:15.846" v="2171" actId="26606"/>
          <ac:spMkLst>
            <pc:docMk/>
            <pc:sldMk cId="2263177708" sldId="275"/>
            <ac:spMk id="59" creationId="{68A4132F-DEC6-4332-A00C-A11AD4519B6C}"/>
          </ac:spMkLst>
        </pc:spChg>
        <pc:spChg chg="add del">
          <ac:chgData name="Žygimantas Mockus" userId="2e464c43-e5fd-4e1e-b895-a4b9cad5029c" providerId="ADAL" clId="{3B54D4B9-EF08-4B90-B24E-A530592646EA}" dt="2022-04-30T19:51:15.846" v="2171" actId="26606"/>
          <ac:spMkLst>
            <pc:docMk/>
            <pc:sldMk cId="2263177708" sldId="275"/>
            <ac:spMk id="60" creationId="{9B38642C-62C4-4E31-A5D3-BB1DD8CA3942}"/>
          </ac:spMkLst>
        </pc:spChg>
        <pc:spChg chg="add del">
          <ac:chgData name="Žygimantas Mockus" userId="2e464c43-e5fd-4e1e-b895-a4b9cad5029c" providerId="ADAL" clId="{3B54D4B9-EF08-4B90-B24E-A530592646EA}" dt="2022-04-30T19:51:15.846" v="2171" actId="26606"/>
          <ac:spMkLst>
            <pc:docMk/>
            <pc:sldMk cId="2263177708" sldId="275"/>
            <ac:spMk id="61" creationId="{A9F66240-8C38-4069-A5C9-2D3FCD97EDAD}"/>
          </ac:spMkLst>
        </pc:spChg>
        <pc:spChg chg="add del">
          <ac:chgData name="Žygimantas Mockus" userId="2e464c43-e5fd-4e1e-b895-a4b9cad5029c" providerId="ADAL" clId="{3B54D4B9-EF08-4B90-B24E-A530592646EA}" dt="2022-04-30T19:51:16.854" v="2173" actId="26606"/>
          <ac:spMkLst>
            <pc:docMk/>
            <pc:sldMk cId="2263177708" sldId="275"/>
            <ac:spMk id="63" creationId="{68A4132F-DEC6-4332-A00C-A11AD4519B6C}"/>
          </ac:spMkLst>
        </pc:spChg>
        <pc:spChg chg="add del">
          <ac:chgData name="Žygimantas Mockus" userId="2e464c43-e5fd-4e1e-b895-a4b9cad5029c" providerId="ADAL" clId="{3B54D4B9-EF08-4B90-B24E-A530592646EA}" dt="2022-04-30T19:51:16.854" v="2173" actId="26606"/>
          <ac:spMkLst>
            <pc:docMk/>
            <pc:sldMk cId="2263177708" sldId="275"/>
            <ac:spMk id="64" creationId="{64965EAE-E41A-435F-B993-07E824B6C977}"/>
          </ac:spMkLst>
        </pc:spChg>
        <pc:spChg chg="add del">
          <ac:chgData name="Žygimantas Mockus" userId="2e464c43-e5fd-4e1e-b895-a4b9cad5029c" providerId="ADAL" clId="{3B54D4B9-EF08-4B90-B24E-A530592646EA}" dt="2022-04-30T19:50:41.494" v="2163" actId="26606"/>
          <ac:spMkLst>
            <pc:docMk/>
            <pc:sldMk cId="2263177708" sldId="275"/>
            <ac:spMk id="65" creationId="{C4C270DE-0BEB-4372-B440-7EADA6FAFA55}"/>
          </ac:spMkLst>
        </pc:spChg>
        <pc:spChg chg="add del">
          <ac:chgData name="Žygimantas Mockus" userId="2e464c43-e5fd-4e1e-b895-a4b9cad5029c" providerId="ADAL" clId="{3B54D4B9-EF08-4B90-B24E-A530592646EA}" dt="2022-04-30T19:51:16.854" v="2173" actId="26606"/>
          <ac:spMkLst>
            <pc:docMk/>
            <pc:sldMk cId="2263177708" sldId="275"/>
            <ac:spMk id="66" creationId="{152F8994-E6D4-4311-9548-C3607BC43645}"/>
          </ac:spMkLst>
        </pc:spChg>
        <pc:spChg chg="add del">
          <ac:chgData name="Žygimantas Mockus" userId="2e464c43-e5fd-4e1e-b895-a4b9cad5029c" providerId="ADAL" clId="{3B54D4B9-EF08-4B90-B24E-A530592646EA}" dt="2022-04-30T19:50:41.494" v="2163" actId="26606"/>
          <ac:spMkLst>
            <pc:docMk/>
            <pc:sldMk cId="2263177708" sldId="275"/>
            <ac:spMk id="67" creationId="{757ACA0C-8702-4043-8D4D-582EAEDF1CF8}"/>
          </ac:spMkLst>
        </pc:spChg>
        <pc:spChg chg="add del">
          <ac:chgData name="Žygimantas Mockus" userId="2e464c43-e5fd-4e1e-b895-a4b9cad5029c" providerId="ADAL" clId="{3B54D4B9-EF08-4B90-B24E-A530592646EA}" dt="2022-04-30T19:50:47.793" v="2165" actId="26606"/>
          <ac:spMkLst>
            <pc:docMk/>
            <pc:sldMk cId="2263177708" sldId="275"/>
            <ac:spMk id="68" creationId="{D3F51FEB-38FB-4F6C-9F7B-2F2AFAB65463}"/>
          </ac:spMkLst>
        </pc:spChg>
        <pc:spChg chg="add del">
          <ac:chgData name="Žygimantas Mockus" userId="2e464c43-e5fd-4e1e-b895-a4b9cad5029c" providerId="ADAL" clId="{3B54D4B9-EF08-4B90-B24E-A530592646EA}" dt="2022-04-30T19:50:47.793" v="2165" actId="26606"/>
          <ac:spMkLst>
            <pc:docMk/>
            <pc:sldMk cId="2263177708" sldId="275"/>
            <ac:spMk id="69" creationId="{1E547BA6-BAE0-43BB-A7CA-60F69CE252F0}"/>
          </ac:spMkLst>
        </pc:spChg>
        <pc:spChg chg="add del">
          <ac:chgData name="Žygimantas Mockus" userId="2e464c43-e5fd-4e1e-b895-a4b9cad5029c" providerId="ADAL" clId="{3B54D4B9-EF08-4B90-B24E-A530592646EA}" dt="2022-04-30T19:51:17.455" v="2175" actId="26606"/>
          <ac:spMkLst>
            <pc:docMk/>
            <pc:sldMk cId="2263177708" sldId="275"/>
            <ac:spMk id="70" creationId="{68A4132F-DEC6-4332-A00C-A11AD4519B6C}"/>
          </ac:spMkLst>
        </pc:spChg>
        <pc:spChg chg="add del">
          <ac:chgData name="Žygimantas Mockus" userId="2e464c43-e5fd-4e1e-b895-a4b9cad5029c" providerId="ADAL" clId="{3B54D4B9-EF08-4B90-B24E-A530592646EA}" dt="2022-04-30T19:51:17.455" v="2175" actId="26606"/>
          <ac:spMkLst>
            <pc:docMk/>
            <pc:sldMk cId="2263177708" sldId="275"/>
            <ac:spMk id="71" creationId="{9B38642C-62C4-4E31-A5D3-BB1DD8CA3942}"/>
          </ac:spMkLst>
        </pc:spChg>
        <pc:spChg chg="add del">
          <ac:chgData name="Žygimantas Mockus" userId="2e464c43-e5fd-4e1e-b895-a4b9cad5029c" providerId="ADAL" clId="{3B54D4B9-EF08-4B90-B24E-A530592646EA}" dt="2022-04-30T19:51:17.455" v="2175" actId="26606"/>
          <ac:spMkLst>
            <pc:docMk/>
            <pc:sldMk cId="2263177708" sldId="275"/>
            <ac:spMk id="72" creationId="{A9F66240-8C38-4069-A5C9-2D3FCD97EDAD}"/>
          </ac:spMkLst>
        </pc:spChg>
        <pc:spChg chg="add del">
          <ac:chgData name="Žygimantas Mockus" userId="2e464c43-e5fd-4e1e-b895-a4b9cad5029c" providerId="ADAL" clId="{3B54D4B9-EF08-4B90-B24E-A530592646EA}" dt="2022-04-30T19:51:18.334" v="2177" actId="26606"/>
          <ac:spMkLst>
            <pc:docMk/>
            <pc:sldMk cId="2263177708" sldId="275"/>
            <ac:spMk id="74" creationId="{68A4132F-DEC6-4332-A00C-A11AD4519B6C}"/>
          </ac:spMkLst>
        </pc:spChg>
        <pc:spChg chg="add del">
          <ac:chgData name="Žygimantas Mockus" userId="2e464c43-e5fd-4e1e-b895-a4b9cad5029c" providerId="ADAL" clId="{3B54D4B9-EF08-4B90-B24E-A530592646EA}" dt="2022-04-30T19:51:18.334" v="2177" actId="26606"/>
          <ac:spMkLst>
            <pc:docMk/>
            <pc:sldMk cId="2263177708" sldId="275"/>
            <ac:spMk id="75" creationId="{64965EAE-E41A-435F-B993-07E824B6C977}"/>
          </ac:spMkLst>
        </pc:spChg>
        <pc:spChg chg="add del">
          <ac:chgData name="Žygimantas Mockus" userId="2e464c43-e5fd-4e1e-b895-a4b9cad5029c" providerId="ADAL" clId="{3B54D4B9-EF08-4B90-B24E-A530592646EA}" dt="2022-04-30T19:51:18.334" v="2177" actId="26606"/>
          <ac:spMkLst>
            <pc:docMk/>
            <pc:sldMk cId="2263177708" sldId="275"/>
            <ac:spMk id="76" creationId="{152F8994-E6D4-4311-9548-C3607BC43645}"/>
          </ac:spMkLst>
        </pc:spChg>
        <pc:spChg chg="add del">
          <ac:chgData name="Žygimantas Mockus" userId="2e464c43-e5fd-4e1e-b895-a4b9cad5029c" providerId="ADAL" clId="{3B54D4B9-EF08-4B90-B24E-A530592646EA}" dt="2022-04-30T19:51:18.996" v="2179" actId="26606"/>
          <ac:spMkLst>
            <pc:docMk/>
            <pc:sldMk cId="2263177708" sldId="275"/>
            <ac:spMk id="78" creationId="{68A4132F-DEC6-4332-A00C-A11AD4519B6C}"/>
          </ac:spMkLst>
        </pc:spChg>
        <pc:spChg chg="add del">
          <ac:chgData name="Žygimantas Mockus" userId="2e464c43-e5fd-4e1e-b895-a4b9cad5029c" providerId="ADAL" clId="{3B54D4B9-EF08-4B90-B24E-A530592646EA}" dt="2022-04-30T19:51:18.996" v="2179" actId="26606"/>
          <ac:spMkLst>
            <pc:docMk/>
            <pc:sldMk cId="2263177708" sldId="275"/>
            <ac:spMk id="79" creationId="{9B38642C-62C4-4E31-A5D3-BB1DD8CA3942}"/>
          </ac:spMkLst>
        </pc:spChg>
        <pc:spChg chg="add del">
          <ac:chgData name="Žygimantas Mockus" userId="2e464c43-e5fd-4e1e-b895-a4b9cad5029c" providerId="ADAL" clId="{3B54D4B9-EF08-4B90-B24E-A530592646EA}" dt="2022-04-30T19:51:18.996" v="2179" actId="26606"/>
          <ac:spMkLst>
            <pc:docMk/>
            <pc:sldMk cId="2263177708" sldId="275"/>
            <ac:spMk id="80" creationId="{A9F66240-8C38-4069-A5C9-2D3FCD97EDAD}"/>
          </ac:spMkLst>
        </pc:spChg>
        <pc:spChg chg="add del">
          <ac:chgData name="Žygimantas Mockus" userId="2e464c43-e5fd-4e1e-b895-a4b9cad5029c" providerId="ADAL" clId="{3B54D4B9-EF08-4B90-B24E-A530592646EA}" dt="2022-04-30T19:51:19.878" v="2181" actId="26606"/>
          <ac:spMkLst>
            <pc:docMk/>
            <pc:sldMk cId="2263177708" sldId="275"/>
            <ac:spMk id="82" creationId="{E8A8EAB8-D2FF-444D-B34B-7D32F106AD0E}"/>
          </ac:spMkLst>
        </pc:spChg>
        <pc:spChg chg="add del">
          <ac:chgData name="Žygimantas Mockus" userId="2e464c43-e5fd-4e1e-b895-a4b9cad5029c" providerId="ADAL" clId="{3B54D4B9-EF08-4B90-B24E-A530592646EA}" dt="2022-04-30T19:51:19.878" v="2181" actId="26606"/>
          <ac:spMkLst>
            <pc:docMk/>
            <pc:sldMk cId="2263177708" sldId="275"/>
            <ac:spMk id="83" creationId="{9DD005C1-8C51-42D6-9BEE-B9B83849743D}"/>
          </ac:spMkLst>
        </pc:spChg>
        <pc:spChg chg="add del">
          <ac:chgData name="Žygimantas Mockus" userId="2e464c43-e5fd-4e1e-b895-a4b9cad5029c" providerId="ADAL" clId="{3B54D4B9-EF08-4B90-B24E-A530592646EA}" dt="2022-04-30T19:51:19.878" v="2181" actId="26606"/>
          <ac:spMkLst>
            <pc:docMk/>
            <pc:sldMk cId="2263177708" sldId="275"/>
            <ac:spMk id="84" creationId="{C61F2F60-14E3-4196-B7CE-175E46F04481}"/>
          </ac:spMkLst>
        </pc:spChg>
        <pc:spChg chg="add del">
          <ac:chgData name="Žygimantas Mockus" userId="2e464c43-e5fd-4e1e-b895-a4b9cad5029c" providerId="ADAL" clId="{3B54D4B9-EF08-4B90-B24E-A530592646EA}" dt="2022-04-30T19:51:20.543" v="2183" actId="26606"/>
          <ac:spMkLst>
            <pc:docMk/>
            <pc:sldMk cId="2263177708" sldId="275"/>
            <ac:spMk id="86" creationId="{68A4132F-DEC6-4332-A00C-A11AD4519B6C}"/>
          </ac:spMkLst>
        </pc:spChg>
        <pc:spChg chg="add del">
          <ac:chgData name="Žygimantas Mockus" userId="2e464c43-e5fd-4e1e-b895-a4b9cad5029c" providerId="ADAL" clId="{3B54D4B9-EF08-4B90-B24E-A530592646EA}" dt="2022-04-30T19:51:20.543" v="2183" actId="26606"/>
          <ac:spMkLst>
            <pc:docMk/>
            <pc:sldMk cId="2263177708" sldId="275"/>
            <ac:spMk id="87" creationId="{64965EAE-E41A-435F-B993-07E824B6C977}"/>
          </ac:spMkLst>
        </pc:spChg>
        <pc:spChg chg="add del">
          <ac:chgData name="Žygimantas Mockus" userId="2e464c43-e5fd-4e1e-b895-a4b9cad5029c" providerId="ADAL" clId="{3B54D4B9-EF08-4B90-B24E-A530592646EA}" dt="2022-04-30T19:51:20.543" v="2183" actId="26606"/>
          <ac:spMkLst>
            <pc:docMk/>
            <pc:sldMk cId="2263177708" sldId="275"/>
            <ac:spMk id="88" creationId="{152F8994-E6D4-4311-9548-C3607BC43645}"/>
          </ac:spMkLst>
        </pc:spChg>
        <pc:spChg chg="add del">
          <ac:chgData name="Žygimantas Mockus" userId="2e464c43-e5fd-4e1e-b895-a4b9cad5029c" providerId="ADAL" clId="{3B54D4B9-EF08-4B90-B24E-A530592646EA}" dt="2022-04-30T19:51:21.044" v="2185" actId="26606"/>
          <ac:spMkLst>
            <pc:docMk/>
            <pc:sldMk cId="2263177708" sldId="275"/>
            <ac:spMk id="90" creationId="{68A4132F-DEC6-4332-A00C-A11AD4519B6C}"/>
          </ac:spMkLst>
        </pc:spChg>
        <pc:spChg chg="add del">
          <ac:chgData name="Žygimantas Mockus" userId="2e464c43-e5fd-4e1e-b895-a4b9cad5029c" providerId="ADAL" clId="{3B54D4B9-EF08-4B90-B24E-A530592646EA}" dt="2022-04-30T19:51:21.044" v="2185" actId="26606"/>
          <ac:spMkLst>
            <pc:docMk/>
            <pc:sldMk cId="2263177708" sldId="275"/>
            <ac:spMk id="91" creationId="{9B38642C-62C4-4E31-A5D3-BB1DD8CA3942}"/>
          </ac:spMkLst>
        </pc:spChg>
        <pc:spChg chg="add del">
          <ac:chgData name="Žygimantas Mockus" userId="2e464c43-e5fd-4e1e-b895-a4b9cad5029c" providerId="ADAL" clId="{3B54D4B9-EF08-4B90-B24E-A530592646EA}" dt="2022-04-30T19:51:21.044" v="2185" actId="26606"/>
          <ac:spMkLst>
            <pc:docMk/>
            <pc:sldMk cId="2263177708" sldId="275"/>
            <ac:spMk id="92" creationId="{A9F66240-8C38-4069-A5C9-2D3FCD97EDAD}"/>
          </ac:spMkLst>
        </pc:spChg>
        <pc:spChg chg="add del">
          <ac:chgData name="Žygimantas Mockus" userId="2e464c43-e5fd-4e1e-b895-a4b9cad5029c" providerId="ADAL" clId="{3B54D4B9-EF08-4B90-B24E-A530592646EA}" dt="2022-04-30T19:51:40.619" v="2196" actId="26606"/>
          <ac:spMkLst>
            <pc:docMk/>
            <pc:sldMk cId="2263177708" sldId="275"/>
            <ac:spMk id="94" creationId="{68A4132F-DEC6-4332-A00C-A11AD4519B6C}"/>
          </ac:spMkLst>
        </pc:spChg>
        <pc:spChg chg="add del">
          <ac:chgData name="Žygimantas Mockus" userId="2e464c43-e5fd-4e1e-b895-a4b9cad5029c" providerId="ADAL" clId="{3B54D4B9-EF08-4B90-B24E-A530592646EA}" dt="2022-04-30T19:51:40.619" v="2196" actId="26606"/>
          <ac:spMkLst>
            <pc:docMk/>
            <pc:sldMk cId="2263177708" sldId="275"/>
            <ac:spMk id="95" creationId="{64965EAE-E41A-435F-B993-07E824B6C977}"/>
          </ac:spMkLst>
        </pc:spChg>
        <pc:spChg chg="add del">
          <ac:chgData name="Žygimantas Mockus" userId="2e464c43-e5fd-4e1e-b895-a4b9cad5029c" providerId="ADAL" clId="{3B54D4B9-EF08-4B90-B24E-A530592646EA}" dt="2022-04-30T19:51:40.619" v="2196" actId="26606"/>
          <ac:spMkLst>
            <pc:docMk/>
            <pc:sldMk cId="2263177708" sldId="275"/>
            <ac:spMk id="96" creationId="{152F8994-E6D4-4311-9548-C3607BC43645}"/>
          </ac:spMkLst>
        </pc:spChg>
        <pc:spChg chg="add del">
          <ac:chgData name="Žygimantas Mockus" userId="2e464c43-e5fd-4e1e-b895-a4b9cad5029c" providerId="ADAL" clId="{3B54D4B9-EF08-4B90-B24E-A530592646EA}" dt="2022-04-30T19:51:40.619" v="2196" actId="26606"/>
          <ac:spMkLst>
            <pc:docMk/>
            <pc:sldMk cId="2263177708" sldId="275"/>
            <ac:spMk id="98" creationId="{68A4132F-DEC6-4332-A00C-A11AD4519B6C}"/>
          </ac:spMkLst>
        </pc:spChg>
        <pc:spChg chg="add del">
          <ac:chgData name="Žygimantas Mockus" userId="2e464c43-e5fd-4e1e-b895-a4b9cad5029c" providerId="ADAL" clId="{3B54D4B9-EF08-4B90-B24E-A530592646EA}" dt="2022-04-30T19:51:40.619" v="2196" actId="26606"/>
          <ac:spMkLst>
            <pc:docMk/>
            <pc:sldMk cId="2263177708" sldId="275"/>
            <ac:spMk id="99" creationId="{64965EAE-E41A-435F-B993-07E824B6C977}"/>
          </ac:spMkLst>
        </pc:spChg>
        <pc:spChg chg="add del">
          <ac:chgData name="Žygimantas Mockus" userId="2e464c43-e5fd-4e1e-b895-a4b9cad5029c" providerId="ADAL" clId="{3B54D4B9-EF08-4B90-B24E-A530592646EA}" dt="2022-04-30T19:51:40.619" v="2196" actId="26606"/>
          <ac:spMkLst>
            <pc:docMk/>
            <pc:sldMk cId="2263177708" sldId="275"/>
            <ac:spMk id="100" creationId="{152F8994-E6D4-4311-9548-C3607BC43645}"/>
          </ac:spMkLst>
        </pc:spChg>
        <pc:spChg chg="add del">
          <ac:chgData name="Žygimantas Mockus" userId="2e464c43-e5fd-4e1e-b895-a4b9cad5029c" providerId="ADAL" clId="{3B54D4B9-EF08-4B90-B24E-A530592646EA}" dt="2022-04-30T19:51:34.702" v="2194" actId="26606"/>
          <ac:spMkLst>
            <pc:docMk/>
            <pc:sldMk cId="2263177708" sldId="275"/>
            <ac:spMk id="101" creationId="{68A4132F-DEC6-4332-A00C-A11AD4519B6C}"/>
          </ac:spMkLst>
        </pc:spChg>
        <pc:spChg chg="add del">
          <ac:chgData name="Žygimantas Mockus" userId="2e464c43-e5fd-4e1e-b895-a4b9cad5029c" providerId="ADAL" clId="{3B54D4B9-EF08-4B90-B24E-A530592646EA}" dt="2022-04-30T19:51:34.702" v="2194" actId="26606"/>
          <ac:spMkLst>
            <pc:docMk/>
            <pc:sldMk cId="2263177708" sldId="275"/>
            <ac:spMk id="103" creationId="{64965EAE-E41A-435F-B993-07E824B6C977}"/>
          </ac:spMkLst>
        </pc:spChg>
        <pc:spChg chg="add del">
          <ac:chgData name="Žygimantas Mockus" userId="2e464c43-e5fd-4e1e-b895-a4b9cad5029c" providerId="ADAL" clId="{3B54D4B9-EF08-4B90-B24E-A530592646EA}" dt="2022-04-30T19:51:34.702" v="2194" actId="26606"/>
          <ac:spMkLst>
            <pc:docMk/>
            <pc:sldMk cId="2263177708" sldId="275"/>
            <ac:spMk id="105" creationId="{152F8994-E6D4-4311-9548-C3607BC43645}"/>
          </ac:spMkLst>
        </pc:spChg>
        <pc:grpChg chg="add del">
          <ac:chgData name="Žygimantas Mockus" userId="2e464c43-e5fd-4e1e-b895-a4b9cad5029c" providerId="ADAL" clId="{3B54D4B9-EF08-4B90-B24E-A530592646EA}" dt="2022-04-30T19:45:36.868" v="1915" actId="26606"/>
          <ac:grpSpMkLst>
            <pc:docMk/>
            <pc:sldMk cId="2263177708" sldId="275"/>
            <ac:grpSpMk id="39" creationId="{364A290D-B7BC-40B4-AB97-0C801BCCE267}"/>
          </ac:grpSpMkLst>
        </pc:grpChg>
        <pc:grpChg chg="add del">
          <ac:chgData name="Žygimantas Mockus" userId="2e464c43-e5fd-4e1e-b895-a4b9cad5029c" providerId="ADAL" clId="{3B54D4B9-EF08-4B90-B24E-A530592646EA}" dt="2022-04-30T19:50:41.494" v="2163" actId="26606"/>
          <ac:grpSpMkLst>
            <pc:docMk/>
            <pc:sldMk cId="2263177708" sldId="275"/>
            <ac:grpSpMk id="46" creationId="{D92F9A1A-77F4-4E16-958B-64BB489FFEBC}"/>
          </ac:grpSpMkLst>
        </pc:grpChg>
        <pc:grpChg chg="add del">
          <ac:chgData name="Žygimantas Mockus" userId="2e464c43-e5fd-4e1e-b895-a4b9cad5029c" providerId="ADAL" clId="{3B54D4B9-EF08-4B90-B24E-A530592646EA}" dt="2022-04-30T19:50:47.793" v="2165" actId="26606"/>
          <ac:grpSpMkLst>
            <pc:docMk/>
            <pc:sldMk cId="2263177708" sldId="275"/>
            <ac:grpSpMk id="49" creationId="{07EAA094-9CF6-4695-958A-33D9BCAA9474}"/>
          </ac:grpSpMkLst>
        </pc:grpChg>
        <pc:picChg chg="add mod ord modCrop">
          <ac:chgData name="Žygimantas Mockus" userId="2e464c43-e5fd-4e1e-b895-a4b9cad5029c" providerId="ADAL" clId="{3B54D4B9-EF08-4B90-B24E-A530592646EA}" dt="2022-04-30T19:51:40.619" v="2196" actId="26606"/>
          <ac:picMkLst>
            <pc:docMk/>
            <pc:sldMk cId="2263177708" sldId="275"/>
            <ac:picMk id="5" creationId="{1467AF53-21FC-4E51-83DA-7F69BCFA4FC9}"/>
          </ac:picMkLst>
        </pc:picChg>
        <pc:picChg chg="add mod ord">
          <ac:chgData name="Žygimantas Mockus" userId="2e464c43-e5fd-4e1e-b895-a4b9cad5029c" providerId="ADAL" clId="{3B54D4B9-EF08-4B90-B24E-A530592646EA}" dt="2022-04-30T19:51:40.619" v="2196" actId="26606"/>
          <ac:picMkLst>
            <pc:docMk/>
            <pc:sldMk cId="2263177708" sldId="275"/>
            <ac:picMk id="7" creationId="{5C22EB30-76AE-4882-B089-233F0F2311AC}"/>
          </ac:picMkLst>
        </pc:picChg>
        <pc:cxnChg chg="add del">
          <ac:chgData name="Žygimantas Mockus" userId="2e464c43-e5fd-4e1e-b895-a4b9cad5029c" providerId="ADAL" clId="{3B54D4B9-EF08-4B90-B24E-A530592646EA}" dt="2022-04-30T19:45:36.872" v="1916" actId="26606"/>
          <ac:cxnSpMkLst>
            <pc:docMk/>
            <pc:sldMk cId="2263177708" sldId="275"/>
            <ac:cxnSpMk id="16" creationId="{EEA38897-7BA3-4408-8083-3235339C4A60}"/>
          </ac:cxnSpMkLst>
        </pc:cxnChg>
        <pc:cxnChg chg="add del">
          <ac:chgData name="Žygimantas Mockus" userId="2e464c43-e5fd-4e1e-b895-a4b9cad5029c" providerId="ADAL" clId="{3B54D4B9-EF08-4B90-B24E-A530592646EA}" dt="2022-04-30T19:45:36.872" v="1916" actId="26606"/>
          <ac:cxnSpMkLst>
            <pc:docMk/>
            <pc:sldMk cId="2263177708" sldId="275"/>
            <ac:cxnSpMk id="18" creationId="{CA240C79-242E-4918-9F28-B101847D1CC6}"/>
          </ac:cxnSpMkLst>
        </pc:cxnChg>
        <pc:cxnChg chg="add del">
          <ac:chgData name="Žygimantas Mockus" userId="2e464c43-e5fd-4e1e-b895-a4b9cad5029c" providerId="ADAL" clId="{3B54D4B9-EF08-4B90-B24E-A530592646EA}" dt="2022-04-30T19:45:36.872" v="1916" actId="26606"/>
          <ac:cxnSpMkLst>
            <pc:docMk/>
            <pc:sldMk cId="2263177708" sldId="275"/>
            <ac:cxnSpMk id="20" creationId="{F11AD06B-AB20-4097-8606-5DA00DBACE88}"/>
          </ac:cxnSpMkLst>
        </pc:cxnChg>
        <pc:cxnChg chg="add del">
          <ac:chgData name="Žygimantas Mockus" userId="2e464c43-e5fd-4e1e-b895-a4b9cad5029c" providerId="ADAL" clId="{3B54D4B9-EF08-4B90-B24E-A530592646EA}" dt="2022-04-30T19:45:28.777" v="1913" actId="26606"/>
          <ac:cxnSpMkLst>
            <pc:docMk/>
            <pc:sldMk cId="2263177708" sldId="275"/>
            <ac:cxnSpMk id="34" creationId="{EE504C98-6397-41C1-A8D8-2D9C4ED307E0}"/>
          </ac:cxnSpMkLst>
        </pc:cxnChg>
        <pc:cxnChg chg="add del">
          <ac:chgData name="Žygimantas Mockus" userId="2e464c43-e5fd-4e1e-b895-a4b9cad5029c" providerId="ADAL" clId="{3B54D4B9-EF08-4B90-B24E-A530592646EA}" dt="2022-04-30T19:51:21.051" v="2186" actId="26606"/>
          <ac:cxnSpMkLst>
            <pc:docMk/>
            <pc:sldMk cId="2263177708" sldId="275"/>
            <ac:cxnSpMk id="43" creationId="{B2E2B165-FEB0-4AB6-BA83-CAA1677EE249}"/>
          </ac:cxnSpMkLst>
        </pc:cxnChg>
      </pc:sldChg>
      <pc:sldChg chg="addSp delSp modSp new mod setBg">
        <pc:chgData name="Žygimantas Mockus" userId="2e464c43-e5fd-4e1e-b895-a4b9cad5029c" providerId="ADAL" clId="{3B54D4B9-EF08-4B90-B24E-A530592646EA}" dt="2022-04-30T19:55:54.513" v="2223" actId="26606"/>
        <pc:sldMkLst>
          <pc:docMk/>
          <pc:sldMk cId="2815526689" sldId="276"/>
        </pc:sldMkLst>
        <pc:spChg chg="mod">
          <ac:chgData name="Žygimantas Mockus" userId="2e464c43-e5fd-4e1e-b895-a4b9cad5029c" providerId="ADAL" clId="{3B54D4B9-EF08-4B90-B24E-A530592646EA}" dt="2022-04-30T19:55:54.513" v="2223" actId="26606"/>
          <ac:spMkLst>
            <pc:docMk/>
            <pc:sldMk cId="2815526689" sldId="276"/>
            <ac:spMk id="2" creationId="{79F2FE18-77D2-4075-971C-5BD009E3C653}"/>
          </ac:spMkLst>
        </pc:spChg>
        <pc:spChg chg="del">
          <ac:chgData name="Žygimantas Mockus" userId="2e464c43-e5fd-4e1e-b895-a4b9cad5029c" providerId="ADAL" clId="{3B54D4B9-EF08-4B90-B24E-A530592646EA}" dt="2022-04-30T19:54:42.444" v="2221"/>
          <ac:spMkLst>
            <pc:docMk/>
            <pc:sldMk cId="2815526689" sldId="276"/>
            <ac:spMk id="3" creationId="{116A6A75-3097-4B4B-A860-38B49F190F75}"/>
          </ac:spMkLst>
        </pc:spChg>
        <pc:spChg chg="add">
          <ac:chgData name="Žygimantas Mockus" userId="2e464c43-e5fd-4e1e-b895-a4b9cad5029c" providerId="ADAL" clId="{3B54D4B9-EF08-4B90-B24E-A530592646EA}" dt="2022-04-30T19:55:54.513" v="2223" actId="26606"/>
          <ac:spMkLst>
            <pc:docMk/>
            <pc:sldMk cId="2815526689" sldId="276"/>
            <ac:spMk id="73" creationId="{2151139A-886F-4B97-8815-729AD3831BBD}"/>
          </ac:spMkLst>
        </pc:spChg>
        <pc:spChg chg="add">
          <ac:chgData name="Žygimantas Mockus" userId="2e464c43-e5fd-4e1e-b895-a4b9cad5029c" providerId="ADAL" clId="{3B54D4B9-EF08-4B90-B24E-A530592646EA}" dt="2022-04-30T19:55:54.513" v="2223" actId="26606"/>
          <ac:spMkLst>
            <pc:docMk/>
            <pc:sldMk cId="2815526689" sldId="276"/>
            <ac:spMk id="75" creationId="{AB5E08C4-8CDD-4623-A5B8-E998C6DEE3B7}"/>
          </ac:spMkLst>
        </pc:spChg>
        <pc:spChg chg="add">
          <ac:chgData name="Žygimantas Mockus" userId="2e464c43-e5fd-4e1e-b895-a4b9cad5029c" providerId="ADAL" clId="{3B54D4B9-EF08-4B90-B24E-A530592646EA}" dt="2022-04-30T19:55:54.513" v="2223" actId="26606"/>
          <ac:spMkLst>
            <pc:docMk/>
            <pc:sldMk cId="2815526689" sldId="276"/>
            <ac:spMk id="77" creationId="{15F33878-D502-4FFA-8ACE-F2AECDB2A23F}"/>
          </ac:spMkLst>
        </pc:spChg>
        <pc:spChg chg="add">
          <ac:chgData name="Žygimantas Mockus" userId="2e464c43-e5fd-4e1e-b895-a4b9cad5029c" providerId="ADAL" clId="{3B54D4B9-EF08-4B90-B24E-A530592646EA}" dt="2022-04-30T19:55:54.513" v="2223" actId="26606"/>
          <ac:spMkLst>
            <pc:docMk/>
            <pc:sldMk cId="2815526689" sldId="276"/>
            <ac:spMk id="79" creationId="{D3539FEE-81D3-4406-802E-60B20B16F4F6}"/>
          </ac:spMkLst>
        </pc:spChg>
        <pc:spChg chg="add">
          <ac:chgData name="Žygimantas Mockus" userId="2e464c43-e5fd-4e1e-b895-a4b9cad5029c" providerId="ADAL" clId="{3B54D4B9-EF08-4B90-B24E-A530592646EA}" dt="2022-04-30T19:55:54.513" v="2223" actId="26606"/>
          <ac:spMkLst>
            <pc:docMk/>
            <pc:sldMk cId="2815526689" sldId="276"/>
            <ac:spMk id="81" creationId="{DC701763-729E-462F-A5A8-E0DEFEB1E2E4}"/>
          </ac:spMkLst>
        </pc:spChg>
        <pc:picChg chg="add mod">
          <ac:chgData name="Žygimantas Mockus" userId="2e464c43-e5fd-4e1e-b895-a4b9cad5029c" providerId="ADAL" clId="{3B54D4B9-EF08-4B90-B24E-A530592646EA}" dt="2022-04-30T19:55:54.513" v="2223" actId="26606"/>
          <ac:picMkLst>
            <pc:docMk/>
            <pc:sldMk cId="2815526689" sldId="276"/>
            <ac:picMk id="5122" creationId="{F1B3F53A-2603-4FD1-B320-D99FE62D8733}"/>
          </ac:picMkLst>
        </pc:picChg>
        <pc:picChg chg="add mod">
          <ac:chgData name="Žygimantas Mockus" userId="2e464c43-e5fd-4e1e-b895-a4b9cad5029c" providerId="ADAL" clId="{3B54D4B9-EF08-4B90-B24E-A530592646EA}" dt="2022-04-30T19:55:54.513" v="2223" actId="26606"/>
          <ac:picMkLst>
            <pc:docMk/>
            <pc:sldMk cId="2815526689" sldId="276"/>
            <ac:picMk id="5124" creationId="{4749A4FB-D819-4466-B3C1-E8142AEDAD80}"/>
          </ac:picMkLst>
        </pc:picChg>
      </pc:sldChg>
      <pc:sldChg chg="modSp new mod">
        <pc:chgData name="Žygimantas Mockus" userId="2e464c43-e5fd-4e1e-b895-a4b9cad5029c" providerId="ADAL" clId="{3B54D4B9-EF08-4B90-B24E-A530592646EA}" dt="2022-04-30T20:02:32.447" v="2374" actId="20577"/>
        <pc:sldMkLst>
          <pc:docMk/>
          <pc:sldMk cId="1571537573" sldId="277"/>
        </pc:sldMkLst>
        <pc:spChg chg="mod">
          <ac:chgData name="Žygimantas Mockus" userId="2e464c43-e5fd-4e1e-b895-a4b9cad5029c" providerId="ADAL" clId="{3B54D4B9-EF08-4B90-B24E-A530592646EA}" dt="2022-04-30T19:56:43.442" v="2234" actId="20577"/>
          <ac:spMkLst>
            <pc:docMk/>
            <pc:sldMk cId="1571537573" sldId="277"/>
            <ac:spMk id="2" creationId="{9CEF584B-960C-4B9B-971B-88F708AE6A55}"/>
          </ac:spMkLst>
        </pc:spChg>
        <pc:spChg chg="mod">
          <ac:chgData name="Žygimantas Mockus" userId="2e464c43-e5fd-4e1e-b895-a4b9cad5029c" providerId="ADAL" clId="{3B54D4B9-EF08-4B90-B24E-A530592646EA}" dt="2022-04-30T20:02:32.447" v="2374" actId="20577"/>
          <ac:spMkLst>
            <pc:docMk/>
            <pc:sldMk cId="1571537573" sldId="277"/>
            <ac:spMk id="3" creationId="{C7765B20-900C-4786-85E8-C378816DFE6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625B8-A4DC-4528-9741-570D82824E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9E1F4C-DA82-4E07-BD6E-F971BC15E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D1C12-30F3-4751-9431-7B9A6EE7D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214D-3E6E-4261-AA23-492D327F5F7C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7803B-E078-4EBE-82FF-3CCE0CB66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F9F1B-1F0A-49AB-BF8C-3D1C63C29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74F0-A7A0-4E8C-BEBC-9E1B45F0C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29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394FF-951A-4B90-9058-9AB937EF3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FA6DFD-A14D-467A-B0F8-CB5AB5D58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FBA4A-557C-4E39-90B9-60A593BE9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214D-3E6E-4261-AA23-492D327F5F7C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95F7F-3D5E-4BD8-840B-092AC76DF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27A25-957A-466C-A19D-E0ECB78FF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74F0-A7A0-4E8C-BEBC-9E1B45F0C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42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65A734-E1C5-41FD-8568-C4A78DE62F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219C78-A720-48F1-986A-23FA8BDEA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E68EC-E955-46A2-8252-F1E7ABA73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214D-3E6E-4261-AA23-492D327F5F7C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339FA-E7B7-461B-841D-065CEB23C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77068-E4B5-45EC-80FE-318C481F9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74F0-A7A0-4E8C-BEBC-9E1B45F0C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59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7E543-66A4-46AC-893C-4D1F89B0A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BD7CD-C266-4BB7-B073-70C7D45C3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7A403-A3B0-4B46-B9E3-6CEDDEA6B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214D-3E6E-4261-AA23-492D327F5F7C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5AAF5-50E2-4C0B-A46F-491AA21C7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E6D40-45E1-4D3D-8053-B0A6FBE9F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74F0-A7A0-4E8C-BEBC-9E1B45F0C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98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CE56A-AB00-49D8-9666-061410253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9B4D3-E119-4BE8-8A8A-7153CB03E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2FAE4-92A5-41C5-826B-9373AD0B1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214D-3E6E-4261-AA23-492D327F5F7C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9E931-3D08-48A5-A457-DFD7D8598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DC2A3-C4BD-42BA-8DB1-3C98CEE1C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74F0-A7A0-4E8C-BEBC-9E1B45F0C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11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186EE-2F7F-4D90-8C2C-C4BBB21A3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95FB7-B28B-45FA-B48F-73A7596001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33BB6-2F07-41BC-AFCB-99E7D6B74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E1D9F-56BA-455A-878B-AB1D6A2E4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214D-3E6E-4261-AA23-492D327F5F7C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CA2CE3-3695-4AB2-BB09-A71B0DC9C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3D9FF0-731A-4368-9789-E4A5B06B2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74F0-A7A0-4E8C-BEBC-9E1B45F0C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1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5E57C-3CDB-4C6A-81CF-2CD34411E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79656C-8399-4550-9375-AEB765494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D1E121-829F-4F5A-9C43-272A785D5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097800-30F0-4937-A6FB-D686290C72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802156-0A24-4E69-8561-7AA4EF17DD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9EC48A-F491-4392-8C77-CA8E0446F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214D-3E6E-4261-AA23-492D327F5F7C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A5F5C7-E347-48E8-9B3F-D76577EB7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05C59B-F808-492D-AE30-F83B832AF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74F0-A7A0-4E8C-BEBC-9E1B45F0C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0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38E90-1747-4A08-BE7E-325B08C62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4D5B64-6D2F-4503-9F67-59FF6EB7B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214D-3E6E-4261-AA23-492D327F5F7C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F5989F-69F1-4F41-A37E-45DE62203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824068-44D2-43EB-886E-163F1AF7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74F0-A7A0-4E8C-BEBC-9E1B45F0C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966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F906FE-37A5-4304-A6A1-C6EEB44D6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214D-3E6E-4261-AA23-492D327F5F7C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221A4C-2A05-413B-BF6B-E14E9F0FD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A3CC5-D163-452F-9B00-7B96D5ACF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74F0-A7A0-4E8C-BEBC-9E1B45F0C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6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0CE5D-C3BD-4B42-ABD9-F25B7365B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91282-A18B-44EF-BFEF-008DADF39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5A67F4-BB41-4E82-9C29-7F7576568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807A62-E6DF-41D6-A0FC-2D3864201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214D-3E6E-4261-AA23-492D327F5F7C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BDB88-BA5F-4402-8270-095AB791B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3F83A0-A04A-4763-BE95-3E6ACF2E9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74F0-A7A0-4E8C-BEBC-9E1B45F0C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74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3B407-EA91-44F5-9626-0CC381211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0D1B47-495B-49A1-B973-0EB7C7911F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3B203D-9D2E-4B0B-9FAE-F3AA846EE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14BAC-7489-4CDB-AC2B-20982F9FF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214D-3E6E-4261-AA23-492D327F5F7C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EA6D5-5EE2-41E0-A17A-D466A7668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BCB65-06D7-4D35-BF51-DA57AB2F8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74F0-A7A0-4E8C-BEBC-9E1B45F0C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93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F4EEBC-4099-446F-A7D0-105A949EF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A0050-E931-4119-9FFD-3CE74A8DB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77154-F420-4B77-ABE9-68D7A4821A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7214D-3E6E-4261-AA23-492D327F5F7C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BA92B-24BB-4474-88FB-7610434C1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F971F-CC8F-4534-A53E-DEA8A2D85C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174F0-A7A0-4E8C-BEBC-9E1B45F0C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3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lasersafetyfacts.com/3B/" TargetMode="External"/><Relationship Id="rId2" Type="http://schemas.openxmlformats.org/officeDocument/2006/relationships/hyperlink" Target="https://en.wikipedia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durancelasers.com/" TargetMode="External"/><Relationship Id="rId5" Type="http://schemas.openxmlformats.org/officeDocument/2006/relationships/hyperlink" Target="https://www.google.com/" TargetMode="External"/><Relationship Id="rId4" Type="http://schemas.openxmlformats.org/officeDocument/2006/relationships/hyperlink" Target="https://www.youtube.com/c/styropyro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R Multi-Photon Dissociation - Access Laser">
            <a:extLst>
              <a:ext uri="{FF2B5EF4-FFF2-40B4-BE49-F238E27FC236}">
                <a16:creationId xmlns:a16="http://schemas.microsoft.com/office/drawing/2014/main" id="{6A103802-CE60-4286-AB7B-AFA524170F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" r="20807" b="3316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20116-E818-47FF-B9E0-5FB4BEF20D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lt-LT" sz="4800" dirty="0"/>
              <a:t>Lazeris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25D1EB-2AED-4208-9813-814D7C014A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lt-LT" sz="2000" dirty="0"/>
              <a:t>Skaidres paruošė</a:t>
            </a:r>
          </a:p>
          <a:p>
            <a:pPr algn="l"/>
            <a:r>
              <a:rPr lang="lt-LT" sz="2000" dirty="0"/>
              <a:t>Klaipėdos „Aukuro“ gimnazijos</a:t>
            </a:r>
          </a:p>
          <a:p>
            <a:pPr algn="l"/>
            <a:r>
              <a:rPr lang="lt-LT" sz="2000" dirty="0"/>
              <a:t>10 klasės mokinys</a:t>
            </a:r>
          </a:p>
          <a:p>
            <a:pPr algn="l"/>
            <a:r>
              <a:rPr lang="lt-LT" sz="2000" dirty="0"/>
              <a:t>Žygimantas Mockus</a:t>
            </a:r>
            <a:endParaRPr lang="en-US" sz="2000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545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0" name="Rectangle 74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1" name="Rectangle 76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2" name="Picture 6">
            <a:extLst>
              <a:ext uri="{FF2B5EF4-FFF2-40B4-BE49-F238E27FC236}">
                <a16:creationId xmlns:a16="http://schemas.microsoft.com/office/drawing/2014/main" id="{D039DFDC-1EF6-4D08-89DC-96B4ED1CE9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" t="687" r="8816" b="33209"/>
          <a:stretch/>
        </p:blipFill>
        <p:spPr bwMode="auto">
          <a:xfrm>
            <a:off x="6321974" y="1908048"/>
            <a:ext cx="5327905" cy="293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2" name="Rectangle 78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Lasers are generated by stimulated emission, brought about by pumping... |  Download Scientific Diagram">
            <a:extLst>
              <a:ext uri="{FF2B5EF4-FFF2-40B4-BE49-F238E27FC236}">
                <a16:creationId xmlns:a16="http://schemas.microsoft.com/office/drawing/2014/main" id="{A6188E77-905B-4FDB-9292-1D378FD868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199" r="-2" b="-785"/>
          <a:stretch/>
        </p:blipFill>
        <p:spPr bwMode="auto">
          <a:xfrm>
            <a:off x="641180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13DA6E3-B688-4033-8FA5-A27780C0BA79}"/>
              </a:ext>
            </a:extLst>
          </p:cNvPr>
          <p:cNvSpPr/>
          <p:nvPr/>
        </p:nvSpPr>
        <p:spPr>
          <a:xfrm>
            <a:off x="4326044" y="743712"/>
            <a:ext cx="1567601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dirty="0">
                <a:solidFill>
                  <a:schemeClr val="tx1"/>
                </a:solidFill>
              </a:rPr>
              <a:t>Savaiminis spinduliavimas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1661D1-1DA4-43AC-8350-1CA4C9B3A5D6}"/>
              </a:ext>
            </a:extLst>
          </p:cNvPr>
          <p:cNvSpPr/>
          <p:nvPr/>
        </p:nvSpPr>
        <p:spPr>
          <a:xfrm>
            <a:off x="4367529" y="1707473"/>
            <a:ext cx="1484630" cy="1432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dirty="0">
                <a:solidFill>
                  <a:schemeClr val="tx1"/>
                </a:solidFill>
              </a:rPr>
              <a:t>Fotonai atsispindi nuo veidrodžių ir priverčia kitus elektronus išskirti fotonus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BAE2E8-E00F-4929-B7A2-0D3277379CC2}"/>
              </a:ext>
            </a:extLst>
          </p:cNvPr>
          <p:cNvSpPr/>
          <p:nvPr/>
        </p:nvSpPr>
        <p:spPr>
          <a:xfrm>
            <a:off x="4367529" y="3253740"/>
            <a:ext cx="1445510" cy="1348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dirty="0">
                <a:solidFill>
                  <a:schemeClr val="tx1"/>
                </a:solidFill>
              </a:rPr>
              <a:t>Dėl priverstinio spinduliavimo susidaro grandininė reakcija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43AEBA-2F27-4C7B-A38A-FB382937DF4A}"/>
              </a:ext>
            </a:extLst>
          </p:cNvPr>
          <p:cNvSpPr/>
          <p:nvPr/>
        </p:nvSpPr>
        <p:spPr>
          <a:xfrm>
            <a:off x="4308094" y="4602480"/>
            <a:ext cx="1567601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dirty="0">
                <a:solidFill>
                  <a:schemeClr val="tx1"/>
                </a:solidFill>
              </a:rPr>
              <a:t>Pilnas lazerio spinduliavimas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905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2" name="Picture 12" descr="Dye laser - Wikipedia">
            <a:extLst>
              <a:ext uri="{FF2B5EF4-FFF2-40B4-BE49-F238E27FC236}">
                <a16:creationId xmlns:a16="http://schemas.microsoft.com/office/drawing/2014/main" id="{D3D38E98-1442-4BAB-94D5-3C1EDEA838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782"/>
          <a:stretch/>
        </p:blipFill>
        <p:spPr bwMode="auto">
          <a:xfrm>
            <a:off x="20" y="10"/>
            <a:ext cx="609598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Powerful Blue Laser Pointer 7WATT Adjustable Focus Beam 450nm Zeus X – Zeus  Lasers">
            <a:extLst>
              <a:ext uri="{FF2B5EF4-FFF2-40B4-BE49-F238E27FC236}">
                <a16:creationId xmlns:a16="http://schemas.microsoft.com/office/drawing/2014/main" id="{27A585CD-F1E2-4D46-896E-BB5A35E06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5" b="19312"/>
          <a:stretch/>
        </p:blipFill>
        <p:spPr bwMode="auto">
          <a:xfrm>
            <a:off x="6096000" y="10"/>
            <a:ext cx="609600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A deeper look into lasers, particle beams, and the future ...">
            <a:extLst>
              <a:ext uri="{FF2B5EF4-FFF2-40B4-BE49-F238E27FC236}">
                <a16:creationId xmlns:a16="http://schemas.microsoft.com/office/drawing/2014/main" id="{EB74F1CD-3BBF-4625-8D70-EA65AC6DA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0" y="3429000"/>
            <a:ext cx="609598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Korad's first commercial ruby laser, serial #001 of model RL-4KCS. The... |  Download Scientific Diagram">
            <a:extLst>
              <a:ext uri="{FF2B5EF4-FFF2-40B4-BE49-F238E27FC236}">
                <a16:creationId xmlns:a16="http://schemas.microsoft.com/office/drawing/2014/main" id="{E3BED556-B184-42C1-A2FF-588507352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7" b="7563"/>
          <a:stretch/>
        </p:blipFill>
        <p:spPr bwMode="auto">
          <a:xfrm>
            <a:off x="6096000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Frame 146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26C8EB-AE0A-46FE-9DDB-DBEE1C14A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Lazeriu</a:t>
            </a: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tipai</a:t>
            </a:r>
            <a:endParaRPr lang="en-US" sz="28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5879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Green Laser Pointer">
            <a:extLst>
              <a:ext uri="{FF2B5EF4-FFF2-40B4-BE49-F238E27FC236}">
                <a16:creationId xmlns:a16="http://schemas.microsoft.com/office/drawing/2014/main" id="{AD9ED528-B1E0-45C2-BD72-C36473CBC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" r="42516"/>
          <a:stretch/>
        </p:blipFill>
        <p:spPr bwMode="auto"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FP Modules Cisco 1000BASE, 10GBASE (SFP+), 40GBASE (QSFP+ ...">
            <a:extLst>
              <a:ext uri="{FF2B5EF4-FFF2-40B4-BE49-F238E27FC236}">
                <a16:creationId xmlns:a16="http://schemas.microsoft.com/office/drawing/2014/main" id="{29EB9204-83B6-4CC4-B1A9-492E9E9F3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8" r="1063" b="-1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5 Best SATA DVD/CD Burners of 2022">
            <a:extLst>
              <a:ext uri="{FF2B5EF4-FFF2-40B4-BE49-F238E27FC236}">
                <a16:creationId xmlns:a16="http://schemas.microsoft.com/office/drawing/2014/main" id="{2435A492-A264-47CF-A2D2-9D869B96C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 r="2" b="2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85" name="Freeform: Shape 84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7" name="Freeform: Shape 86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FD9879-174A-4FF0-BEED-C30E7D8388B2}"/>
              </a:ext>
            </a:extLst>
          </p:cNvPr>
          <p:cNvSpPr txBox="1"/>
          <p:nvPr/>
        </p:nvSpPr>
        <p:spPr>
          <a:xfrm>
            <a:off x="448056" y="2258568"/>
            <a:ext cx="2807208" cy="392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Puslaidininkinių</a:t>
            </a:r>
            <a:r>
              <a:rPr lang="en-US" sz="1700" dirty="0"/>
              <a:t> </a:t>
            </a:r>
            <a:r>
              <a:rPr lang="en-US" sz="1700" dirty="0" err="1"/>
              <a:t>lazerių</a:t>
            </a:r>
            <a:r>
              <a:rPr lang="en-US" sz="1700" dirty="0"/>
              <a:t> </a:t>
            </a:r>
            <a:r>
              <a:rPr lang="en-US" sz="1700" dirty="0" err="1"/>
              <a:t>panaudojimas</a:t>
            </a:r>
            <a:r>
              <a:rPr lang="lt-LT" sz="1700" dirty="0"/>
              <a:t>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lt-LT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700" dirty="0" err="1"/>
              <a:t>Telecomunikacijos</a:t>
            </a:r>
            <a:endParaRPr lang="lt-LT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700" dirty="0"/>
              <a:t>Skanavimo prietaisai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700" dirty="0"/>
              <a:t>Pramoginės prekės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lt-LT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lt-LT" sz="1700" dirty="0"/>
          </a:p>
        </p:txBody>
      </p:sp>
    </p:spTree>
    <p:extLst>
      <p:ext uri="{BB962C8B-B14F-4D97-AF65-F5344CB8AC3E}">
        <p14:creationId xmlns:p14="http://schemas.microsoft.com/office/powerpoint/2010/main" val="2132504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2" name="Picture 6" descr="☑ Gaas Laser Diodes">
            <a:extLst>
              <a:ext uri="{FF2B5EF4-FFF2-40B4-BE49-F238E27FC236}">
                <a16:creationId xmlns:a16="http://schemas.microsoft.com/office/drawing/2014/main" id="{401842E5-AFBF-4CF5-989A-80EF89E04B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" b="22552"/>
          <a:stretch/>
        </p:blipFill>
        <p:spPr bwMode="auto">
          <a:xfrm>
            <a:off x="883920" y="470792"/>
            <a:ext cx="10424160" cy="591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178187-9FDE-453C-8FF5-BCF124EDBE6B}"/>
              </a:ext>
            </a:extLst>
          </p:cNvPr>
          <p:cNvSpPr/>
          <p:nvPr/>
        </p:nvSpPr>
        <p:spPr>
          <a:xfrm>
            <a:off x="2926432" y="668581"/>
            <a:ext cx="658368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3200" dirty="0">
                <a:solidFill>
                  <a:schemeClr val="tx1"/>
                </a:solidFill>
              </a:rPr>
              <a:t>Puslaidininkinis lazerinis diodas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100EE7-BF49-40F3-8905-01784A67F176}"/>
              </a:ext>
            </a:extLst>
          </p:cNvPr>
          <p:cNvSpPr/>
          <p:nvPr/>
        </p:nvSpPr>
        <p:spPr>
          <a:xfrm>
            <a:off x="5529072" y="1389888"/>
            <a:ext cx="841248" cy="292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chemeClr val="tx1"/>
                </a:solidFill>
              </a:rPr>
              <a:t>Srovė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A9EADF-6468-478F-9DF7-E178654E85B3}"/>
              </a:ext>
            </a:extLst>
          </p:cNvPr>
          <p:cNvSpPr/>
          <p:nvPr/>
        </p:nvSpPr>
        <p:spPr>
          <a:xfrm>
            <a:off x="2438400" y="2133600"/>
            <a:ext cx="2621280" cy="292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chemeClr val="tx1"/>
                </a:solidFill>
              </a:rPr>
              <a:t>Veidrodinis paviršius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ED4D95-42F7-4A28-AADC-B0A43C6910F6}"/>
              </a:ext>
            </a:extLst>
          </p:cNvPr>
          <p:cNvSpPr/>
          <p:nvPr/>
        </p:nvSpPr>
        <p:spPr>
          <a:xfrm>
            <a:off x="8174736" y="3428786"/>
            <a:ext cx="1196707" cy="292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chemeClr val="tx1"/>
                </a:solidFill>
              </a:rPr>
              <a:t>Elektrodas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521269E-2015-42C5-BC2D-A7ACBC7D48DB}"/>
              </a:ext>
            </a:extLst>
          </p:cNvPr>
          <p:cNvSpPr/>
          <p:nvPr/>
        </p:nvSpPr>
        <p:spPr>
          <a:xfrm>
            <a:off x="8166714" y="5269778"/>
            <a:ext cx="1196707" cy="292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chemeClr val="tx1"/>
                </a:solidFill>
              </a:rPr>
              <a:t>Elektrodas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30D2434-2746-488D-BD5C-451C9992108B}"/>
              </a:ext>
            </a:extLst>
          </p:cNvPr>
          <p:cNvSpPr/>
          <p:nvPr/>
        </p:nvSpPr>
        <p:spPr>
          <a:xfrm>
            <a:off x="6218271" y="5794034"/>
            <a:ext cx="3153171" cy="292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chemeClr val="tx1"/>
                </a:solidFill>
              </a:rPr>
              <a:t>Aktyvioji zona/vidinis regionas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9C8C60-B8AC-45BD-B840-6E6932956B22}"/>
              </a:ext>
            </a:extLst>
          </p:cNvPr>
          <p:cNvSpPr/>
          <p:nvPr/>
        </p:nvSpPr>
        <p:spPr>
          <a:xfrm>
            <a:off x="6163056" y="6071925"/>
            <a:ext cx="3291840" cy="315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992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Diode Laser: The Most Versatile and Convenient Coherent ...">
            <a:extLst>
              <a:ext uri="{FF2B5EF4-FFF2-40B4-BE49-F238E27FC236}">
                <a16:creationId xmlns:a16="http://schemas.microsoft.com/office/drawing/2014/main" id="{9F7135B0-7B07-425B-AC3C-511D5A5A6F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35272" y="643467"/>
            <a:ext cx="812145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D430334-5EC9-403E-A598-F43E7241B049}"/>
              </a:ext>
            </a:extLst>
          </p:cNvPr>
          <p:cNvSpPr/>
          <p:nvPr/>
        </p:nvSpPr>
        <p:spPr>
          <a:xfrm>
            <a:off x="5258957" y="643467"/>
            <a:ext cx="910195" cy="292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chemeClr val="tx1"/>
                </a:solidFill>
              </a:rPr>
              <a:t>Anodas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268367-5DD7-4898-8D5F-B6F5D72FE9EE}"/>
              </a:ext>
            </a:extLst>
          </p:cNvPr>
          <p:cNvSpPr/>
          <p:nvPr/>
        </p:nvSpPr>
        <p:spPr>
          <a:xfrm>
            <a:off x="5179709" y="6003629"/>
            <a:ext cx="1099171" cy="292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chemeClr val="tx1"/>
                </a:solidFill>
              </a:rPr>
              <a:t>Katodas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F1241-88B5-41A3-BA0D-7B9471712717}"/>
              </a:ext>
            </a:extLst>
          </p:cNvPr>
          <p:cNvSpPr/>
          <p:nvPr/>
        </p:nvSpPr>
        <p:spPr>
          <a:xfrm>
            <a:off x="1749552" y="643467"/>
            <a:ext cx="1505713" cy="585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>
                <a:solidFill>
                  <a:schemeClr val="tx1"/>
                </a:solidFill>
              </a:rPr>
              <a:t>Atsispindėjas</a:t>
            </a:r>
            <a:r>
              <a:rPr lang="lt-LT" dirty="0">
                <a:solidFill>
                  <a:schemeClr val="tx1"/>
                </a:solidFill>
              </a:rPr>
              <a:t> fotonas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711316-F959-423E-8E75-714DDAA8558E}"/>
              </a:ext>
            </a:extLst>
          </p:cNvPr>
          <p:cNvSpPr/>
          <p:nvPr/>
        </p:nvSpPr>
        <p:spPr>
          <a:xfrm>
            <a:off x="1865376" y="1853184"/>
            <a:ext cx="1267968" cy="856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chemeClr val="tx1"/>
                </a:solidFill>
              </a:rPr>
              <a:t>Stipriai atspindintis veidrodis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18EAFC-B53A-40F1-9D3F-EC0CBD7A51D9}"/>
              </a:ext>
            </a:extLst>
          </p:cNvPr>
          <p:cNvSpPr/>
          <p:nvPr/>
        </p:nvSpPr>
        <p:spPr>
          <a:xfrm>
            <a:off x="1920240" y="4297680"/>
            <a:ext cx="1213103" cy="673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chemeClr val="tx1"/>
                </a:solidFill>
              </a:rPr>
              <a:t>Išsekęs regionas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A753B6-83E5-470D-A21E-A1953F497213}"/>
              </a:ext>
            </a:extLst>
          </p:cNvPr>
          <p:cNvSpPr/>
          <p:nvPr/>
        </p:nvSpPr>
        <p:spPr>
          <a:xfrm>
            <a:off x="9029942" y="3849962"/>
            <a:ext cx="1412506" cy="831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chemeClr val="tx1"/>
                </a:solidFill>
              </a:rPr>
              <a:t>Šviesos spindulys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2723BD-A915-455E-BBDA-C3C63C84CDDC}"/>
              </a:ext>
            </a:extLst>
          </p:cNvPr>
          <p:cNvSpPr/>
          <p:nvPr/>
        </p:nvSpPr>
        <p:spPr>
          <a:xfrm>
            <a:off x="9058658" y="1726099"/>
            <a:ext cx="1328926" cy="983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chemeClr val="tx1"/>
                </a:solidFill>
              </a:rPr>
              <a:t>Pusiau pralaidus veidrodis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383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713BDC-8DE1-4592-8296-4E4A9B86CBC7}"/>
              </a:ext>
            </a:extLst>
          </p:cNvPr>
          <p:cNvSpPr txBox="1"/>
          <p:nvPr/>
        </p:nvSpPr>
        <p:spPr>
          <a:xfrm>
            <a:off x="3157538" y="412454"/>
            <a:ext cx="3243262" cy="2101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Lazerinis diodas ištrauktas iš CD skaitiklio ir įrašinėtojo</a:t>
            </a:r>
          </a:p>
        </p:txBody>
      </p:sp>
      <p:pic>
        <p:nvPicPr>
          <p:cNvPr id="8" name="Content Placeholder 7" descr="A picture containing floor, indoor, items&#10;&#10;Description automatically generated">
            <a:extLst>
              <a:ext uri="{FF2B5EF4-FFF2-40B4-BE49-F238E27FC236}">
                <a16:creationId xmlns:a16="http://schemas.microsoft.com/office/drawing/2014/main" id="{6D8A2B2E-E199-4287-BA7D-6BD6C18E5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2" b="9112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6" name="Content Placeholder 5" descr="A picture containing text, stationary, binding, envelope&#10;&#10;Description automatically generated">
            <a:extLst>
              <a:ext uri="{FF2B5EF4-FFF2-40B4-BE49-F238E27FC236}">
                <a16:creationId xmlns:a16="http://schemas.microsoft.com/office/drawing/2014/main" id="{56A92E4E-75DE-43B9-A032-2BD3E6AD28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28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4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4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Content Placeholder 6" descr="A picture containing text, light, green, close&#10;&#10;Description automatically generated">
            <a:extLst>
              <a:ext uri="{FF2B5EF4-FFF2-40B4-BE49-F238E27FC236}">
                <a16:creationId xmlns:a16="http://schemas.microsoft.com/office/drawing/2014/main" id="{B2262D35-A526-42DB-B02A-C40FB17CE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2676500" y="1685139"/>
            <a:ext cx="6199632" cy="348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39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508980-AFE8-4907-BBC1-3F7B6340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26" y="891652"/>
            <a:ext cx="5028202" cy="30307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Lazerio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spinduliai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lt-LT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lt-LT" sz="4000" dirty="0">
                <a:solidFill>
                  <a:srgbClr val="FFFFFF"/>
                </a:solidFill>
              </a:rPr>
              <a:t>Ž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alias 532nm 20mW</a:t>
            </a:r>
            <a:br>
              <a:rPr lang="lt-LT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lt-LT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Raudonas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650nm</a:t>
            </a:r>
            <a:r>
              <a:rPr lang="lt-LT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100mW</a:t>
            </a:r>
          </a:p>
        </p:txBody>
      </p:sp>
      <p:pic>
        <p:nvPicPr>
          <p:cNvPr id="5" name="IMG_3066">
            <a:hlinkClick r:id="" action="ppaction://media"/>
            <a:extLst>
              <a:ext uri="{FF2B5EF4-FFF2-40B4-BE49-F238E27FC236}">
                <a16:creationId xmlns:a16="http://schemas.microsoft.com/office/drawing/2014/main" id="{9AC9F9D1-FD88-412B-8DF7-161AB777C7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5950584" y="1762387"/>
            <a:ext cx="5899152" cy="328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9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2627FC-F60E-6ADF-27E7-664593CFF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lt-LT" sz="2000" dirty="0">
                <a:solidFill>
                  <a:schemeClr val="bg1"/>
                </a:solidFill>
              </a:rPr>
              <a:t>Panaudoti 3 lęšiai:</a:t>
            </a:r>
          </a:p>
          <a:p>
            <a:r>
              <a:rPr lang="lt-LT" sz="2000" dirty="0">
                <a:solidFill>
                  <a:schemeClr val="bg1"/>
                </a:solidFill>
              </a:rPr>
              <a:t>52mm</a:t>
            </a:r>
            <a:r>
              <a:rPr lang="en-US" sz="2000" dirty="0">
                <a:solidFill>
                  <a:schemeClr val="bg1"/>
                </a:solidFill>
              </a:rPr>
              <a:t> 4x</a:t>
            </a:r>
            <a:r>
              <a:rPr lang="lt-LT" sz="2000" dirty="0">
                <a:solidFill>
                  <a:schemeClr val="bg1"/>
                </a:solidFill>
              </a:rPr>
              <a:t> didinimas</a:t>
            </a:r>
          </a:p>
          <a:p>
            <a:r>
              <a:rPr lang="lt-LT" sz="2000" dirty="0">
                <a:solidFill>
                  <a:schemeClr val="bg1"/>
                </a:solidFill>
              </a:rPr>
              <a:t>52mm </a:t>
            </a:r>
            <a:r>
              <a:rPr lang="en-US" sz="2000" dirty="0">
                <a:solidFill>
                  <a:schemeClr val="bg1"/>
                </a:solidFill>
              </a:rPr>
              <a:t>2x </a:t>
            </a:r>
            <a:r>
              <a:rPr lang="lt-LT" sz="2000" dirty="0">
                <a:solidFill>
                  <a:schemeClr val="bg1"/>
                </a:solidFill>
              </a:rPr>
              <a:t>didinimas</a:t>
            </a:r>
          </a:p>
          <a:p>
            <a:r>
              <a:rPr lang="lt-LT" sz="2000" dirty="0">
                <a:solidFill>
                  <a:schemeClr val="bg1"/>
                </a:solidFill>
              </a:rPr>
              <a:t>52mm 1</a:t>
            </a:r>
            <a:r>
              <a:rPr lang="en-US" sz="2000" dirty="0">
                <a:solidFill>
                  <a:schemeClr val="bg1"/>
                </a:solidFill>
              </a:rPr>
              <a:t>x</a:t>
            </a:r>
            <a:r>
              <a:rPr lang="lt-LT" sz="2000" dirty="0">
                <a:solidFill>
                  <a:schemeClr val="bg1"/>
                </a:solidFill>
              </a:rPr>
              <a:t> didinimas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G_3044">
            <a:hlinkClick r:id="" action="ppaction://media"/>
            <a:extLst>
              <a:ext uri="{FF2B5EF4-FFF2-40B4-BE49-F238E27FC236}">
                <a16:creationId xmlns:a16="http://schemas.microsoft.com/office/drawing/2014/main" id="{487DA247-BA97-4552-B44E-8B32F4A8068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316.95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5008119" y="1517333"/>
            <a:ext cx="6858000" cy="38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47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: Shape 49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6" name="Freeform: Shape 51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06B73B-C26E-4217-A905-8EB163AFF906}"/>
              </a:ext>
            </a:extLst>
          </p:cNvPr>
          <p:cNvSpPr txBox="1"/>
          <p:nvPr/>
        </p:nvSpPr>
        <p:spPr>
          <a:xfrm>
            <a:off x="838199" y="365125"/>
            <a:ext cx="5529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atin typeface="+mj-lt"/>
                <a:ea typeface="+mj-ea"/>
                <a:cs typeface="+mj-cs"/>
              </a:rPr>
              <a:t>Skaičiavimai apie lazerius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8949F89-3C1D-C780-5ED7-FD40EB386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142091" cy="3399518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000" dirty="0" err="1"/>
              <a:t>Žalio</a:t>
            </a:r>
            <a:r>
              <a:rPr lang="en-US" sz="2000" dirty="0"/>
              <a:t> </a:t>
            </a:r>
            <a:r>
              <a:rPr lang="en-US" sz="2000" dirty="0" err="1"/>
              <a:t>lazerio</a:t>
            </a:r>
            <a:r>
              <a:rPr lang="en-US" sz="2000" dirty="0"/>
              <a:t>:</a:t>
            </a:r>
          </a:p>
          <a:p>
            <a:r>
              <a:rPr lang="en-US" sz="2000" dirty="0" err="1"/>
              <a:t>Dažnis</a:t>
            </a:r>
            <a:r>
              <a:rPr lang="en-US" sz="2000" dirty="0"/>
              <a:t> – 563,5 THz</a:t>
            </a:r>
          </a:p>
          <a:p>
            <a:r>
              <a:rPr lang="en-US" sz="2000" dirty="0" err="1"/>
              <a:t>Fotonų</a:t>
            </a:r>
            <a:r>
              <a:rPr lang="en-US" sz="2000" dirty="0"/>
              <a:t> </a:t>
            </a:r>
            <a:r>
              <a:rPr lang="en-US" sz="2000" dirty="0" err="1"/>
              <a:t>energija</a:t>
            </a:r>
            <a:r>
              <a:rPr lang="en-US" sz="2000" dirty="0"/>
              <a:t> – 3,734 * 10</a:t>
            </a:r>
            <a:r>
              <a:rPr lang="en-US" sz="2000" baseline="30000" dirty="0"/>
              <a:t>-19</a:t>
            </a:r>
            <a:r>
              <a:rPr lang="lt-LT" sz="2000" dirty="0"/>
              <a:t> J</a:t>
            </a:r>
            <a:endParaRPr lang="en-US" sz="2000" baseline="30000" dirty="0"/>
          </a:p>
          <a:p>
            <a:pPr marL="0"/>
            <a:endParaRPr lang="en-US" sz="2000" baseline="30000" dirty="0"/>
          </a:p>
          <a:p>
            <a:pPr marL="0"/>
            <a:r>
              <a:rPr lang="en-US" sz="2000" dirty="0" err="1"/>
              <a:t>Raudono</a:t>
            </a:r>
            <a:r>
              <a:rPr lang="en-US" sz="2000" dirty="0"/>
              <a:t> </a:t>
            </a:r>
            <a:r>
              <a:rPr lang="en-US" sz="2000" dirty="0" err="1"/>
              <a:t>lazerio</a:t>
            </a:r>
            <a:r>
              <a:rPr lang="en-US" sz="2000" dirty="0"/>
              <a:t>:</a:t>
            </a:r>
          </a:p>
          <a:p>
            <a:r>
              <a:rPr lang="en-US" sz="2000" dirty="0" err="1"/>
              <a:t>Dažnis</a:t>
            </a:r>
            <a:r>
              <a:rPr lang="en-US" sz="2000" dirty="0"/>
              <a:t> – 461,2 THz</a:t>
            </a:r>
          </a:p>
          <a:p>
            <a:r>
              <a:rPr lang="en-US" sz="2000" dirty="0" err="1"/>
              <a:t>Fotonų</a:t>
            </a:r>
            <a:r>
              <a:rPr lang="en-US" sz="2000" dirty="0"/>
              <a:t> </a:t>
            </a:r>
            <a:r>
              <a:rPr lang="en-US" sz="2000" dirty="0" err="1"/>
              <a:t>energija</a:t>
            </a:r>
            <a:r>
              <a:rPr lang="en-US" sz="2000" dirty="0"/>
              <a:t> – 3,056 * 10</a:t>
            </a:r>
            <a:r>
              <a:rPr lang="en-US" sz="2000" baseline="30000" dirty="0"/>
              <a:t>-19</a:t>
            </a:r>
            <a:r>
              <a:rPr lang="lt-LT" sz="2000" dirty="0"/>
              <a:t> J</a:t>
            </a:r>
            <a:endParaRPr lang="en-US" sz="2000" baseline="30000" dirty="0"/>
          </a:p>
          <a:p>
            <a:endParaRPr lang="en-US" sz="2000" dirty="0"/>
          </a:p>
        </p:txBody>
      </p:sp>
      <p:pic>
        <p:nvPicPr>
          <p:cNvPr id="5" name="Content Placeholder 4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1467AF53-21FC-4E51-83DA-7F69BCFA4F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4" b="2"/>
          <a:stretch/>
        </p:blipFill>
        <p:spPr>
          <a:xfrm>
            <a:off x="6358433" y="3639946"/>
            <a:ext cx="5402918" cy="2852929"/>
          </a:xfrm>
          <a:prstGeom prst="rect">
            <a:avLst/>
          </a:prstGeom>
        </p:spPr>
      </p:pic>
      <p:pic>
        <p:nvPicPr>
          <p:cNvPr id="7" name="Picture 6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5C22EB30-76AE-4882-B089-233F0F2311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" r="-2" b="-2"/>
          <a:stretch/>
        </p:blipFill>
        <p:spPr>
          <a:xfrm>
            <a:off x="7684511" y="622634"/>
            <a:ext cx="3932225" cy="240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77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0" descr="High Tech RGB Laser Pointer with Multifunction Modes">
            <a:extLst>
              <a:ext uri="{FF2B5EF4-FFF2-40B4-BE49-F238E27FC236}">
                <a16:creationId xmlns:a16="http://schemas.microsoft.com/office/drawing/2014/main" id="{108A5941-EF43-4904-AE1B-27E51DECC1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7910" r="-3" b="11820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315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2FE18-77D2-4075-971C-5BD009E3C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Lazerių saugumas</a:t>
            </a:r>
          </a:p>
        </p:txBody>
      </p:sp>
      <p:pic>
        <p:nvPicPr>
          <p:cNvPr id="5122" name="Picture 2" descr="Class 3B Laser Safety Sign">
            <a:extLst>
              <a:ext uri="{FF2B5EF4-FFF2-40B4-BE49-F238E27FC236}">
                <a16:creationId xmlns:a16="http://schemas.microsoft.com/office/drawing/2014/main" id="{F1B3F53A-2603-4FD1-B320-D99FE62D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748" y="2300984"/>
            <a:ext cx="5131088" cy="375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EKINEW New Useful Eye Safety Glasses for Red Green Laser ...">
            <a:extLst>
              <a:ext uri="{FF2B5EF4-FFF2-40B4-BE49-F238E27FC236}">
                <a16:creationId xmlns:a16="http://schemas.microsoft.com/office/drawing/2014/main" id="{4749A4FB-D819-4466-B3C1-E8142AEDAD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5165" y="2217815"/>
            <a:ext cx="3997831" cy="399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526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84B-960C-4B9B-971B-88F708AE6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Šaltiniai: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65B20-900C-4786-85E8-C378816DF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3433"/>
            <a:ext cx="10515600" cy="4351338"/>
          </a:xfrm>
        </p:spPr>
        <p:txBody>
          <a:bodyPr/>
          <a:lstStyle/>
          <a:p>
            <a:r>
              <a:rPr lang="en-US" dirty="0">
                <a:hlinkClick r:id="rId2"/>
              </a:rPr>
              <a:t>wikipedia.org</a:t>
            </a:r>
            <a:endParaRPr lang="lt-LT" dirty="0"/>
          </a:p>
          <a:p>
            <a:r>
              <a:rPr lang="en-US" dirty="0">
                <a:hlinkClick r:id="rId3"/>
              </a:rPr>
              <a:t>Safety of Class 3B visible-beam lasers (lasersafetyfacts.com)</a:t>
            </a:r>
            <a:endParaRPr lang="lt-LT" dirty="0"/>
          </a:p>
          <a:p>
            <a:r>
              <a:rPr lang="en-US" dirty="0" err="1">
                <a:hlinkClick r:id="rId4"/>
              </a:rPr>
              <a:t>styropyro</a:t>
            </a:r>
            <a:r>
              <a:rPr lang="en-US" dirty="0">
                <a:hlinkClick r:id="rId4"/>
              </a:rPr>
              <a:t> – YouTube</a:t>
            </a:r>
            <a:endParaRPr lang="lt-LT" dirty="0"/>
          </a:p>
          <a:p>
            <a:r>
              <a:rPr lang="en-US" dirty="0" err="1">
                <a:hlinkClick r:id="rId5"/>
              </a:rPr>
              <a:t>Googl</a:t>
            </a:r>
            <a:r>
              <a:rPr lang="lt-LT" dirty="0">
                <a:hlinkClick r:id="rId5"/>
              </a:rPr>
              <a:t>e.com</a:t>
            </a:r>
            <a:endParaRPr lang="lt-LT" dirty="0"/>
          </a:p>
          <a:p>
            <a:r>
              <a:rPr lang="en-US" dirty="0">
                <a:hlinkClick r:id="rId6"/>
              </a:rPr>
              <a:t>endurancelasers.com</a:t>
            </a:r>
            <a:endParaRPr lang="lt-LT" dirty="0"/>
          </a:p>
          <a:p>
            <a:r>
              <a:rPr lang="lt-LT" dirty="0"/>
              <a:t>Fizikos vadovėlis</a:t>
            </a:r>
          </a:p>
          <a:p>
            <a:r>
              <a:rPr lang="lt-LT" dirty="0"/>
              <a:t>„Mokslas ir visata“ </a:t>
            </a:r>
            <a:r>
              <a:rPr lang="lt-LT" dirty="0" err="1"/>
              <a:t>Mitchell</a:t>
            </a:r>
            <a:r>
              <a:rPr lang="lt-LT" dirty="0"/>
              <a:t> </a:t>
            </a:r>
            <a:r>
              <a:rPr lang="lt-LT" dirty="0" err="1"/>
              <a:t>Beazley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571537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The Impact of the Lasers Technology on Society - WriteWork">
            <a:extLst>
              <a:ext uri="{FF2B5EF4-FFF2-40B4-BE49-F238E27FC236}">
                <a16:creationId xmlns:a16="http://schemas.microsoft.com/office/drawing/2014/main" id="{E568D37F-958A-48AF-8562-9178753CA2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" t="11072" r="3240" b="15910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32600C-F3ED-4D65-B52B-2EC167AAF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Lazeris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FF809-1A1F-4408-85FA-9058A733B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/>
              <a:t>Laser - "</a:t>
            </a:r>
            <a:r>
              <a:rPr lang="en-US" sz="2000" b="1"/>
              <a:t>L</a:t>
            </a:r>
            <a:r>
              <a:rPr lang="en-US" sz="2000"/>
              <a:t>ight </a:t>
            </a:r>
            <a:r>
              <a:rPr lang="en-US" sz="2000" b="1"/>
              <a:t>A</a:t>
            </a:r>
            <a:r>
              <a:rPr lang="en-US" sz="2000"/>
              <a:t>mplification by </a:t>
            </a:r>
            <a:r>
              <a:rPr lang="en-US" sz="2000" b="1"/>
              <a:t>S</a:t>
            </a:r>
            <a:r>
              <a:rPr lang="en-US" sz="2000"/>
              <a:t>timulated </a:t>
            </a:r>
            <a:r>
              <a:rPr lang="en-US" sz="2000" b="1"/>
              <a:t>E</a:t>
            </a:r>
            <a:r>
              <a:rPr lang="en-US" sz="2000"/>
              <a:t>mission of </a:t>
            </a:r>
            <a:r>
              <a:rPr lang="en-US" sz="2000" b="1"/>
              <a:t>R</a:t>
            </a:r>
            <a:r>
              <a:rPr lang="en-US" sz="2000"/>
              <a:t>adiation"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526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8FCF09-D32C-4A64-A1D6-3CB740DD1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67" y="3123036"/>
            <a:ext cx="5455917" cy="26052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8A7BF0C-9F4C-4CCD-9B41-D27B4B1A494C}"/>
              </a:ext>
            </a:extLst>
          </p:cNvPr>
          <p:cNvSpPr/>
          <p:nvPr/>
        </p:nvSpPr>
        <p:spPr>
          <a:xfrm>
            <a:off x="5017007" y="3980032"/>
            <a:ext cx="1099271" cy="807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chemeClr val="tx1"/>
                </a:solidFill>
              </a:rPr>
              <a:t>Lazerio spindulys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B86243-49EB-4E15-8C35-0619AA645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>
                <a:solidFill>
                  <a:srgbClr val="FFFFFF"/>
                </a:solidFill>
              </a:rPr>
              <a:t>Lazerio</a:t>
            </a:r>
            <a:r>
              <a:rPr lang="en-US" sz="5400" dirty="0">
                <a:solidFill>
                  <a:srgbClr val="FFFFFF"/>
                </a:solidFill>
              </a:rPr>
              <a:t> </a:t>
            </a:r>
            <a:r>
              <a:rPr lang="en-US" sz="5400" dirty="0" err="1">
                <a:solidFill>
                  <a:srgbClr val="FFFFFF"/>
                </a:solidFill>
              </a:rPr>
              <a:t>principinė</a:t>
            </a:r>
            <a:r>
              <a:rPr lang="en-US" sz="5400" dirty="0">
                <a:solidFill>
                  <a:srgbClr val="FFFFFF"/>
                </a:solidFill>
              </a:rPr>
              <a:t> schema</a:t>
            </a:r>
          </a:p>
        </p:txBody>
      </p:sp>
      <p:sp>
        <p:nvSpPr>
          <p:cNvPr id="28" name="Content Placeholder 12">
            <a:extLst>
              <a:ext uri="{FF2B5EF4-FFF2-40B4-BE49-F238E27FC236}">
                <a16:creationId xmlns:a16="http://schemas.microsoft.com/office/drawing/2014/main" id="{5290CFF9-485E-F39B-153C-AF8AED77A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5456" y="2596836"/>
            <a:ext cx="5419344" cy="387711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 err="1"/>
              <a:t>Lazerių</a:t>
            </a:r>
            <a:r>
              <a:rPr lang="en-US" dirty="0"/>
              <a:t> </a:t>
            </a:r>
            <a:r>
              <a:rPr lang="lt-LT" dirty="0"/>
              <a:t>šviesos </a:t>
            </a:r>
            <a:r>
              <a:rPr lang="en-US" dirty="0" err="1"/>
              <a:t>savybės</a:t>
            </a:r>
            <a:r>
              <a:rPr lang="en-US" dirty="0"/>
              <a:t>:</a:t>
            </a:r>
            <a:endParaRPr lang="lt-LT" sz="700" dirty="0">
              <a:solidFill>
                <a:srgbClr val="E9A010"/>
              </a:solidFill>
            </a:endParaRPr>
          </a:p>
          <a:p>
            <a:pPr marL="0" indent="0">
              <a:buNone/>
            </a:pPr>
            <a:r>
              <a:rPr lang="lt-LT" sz="2000" dirty="0"/>
              <a:t>Toks pat bangos ilgis, dažnis, fazė, poliarizacija.</a:t>
            </a:r>
          </a:p>
        </p:txBody>
      </p:sp>
      <p:cxnSp>
        <p:nvCxnSpPr>
          <p:cNvPr id="29" name="Straight Connector 1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D964C03-CFF7-4CA1-9C5C-01553C5AE6B0}"/>
              </a:ext>
            </a:extLst>
          </p:cNvPr>
          <p:cNvSpPr/>
          <p:nvPr/>
        </p:nvSpPr>
        <p:spPr>
          <a:xfrm>
            <a:off x="396882" y="3416748"/>
            <a:ext cx="1182624" cy="3841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dirty="0">
                <a:solidFill>
                  <a:schemeClr val="tx1"/>
                </a:solidFill>
              </a:rPr>
              <a:t>Veidrodis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1A4D6F3-3112-4301-8D80-FBD3FC717412}"/>
              </a:ext>
            </a:extLst>
          </p:cNvPr>
          <p:cNvSpPr/>
          <p:nvPr/>
        </p:nvSpPr>
        <p:spPr>
          <a:xfrm>
            <a:off x="3822192" y="3143208"/>
            <a:ext cx="1194815" cy="703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dirty="0">
                <a:solidFill>
                  <a:schemeClr val="tx1"/>
                </a:solidFill>
              </a:rPr>
              <a:t>Pusiau pralaidus veidrodis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A4CE10-D4BA-4BCE-9648-F219654298EF}"/>
              </a:ext>
            </a:extLst>
          </p:cNvPr>
          <p:cNvSpPr/>
          <p:nvPr/>
        </p:nvSpPr>
        <p:spPr>
          <a:xfrm>
            <a:off x="1855460" y="3651504"/>
            <a:ext cx="1690777" cy="478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dirty="0">
                <a:solidFill>
                  <a:schemeClr val="tx1"/>
                </a:solidFill>
              </a:rPr>
              <a:t>Aktyvioji terpė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362C259-2195-4239-B6AE-864E1C6810FF}"/>
              </a:ext>
            </a:extLst>
          </p:cNvPr>
          <p:cNvSpPr/>
          <p:nvPr/>
        </p:nvSpPr>
        <p:spPr>
          <a:xfrm>
            <a:off x="2040525" y="5160634"/>
            <a:ext cx="1505712" cy="478536"/>
          </a:xfrm>
          <a:prstGeom prst="rect">
            <a:avLst/>
          </a:prstGeom>
          <a:solidFill>
            <a:srgbClr val="EEBF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dirty="0">
                <a:solidFill>
                  <a:schemeClr val="tx1"/>
                </a:solidFill>
              </a:rPr>
              <a:t>Energijos šaltinis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66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Tecnologia laser: meccanismi fisici e applicazioni ...">
            <a:extLst>
              <a:ext uri="{FF2B5EF4-FFF2-40B4-BE49-F238E27FC236}">
                <a16:creationId xmlns:a16="http://schemas.microsoft.com/office/drawing/2014/main" id="{6C0BFD11-D00D-4D0D-AB51-798C2E77CB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" r="-3" b="-3"/>
          <a:stretch/>
        </p:blipFill>
        <p:spPr bwMode="auto">
          <a:xfrm>
            <a:off x="8145868" y="1150453"/>
            <a:ext cx="4046132" cy="570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hysics - Focus: Landmarks —Lamb Shift Verifies New ...">
            <a:extLst>
              <a:ext uri="{FF2B5EF4-FFF2-40B4-BE49-F238E27FC236}">
                <a16:creationId xmlns:a16="http://schemas.microsoft.com/office/drawing/2014/main" id="{120EA9E2-1B1C-40A5-A84F-7C066604D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" r="3753" b="1"/>
          <a:stretch/>
        </p:blipFill>
        <p:spPr bwMode="auto">
          <a:xfrm>
            <a:off x="4064758" y="0"/>
            <a:ext cx="4029005" cy="570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9 Things You May Not Know About Albert Einstein - History ...">
            <a:extLst>
              <a:ext uri="{FF2B5EF4-FFF2-40B4-BE49-F238E27FC236}">
                <a16:creationId xmlns:a16="http://schemas.microsoft.com/office/drawing/2014/main" id="{A62582A5-163C-4213-A330-4AC077468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r="1" b="1"/>
          <a:stretch/>
        </p:blipFill>
        <p:spPr bwMode="auto">
          <a:xfrm>
            <a:off x="0" y="1150462"/>
            <a:ext cx="4012654" cy="570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DED293-8F72-40CA-9108-41EFBCF5D166}"/>
              </a:ext>
            </a:extLst>
          </p:cNvPr>
          <p:cNvSpPr txBox="1"/>
          <p:nvPr/>
        </p:nvSpPr>
        <p:spPr>
          <a:xfrm>
            <a:off x="54864" y="708922"/>
            <a:ext cx="329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/>
              <a:t>Albertas Einšteinas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DCB833-D621-4161-8F88-6B3DF6B245CA}"/>
              </a:ext>
            </a:extLst>
          </p:cNvPr>
          <p:cNvSpPr txBox="1"/>
          <p:nvPr/>
        </p:nvSpPr>
        <p:spPr>
          <a:xfrm>
            <a:off x="4064758" y="5777222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/>
              <a:t>Vilis Lambas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DEB38E-B14F-4232-88B5-DCF5C05A5364}"/>
              </a:ext>
            </a:extLst>
          </p:cNvPr>
          <p:cNvSpPr txBox="1"/>
          <p:nvPr/>
        </p:nvSpPr>
        <p:spPr>
          <a:xfrm>
            <a:off x="8145867" y="708922"/>
            <a:ext cx="2746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/>
              <a:t>Rudolfas W. </a:t>
            </a:r>
            <a:r>
              <a:rPr lang="lt-LT" dirty="0" err="1"/>
              <a:t>Ladenburgas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760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921543C-C846-4443-9541-0C5ACD825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0771" y="457200"/>
            <a:ext cx="727045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158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The Eagle's Aerial Perspective: A-Z Blogging Challenge: L ...">
            <a:extLst>
              <a:ext uri="{FF2B5EF4-FFF2-40B4-BE49-F238E27FC236}">
                <a16:creationId xmlns:a16="http://schemas.microsoft.com/office/drawing/2014/main" id="{6885AFC5-4E4E-46E7-8C3C-D3E92E635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730604"/>
            <a:ext cx="11277600" cy="539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998281-E867-4B07-9158-28A266D85A87}"/>
              </a:ext>
            </a:extLst>
          </p:cNvPr>
          <p:cNvSpPr/>
          <p:nvPr/>
        </p:nvSpPr>
        <p:spPr>
          <a:xfrm>
            <a:off x="731520" y="1847088"/>
            <a:ext cx="2103120" cy="1091184"/>
          </a:xfrm>
          <a:prstGeom prst="rect">
            <a:avLst/>
          </a:prstGeom>
          <a:solidFill>
            <a:srgbClr val="FFFCF3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dirty="0">
                <a:solidFill>
                  <a:schemeClr val="tx1"/>
                </a:solidFill>
              </a:rPr>
              <a:t>Veidrodis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7C49AA-A04D-4276-BDAA-536DF724ECF6}"/>
              </a:ext>
            </a:extLst>
          </p:cNvPr>
          <p:cNvSpPr/>
          <p:nvPr/>
        </p:nvSpPr>
        <p:spPr>
          <a:xfrm>
            <a:off x="7510272" y="1798320"/>
            <a:ext cx="2157984" cy="1139952"/>
          </a:xfrm>
          <a:prstGeom prst="rect">
            <a:avLst/>
          </a:prstGeom>
          <a:solidFill>
            <a:srgbClr val="FFFCF3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dirty="0">
                <a:solidFill>
                  <a:schemeClr val="tx1"/>
                </a:solidFill>
              </a:rPr>
              <a:t>Pusiau pralaidus Veidrodis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804E38-C1D4-412E-A9B0-2E1109DD2307}"/>
              </a:ext>
            </a:extLst>
          </p:cNvPr>
          <p:cNvSpPr/>
          <p:nvPr/>
        </p:nvSpPr>
        <p:spPr>
          <a:xfrm>
            <a:off x="3108960" y="2164080"/>
            <a:ext cx="3944878" cy="652272"/>
          </a:xfrm>
          <a:prstGeom prst="rect">
            <a:avLst/>
          </a:prstGeom>
          <a:solidFill>
            <a:srgbClr val="FFFCF3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dirty="0">
                <a:solidFill>
                  <a:schemeClr val="tx1"/>
                </a:solidFill>
              </a:rPr>
              <a:t>Blykstė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7A7B83-04EE-4FA1-AA64-EAFB44B2EA10}"/>
              </a:ext>
            </a:extLst>
          </p:cNvPr>
          <p:cNvSpPr/>
          <p:nvPr/>
        </p:nvSpPr>
        <p:spPr>
          <a:xfrm>
            <a:off x="2834640" y="4049398"/>
            <a:ext cx="4389120" cy="652272"/>
          </a:xfrm>
          <a:prstGeom prst="rect">
            <a:avLst/>
          </a:prstGeom>
          <a:solidFill>
            <a:srgbClr val="FFFCF3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dirty="0">
                <a:solidFill>
                  <a:schemeClr val="tx1"/>
                </a:solidFill>
              </a:rPr>
              <a:t>Aktyvioji terpė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666B14-99F3-45EA-B1B0-3EACD46BD872}"/>
              </a:ext>
            </a:extLst>
          </p:cNvPr>
          <p:cNvSpPr/>
          <p:nvPr/>
        </p:nvSpPr>
        <p:spPr>
          <a:xfrm>
            <a:off x="3736848" y="4949952"/>
            <a:ext cx="2639568" cy="1008232"/>
          </a:xfrm>
          <a:prstGeom prst="rect">
            <a:avLst/>
          </a:prstGeom>
          <a:solidFill>
            <a:srgbClr val="FFFCF3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dirty="0">
                <a:solidFill>
                  <a:schemeClr val="tx1"/>
                </a:solidFill>
              </a:rPr>
              <a:t>Optinis rezonatorius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341986-259C-47E2-963C-C14946032EF8}"/>
              </a:ext>
            </a:extLst>
          </p:cNvPr>
          <p:cNvSpPr/>
          <p:nvPr/>
        </p:nvSpPr>
        <p:spPr>
          <a:xfrm>
            <a:off x="10082784" y="3090672"/>
            <a:ext cx="1213104" cy="1158240"/>
          </a:xfrm>
          <a:prstGeom prst="rect">
            <a:avLst/>
          </a:prstGeom>
          <a:solidFill>
            <a:srgbClr val="FFFCF3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dirty="0">
                <a:solidFill>
                  <a:schemeClr val="tx1"/>
                </a:solidFill>
              </a:rPr>
              <a:t>Lazerio spindulys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2CD560-7915-46F1-8FC1-886B59778BEE}"/>
              </a:ext>
            </a:extLst>
          </p:cNvPr>
          <p:cNvSpPr/>
          <p:nvPr/>
        </p:nvSpPr>
        <p:spPr>
          <a:xfrm>
            <a:off x="2956177" y="1067715"/>
            <a:ext cx="6004560" cy="652272"/>
          </a:xfrm>
          <a:prstGeom prst="rect">
            <a:avLst/>
          </a:prstGeom>
          <a:solidFill>
            <a:srgbClr val="FFFCF3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chemeClr val="tx1"/>
                </a:solidFill>
              </a:rPr>
              <a:t>Lazerio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principinė</a:t>
            </a:r>
            <a:r>
              <a:rPr lang="en-US" sz="3600" dirty="0">
                <a:solidFill>
                  <a:schemeClr val="tx1"/>
                </a:solidFill>
              </a:rPr>
              <a:t> schema</a:t>
            </a:r>
          </a:p>
        </p:txBody>
      </p:sp>
    </p:spTree>
    <p:extLst>
      <p:ext uri="{BB962C8B-B14F-4D97-AF65-F5344CB8AC3E}">
        <p14:creationId xmlns:p14="http://schemas.microsoft.com/office/powerpoint/2010/main" val="1518442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Question #db9e4 | Socratic">
            <a:extLst>
              <a:ext uri="{FF2B5EF4-FFF2-40B4-BE49-F238E27FC236}">
                <a16:creationId xmlns:a16="http://schemas.microsoft.com/office/drawing/2014/main" id="{C04BCD04-B75B-46DF-8B6D-AF5A37FD2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00"/>
          <a:stretch/>
        </p:blipFill>
        <p:spPr bwMode="auto">
          <a:xfrm>
            <a:off x="457200" y="899832"/>
            <a:ext cx="11277600" cy="505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3DA10F-9EB5-4D64-B633-B8AB99180D9A}"/>
              </a:ext>
            </a:extLst>
          </p:cNvPr>
          <p:cNvSpPr/>
          <p:nvPr/>
        </p:nvSpPr>
        <p:spPr>
          <a:xfrm>
            <a:off x="560832" y="4309872"/>
            <a:ext cx="1932432" cy="512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dirty="0">
                <a:solidFill>
                  <a:schemeClr val="tx1"/>
                </a:solidFill>
              </a:rPr>
              <a:t>Energija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0D2BD3A-D98C-4643-9E37-80F9FB0D45DF}"/>
              </a:ext>
            </a:extLst>
          </p:cNvPr>
          <p:cNvSpPr/>
          <p:nvPr/>
        </p:nvSpPr>
        <p:spPr>
          <a:xfrm>
            <a:off x="4096512" y="3533968"/>
            <a:ext cx="1371600" cy="452816"/>
          </a:xfrm>
          <a:prstGeom prst="ellipse">
            <a:avLst/>
          </a:prstGeom>
          <a:solidFill>
            <a:srgbClr val="FE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3126D-805A-4075-83D1-E59F11C29075}"/>
              </a:ext>
            </a:extLst>
          </p:cNvPr>
          <p:cNvSpPr txBox="1"/>
          <p:nvPr/>
        </p:nvSpPr>
        <p:spPr>
          <a:xfrm>
            <a:off x="4218432" y="353482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/>
              <a:t>Branduolys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A4F75D-4F9A-4C5F-B050-5F0C78E06860}"/>
              </a:ext>
            </a:extLst>
          </p:cNvPr>
          <p:cNvSpPr/>
          <p:nvPr/>
        </p:nvSpPr>
        <p:spPr>
          <a:xfrm>
            <a:off x="3553968" y="944880"/>
            <a:ext cx="2609088" cy="420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chemeClr val="tx1"/>
                </a:solidFill>
              </a:rPr>
              <a:t>Pagrindinis lygmuo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97EC91-73A3-4158-BCC5-E339B9CCFE30}"/>
              </a:ext>
            </a:extLst>
          </p:cNvPr>
          <p:cNvSpPr/>
          <p:nvPr/>
        </p:nvSpPr>
        <p:spPr>
          <a:xfrm>
            <a:off x="8277985" y="944880"/>
            <a:ext cx="2609088" cy="420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chemeClr val="tx1"/>
                </a:solidFill>
              </a:rPr>
              <a:t>Sužadintas lygmuo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713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iagram, shape&#10;&#10;Description automatically generated">
            <a:extLst>
              <a:ext uri="{FF2B5EF4-FFF2-40B4-BE49-F238E27FC236}">
                <a16:creationId xmlns:a16="http://schemas.microsoft.com/office/drawing/2014/main" id="{7DAF446A-8703-4A3B-92AF-FB176963B7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r="2903"/>
          <a:stretch/>
        </p:blipFill>
        <p:spPr>
          <a:xfrm>
            <a:off x="2068293" y="457200"/>
            <a:ext cx="8055414" cy="5943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288544C-EEAC-4EBF-893D-E9F3295BE0A5}"/>
              </a:ext>
            </a:extLst>
          </p:cNvPr>
          <p:cNvSpPr/>
          <p:nvPr/>
        </p:nvSpPr>
        <p:spPr>
          <a:xfrm>
            <a:off x="2267712" y="4956047"/>
            <a:ext cx="3755136" cy="5301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400" dirty="0">
                <a:solidFill>
                  <a:schemeClr val="tx1"/>
                </a:solidFill>
              </a:rPr>
              <a:t>Savaiminis spinduliavimas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4EE6D89-8973-4EBF-8E13-33A2A94ABF6F}"/>
              </a:ext>
            </a:extLst>
          </p:cNvPr>
          <p:cNvSpPr/>
          <p:nvPr/>
        </p:nvSpPr>
        <p:spPr>
          <a:xfrm>
            <a:off x="6022848" y="4956047"/>
            <a:ext cx="3755136" cy="5301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400" dirty="0">
                <a:solidFill>
                  <a:schemeClr val="tx1"/>
                </a:solidFill>
              </a:rPr>
              <a:t>Priverstinis spinduliavimas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321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250</Words>
  <Application>Microsoft Office PowerPoint</Application>
  <PresentationFormat>Widescreen</PresentationFormat>
  <Paragraphs>77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Lazeris</vt:lpstr>
      <vt:lpstr>PowerPoint Presentation</vt:lpstr>
      <vt:lpstr>Lazeris</vt:lpstr>
      <vt:lpstr>Lazerio principinė schema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Lazeriu tipai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 Lazerio spinduliai:   Žalias 532nm 20mW  Raudonas 650nm 100mW</vt:lpstr>
      <vt:lpstr>PowerPoint Presentation</vt:lpstr>
      <vt:lpstr>PowerPoint Presentation</vt:lpstr>
      <vt:lpstr>Lazerių saugumas</vt:lpstr>
      <vt:lpstr>Šaltiniai: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Lazeris</dc:title>
  <dc:creator>Žygimantas Mockus</dc:creator>
  <cp:lastModifiedBy>Žygimantas Mockus</cp:lastModifiedBy>
  <cp:revision>1</cp:revision>
  <dcterms:created xsi:type="dcterms:W3CDTF">2022-04-29T21:30:52Z</dcterms:created>
  <dcterms:modified xsi:type="dcterms:W3CDTF">2022-04-30T21:36:57Z</dcterms:modified>
</cp:coreProperties>
</file>