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44"/>
  </p:notesMasterIdLst>
  <p:sldIdLst>
    <p:sldId id="256" r:id="rId2"/>
    <p:sldId id="257" r:id="rId3"/>
    <p:sldId id="260" r:id="rId4"/>
    <p:sldId id="267" r:id="rId5"/>
    <p:sldId id="312" r:id="rId6"/>
    <p:sldId id="313" r:id="rId7"/>
    <p:sldId id="314" r:id="rId8"/>
    <p:sldId id="315" r:id="rId9"/>
    <p:sldId id="316" r:id="rId10"/>
    <p:sldId id="317" r:id="rId11"/>
    <p:sldId id="318" r:id="rId12"/>
    <p:sldId id="319" r:id="rId13"/>
    <p:sldId id="320" r:id="rId14"/>
    <p:sldId id="321" r:id="rId15"/>
    <p:sldId id="322" r:id="rId16"/>
    <p:sldId id="323" r:id="rId17"/>
    <p:sldId id="324" r:id="rId18"/>
    <p:sldId id="325" r:id="rId19"/>
    <p:sldId id="328" r:id="rId20"/>
    <p:sldId id="326" r:id="rId21"/>
    <p:sldId id="327" r:id="rId22"/>
    <p:sldId id="332" r:id="rId23"/>
    <p:sldId id="331" r:id="rId24"/>
    <p:sldId id="333" r:id="rId25"/>
    <p:sldId id="334" r:id="rId26"/>
    <p:sldId id="335" r:id="rId27"/>
    <p:sldId id="262" r:id="rId28"/>
    <p:sldId id="264" r:id="rId29"/>
    <p:sldId id="346" r:id="rId30"/>
    <p:sldId id="347" r:id="rId31"/>
    <p:sldId id="329" r:id="rId32"/>
    <p:sldId id="330" r:id="rId33"/>
    <p:sldId id="336" r:id="rId34"/>
    <p:sldId id="337" r:id="rId35"/>
    <p:sldId id="338" r:id="rId36"/>
    <p:sldId id="339" r:id="rId37"/>
    <p:sldId id="340" r:id="rId38"/>
    <p:sldId id="341" r:id="rId39"/>
    <p:sldId id="342" r:id="rId40"/>
    <p:sldId id="343" r:id="rId41"/>
    <p:sldId id="344" r:id="rId42"/>
    <p:sldId id="345" r:id="rId43"/>
  </p:sldIdLst>
  <p:sldSz cx="9144000" cy="5143500" type="screen16x9"/>
  <p:notesSz cx="6858000" cy="9144000"/>
  <p:embeddedFontLst>
    <p:embeddedFont>
      <p:font typeface="Audiowide" panose="020B0604020202020204" charset="0"/>
      <p:regular r:id="rId45"/>
    </p:embeddedFont>
    <p:embeddedFont>
      <p:font typeface="Fira Sans" panose="020B0503050000020004" pitchFamily="34" charset="0"/>
      <p:regular r:id="rId46"/>
      <p:bold r:id="rId47"/>
      <p:italic r:id="rId48"/>
      <p:boldItalic r:id="rId49"/>
    </p:embeddedFont>
    <p:embeddedFont>
      <p:font typeface="Roboto Condensed Light" panose="02000000000000000000" pitchFamily="2" charset="0"/>
      <p:regular r:id="rId50"/>
      <p: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23C39A2-40C0-4904-BC00-5DE80659E6EC}">
  <a:tblStyle styleId="{D23C39A2-40C0-4904-BC00-5DE80659E6E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150" d="100"/>
          <a:sy n="150" d="100"/>
        </p:scale>
        <p:origin x="312"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9"/>
        <p:cNvGrpSpPr/>
        <p:nvPr/>
      </p:nvGrpSpPr>
      <p:grpSpPr>
        <a:xfrm>
          <a:off x="0" y="0"/>
          <a:ext cx="0" cy="0"/>
          <a:chOff x="0" y="0"/>
          <a:chExt cx="0" cy="0"/>
        </a:xfrm>
      </p:grpSpPr>
      <p:sp>
        <p:nvSpPr>
          <p:cNvPr id="4110" name="Google Shape;4110;gde0fe7c6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1" name="Google Shape;4111;gde0fe7c6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3"/>
        <p:cNvGrpSpPr/>
        <p:nvPr/>
      </p:nvGrpSpPr>
      <p:grpSpPr>
        <a:xfrm>
          <a:off x="0" y="0"/>
          <a:ext cx="0" cy="0"/>
          <a:chOff x="0" y="0"/>
          <a:chExt cx="0" cy="0"/>
        </a:xfrm>
      </p:grpSpPr>
      <p:sp>
        <p:nvSpPr>
          <p:cNvPr id="5124" name="Google Shape;5124;ge1ec6ca0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5" name="Google Shape;5125;ge1ec6ca0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1867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3"/>
        <p:cNvGrpSpPr/>
        <p:nvPr/>
      </p:nvGrpSpPr>
      <p:grpSpPr>
        <a:xfrm>
          <a:off x="0" y="0"/>
          <a:ext cx="0" cy="0"/>
          <a:chOff x="0" y="0"/>
          <a:chExt cx="0" cy="0"/>
        </a:xfrm>
      </p:grpSpPr>
      <p:sp>
        <p:nvSpPr>
          <p:cNvPr id="5124" name="Google Shape;5124;ge1ec6ca0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5" name="Google Shape;5125;ge1ec6ca0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4353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3"/>
        <p:cNvGrpSpPr/>
        <p:nvPr/>
      </p:nvGrpSpPr>
      <p:grpSpPr>
        <a:xfrm>
          <a:off x="0" y="0"/>
          <a:ext cx="0" cy="0"/>
          <a:chOff x="0" y="0"/>
          <a:chExt cx="0" cy="0"/>
        </a:xfrm>
      </p:grpSpPr>
      <p:sp>
        <p:nvSpPr>
          <p:cNvPr id="5124" name="Google Shape;5124;ge1ec6ca0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5" name="Google Shape;5125;ge1ec6ca0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2964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3"/>
        <p:cNvGrpSpPr/>
        <p:nvPr/>
      </p:nvGrpSpPr>
      <p:grpSpPr>
        <a:xfrm>
          <a:off x="0" y="0"/>
          <a:ext cx="0" cy="0"/>
          <a:chOff x="0" y="0"/>
          <a:chExt cx="0" cy="0"/>
        </a:xfrm>
      </p:grpSpPr>
      <p:sp>
        <p:nvSpPr>
          <p:cNvPr id="5124" name="Google Shape;5124;ge1ec6ca0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5" name="Google Shape;5125;ge1ec6ca0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4608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3"/>
        <p:cNvGrpSpPr/>
        <p:nvPr/>
      </p:nvGrpSpPr>
      <p:grpSpPr>
        <a:xfrm>
          <a:off x="0" y="0"/>
          <a:ext cx="0" cy="0"/>
          <a:chOff x="0" y="0"/>
          <a:chExt cx="0" cy="0"/>
        </a:xfrm>
      </p:grpSpPr>
      <p:sp>
        <p:nvSpPr>
          <p:cNvPr id="5124" name="Google Shape;5124;ge1ec6ca0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5" name="Google Shape;5125;ge1ec6ca0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6922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3"/>
        <p:cNvGrpSpPr/>
        <p:nvPr/>
      </p:nvGrpSpPr>
      <p:grpSpPr>
        <a:xfrm>
          <a:off x="0" y="0"/>
          <a:ext cx="0" cy="0"/>
          <a:chOff x="0" y="0"/>
          <a:chExt cx="0" cy="0"/>
        </a:xfrm>
      </p:grpSpPr>
      <p:sp>
        <p:nvSpPr>
          <p:cNvPr id="5124" name="Google Shape;5124;ge1ec6ca0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5" name="Google Shape;5125;ge1ec6ca0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8915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3"/>
        <p:cNvGrpSpPr/>
        <p:nvPr/>
      </p:nvGrpSpPr>
      <p:grpSpPr>
        <a:xfrm>
          <a:off x="0" y="0"/>
          <a:ext cx="0" cy="0"/>
          <a:chOff x="0" y="0"/>
          <a:chExt cx="0" cy="0"/>
        </a:xfrm>
      </p:grpSpPr>
      <p:sp>
        <p:nvSpPr>
          <p:cNvPr id="5124" name="Google Shape;5124;ge1ec6ca0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5" name="Google Shape;5125;ge1ec6ca0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6160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3"/>
        <p:cNvGrpSpPr/>
        <p:nvPr/>
      </p:nvGrpSpPr>
      <p:grpSpPr>
        <a:xfrm>
          <a:off x="0" y="0"/>
          <a:ext cx="0" cy="0"/>
          <a:chOff x="0" y="0"/>
          <a:chExt cx="0" cy="0"/>
        </a:xfrm>
      </p:grpSpPr>
      <p:sp>
        <p:nvSpPr>
          <p:cNvPr id="5124" name="Google Shape;5124;ge1ec6ca0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5" name="Google Shape;5125;ge1ec6ca0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4418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3"/>
        <p:cNvGrpSpPr/>
        <p:nvPr/>
      </p:nvGrpSpPr>
      <p:grpSpPr>
        <a:xfrm>
          <a:off x="0" y="0"/>
          <a:ext cx="0" cy="0"/>
          <a:chOff x="0" y="0"/>
          <a:chExt cx="0" cy="0"/>
        </a:xfrm>
      </p:grpSpPr>
      <p:sp>
        <p:nvSpPr>
          <p:cNvPr id="5124" name="Google Shape;5124;ge1ec6ca0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5" name="Google Shape;5125;ge1ec6ca0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8420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3"/>
        <p:cNvGrpSpPr/>
        <p:nvPr/>
      </p:nvGrpSpPr>
      <p:grpSpPr>
        <a:xfrm>
          <a:off x="0" y="0"/>
          <a:ext cx="0" cy="0"/>
          <a:chOff x="0" y="0"/>
          <a:chExt cx="0" cy="0"/>
        </a:xfrm>
      </p:grpSpPr>
      <p:sp>
        <p:nvSpPr>
          <p:cNvPr id="5124" name="Google Shape;5124;ge1ec6ca0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5" name="Google Shape;5125;ge1ec6ca0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674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5"/>
        <p:cNvGrpSpPr/>
        <p:nvPr/>
      </p:nvGrpSpPr>
      <p:grpSpPr>
        <a:xfrm>
          <a:off x="0" y="0"/>
          <a:ext cx="0" cy="0"/>
          <a:chOff x="0" y="0"/>
          <a:chExt cx="0" cy="0"/>
        </a:xfrm>
      </p:grpSpPr>
      <p:sp>
        <p:nvSpPr>
          <p:cNvPr id="4966" name="Google Shape;4966;gde0fe7c6f4_0_14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7" name="Google Shape;4967;gde0fe7c6f4_0_1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3"/>
        <p:cNvGrpSpPr/>
        <p:nvPr/>
      </p:nvGrpSpPr>
      <p:grpSpPr>
        <a:xfrm>
          <a:off x="0" y="0"/>
          <a:ext cx="0" cy="0"/>
          <a:chOff x="0" y="0"/>
          <a:chExt cx="0" cy="0"/>
        </a:xfrm>
      </p:grpSpPr>
      <p:sp>
        <p:nvSpPr>
          <p:cNvPr id="5124" name="Google Shape;5124;ge1ec6ca0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5" name="Google Shape;5125;ge1ec6ca0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7616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3"/>
        <p:cNvGrpSpPr/>
        <p:nvPr/>
      </p:nvGrpSpPr>
      <p:grpSpPr>
        <a:xfrm>
          <a:off x="0" y="0"/>
          <a:ext cx="0" cy="0"/>
          <a:chOff x="0" y="0"/>
          <a:chExt cx="0" cy="0"/>
        </a:xfrm>
      </p:grpSpPr>
      <p:sp>
        <p:nvSpPr>
          <p:cNvPr id="5124" name="Google Shape;5124;ge1ec6ca0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5" name="Google Shape;5125;ge1ec6ca0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3786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7"/>
        <p:cNvGrpSpPr/>
        <p:nvPr/>
      </p:nvGrpSpPr>
      <p:grpSpPr>
        <a:xfrm>
          <a:off x="0" y="0"/>
          <a:ext cx="0" cy="0"/>
          <a:chOff x="0" y="0"/>
          <a:chExt cx="0" cy="0"/>
        </a:xfrm>
      </p:grpSpPr>
      <p:sp>
        <p:nvSpPr>
          <p:cNvPr id="5008" name="Google Shape;5008;gde0fe7c6f4_0_3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9" name="Google Shape;5009;gde0fe7c6f4_0_3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2"/>
        <p:cNvGrpSpPr/>
        <p:nvPr/>
      </p:nvGrpSpPr>
      <p:grpSpPr>
        <a:xfrm>
          <a:off x="0" y="0"/>
          <a:ext cx="0" cy="0"/>
          <a:chOff x="0" y="0"/>
          <a:chExt cx="0" cy="0"/>
        </a:xfrm>
      </p:grpSpPr>
      <p:sp>
        <p:nvSpPr>
          <p:cNvPr id="5033" name="Google Shape;5033;gde0fe7c6f4_0_30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4" name="Google Shape;5034;gde0fe7c6f4_0_3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2"/>
        <p:cNvGrpSpPr/>
        <p:nvPr/>
      </p:nvGrpSpPr>
      <p:grpSpPr>
        <a:xfrm>
          <a:off x="0" y="0"/>
          <a:ext cx="0" cy="0"/>
          <a:chOff x="0" y="0"/>
          <a:chExt cx="0" cy="0"/>
        </a:xfrm>
      </p:grpSpPr>
      <p:sp>
        <p:nvSpPr>
          <p:cNvPr id="5033" name="Google Shape;5033;gde0fe7c6f4_0_30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4" name="Google Shape;5034;gde0fe7c6f4_0_3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9721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2"/>
        <p:cNvGrpSpPr/>
        <p:nvPr/>
      </p:nvGrpSpPr>
      <p:grpSpPr>
        <a:xfrm>
          <a:off x="0" y="0"/>
          <a:ext cx="0" cy="0"/>
          <a:chOff x="0" y="0"/>
          <a:chExt cx="0" cy="0"/>
        </a:xfrm>
      </p:grpSpPr>
      <p:sp>
        <p:nvSpPr>
          <p:cNvPr id="5033" name="Google Shape;5033;gde0fe7c6f4_0_30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4" name="Google Shape;5034;gde0fe7c6f4_0_3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4670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7"/>
        <p:cNvGrpSpPr/>
        <p:nvPr/>
      </p:nvGrpSpPr>
      <p:grpSpPr>
        <a:xfrm>
          <a:off x="0" y="0"/>
          <a:ext cx="0" cy="0"/>
          <a:chOff x="0" y="0"/>
          <a:chExt cx="0" cy="0"/>
        </a:xfrm>
      </p:grpSpPr>
      <p:sp>
        <p:nvSpPr>
          <p:cNvPr id="5008" name="Google Shape;5008;gde0fe7c6f4_0_3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9" name="Google Shape;5009;gde0fe7c6f4_0_3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3030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2"/>
        <p:cNvGrpSpPr/>
        <p:nvPr/>
      </p:nvGrpSpPr>
      <p:grpSpPr>
        <a:xfrm>
          <a:off x="0" y="0"/>
          <a:ext cx="0" cy="0"/>
          <a:chOff x="0" y="0"/>
          <a:chExt cx="0" cy="0"/>
        </a:xfrm>
      </p:grpSpPr>
      <p:sp>
        <p:nvSpPr>
          <p:cNvPr id="5033" name="Google Shape;5033;gde0fe7c6f4_0_30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4" name="Google Shape;5034;gde0fe7c6f4_0_3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0774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2"/>
        <p:cNvGrpSpPr/>
        <p:nvPr/>
      </p:nvGrpSpPr>
      <p:grpSpPr>
        <a:xfrm>
          <a:off x="0" y="0"/>
          <a:ext cx="0" cy="0"/>
          <a:chOff x="0" y="0"/>
          <a:chExt cx="0" cy="0"/>
        </a:xfrm>
      </p:grpSpPr>
      <p:sp>
        <p:nvSpPr>
          <p:cNvPr id="5033" name="Google Shape;5033;gde0fe7c6f4_0_30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4" name="Google Shape;5034;gde0fe7c6f4_0_3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10845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2"/>
        <p:cNvGrpSpPr/>
        <p:nvPr/>
      </p:nvGrpSpPr>
      <p:grpSpPr>
        <a:xfrm>
          <a:off x="0" y="0"/>
          <a:ext cx="0" cy="0"/>
          <a:chOff x="0" y="0"/>
          <a:chExt cx="0" cy="0"/>
        </a:xfrm>
      </p:grpSpPr>
      <p:sp>
        <p:nvSpPr>
          <p:cNvPr id="5033" name="Google Shape;5033;gde0fe7c6f4_0_30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4" name="Google Shape;5034;gde0fe7c6f4_0_3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9282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4"/>
        <p:cNvGrpSpPr/>
        <p:nvPr/>
      </p:nvGrpSpPr>
      <p:grpSpPr>
        <a:xfrm>
          <a:off x="0" y="0"/>
          <a:ext cx="0" cy="0"/>
          <a:chOff x="0" y="0"/>
          <a:chExt cx="0" cy="0"/>
        </a:xfrm>
      </p:grpSpPr>
      <p:sp>
        <p:nvSpPr>
          <p:cNvPr id="4995" name="Google Shape;4995;gde0fe7c6f4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6" name="Google Shape;4996;gde0fe7c6f4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2"/>
        <p:cNvGrpSpPr/>
        <p:nvPr/>
      </p:nvGrpSpPr>
      <p:grpSpPr>
        <a:xfrm>
          <a:off x="0" y="0"/>
          <a:ext cx="0" cy="0"/>
          <a:chOff x="0" y="0"/>
          <a:chExt cx="0" cy="0"/>
        </a:xfrm>
      </p:grpSpPr>
      <p:sp>
        <p:nvSpPr>
          <p:cNvPr id="5033" name="Google Shape;5033;gde0fe7c6f4_0_30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4" name="Google Shape;5034;gde0fe7c6f4_0_3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51689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2"/>
        <p:cNvGrpSpPr/>
        <p:nvPr/>
      </p:nvGrpSpPr>
      <p:grpSpPr>
        <a:xfrm>
          <a:off x="0" y="0"/>
          <a:ext cx="0" cy="0"/>
          <a:chOff x="0" y="0"/>
          <a:chExt cx="0" cy="0"/>
        </a:xfrm>
      </p:grpSpPr>
      <p:sp>
        <p:nvSpPr>
          <p:cNvPr id="5033" name="Google Shape;5033;gde0fe7c6f4_0_30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4" name="Google Shape;5034;gde0fe7c6f4_0_3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75250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2"/>
        <p:cNvGrpSpPr/>
        <p:nvPr/>
      </p:nvGrpSpPr>
      <p:grpSpPr>
        <a:xfrm>
          <a:off x="0" y="0"/>
          <a:ext cx="0" cy="0"/>
          <a:chOff x="0" y="0"/>
          <a:chExt cx="0" cy="0"/>
        </a:xfrm>
      </p:grpSpPr>
      <p:sp>
        <p:nvSpPr>
          <p:cNvPr id="5033" name="Google Shape;5033;gde0fe7c6f4_0_30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4" name="Google Shape;5034;gde0fe7c6f4_0_3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00436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2"/>
        <p:cNvGrpSpPr/>
        <p:nvPr/>
      </p:nvGrpSpPr>
      <p:grpSpPr>
        <a:xfrm>
          <a:off x="0" y="0"/>
          <a:ext cx="0" cy="0"/>
          <a:chOff x="0" y="0"/>
          <a:chExt cx="0" cy="0"/>
        </a:xfrm>
      </p:grpSpPr>
      <p:sp>
        <p:nvSpPr>
          <p:cNvPr id="5033" name="Google Shape;5033;gde0fe7c6f4_0_30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4" name="Google Shape;5034;gde0fe7c6f4_0_3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10359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2"/>
        <p:cNvGrpSpPr/>
        <p:nvPr/>
      </p:nvGrpSpPr>
      <p:grpSpPr>
        <a:xfrm>
          <a:off x="0" y="0"/>
          <a:ext cx="0" cy="0"/>
          <a:chOff x="0" y="0"/>
          <a:chExt cx="0" cy="0"/>
        </a:xfrm>
      </p:grpSpPr>
      <p:sp>
        <p:nvSpPr>
          <p:cNvPr id="5033" name="Google Shape;5033;gde0fe7c6f4_0_30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4" name="Google Shape;5034;gde0fe7c6f4_0_3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7696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2"/>
        <p:cNvGrpSpPr/>
        <p:nvPr/>
      </p:nvGrpSpPr>
      <p:grpSpPr>
        <a:xfrm>
          <a:off x="0" y="0"/>
          <a:ext cx="0" cy="0"/>
          <a:chOff x="0" y="0"/>
          <a:chExt cx="0" cy="0"/>
        </a:xfrm>
      </p:grpSpPr>
      <p:sp>
        <p:nvSpPr>
          <p:cNvPr id="5033" name="Google Shape;5033;gde0fe7c6f4_0_30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4" name="Google Shape;5034;gde0fe7c6f4_0_3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32134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2"/>
        <p:cNvGrpSpPr/>
        <p:nvPr/>
      </p:nvGrpSpPr>
      <p:grpSpPr>
        <a:xfrm>
          <a:off x="0" y="0"/>
          <a:ext cx="0" cy="0"/>
          <a:chOff x="0" y="0"/>
          <a:chExt cx="0" cy="0"/>
        </a:xfrm>
      </p:grpSpPr>
      <p:sp>
        <p:nvSpPr>
          <p:cNvPr id="5033" name="Google Shape;5033;gde0fe7c6f4_0_30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4" name="Google Shape;5034;gde0fe7c6f4_0_3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29009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2"/>
        <p:cNvGrpSpPr/>
        <p:nvPr/>
      </p:nvGrpSpPr>
      <p:grpSpPr>
        <a:xfrm>
          <a:off x="0" y="0"/>
          <a:ext cx="0" cy="0"/>
          <a:chOff x="0" y="0"/>
          <a:chExt cx="0" cy="0"/>
        </a:xfrm>
      </p:grpSpPr>
      <p:sp>
        <p:nvSpPr>
          <p:cNvPr id="5033" name="Google Shape;5033;gde0fe7c6f4_0_30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4" name="Google Shape;5034;gde0fe7c6f4_0_3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7937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3"/>
        <p:cNvGrpSpPr/>
        <p:nvPr/>
      </p:nvGrpSpPr>
      <p:grpSpPr>
        <a:xfrm>
          <a:off x="0" y="0"/>
          <a:ext cx="0" cy="0"/>
          <a:chOff x="0" y="0"/>
          <a:chExt cx="0" cy="0"/>
        </a:xfrm>
      </p:grpSpPr>
      <p:sp>
        <p:nvSpPr>
          <p:cNvPr id="5124" name="Google Shape;5124;ge1ec6ca0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5" name="Google Shape;5125;ge1ec6ca0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3"/>
        <p:cNvGrpSpPr/>
        <p:nvPr/>
      </p:nvGrpSpPr>
      <p:grpSpPr>
        <a:xfrm>
          <a:off x="0" y="0"/>
          <a:ext cx="0" cy="0"/>
          <a:chOff x="0" y="0"/>
          <a:chExt cx="0" cy="0"/>
        </a:xfrm>
      </p:grpSpPr>
      <p:sp>
        <p:nvSpPr>
          <p:cNvPr id="5124" name="Google Shape;5124;ge1ec6ca0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5" name="Google Shape;5125;ge1ec6ca0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7763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3"/>
        <p:cNvGrpSpPr/>
        <p:nvPr/>
      </p:nvGrpSpPr>
      <p:grpSpPr>
        <a:xfrm>
          <a:off x="0" y="0"/>
          <a:ext cx="0" cy="0"/>
          <a:chOff x="0" y="0"/>
          <a:chExt cx="0" cy="0"/>
        </a:xfrm>
      </p:grpSpPr>
      <p:sp>
        <p:nvSpPr>
          <p:cNvPr id="5124" name="Google Shape;5124;ge1ec6ca0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5" name="Google Shape;5125;ge1ec6ca0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1707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3"/>
        <p:cNvGrpSpPr/>
        <p:nvPr/>
      </p:nvGrpSpPr>
      <p:grpSpPr>
        <a:xfrm>
          <a:off x="0" y="0"/>
          <a:ext cx="0" cy="0"/>
          <a:chOff x="0" y="0"/>
          <a:chExt cx="0" cy="0"/>
        </a:xfrm>
      </p:grpSpPr>
      <p:sp>
        <p:nvSpPr>
          <p:cNvPr id="5124" name="Google Shape;5124;ge1ec6ca0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5" name="Google Shape;5125;ge1ec6ca0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5875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3"/>
        <p:cNvGrpSpPr/>
        <p:nvPr/>
      </p:nvGrpSpPr>
      <p:grpSpPr>
        <a:xfrm>
          <a:off x="0" y="0"/>
          <a:ext cx="0" cy="0"/>
          <a:chOff x="0" y="0"/>
          <a:chExt cx="0" cy="0"/>
        </a:xfrm>
      </p:grpSpPr>
      <p:sp>
        <p:nvSpPr>
          <p:cNvPr id="5124" name="Google Shape;5124;ge1ec6ca0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5" name="Google Shape;5125;ge1ec6ca0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1236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3"/>
        <p:cNvGrpSpPr/>
        <p:nvPr/>
      </p:nvGrpSpPr>
      <p:grpSpPr>
        <a:xfrm>
          <a:off x="0" y="0"/>
          <a:ext cx="0" cy="0"/>
          <a:chOff x="0" y="0"/>
          <a:chExt cx="0" cy="0"/>
        </a:xfrm>
      </p:grpSpPr>
      <p:sp>
        <p:nvSpPr>
          <p:cNvPr id="5124" name="Google Shape;5124;ge1ec6ca0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5" name="Google Shape;5125;ge1ec6ca0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3132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98025" y="549596"/>
            <a:ext cx="5139300" cy="22584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4800" b="1"/>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31025" y="3990950"/>
            <a:ext cx="5052600" cy="613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nSpc>
                <a:spcPct val="100000"/>
              </a:lnSpc>
              <a:spcBef>
                <a:spcPts val="0"/>
              </a:spcBef>
              <a:spcAft>
                <a:spcPts val="0"/>
              </a:spcAft>
              <a:buSzPts val="1800"/>
              <a:buNone/>
              <a:defRPr sz="3000" i="1">
                <a:latin typeface="Audiowide"/>
                <a:ea typeface="Audiowide"/>
                <a:cs typeface="Audiowide"/>
                <a:sym typeface="Audiowid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8143800" y="0"/>
            <a:ext cx="10002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6529636" y="549581"/>
            <a:ext cx="1235288" cy="4045428"/>
            <a:chOff x="6137350" y="687625"/>
            <a:chExt cx="1193400" cy="3908249"/>
          </a:xfrm>
        </p:grpSpPr>
        <p:sp>
          <p:nvSpPr>
            <p:cNvPr id="13" name="Google Shape;13;p2"/>
            <p:cNvSpPr/>
            <p:nvPr/>
          </p:nvSpPr>
          <p:spPr>
            <a:xfrm rot="2700000">
              <a:off x="6312119" y="862394"/>
              <a:ext cx="843861" cy="843861"/>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137521" y="687626"/>
              <a:ext cx="1192800" cy="1192800"/>
            </a:xfrm>
            <a:prstGeom prst="octagon">
              <a:avLst>
                <a:gd name="adj" fmla="val 29289"/>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473371" y="1023562"/>
              <a:ext cx="521400" cy="5214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2700000">
              <a:off x="6312119" y="2219819"/>
              <a:ext cx="843861" cy="843861"/>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137521" y="2045051"/>
              <a:ext cx="1192800" cy="1192800"/>
            </a:xfrm>
            <a:prstGeom prst="octagon">
              <a:avLst>
                <a:gd name="adj" fmla="val 29289"/>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2"/>
            <p:cNvGrpSpPr/>
            <p:nvPr/>
          </p:nvGrpSpPr>
          <p:grpSpPr>
            <a:xfrm>
              <a:off x="6470661" y="2444118"/>
              <a:ext cx="526786" cy="395092"/>
              <a:chOff x="1232811" y="2153681"/>
              <a:chExt cx="526786" cy="395092"/>
            </a:xfrm>
          </p:grpSpPr>
          <p:sp>
            <p:nvSpPr>
              <p:cNvPr id="19" name="Google Shape;19;p2"/>
              <p:cNvSpPr/>
              <p:nvPr/>
            </p:nvSpPr>
            <p:spPr>
              <a:xfrm>
                <a:off x="1232811" y="2153681"/>
                <a:ext cx="131700" cy="131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496201" y="2153681"/>
                <a:ext cx="131700" cy="131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364506" y="2285377"/>
                <a:ext cx="131700" cy="131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627896" y="2285377"/>
                <a:ext cx="131700" cy="131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232811" y="2417073"/>
                <a:ext cx="131700" cy="131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496201" y="2417073"/>
                <a:ext cx="131700" cy="131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2"/>
            <p:cNvSpPr/>
            <p:nvPr/>
          </p:nvSpPr>
          <p:spPr>
            <a:xfrm rot="2700000">
              <a:off x="6312119" y="3577243"/>
              <a:ext cx="843861" cy="843861"/>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137521" y="3402475"/>
              <a:ext cx="1192800" cy="1192800"/>
            </a:xfrm>
            <a:prstGeom prst="octagon">
              <a:avLst>
                <a:gd name="adj" fmla="val 29289"/>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27;p2"/>
            <p:cNvGrpSpPr/>
            <p:nvPr/>
          </p:nvGrpSpPr>
          <p:grpSpPr>
            <a:xfrm>
              <a:off x="6567001" y="3821786"/>
              <a:ext cx="333941" cy="354300"/>
              <a:chOff x="2757763" y="2682911"/>
              <a:chExt cx="333941" cy="354300"/>
            </a:xfrm>
          </p:grpSpPr>
          <p:cxnSp>
            <p:nvCxnSpPr>
              <p:cNvPr id="28" name="Google Shape;28;p2"/>
              <p:cNvCxnSpPr/>
              <p:nvPr/>
            </p:nvCxnSpPr>
            <p:spPr>
              <a:xfrm>
                <a:off x="2757763" y="2682911"/>
                <a:ext cx="0" cy="354300"/>
              </a:xfrm>
              <a:prstGeom prst="straightConnector1">
                <a:avLst/>
              </a:prstGeom>
              <a:noFill/>
              <a:ln w="38100" cap="flat" cmpd="sng">
                <a:solidFill>
                  <a:schemeClr val="dk1"/>
                </a:solidFill>
                <a:prstDash val="solid"/>
                <a:round/>
                <a:headEnd type="none" w="med" len="med"/>
                <a:tailEnd type="none" w="med" len="med"/>
              </a:ln>
            </p:spPr>
          </p:cxnSp>
          <p:cxnSp>
            <p:nvCxnSpPr>
              <p:cNvPr id="29" name="Google Shape;29;p2"/>
              <p:cNvCxnSpPr/>
              <p:nvPr/>
            </p:nvCxnSpPr>
            <p:spPr>
              <a:xfrm>
                <a:off x="2841248" y="2682911"/>
                <a:ext cx="0" cy="354300"/>
              </a:xfrm>
              <a:prstGeom prst="straightConnector1">
                <a:avLst/>
              </a:prstGeom>
              <a:noFill/>
              <a:ln w="38100" cap="flat" cmpd="sng">
                <a:solidFill>
                  <a:schemeClr val="dk1"/>
                </a:solidFill>
                <a:prstDash val="solid"/>
                <a:round/>
                <a:headEnd type="none" w="med" len="med"/>
                <a:tailEnd type="none" w="med" len="med"/>
              </a:ln>
            </p:spPr>
          </p:cxnSp>
          <p:cxnSp>
            <p:nvCxnSpPr>
              <p:cNvPr id="30" name="Google Shape;30;p2"/>
              <p:cNvCxnSpPr/>
              <p:nvPr/>
            </p:nvCxnSpPr>
            <p:spPr>
              <a:xfrm>
                <a:off x="2924734" y="2682911"/>
                <a:ext cx="0" cy="354300"/>
              </a:xfrm>
              <a:prstGeom prst="straightConnector1">
                <a:avLst/>
              </a:prstGeom>
              <a:noFill/>
              <a:ln w="38100" cap="flat" cmpd="sng">
                <a:solidFill>
                  <a:schemeClr val="dk1"/>
                </a:solidFill>
                <a:prstDash val="solid"/>
                <a:round/>
                <a:headEnd type="none" w="med" len="med"/>
                <a:tailEnd type="none" w="med" len="med"/>
              </a:ln>
            </p:spPr>
          </p:cxnSp>
          <p:cxnSp>
            <p:nvCxnSpPr>
              <p:cNvPr id="31" name="Google Shape;31;p2"/>
              <p:cNvCxnSpPr/>
              <p:nvPr/>
            </p:nvCxnSpPr>
            <p:spPr>
              <a:xfrm>
                <a:off x="3008219" y="2682911"/>
                <a:ext cx="0" cy="354300"/>
              </a:xfrm>
              <a:prstGeom prst="straightConnector1">
                <a:avLst/>
              </a:prstGeom>
              <a:noFill/>
              <a:ln w="38100" cap="flat" cmpd="sng">
                <a:solidFill>
                  <a:schemeClr val="dk1"/>
                </a:solidFill>
                <a:prstDash val="solid"/>
                <a:round/>
                <a:headEnd type="none" w="med" len="med"/>
                <a:tailEnd type="none" w="med" len="med"/>
              </a:ln>
            </p:spPr>
          </p:cxnSp>
          <p:cxnSp>
            <p:nvCxnSpPr>
              <p:cNvPr id="32" name="Google Shape;32;p2"/>
              <p:cNvCxnSpPr/>
              <p:nvPr/>
            </p:nvCxnSpPr>
            <p:spPr>
              <a:xfrm>
                <a:off x="3091704" y="2682911"/>
                <a:ext cx="0" cy="354300"/>
              </a:xfrm>
              <a:prstGeom prst="straightConnector1">
                <a:avLst/>
              </a:prstGeom>
              <a:noFill/>
              <a:ln w="38100" cap="flat" cmpd="sng">
                <a:solidFill>
                  <a:schemeClr val="dk1"/>
                </a:solidFill>
                <a:prstDash val="solid"/>
                <a:round/>
                <a:headEnd type="none" w="med" len="med"/>
                <a:tailEnd type="none" w="med" len="med"/>
              </a:ln>
            </p:spPr>
          </p:cxn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9_1">
    <p:spTree>
      <p:nvGrpSpPr>
        <p:cNvPr id="1" name="Shape 3827"/>
        <p:cNvGrpSpPr/>
        <p:nvPr/>
      </p:nvGrpSpPr>
      <p:grpSpPr>
        <a:xfrm>
          <a:off x="0" y="0"/>
          <a:ext cx="0" cy="0"/>
          <a:chOff x="0" y="0"/>
          <a:chExt cx="0" cy="0"/>
        </a:xfrm>
      </p:grpSpPr>
      <p:grpSp>
        <p:nvGrpSpPr>
          <p:cNvPr id="3828" name="Google Shape;3828;p34"/>
          <p:cNvGrpSpPr/>
          <p:nvPr/>
        </p:nvGrpSpPr>
        <p:grpSpPr>
          <a:xfrm>
            <a:off x="1499913" y="4674539"/>
            <a:ext cx="419978" cy="314981"/>
            <a:chOff x="2739963" y="4484939"/>
            <a:chExt cx="419978" cy="314981"/>
          </a:xfrm>
        </p:grpSpPr>
        <p:sp>
          <p:nvSpPr>
            <p:cNvPr id="3829" name="Google Shape;3829;p34"/>
            <p:cNvSpPr/>
            <p:nvPr/>
          </p:nvSpPr>
          <p:spPr>
            <a:xfrm>
              <a:off x="2739963" y="4484939"/>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34"/>
            <p:cNvSpPr/>
            <p:nvPr/>
          </p:nvSpPr>
          <p:spPr>
            <a:xfrm>
              <a:off x="2949948" y="4484939"/>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34"/>
            <p:cNvSpPr/>
            <p:nvPr/>
          </p:nvSpPr>
          <p:spPr>
            <a:xfrm>
              <a:off x="2844955" y="4589930"/>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34"/>
            <p:cNvSpPr/>
            <p:nvPr/>
          </p:nvSpPr>
          <p:spPr>
            <a:xfrm>
              <a:off x="3054941" y="4589930"/>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34"/>
            <p:cNvSpPr/>
            <p:nvPr/>
          </p:nvSpPr>
          <p:spPr>
            <a:xfrm>
              <a:off x="2739963" y="4694920"/>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34"/>
            <p:cNvSpPr/>
            <p:nvPr/>
          </p:nvSpPr>
          <p:spPr>
            <a:xfrm>
              <a:off x="2949948" y="4694920"/>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35" name="Google Shape;3835;p34"/>
          <p:cNvSpPr/>
          <p:nvPr/>
        </p:nvSpPr>
        <p:spPr>
          <a:xfrm>
            <a:off x="714300" y="66727"/>
            <a:ext cx="459900" cy="448200"/>
          </a:xfrm>
          <a:prstGeom prst="star7">
            <a:avLst>
              <a:gd name="adj" fmla="val 8145"/>
              <a:gd name="hf" fmla="val 102572"/>
              <a:gd name="vf" fmla="val 10521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36" name="Google Shape;3836;p34"/>
          <p:cNvGrpSpPr/>
          <p:nvPr/>
        </p:nvGrpSpPr>
        <p:grpSpPr>
          <a:xfrm rot="10800000">
            <a:off x="1508321" y="143838"/>
            <a:ext cx="277227" cy="294000"/>
            <a:chOff x="-10823662" y="-922650"/>
            <a:chExt cx="277227" cy="294000"/>
          </a:xfrm>
        </p:grpSpPr>
        <p:cxnSp>
          <p:nvCxnSpPr>
            <p:cNvPr id="3837" name="Google Shape;3837;p34"/>
            <p:cNvCxnSpPr/>
            <p:nvPr/>
          </p:nvCxnSpPr>
          <p:spPr>
            <a:xfrm>
              <a:off x="-10823662" y="-922650"/>
              <a:ext cx="0" cy="294000"/>
            </a:xfrm>
            <a:prstGeom prst="straightConnector1">
              <a:avLst/>
            </a:prstGeom>
            <a:noFill/>
            <a:ln w="38100" cap="flat" cmpd="sng">
              <a:solidFill>
                <a:schemeClr val="dk1"/>
              </a:solidFill>
              <a:prstDash val="solid"/>
              <a:round/>
              <a:headEnd type="none" w="med" len="med"/>
              <a:tailEnd type="none" w="med" len="med"/>
            </a:ln>
          </p:spPr>
        </p:cxnSp>
        <p:cxnSp>
          <p:nvCxnSpPr>
            <p:cNvPr id="3838" name="Google Shape;3838;p34"/>
            <p:cNvCxnSpPr/>
            <p:nvPr/>
          </p:nvCxnSpPr>
          <p:spPr>
            <a:xfrm>
              <a:off x="-10754356" y="-922650"/>
              <a:ext cx="0" cy="294000"/>
            </a:xfrm>
            <a:prstGeom prst="straightConnector1">
              <a:avLst/>
            </a:prstGeom>
            <a:noFill/>
            <a:ln w="38100" cap="flat" cmpd="sng">
              <a:solidFill>
                <a:schemeClr val="dk1"/>
              </a:solidFill>
              <a:prstDash val="solid"/>
              <a:round/>
              <a:headEnd type="none" w="med" len="med"/>
              <a:tailEnd type="none" w="med" len="med"/>
            </a:ln>
          </p:spPr>
        </p:cxnSp>
        <p:cxnSp>
          <p:nvCxnSpPr>
            <p:cNvPr id="3839" name="Google Shape;3839;p34"/>
            <p:cNvCxnSpPr/>
            <p:nvPr/>
          </p:nvCxnSpPr>
          <p:spPr>
            <a:xfrm>
              <a:off x="-10685049" y="-922650"/>
              <a:ext cx="0" cy="294000"/>
            </a:xfrm>
            <a:prstGeom prst="straightConnector1">
              <a:avLst/>
            </a:prstGeom>
            <a:noFill/>
            <a:ln w="38100" cap="flat" cmpd="sng">
              <a:solidFill>
                <a:schemeClr val="dk1"/>
              </a:solidFill>
              <a:prstDash val="solid"/>
              <a:round/>
              <a:headEnd type="none" w="med" len="med"/>
              <a:tailEnd type="none" w="med" len="med"/>
            </a:ln>
          </p:spPr>
        </p:cxnSp>
        <p:cxnSp>
          <p:nvCxnSpPr>
            <p:cNvPr id="3840" name="Google Shape;3840;p34"/>
            <p:cNvCxnSpPr/>
            <p:nvPr/>
          </p:nvCxnSpPr>
          <p:spPr>
            <a:xfrm>
              <a:off x="-10615742" y="-922650"/>
              <a:ext cx="0" cy="294000"/>
            </a:xfrm>
            <a:prstGeom prst="straightConnector1">
              <a:avLst/>
            </a:prstGeom>
            <a:noFill/>
            <a:ln w="38100" cap="flat" cmpd="sng">
              <a:solidFill>
                <a:schemeClr val="dk1"/>
              </a:solidFill>
              <a:prstDash val="solid"/>
              <a:round/>
              <a:headEnd type="none" w="med" len="med"/>
              <a:tailEnd type="none" w="med" len="med"/>
            </a:ln>
          </p:spPr>
        </p:cxnSp>
        <p:cxnSp>
          <p:nvCxnSpPr>
            <p:cNvPr id="3841" name="Google Shape;3841;p34"/>
            <p:cNvCxnSpPr/>
            <p:nvPr/>
          </p:nvCxnSpPr>
          <p:spPr>
            <a:xfrm>
              <a:off x="-10546436" y="-922650"/>
              <a:ext cx="0" cy="294000"/>
            </a:xfrm>
            <a:prstGeom prst="straightConnector1">
              <a:avLst/>
            </a:prstGeom>
            <a:noFill/>
            <a:ln w="38100" cap="flat" cmpd="sng">
              <a:solidFill>
                <a:schemeClr val="dk1"/>
              </a:solidFill>
              <a:prstDash val="solid"/>
              <a:round/>
              <a:headEnd type="none" w="med" len="med"/>
              <a:tailEnd type="none" w="med" len="med"/>
            </a:ln>
          </p:spPr>
        </p:cxnSp>
      </p:grpSp>
      <p:grpSp>
        <p:nvGrpSpPr>
          <p:cNvPr id="3842" name="Google Shape;3842;p34"/>
          <p:cNvGrpSpPr/>
          <p:nvPr/>
        </p:nvGrpSpPr>
        <p:grpSpPr>
          <a:xfrm>
            <a:off x="714300" y="4674513"/>
            <a:ext cx="537900" cy="315000"/>
            <a:chOff x="7012950" y="4705338"/>
            <a:chExt cx="537900" cy="315000"/>
          </a:xfrm>
        </p:grpSpPr>
        <p:sp>
          <p:nvSpPr>
            <p:cNvPr id="3843" name="Google Shape;3843;p34"/>
            <p:cNvSpPr/>
            <p:nvPr/>
          </p:nvSpPr>
          <p:spPr>
            <a:xfrm>
              <a:off x="7012950" y="4705338"/>
              <a:ext cx="537900" cy="3150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34"/>
            <p:cNvSpPr/>
            <p:nvPr/>
          </p:nvSpPr>
          <p:spPr>
            <a:xfrm>
              <a:off x="7039924" y="4721062"/>
              <a:ext cx="483900" cy="2835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34"/>
            <p:cNvSpPr/>
            <p:nvPr/>
          </p:nvSpPr>
          <p:spPr>
            <a:xfrm>
              <a:off x="7069196" y="4738238"/>
              <a:ext cx="425400" cy="2493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34"/>
            <p:cNvSpPr/>
            <p:nvPr/>
          </p:nvSpPr>
          <p:spPr>
            <a:xfrm>
              <a:off x="7099072" y="4755656"/>
              <a:ext cx="365400" cy="2142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34"/>
            <p:cNvSpPr/>
            <p:nvPr/>
          </p:nvSpPr>
          <p:spPr>
            <a:xfrm>
              <a:off x="7130037" y="4773679"/>
              <a:ext cx="303600" cy="1782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34"/>
            <p:cNvSpPr/>
            <p:nvPr/>
          </p:nvSpPr>
          <p:spPr>
            <a:xfrm>
              <a:off x="7160035" y="4791339"/>
              <a:ext cx="243600" cy="1431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9" name="Google Shape;3849;p34"/>
          <p:cNvGrpSpPr/>
          <p:nvPr/>
        </p:nvGrpSpPr>
        <p:grpSpPr>
          <a:xfrm>
            <a:off x="7194305" y="549581"/>
            <a:ext cx="1235400" cy="4045540"/>
            <a:chOff x="2066805" y="549581"/>
            <a:chExt cx="1235400" cy="4045540"/>
          </a:xfrm>
        </p:grpSpPr>
        <p:sp>
          <p:nvSpPr>
            <p:cNvPr id="3850" name="Google Shape;3850;p34"/>
            <p:cNvSpPr/>
            <p:nvPr/>
          </p:nvSpPr>
          <p:spPr>
            <a:xfrm rot="2700000">
              <a:off x="2247725" y="3540641"/>
              <a:ext cx="873560" cy="873560"/>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34"/>
            <p:cNvSpPr/>
            <p:nvPr/>
          </p:nvSpPr>
          <p:spPr>
            <a:xfrm>
              <a:off x="2067038" y="3359722"/>
              <a:ext cx="1234800" cy="1234800"/>
            </a:xfrm>
            <a:prstGeom prst="octagon">
              <a:avLst>
                <a:gd name="adj" fmla="val 29289"/>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34"/>
            <p:cNvSpPr/>
            <p:nvPr/>
          </p:nvSpPr>
          <p:spPr>
            <a:xfrm rot="2700000">
              <a:off x="2247725" y="2135571"/>
              <a:ext cx="873560" cy="873560"/>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34"/>
            <p:cNvSpPr/>
            <p:nvPr/>
          </p:nvSpPr>
          <p:spPr>
            <a:xfrm>
              <a:off x="2067038" y="1954653"/>
              <a:ext cx="1234800" cy="1234800"/>
            </a:xfrm>
            <a:prstGeom prst="octagon">
              <a:avLst>
                <a:gd name="adj" fmla="val 29289"/>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34"/>
            <p:cNvSpPr/>
            <p:nvPr/>
          </p:nvSpPr>
          <p:spPr>
            <a:xfrm rot="2700000">
              <a:off x="2247725" y="730501"/>
              <a:ext cx="873560" cy="873560"/>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34"/>
            <p:cNvSpPr/>
            <p:nvPr/>
          </p:nvSpPr>
          <p:spPr>
            <a:xfrm>
              <a:off x="2067038" y="549583"/>
              <a:ext cx="1234800" cy="1234800"/>
            </a:xfrm>
            <a:prstGeom prst="octagon">
              <a:avLst>
                <a:gd name="adj" fmla="val 29289"/>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34"/>
            <p:cNvSpPr/>
            <p:nvPr/>
          </p:nvSpPr>
          <p:spPr>
            <a:xfrm>
              <a:off x="2414651" y="897072"/>
              <a:ext cx="539700" cy="5397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7" name="Google Shape;3857;p34"/>
            <p:cNvGrpSpPr/>
            <p:nvPr/>
          </p:nvGrpSpPr>
          <p:grpSpPr>
            <a:xfrm rot="5400000">
              <a:off x="2511617" y="3794051"/>
              <a:ext cx="345663" cy="366736"/>
              <a:chOff x="2757763" y="2682911"/>
              <a:chExt cx="333941" cy="354300"/>
            </a:xfrm>
          </p:grpSpPr>
          <p:cxnSp>
            <p:nvCxnSpPr>
              <p:cNvPr id="3858" name="Google Shape;3858;p34"/>
              <p:cNvCxnSpPr/>
              <p:nvPr/>
            </p:nvCxnSpPr>
            <p:spPr>
              <a:xfrm>
                <a:off x="2757763" y="2682911"/>
                <a:ext cx="0" cy="354300"/>
              </a:xfrm>
              <a:prstGeom prst="straightConnector1">
                <a:avLst/>
              </a:prstGeom>
              <a:noFill/>
              <a:ln w="38100" cap="flat" cmpd="sng">
                <a:solidFill>
                  <a:schemeClr val="dk1"/>
                </a:solidFill>
                <a:prstDash val="solid"/>
                <a:round/>
                <a:headEnd type="none" w="med" len="med"/>
                <a:tailEnd type="none" w="med" len="med"/>
              </a:ln>
            </p:spPr>
          </p:cxnSp>
          <p:cxnSp>
            <p:nvCxnSpPr>
              <p:cNvPr id="3859" name="Google Shape;3859;p34"/>
              <p:cNvCxnSpPr/>
              <p:nvPr/>
            </p:nvCxnSpPr>
            <p:spPr>
              <a:xfrm>
                <a:off x="2841248" y="2682911"/>
                <a:ext cx="0" cy="354300"/>
              </a:xfrm>
              <a:prstGeom prst="straightConnector1">
                <a:avLst/>
              </a:prstGeom>
              <a:noFill/>
              <a:ln w="38100" cap="flat" cmpd="sng">
                <a:solidFill>
                  <a:schemeClr val="dk1"/>
                </a:solidFill>
                <a:prstDash val="solid"/>
                <a:round/>
                <a:headEnd type="none" w="med" len="med"/>
                <a:tailEnd type="none" w="med" len="med"/>
              </a:ln>
            </p:spPr>
          </p:cxnSp>
          <p:cxnSp>
            <p:nvCxnSpPr>
              <p:cNvPr id="3860" name="Google Shape;3860;p34"/>
              <p:cNvCxnSpPr/>
              <p:nvPr/>
            </p:nvCxnSpPr>
            <p:spPr>
              <a:xfrm>
                <a:off x="2924734" y="2682911"/>
                <a:ext cx="0" cy="354300"/>
              </a:xfrm>
              <a:prstGeom prst="straightConnector1">
                <a:avLst/>
              </a:prstGeom>
              <a:noFill/>
              <a:ln w="38100" cap="flat" cmpd="sng">
                <a:solidFill>
                  <a:schemeClr val="dk1"/>
                </a:solidFill>
                <a:prstDash val="solid"/>
                <a:round/>
                <a:headEnd type="none" w="med" len="med"/>
                <a:tailEnd type="none" w="med" len="med"/>
              </a:ln>
            </p:spPr>
          </p:cxnSp>
          <p:cxnSp>
            <p:nvCxnSpPr>
              <p:cNvPr id="3861" name="Google Shape;3861;p34"/>
              <p:cNvCxnSpPr/>
              <p:nvPr/>
            </p:nvCxnSpPr>
            <p:spPr>
              <a:xfrm>
                <a:off x="3008219" y="2682911"/>
                <a:ext cx="0" cy="354300"/>
              </a:xfrm>
              <a:prstGeom prst="straightConnector1">
                <a:avLst/>
              </a:prstGeom>
              <a:noFill/>
              <a:ln w="38100" cap="flat" cmpd="sng">
                <a:solidFill>
                  <a:schemeClr val="dk1"/>
                </a:solidFill>
                <a:prstDash val="solid"/>
                <a:round/>
                <a:headEnd type="none" w="med" len="med"/>
                <a:tailEnd type="none" w="med" len="med"/>
              </a:ln>
            </p:spPr>
          </p:cxnSp>
          <p:cxnSp>
            <p:nvCxnSpPr>
              <p:cNvPr id="3862" name="Google Shape;3862;p34"/>
              <p:cNvCxnSpPr/>
              <p:nvPr/>
            </p:nvCxnSpPr>
            <p:spPr>
              <a:xfrm>
                <a:off x="3091704" y="2682911"/>
                <a:ext cx="0" cy="354300"/>
              </a:xfrm>
              <a:prstGeom prst="straightConnector1">
                <a:avLst/>
              </a:prstGeom>
              <a:noFill/>
              <a:ln w="38100" cap="flat" cmpd="sng">
                <a:solidFill>
                  <a:schemeClr val="dk1"/>
                </a:solidFill>
                <a:prstDash val="solid"/>
                <a:round/>
                <a:headEnd type="none" w="med" len="med"/>
                <a:tailEnd type="none" w="med" len="med"/>
              </a:ln>
            </p:spPr>
          </p:cxnSp>
        </p:grpSp>
        <p:grpSp>
          <p:nvGrpSpPr>
            <p:cNvPr id="3863" name="Google Shape;3863;p34"/>
            <p:cNvGrpSpPr/>
            <p:nvPr/>
          </p:nvGrpSpPr>
          <p:grpSpPr>
            <a:xfrm>
              <a:off x="2415550" y="2414850"/>
              <a:ext cx="537900" cy="315000"/>
              <a:chOff x="-7331700" y="4647163"/>
              <a:chExt cx="537900" cy="315000"/>
            </a:xfrm>
          </p:grpSpPr>
          <p:sp>
            <p:nvSpPr>
              <p:cNvPr id="3864" name="Google Shape;3864;p34"/>
              <p:cNvSpPr/>
              <p:nvPr/>
            </p:nvSpPr>
            <p:spPr>
              <a:xfrm>
                <a:off x="-7331700" y="4647163"/>
                <a:ext cx="537900" cy="3150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34"/>
              <p:cNvSpPr/>
              <p:nvPr/>
            </p:nvSpPr>
            <p:spPr>
              <a:xfrm>
                <a:off x="-7304726" y="4662887"/>
                <a:ext cx="483900" cy="2835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34"/>
              <p:cNvSpPr/>
              <p:nvPr/>
            </p:nvSpPr>
            <p:spPr>
              <a:xfrm>
                <a:off x="-7275454" y="4680063"/>
                <a:ext cx="425400" cy="2493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34"/>
              <p:cNvSpPr/>
              <p:nvPr/>
            </p:nvSpPr>
            <p:spPr>
              <a:xfrm>
                <a:off x="-7245578" y="4697481"/>
                <a:ext cx="365400" cy="2142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34"/>
              <p:cNvSpPr/>
              <p:nvPr/>
            </p:nvSpPr>
            <p:spPr>
              <a:xfrm>
                <a:off x="-7214613" y="4715504"/>
                <a:ext cx="303600" cy="1782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34"/>
              <p:cNvSpPr/>
              <p:nvPr/>
            </p:nvSpPr>
            <p:spPr>
              <a:xfrm>
                <a:off x="-7184615" y="4733164"/>
                <a:ext cx="243600" cy="1431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CUSTOM_9_1_1">
    <p:spTree>
      <p:nvGrpSpPr>
        <p:cNvPr id="1" name="Shape 3870"/>
        <p:cNvGrpSpPr/>
        <p:nvPr/>
      </p:nvGrpSpPr>
      <p:grpSpPr>
        <a:xfrm>
          <a:off x="0" y="0"/>
          <a:ext cx="0" cy="0"/>
          <a:chOff x="0" y="0"/>
          <a:chExt cx="0" cy="0"/>
        </a:xfrm>
      </p:grpSpPr>
      <p:grpSp>
        <p:nvGrpSpPr>
          <p:cNvPr id="3871" name="Google Shape;3871;p35"/>
          <p:cNvGrpSpPr/>
          <p:nvPr/>
        </p:nvGrpSpPr>
        <p:grpSpPr>
          <a:xfrm>
            <a:off x="714305" y="549581"/>
            <a:ext cx="1235400" cy="4045540"/>
            <a:chOff x="2066805" y="549581"/>
            <a:chExt cx="1235400" cy="4045540"/>
          </a:xfrm>
        </p:grpSpPr>
        <p:sp>
          <p:nvSpPr>
            <p:cNvPr id="3872" name="Google Shape;3872;p35"/>
            <p:cNvSpPr/>
            <p:nvPr/>
          </p:nvSpPr>
          <p:spPr>
            <a:xfrm rot="2700000">
              <a:off x="2247725" y="3540641"/>
              <a:ext cx="873560" cy="873560"/>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35"/>
            <p:cNvSpPr/>
            <p:nvPr/>
          </p:nvSpPr>
          <p:spPr>
            <a:xfrm>
              <a:off x="2067038" y="3359722"/>
              <a:ext cx="1234800" cy="1234800"/>
            </a:xfrm>
            <a:prstGeom prst="octagon">
              <a:avLst>
                <a:gd name="adj" fmla="val 29289"/>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35"/>
            <p:cNvSpPr/>
            <p:nvPr/>
          </p:nvSpPr>
          <p:spPr>
            <a:xfrm rot="2700000">
              <a:off x="2247725" y="2135571"/>
              <a:ext cx="873560" cy="873560"/>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35"/>
            <p:cNvSpPr/>
            <p:nvPr/>
          </p:nvSpPr>
          <p:spPr>
            <a:xfrm>
              <a:off x="2067038" y="1954653"/>
              <a:ext cx="1234800" cy="1234800"/>
            </a:xfrm>
            <a:prstGeom prst="octagon">
              <a:avLst>
                <a:gd name="adj" fmla="val 29289"/>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35"/>
            <p:cNvSpPr/>
            <p:nvPr/>
          </p:nvSpPr>
          <p:spPr>
            <a:xfrm rot="2700000">
              <a:off x="2247725" y="730501"/>
              <a:ext cx="873560" cy="873560"/>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35"/>
            <p:cNvSpPr/>
            <p:nvPr/>
          </p:nvSpPr>
          <p:spPr>
            <a:xfrm>
              <a:off x="2067038" y="549583"/>
              <a:ext cx="1234800" cy="1234800"/>
            </a:xfrm>
            <a:prstGeom prst="octagon">
              <a:avLst>
                <a:gd name="adj" fmla="val 29289"/>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35"/>
            <p:cNvSpPr/>
            <p:nvPr/>
          </p:nvSpPr>
          <p:spPr>
            <a:xfrm>
              <a:off x="2414651" y="897072"/>
              <a:ext cx="539700" cy="5397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9" name="Google Shape;3879;p35"/>
            <p:cNvGrpSpPr/>
            <p:nvPr/>
          </p:nvGrpSpPr>
          <p:grpSpPr>
            <a:xfrm rot="5400000">
              <a:off x="2511617" y="3794051"/>
              <a:ext cx="345663" cy="366736"/>
              <a:chOff x="2757763" y="2682911"/>
              <a:chExt cx="333941" cy="354300"/>
            </a:xfrm>
          </p:grpSpPr>
          <p:cxnSp>
            <p:nvCxnSpPr>
              <p:cNvPr id="3880" name="Google Shape;3880;p35"/>
              <p:cNvCxnSpPr/>
              <p:nvPr/>
            </p:nvCxnSpPr>
            <p:spPr>
              <a:xfrm>
                <a:off x="2757763" y="2682911"/>
                <a:ext cx="0" cy="354300"/>
              </a:xfrm>
              <a:prstGeom prst="straightConnector1">
                <a:avLst/>
              </a:prstGeom>
              <a:noFill/>
              <a:ln w="38100" cap="flat" cmpd="sng">
                <a:solidFill>
                  <a:schemeClr val="dk1"/>
                </a:solidFill>
                <a:prstDash val="solid"/>
                <a:round/>
                <a:headEnd type="none" w="med" len="med"/>
                <a:tailEnd type="none" w="med" len="med"/>
              </a:ln>
            </p:spPr>
          </p:cxnSp>
          <p:cxnSp>
            <p:nvCxnSpPr>
              <p:cNvPr id="3881" name="Google Shape;3881;p35"/>
              <p:cNvCxnSpPr/>
              <p:nvPr/>
            </p:nvCxnSpPr>
            <p:spPr>
              <a:xfrm>
                <a:off x="2841248" y="2682911"/>
                <a:ext cx="0" cy="354300"/>
              </a:xfrm>
              <a:prstGeom prst="straightConnector1">
                <a:avLst/>
              </a:prstGeom>
              <a:noFill/>
              <a:ln w="38100" cap="flat" cmpd="sng">
                <a:solidFill>
                  <a:schemeClr val="dk1"/>
                </a:solidFill>
                <a:prstDash val="solid"/>
                <a:round/>
                <a:headEnd type="none" w="med" len="med"/>
                <a:tailEnd type="none" w="med" len="med"/>
              </a:ln>
            </p:spPr>
          </p:cxnSp>
          <p:cxnSp>
            <p:nvCxnSpPr>
              <p:cNvPr id="3882" name="Google Shape;3882;p35"/>
              <p:cNvCxnSpPr/>
              <p:nvPr/>
            </p:nvCxnSpPr>
            <p:spPr>
              <a:xfrm>
                <a:off x="2924734" y="2682911"/>
                <a:ext cx="0" cy="354300"/>
              </a:xfrm>
              <a:prstGeom prst="straightConnector1">
                <a:avLst/>
              </a:prstGeom>
              <a:noFill/>
              <a:ln w="38100" cap="flat" cmpd="sng">
                <a:solidFill>
                  <a:schemeClr val="dk1"/>
                </a:solidFill>
                <a:prstDash val="solid"/>
                <a:round/>
                <a:headEnd type="none" w="med" len="med"/>
                <a:tailEnd type="none" w="med" len="med"/>
              </a:ln>
            </p:spPr>
          </p:cxnSp>
          <p:cxnSp>
            <p:nvCxnSpPr>
              <p:cNvPr id="3883" name="Google Shape;3883;p35"/>
              <p:cNvCxnSpPr/>
              <p:nvPr/>
            </p:nvCxnSpPr>
            <p:spPr>
              <a:xfrm>
                <a:off x="3008219" y="2682911"/>
                <a:ext cx="0" cy="354300"/>
              </a:xfrm>
              <a:prstGeom prst="straightConnector1">
                <a:avLst/>
              </a:prstGeom>
              <a:noFill/>
              <a:ln w="38100" cap="flat" cmpd="sng">
                <a:solidFill>
                  <a:schemeClr val="dk1"/>
                </a:solidFill>
                <a:prstDash val="solid"/>
                <a:round/>
                <a:headEnd type="none" w="med" len="med"/>
                <a:tailEnd type="none" w="med" len="med"/>
              </a:ln>
            </p:spPr>
          </p:cxnSp>
          <p:cxnSp>
            <p:nvCxnSpPr>
              <p:cNvPr id="3884" name="Google Shape;3884;p35"/>
              <p:cNvCxnSpPr/>
              <p:nvPr/>
            </p:nvCxnSpPr>
            <p:spPr>
              <a:xfrm>
                <a:off x="3091704" y="2682911"/>
                <a:ext cx="0" cy="354300"/>
              </a:xfrm>
              <a:prstGeom prst="straightConnector1">
                <a:avLst/>
              </a:prstGeom>
              <a:noFill/>
              <a:ln w="38100" cap="flat" cmpd="sng">
                <a:solidFill>
                  <a:schemeClr val="dk1"/>
                </a:solidFill>
                <a:prstDash val="solid"/>
                <a:round/>
                <a:headEnd type="none" w="med" len="med"/>
                <a:tailEnd type="none" w="med" len="med"/>
              </a:ln>
            </p:spPr>
          </p:cxnSp>
        </p:grpSp>
        <p:grpSp>
          <p:nvGrpSpPr>
            <p:cNvPr id="3885" name="Google Shape;3885;p35"/>
            <p:cNvGrpSpPr/>
            <p:nvPr/>
          </p:nvGrpSpPr>
          <p:grpSpPr>
            <a:xfrm>
              <a:off x="2415550" y="2414850"/>
              <a:ext cx="537900" cy="315000"/>
              <a:chOff x="-7331700" y="4647163"/>
              <a:chExt cx="537900" cy="315000"/>
            </a:xfrm>
          </p:grpSpPr>
          <p:sp>
            <p:nvSpPr>
              <p:cNvPr id="3886" name="Google Shape;3886;p35"/>
              <p:cNvSpPr/>
              <p:nvPr/>
            </p:nvSpPr>
            <p:spPr>
              <a:xfrm>
                <a:off x="-7331700" y="4647163"/>
                <a:ext cx="537900" cy="3150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35"/>
              <p:cNvSpPr/>
              <p:nvPr/>
            </p:nvSpPr>
            <p:spPr>
              <a:xfrm>
                <a:off x="-7304726" y="4662887"/>
                <a:ext cx="483900" cy="2835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35"/>
              <p:cNvSpPr/>
              <p:nvPr/>
            </p:nvSpPr>
            <p:spPr>
              <a:xfrm>
                <a:off x="-7275454" y="4680063"/>
                <a:ext cx="425400" cy="2493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35"/>
              <p:cNvSpPr/>
              <p:nvPr/>
            </p:nvSpPr>
            <p:spPr>
              <a:xfrm>
                <a:off x="-7245578" y="4697481"/>
                <a:ext cx="365400" cy="2142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35"/>
              <p:cNvSpPr/>
              <p:nvPr/>
            </p:nvSpPr>
            <p:spPr>
              <a:xfrm>
                <a:off x="-7214613" y="4715504"/>
                <a:ext cx="303600" cy="1782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35"/>
              <p:cNvSpPr/>
              <p:nvPr/>
            </p:nvSpPr>
            <p:spPr>
              <a:xfrm>
                <a:off x="-7184615" y="4733164"/>
                <a:ext cx="243600" cy="1431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92" name="Google Shape;3892;p35"/>
          <p:cNvSpPr/>
          <p:nvPr/>
        </p:nvSpPr>
        <p:spPr>
          <a:xfrm rot="8142650">
            <a:off x="3404785" y="3922514"/>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35"/>
          <p:cNvSpPr/>
          <p:nvPr/>
        </p:nvSpPr>
        <p:spPr>
          <a:xfrm rot="5400000">
            <a:off x="3371931" y="3885922"/>
            <a:ext cx="2379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35"/>
          <p:cNvSpPr/>
          <p:nvPr/>
        </p:nvSpPr>
        <p:spPr>
          <a:xfrm rot="8142650">
            <a:off x="3404785" y="4160989"/>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35"/>
          <p:cNvSpPr/>
          <p:nvPr/>
        </p:nvSpPr>
        <p:spPr>
          <a:xfrm rot="5400000">
            <a:off x="3371931" y="4124397"/>
            <a:ext cx="2379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35"/>
          <p:cNvSpPr/>
          <p:nvPr/>
        </p:nvSpPr>
        <p:spPr>
          <a:xfrm rot="8142650">
            <a:off x="3404785" y="4399464"/>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35"/>
          <p:cNvSpPr/>
          <p:nvPr/>
        </p:nvSpPr>
        <p:spPr>
          <a:xfrm rot="5400000">
            <a:off x="3371931" y="4362872"/>
            <a:ext cx="2379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35"/>
          <p:cNvSpPr/>
          <p:nvPr/>
        </p:nvSpPr>
        <p:spPr>
          <a:xfrm rot="8142650">
            <a:off x="3160661" y="3922514"/>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35"/>
          <p:cNvSpPr/>
          <p:nvPr/>
        </p:nvSpPr>
        <p:spPr>
          <a:xfrm rot="5400000">
            <a:off x="3127806" y="3885922"/>
            <a:ext cx="2379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35"/>
          <p:cNvSpPr/>
          <p:nvPr/>
        </p:nvSpPr>
        <p:spPr>
          <a:xfrm rot="8142650">
            <a:off x="3160661" y="4160989"/>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35"/>
          <p:cNvSpPr/>
          <p:nvPr/>
        </p:nvSpPr>
        <p:spPr>
          <a:xfrm rot="5400000">
            <a:off x="3127806" y="4124397"/>
            <a:ext cx="2379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35"/>
          <p:cNvSpPr/>
          <p:nvPr/>
        </p:nvSpPr>
        <p:spPr>
          <a:xfrm rot="8142650">
            <a:off x="3160661" y="4399464"/>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35"/>
          <p:cNvSpPr/>
          <p:nvPr/>
        </p:nvSpPr>
        <p:spPr>
          <a:xfrm rot="5400000">
            <a:off x="3127806" y="4362872"/>
            <a:ext cx="2379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35"/>
          <p:cNvSpPr/>
          <p:nvPr/>
        </p:nvSpPr>
        <p:spPr>
          <a:xfrm rot="8142650">
            <a:off x="3404785" y="3445020"/>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35"/>
          <p:cNvSpPr/>
          <p:nvPr/>
        </p:nvSpPr>
        <p:spPr>
          <a:xfrm rot="5400000">
            <a:off x="3371931" y="3408428"/>
            <a:ext cx="2379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35"/>
          <p:cNvSpPr/>
          <p:nvPr/>
        </p:nvSpPr>
        <p:spPr>
          <a:xfrm rot="8142650">
            <a:off x="3160661" y="3445020"/>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35"/>
          <p:cNvSpPr/>
          <p:nvPr/>
        </p:nvSpPr>
        <p:spPr>
          <a:xfrm rot="5400000">
            <a:off x="3127806" y="3408428"/>
            <a:ext cx="2379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35"/>
          <p:cNvSpPr/>
          <p:nvPr/>
        </p:nvSpPr>
        <p:spPr>
          <a:xfrm rot="8142650">
            <a:off x="3404785" y="3683504"/>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35"/>
          <p:cNvSpPr/>
          <p:nvPr/>
        </p:nvSpPr>
        <p:spPr>
          <a:xfrm rot="5400000">
            <a:off x="3371931" y="3646912"/>
            <a:ext cx="2379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35"/>
          <p:cNvSpPr/>
          <p:nvPr/>
        </p:nvSpPr>
        <p:spPr>
          <a:xfrm rot="8142650">
            <a:off x="3160661" y="3683504"/>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35"/>
          <p:cNvSpPr/>
          <p:nvPr/>
        </p:nvSpPr>
        <p:spPr>
          <a:xfrm rot="5400000">
            <a:off x="3127806" y="3646912"/>
            <a:ext cx="2379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35"/>
          <p:cNvSpPr/>
          <p:nvPr/>
        </p:nvSpPr>
        <p:spPr>
          <a:xfrm rot="8142650">
            <a:off x="3404785" y="582437"/>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35"/>
          <p:cNvSpPr/>
          <p:nvPr/>
        </p:nvSpPr>
        <p:spPr>
          <a:xfrm rot="5400000">
            <a:off x="3371781" y="545995"/>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35"/>
          <p:cNvSpPr/>
          <p:nvPr/>
        </p:nvSpPr>
        <p:spPr>
          <a:xfrm rot="8142650">
            <a:off x="3404785" y="820912"/>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35"/>
          <p:cNvSpPr/>
          <p:nvPr/>
        </p:nvSpPr>
        <p:spPr>
          <a:xfrm rot="5400000">
            <a:off x="3371781" y="784470"/>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35"/>
          <p:cNvSpPr/>
          <p:nvPr/>
        </p:nvSpPr>
        <p:spPr>
          <a:xfrm rot="8142650">
            <a:off x="3404785" y="1059387"/>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35"/>
          <p:cNvSpPr/>
          <p:nvPr/>
        </p:nvSpPr>
        <p:spPr>
          <a:xfrm rot="5400000">
            <a:off x="3371781" y="1022945"/>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35"/>
          <p:cNvSpPr/>
          <p:nvPr/>
        </p:nvSpPr>
        <p:spPr>
          <a:xfrm rot="8142650">
            <a:off x="3160661" y="582437"/>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35"/>
          <p:cNvSpPr/>
          <p:nvPr/>
        </p:nvSpPr>
        <p:spPr>
          <a:xfrm rot="5400000">
            <a:off x="3127656" y="545995"/>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35"/>
          <p:cNvSpPr/>
          <p:nvPr/>
        </p:nvSpPr>
        <p:spPr>
          <a:xfrm rot="8142650">
            <a:off x="3160661" y="820912"/>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35"/>
          <p:cNvSpPr/>
          <p:nvPr/>
        </p:nvSpPr>
        <p:spPr>
          <a:xfrm rot="5400000">
            <a:off x="3127656" y="784470"/>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35"/>
          <p:cNvSpPr/>
          <p:nvPr/>
        </p:nvSpPr>
        <p:spPr>
          <a:xfrm rot="8142650">
            <a:off x="3160661" y="1059387"/>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35"/>
          <p:cNvSpPr/>
          <p:nvPr/>
        </p:nvSpPr>
        <p:spPr>
          <a:xfrm rot="5400000">
            <a:off x="3127656" y="1022945"/>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35"/>
          <p:cNvSpPr/>
          <p:nvPr/>
        </p:nvSpPr>
        <p:spPr>
          <a:xfrm rot="8142650">
            <a:off x="3404785" y="1297871"/>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35"/>
          <p:cNvSpPr/>
          <p:nvPr/>
        </p:nvSpPr>
        <p:spPr>
          <a:xfrm rot="5400000">
            <a:off x="3371781" y="1261430"/>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35"/>
          <p:cNvSpPr/>
          <p:nvPr/>
        </p:nvSpPr>
        <p:spPr>
          <a:xfrm rot="8142650">
            <a:off x="3160661" y="1297871"/>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35"/>
          <p:cNvSpPr/>
          <p:nvPr/>
        </p:nvSpPr>
        <p:spPr>
          <a:xfrm rot="5400000">
            <a:off x="3127656" y="1261430"/>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35"/>
          <p:cNvSpPr/>
          <p:nvPr/>
        </p:nvSpPr>
        <p:spPr>
          <a:xfrm rot="8142650">
            <a:off x="3404785" y="1536336"/>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35"/>
          <p:cNvSpPr/>
          <p:nvPr/>
        </p:nvSpPr>
        <p:spPr>
          <a:xfrm rot="5400000">
            <a:off x="3371781" y="1499895"/>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35"/>
          <p:cNvSpPr/>
          <p:nvPr/>
        </p:nvSpPr>
        <p:spPr>
          <a:xfrm rot="8142650">
            <a:off x="3160661" y="1536336"/>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35"/>
          <p:cNvSpPr/>
          <p:nvPr/>
        </p:nvSpPr>
        <p:spPr>
          <a:xfrm rot="5400000">
            <a:off x="3127656" y="1499895"/>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35"/>
          <p:cNvSpPr/>
          <p:nvPr/>
        </p:nvSpPr>
        <p:spPr>
          <a:xfrm rot="8142650">
            <a:off x="3404785" y="1774827"/>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35"/>
          <p:cNvSpPr/>
          <p:nvPr/>
        </p:nvSpPr>
        <p:spPr>
          <a:xfrm rot="5400000">
            <a:off x="3371781" y="1738385"/>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35"/>
          <p:cNvSpPr/>
          <p:nvPr/>
        </p:nvSpPr>
        <p:spPr>
          <a:xfrm rot="8142650">
            <a:off x="3160661" y="1774827"/>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35"/>
          <p:cNvSpPr/>
          <p:nvPr/>
        </p:nvSpPr>
        <p:spPr>
          <a:xfrm rot="5400000">
            <a:off x="3127656" y="1738385"/>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35"/>
          <p:cNvSpPr/>
          <p:nvPr/>
        </p:nvSpPr>
        <p:spPr>
          <a:xfrm rot="8142650">
            <a:off x="3404785" y="2013625"/>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35"/>
          <p:cNvSpPr/>
          <p:nvPr/>
        </p:nvSpPr>
        <p:spPr>
          <a:xfrm rot="5400000">
            <a:off x="3371781" y="1977183"/>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35"/>
          <p:cNvSpPr/>
          <p:nvPr/>
        </p:nvSpPr>
        <p:spPr>
          <a:xfrm rot="8142650">
            <a:off x="3404785" y="2252100"/>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35"/>
          <p:cNvSpPr/>
          <p:nvPr/>
        </p:nvSpPr>
        <p:spPr>
          <a:xfrm rot="5400000">
            <a:off x="3371781" y="2215658"/>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35"/>
          <p:cNvSpPr/>
          <p:nvPr/>
        </p:nvSpPr>
        <p:spPr>
          <a:xfrm rot="8142650">
            <a:off x="3404785" y="2490575"/>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35"/>
          <p:cNvSpPr/>
          <p:nvPr/>
        </p:nvSpPr>
        <p:spPr>
          <a:xfrm rot="5400000">
            <a:off x="3371781" y="2454134"/>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35"/>
          <p:cNvSpPr/>
          <p:nvPr/>
        </p:nvSpPr>
        <p:spPr>
          <a:xfrm rot="8142650">
            <a:off x="3160661" y="2013625"/>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35"/>
          <p:cNvSpPr/>
          <p:nvPr/>
        </p:nvSpPr>
        <p:spPr>
          <a:xfrm rot="5400000">
            <a:off x="3127656" y="1977183"/>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35"/>
          <p:cNvSpPr/>
          <p:nvPr/>
        </p:nvSpPr>
        <p:spPr>
          <a:xfrm rot="8142650">
            <a:off x="3160661" y="2252100"/>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35"/>
          <p:cNvSpPr/>
          <p:nvPr/>
        </p:nvSpPr>
        <p:spPr>
          <a:xfrm rot="5400000">
            <a:off x="3127656" y="2215658"/>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35"/>
          <p:cNvSpPr/>
          <p:nvPr/>
        </p:nvSpPr>
        <p:spPr>
          <a:xfrm rot="8142650">
            <a:off x="3160661" y="2490575"/>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35"/>
          <p:cNvSpPr/>
          <p:nvPr/>
        </p:nvSpPr>
        <p:spPr>
          <a:xfrm rot="5400000">
            <a:off x="3127656" y="2454134"/>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35"/>
          <p:cNvSpPr/>
          <p:nvPr/>
        </p:nvSpPr>
        <p:spPr>
          <a:xfrm rot="8142650">
            <a:off x="3404785" y="2729059"/>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35"/>
          <p:cNvSpPr/>
          <p:nvPr/>
        </p:nvSpPr>
        <p:spPr>
          <a:xfrm rot="5400000">
            <a:off x="3371781" y="2692618"/>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35"/>
          <p:cNvSpPr/>
          <p:nvPr/>
        </p:nvSpPr>
        <p:spPr>
          <a:xfrm rot="8142650">
            <a:off x="3160661" y="2729059"/>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35"/>
          <p:cNvSpPr/>
          <p:nvPr/>
        </p:nvSpPr>
        <p:spPr>
          <a:xfrm rot="5400000">
            <a:off x="3127656" y="2692618"/>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35"/>
          <p:cNvSpPr/>
          <p:nvPr/>
        </p:nvSpPr>
        <p:spPr>
          <a:xfrm rot="8142650">
            <a:off x="3404785" y="2967525"/>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35"/>
          <p:cNvSpPr/>
          <p:nvPr/>
        </p:nvSpPr>
        <p:spPr>
          <a:xfrm rot="5400000">
            <a:off x="3371781" y="2931083"/>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35"/>
          <p:cNvSpPr/>
          <p:nvPr/>
        </p:nvSpPr>
        <p:spPr>
          <a:xfrm rot="8142650">
            <a:off x="3160661" y="2967525"/>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35"/>
          <p:cNvSpPr/>
          <p:nvPr/>
        </p:nvSpPr>
        <p:spPr>
          <a:xfrm rot="5400000">
            <a:off x="3127656" y="2931083"/>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35"/>
          <p:cNvSpPr/>
          <p:nvPr/>
        </p:nvSpPr>
        <p:spPr>
          <a:xfrm rot="8142650">
            <a:off x="3404785" y="3206015"/>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35"/>
          <p:cNvSpPr/>
          <p:nvPr/>
        </p:nvSpPr>
        <p:spPr>
          <a:xfrm rot="5400000">
            <a:off x="3371781" y="3169573"/>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35"/>
          <p:cNvSpPr/>
          <p:nvPr/>
        </p:nvSpPr>
        <p:spPr>
          <a:xfrm rot="8142650">
            <a:off x="3160661" y="3206015"/>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35"/>
          <p:cNvSpPr/>
          <p:nvPr/>
        </p:nvSpPr>
        <p:spPr>
          <a:xfrm rot="5400000">
            <a:off x="3127656" y="3169573"/>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35"/>
          <p:cNvSpPr/>
          <p:nvPr/>
        </p:nvSpPr>
        <p:spPr>
          <a:xfrm rot="8142650">
            <a:off x="2671904" y="3922514"/>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35"/>
          <p:cNvSpPr/>
          <p:nvPr/>
        </p:nvSpPr>
        <p:spPr>
          <a:xfrm rot="5400000">
            <a:off x="2639049" y="3885922"/>
            <a:ext cx="2379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35"/>
          <p:cNvSpPr/>
          <p:nvPr/>
        </p:nvSpPr>
        <p:spPr>
          <a:xfrm rot="8142650">
            <a:off x="2671904" y="4160989"/>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35"/>
          <p:cNvSpPr/>
          <p:nvPr/>
        </p:nvSpPr>
        <p:spPr>
          <a:xfrm rot="5400000">
            <a:off x="2639049" y="4124397"/>
            <a:ext cx="2379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35"/>
          <p:cNvSpPr/>
          <p:nvPr/>
        </p:nvSpPr>
        <p:spPr>
          <a:xfrm rot="8142650">
            <a:off x="2671904" y="4399464"/>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35"/>
          <p:cNvSpPr/>
          <p:nvPr/>
        </p:nvSpPr>
        <p:spPr>
          <a:xfrm rot="5400000">
            <a:off x="2639049" y="4362872"/>
            <a:ext cx="2379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35"/>
          <p:cNvSpPr/>
          <p:nvPr/>
        </p:nvSpPr>
        <p:spPr>
          <a:xfrm rot="8142650">
            <a:off x="2427780" y="3922514"/>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35"/>
          <p:cNvSpPr/>
          <p:nvPr/>
        </p:nvSpPr>
        <p:spPr>
          <a:xfrm rot="5400000">
            <a:off x="2394925" y="3885922"/>
            <a:ext cx="2379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35"/>
          <p:cNvSpPr/>
          <p:nvPr/>
        </p:nvSpPr>
        <p:spPr>
          <a:xfrm rot="8142650">
            <a:off x="2427780" y="4160989"/>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35"/>
          <p:cNvSpPr/>
          <p:nvPr/>
        </p:nvSpPr>
        <p:spPr>
          <a:xfrm rot="5400000">
            <a:off x="2394925" y="4124397"/>
            <a:ext cx="2379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35"/>
          <p:cNvSpPr/>
          <p:nvPr/>
        </p:nvSpPr>
        <p:spPr>
          <a:xfrm rot="8142650">
            <a:off x="2427780" y="4399464"/>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35"/>
          <p:cNvSpPr/>
          <p:nvPr/>
        </p:nvSpPr>
        <p:spPr>
          <a:xfrm rot="5400000">
            <a:off x="2394925" y="4362872"/>
            <a:ext cx="2379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35"/>
          <p:cNvSpPr/>
          <p:nvPr/>
        </p:nvSpPr>
        <p:spPr>
          <a:xfrm rot="8142650">
            <a:off x="2183655" y="3922514"/>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35"/>
          <p:cNvSpPr/>
          <p:nvPr/>
        </p:nvSpPr>
        <p:spPr>
          <a:xfrm rot="5400000">
            <a:off x="2150801" y="3885922"/>
            <a:ext cx="2379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35"/>
          <p:cNvSpPr/>
          <p:nvPr/>
        </p:nvSpPr>
        <p:spPr>
          <a:xfrm rot="8142650">
            <a:off x="2183655" y="4160989"/>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35"/>
          <p:cNvSpPr/>
          <p:nvPr/>
        </p:nvSpPr>
        <p:spPr>
          <a:xfrm rot="5400000">
            <a:off x="2150801" y="4124397"/>
            <a:ext cx="2379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35"/>
          <p:cNvSpPr/>
          <p:nvPr/>
        </p:nvSpPr>
        <p:spPr>
          <a:xfrm rot="8142650">
            <a:off x="2183655" y="4399464"/>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35"/>
          <p:cNvSpPr/>
          <p:nvPr/>
        </p:nvSpPr>
        <p:spPr>
          <a:xfrm rot="5400000">
            <a:off x="2150801" y="4362872"/>
            <a:ext cx="2379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35"/>
          <p:cNvSpPr/>
          <p:nvPr/>
        </p:nvSpPr>
        <p:spPr>
          <a:xfrm rot="8142650">
            <a:off x="2916013" y="3922514"/>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35"/>
          <p:cNvSpPr/>
          <p:nvPr/>
        </p:nvSpPr>
        <p:spPr>
          <a:xfrm rot="5400000">
            <a:off x="2883159" y="3885922"/>
            <a:ext cx="2379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35"/>
          <p:cNvSpPr/>
          <p:nvPr/>
        </p:nvSpPr>
        <p:spPr>
          <a:xfrm rot="8142650">
            <a:off x="2916013" y="4160989"/>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35"/>
          <p:cNvSpPr/>
          <p:nvPr/>
        </p:nvSpPr>
        <p:spPr>
          <a:xfrm rot="5400000">
            <a:off x="2883159" y="4124397"/>
            <a:ext cx="2379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35"/>
          <p:cNvSpPr/>
          <p:nvPr/>
        </p:nvSpPr>
        <p:spPr>
          <a:xfrm rot="8142650">
            <a:off x="2916013" y="4399464"/>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35"/>
          <p:cNvSpPr/>
          <p:nvPr/>
        </p:nvSpPr>
        <p:spPr>
          <a:xfrm rot="5400000">
            <a:off x="2883159" y="4362872"/>
            <a:ext cx="2379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35"/>
          <p:cNvSpPr/>
          <p:nvPr/>
        </p:nvSpPr>
        <p:spPr>
          <a:xfrm rot="8142650">
            <a:off x="2671904" y="3445020"/>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35"/>
          <p:cNvSpPr/>
          <p:nvPr/>
        </p:nvSpPr>
        <p:spPr>
          <a:xfrm rot="5400000">
            <a:off x="2639049" y="3408428"/>
            <a:ext cx="2379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35"/>
          <p:cNvSpPr/>
          <p:nvPr/>
        </p:nvSpPr>
        <p:spPr>
          <a:xfrm rot="8142650">
            <a:off x="2427780" y="3445020"/>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35"/>
          <p:cNvSpPr/>
          <p:nvPr/>
        </p:nvSpPr>
        <p:spPr>
          <a:xfrm rot="5400000">
            <a:off x="2394925" y="3408428"/>
            <a:ext cx="2379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35"/>
          <p:cNvSpPr/>
          <p:nvPr/>
        </p:nvSpPr>
        <p:spPr>
          <a:xfrm rot="8142650">
            <a:off x="2183655" y="3445020"/>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35"/>
          <p:cNvSpPr/>
          <p:nvPr/>
        </p:nvSpPr>
        <p:spPr>
          <a:xfrm rot="5400000">
            <a:off x="2150801" y="3408428"/>
            <a:ext cx="2379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35"/>
          <p:cNvSpPr/>
          <p:nvPr/>
        </p:nvSpPr>
        <p:spPr>
          <a:xfrm rot="8142650">
            <a:off x="2671904" y="3683504"/>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35"/>
          <p:cNvSpPr/>
          <p:nvPr/>
        </p:nvSpPr>
        <p:spPr>
          <a:xfrm rot="5400000">
            <a:off x="2639049" y="3646912"/>
            <a:ext cx="2379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35"/>
          <p:cNvSpPr/>
          <p:nvPr/>
        </p:nvSpPr>
        <p:spPr>
          <a:xfrm rot="8142650">
            <a:off x="2427780" y="3683504"/>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35"/>
          <p:cNvSpPr/>
          <p:nvPr/>
        </p:nvSpPr>
        <p:spPr>
          <a:xfrm rot="5400000">
            <a:off x="2394925" y="3646912"/>
            <a:ext cx="2379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35"/>
          <p:cNvSpPr/>
          <p:nvPr/>
        </p:nvSpPr>
        <p:spPr>
          <a:xfrm rot="8142650">
            <a:off x="2183655" y="3683504"/>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35"/>
          <p:cNvSpPr/>
          <p:nvPr/>
        </p:nvSpPr>
        <p:spPr>
          <a:xfrm rot="5400000">
            <a:off x="2150801" y="3646912"/>
            <a:ext cx="2379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35"/>
          <p:cNvSpPr/>
          <p:nvPr/>
        </p:nvSpPr>
        <p:spPr>
          <a:xfrm rot="8142650">
            <a:off x="2916013" y="3445020"/>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35"/>
          <p:cNvSpPr/>
          <p:nvPr/>
        </p:nvSpPr>
        <p:spPr>
          <a:xfrm rot="5400000">
            <a:off x="2883159" y="3408428"/>
            <a:ext cx="2379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35"/>
          <p:cNvSpPr/>
          <p:nvPr/>
        </p:nvSpPr>
        <p:spPr>
          <a:xfrm rot="8142650">
            <a:off x="2916013" y="3683504"/>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35"/>
          <p:cNvSpPr/>
          <p:nvPr/>
        </p:nvSpPr>
        <p:spPr>
          <a:xfrm rot="5400000">
            <a:off x="2883159" y="3646912"/>
            <a:ext cx="2379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35"/>
          <p:cNvSpPr/>
          <p:nvPr/>
        </p:nvSpPr>
        <p:spPr>
          <a:xfrm rot="8142650">
            <a:off x="2671904" y="582437"/>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35"/>
          <p:cNvSpPr/>
          <p:nvPr/>
        </p:nvSpPr>
        <p:spPr>
          <a:xfrm rot="5400000">
            <a:off x="2638899" y="545995"/>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35"/>
          <p:cNvSpPr/>
          <p:nvPr/>
        </p:nvSpPr>
        <p:spPr>
          <a:xfrm rot="8142650">
            <a:off x="2671904" y="820912"/>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35"/>
          <p:cNvSpPr/>
          <p:nvPr/>
        </p:nvSpPr>
        <p:spPr>
          <a:xfrm rot="5400000">
            <a:off x="2638899" y="784470"/>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35"/>
          <p:cNvSpPr/>
          <p:nvPr/>
        </p:nvSpPr>
        <p:spPr>
          <a:xfrm rot="8142650">
            <a:off x="2671904" y="1059387"/>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35"/>
          <p:cNvSpPr/>
          <p:nvPr/>
        </p:nvSpPr>
        <p:spPr>
          <a:xfrm rot="5400000">
            <a:off x="2638899" y="1022945"/>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35"/>
          <p:cNvSpPr/>
          <p:nvPr/>
        </p:nvSpPr>
        <p:spPr>
          <a:xfrm rot="8142650">
            <a:off x="2427780" y="582437"/>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35"/>
          <p:cNvSpPr/>
          <p:nvPr/>
        </p:nvSpPr>
        <p:spPr>
          <a:xfrm rot="5400000">
            <a:off x="2394775" y="545995"/>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35"/>
          <p:cNvSpPr/>
          <p:nvPr/>
        </p:nvSpPr>
        <p:spPr>
          <a:xfrm rot="8142650">
            <a:off x="2427780" y="820912"/>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35"/>
          <p:cNvSpPr/>
          <p:nvPr/>
        </p:nvSpPr>
        <p:spPr>
          <a:xfrm rot="5400000">
            <a:off x="2394775" y="784470"/>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35"/>
          <p:cNvSpPr/>
          <p:nvPr/>
        </p:nvSpPr>
        <p:spPr>
          <a:xfrm rot="8142650">
            <a:off x="2427780" y="1059387"/>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35"/>
          <p:cNvSpPr/>
          <p:nvPr/>
        </p:nvSpPr>
        <p:spPr>
          <a:xfrm rot="5400000">
            <a:off x="2394775" y="1022945"/>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35"/>
          <p:cNvSpPr/>
          <p:nvPr/>
        </p:nvSpPr>
        <p:spPr>
          <a:xfrm rot="8142650">
            <a:off x="2183655" y="582437"/>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35"/>
          <p:cNvSpPr/>
          <p:nvPr/>
        </p:nvSpPr>
        <p:spPr>
          <a:xfrm rot="5400000">
            <a:off x="2150651" y="545995"/>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35"/>
          <p:cNvSpPr/>
          <p:nvPr/>
        </p:nvSpPr>
        <p:spPr>
          <a:xfrm rot="8142650">
            <a:off x="2183655" y="820912"/>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35"/>
          <p:cNvSpPr/>
          <p:nvPr/>
        </p:nvSpPr>
        <p:spPr>
          <a:xfrm rot="5400000">
            <a:off x="2150651" y="784470"/>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35"/>
          <p:cNvSpPr/>
          <p:nvPr/>
        </p:nvSpPr>
        <p:spPr>
          <a:xfrm rot="8142650">
            <a:off x="2183655" y="1059387"/>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35"/>
          <p:cNvSpPr/>
          <p:nvPr/>
        </p:nvSpPr>
        <p:spPr>
          <a:xfrm rot="5400000">
            <a:off x="2150651" y="1022945"/>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35"/>
          <p:cNvSpPr/>
          <p:nvPr/>
        </p:nvSpPr>
        <p:spPr>
          <a:xfrm rot="8142650">
            <a:off x="2671904" y="1297871"/>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35"/>
          <p:cNvSpPr/>
          <p:nvPr/>
        </p:nvSpPr>
        <p:spPr>
          <a:xfrm rot="5400000">
            <a:off x="2638899" y="1261430"/>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35"/>
          <p:cNvSpPr/>
          <p:nvPr/>
        </p:nvSpPr>
        <p:spPr>
          <a:xfrm rot="8142650">
            <a:off x="2427780" y="1297871"/>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35"/>
          <p:cNvSpPr/>
          <p:nvPr/>
        </p:nvSpPr>
        <p:spPr>
          <a:xfrm rot="5400000">
            <a:off x="2394775" y="1261430"/>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35"/>
          <p:cNvSpPr/>
          <p:nvPr/>
        </p:nvSpPr>
        <p:spPr>
          <a:xfrm rot="8142650">
            <a:off x="2183655" y="1297871"/>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35"/>
          <p:cNvSpPr/>
          <p:nvPr/>
        </p:nvSpPr>
        <p:spPr>
          <a:xfrm rot="5400000">
            <a:off x="2150651" y="1261430"/>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35"/>
          <p:cNvSpPr/>
          <p:nvPr/>
        </p:nvSpPr>
        <p:spPr>
          <a:xfrm rot="8142650">
            <a:off x="2671904" y="1536336"/>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35"/>
          <p:cNvSpPr/>
          <p:nvPr/>
        </p:nvSpPr>
        <p:spPr>
          <a:xfrm rot="5400000">
            <a:off x="2638899" y="1499895"/>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35"/>
          <p:cNvSpPr/>
          <p:nvPr/>
        </p:nvSpPr>
        <p:spPr>
          <a:xfrm rot="8142650">
            <a:off x="2427780" y="1536336"/>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35"/>
          <p:cNvSpPr/>
          <p:nvPr/>
        </p:nvSpPr>
        <p:spPr>
          <a:xfrm rot="5400000">
            <a:off x="2394775" y="1499895"/>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35"/>
          <p:cNvSpPr/>
          <p:nvPr/>
        </p:nvSpPr>
        <p:spPr>
          <a:xfrm rot="8142650">
            <a:off x="2183655" y="1536336"/>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35"/>
          <p:cNvSpPr/>
          <p:nvPr/>
        </p:nvSpPr>
        <p:spPr>
          <a:xfrm rot="5400000">
            <a:off x="2150651" y="1499895"/>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35"/>
          <p:cNvSpPr/>
          <p:nvPr/>
        </p:nvSpPr>
        <p:spPr>
          <a:xfrm rot="8142650">
            <a:off x="2671904" y="1774827"/>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35"/>
          <p:cNvSpPr/>
          <p:nvPr/>
        </p:nvSpPr>
        <p:spPr>
          <a:xfrm rot="5400000">
            <a:off x="2638899" y="1738385"/>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35"/>
          <p:cNvSpPr/>
          <p:nvPr/>
        </p:nvSpPr>
        <p:spPr>
          <a:xfrm rot="8142650">
            <a:off x="2427780" y="1774827"/>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35"/>
          <p:cNvSpPr/>
          <p:nvPr/>
        </p:nvSpPr>
        <p:spPr>
          <a:xfrm rot="5400000">
            <a:off x="2394775" y="1738385"/>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35"/>
          <p:cNvSpPr/>
          <p:nvPr/>
        </p:nvSpPr>
        <p:spPr>
          <a:xfrm rot="8142650">
            <a:off x="2183655" y="1774827"/>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35"/>
          <p:cNvSpPr/>
          <p:nvPr/>
        </p:nvSpPr>
        <p:spPr>
          <a:xfrm rot="5400000">
            <a:off x="2150651" y="1738385"/>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35"/>
          <p:cNvSpPr/>
          <p:nvPr/>
        </p:nvSpPr>
        <p:spPr>
          <a:xfrm rot="8142650">
            <a:off x="2916013" y="582437"/>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35"/>
          <p:cNvSpPr/>
          <p:nvPr/>
        </p:nvSpPr>
        <p:spPr>
          <a:xfrm rot="5400000">
            <a:off x="2883009" y="545995"/>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35"/>
          <p:cNvSpPr/>
          <p:nvPr/>
        </p:nvSpPr>
        <p:spPr>
          <a:xfrm rot="8142650">
            <a:off x="2916013" y="820912"/>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35"/>
          <p:cNvSpPr/>
          <p:nvPr/>
        </p:nvSpPr>
        <p:spPr>
          <a:xfrm rot="5400000">
            <a:off x="2883009" y="784470"/>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35"/>
          <p:cNvSpPr/>
          <p:nvPr/>
        </p:nvSpPr>
        <p:spPr>
          <a:xfrm rot="8142650">
            <a:off x="2916013" y="1059387"/>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35"/>
          <p:cNvSpPr/>
          <p:nvPr/>
        </p:nvSpPr>
        <p:spPr>
          <a:xfrm rot="5400000">
            <a:off x="2883009" y="1022945"/>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35"/>
          <p:cNvSpPr/>
          <p:nvPr/>
        </p:nvSpPr>
        <p:spPr>
          <a:xfrm rot="8142650">
            <a:off x="2916013" y="1297871"/>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35"/>
          <p:cNvSpPr/>
          <p:nvPr/>
        </p:nvSpPr>
        <p:spPr>
          <a:xfrm rot="5400000">
            <a:off x="2883009" y="1261430"/>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35"/>
          <p:cNvSpPr/>
          <p:nvPr/>
        </p:nvSpPr>
        <p:spPr>
          <a:xfrm rot="8142650">
            <a:off x="2916013" y="1536336"/>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35"/>
          <p:cNvSpPr/>
          <p:nvPr/>
        </p:nvSpPr>
        <p:spPr>
          <a:xfrm rot="5400000">
            <a:off x="2883009" y="1499895"/>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35"/>
          <p:cNvSpPr/>
          <p:nvPr/>
        </p:nvSpPr>
        <p:spPr>
          <a:xfrm rot="8142650">
            <a:off x="2916013" y="1774827"/>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35"/>
          <p:cNvSpPr/>
          <p:nvPr/>
        </p:nvSpPr>
        <p:spPr>
          <a:xfrm rot="5400000">
            <a:off x="2883009" y="1738385"/>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35"/>
          <p:cNvSpPr/>
          <p:nvPr/>
        </p:nvSpPr>
        <p:spPr>
          <a:xfrm rot="8142650">
            <a:off x="2671904" y="2013625"/>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35"/>
          <p:cNvSpPr/>
          <p:nvPr/>
        </p:nvSpPr>
        <p:spPr>
          <a:xfrm rot="5400000">
            <a:off x="2638899" y="1977183"/>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35"/>
          <p:cNvSpPr/>
          <p:nvPr/>
        </p:nvSpPr>
        <p:spPr>
          <a:xfrm rot="8142650">
            <a:off x="2671904" y="2252100"/>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35"/>
          <p:cNvSpPr/>
          <p:nvPr/>
        </p:nvSpPr>
        <p:spPr>
          <a:xfrm rot="5400000">
            <a:off x="2638899" y="2215658"/>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35"/>
          <p:cNvSpPr/>
          <p:nvPr/>
        </p:nvSpPr>
        <p:spPr>
          <a:xfrm rot="8142650">
            <a:off x="2671904" y="2490575"/>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35"/>
          <p:cNvSpPr/>
          <p:nvPr/>
        </p:nvSpPr>
        <p:spPr>
          <a:xfrm rot="5400000">
            <a:off x="2638899" y="2454134"/>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35"/>
          <p:cNvSpPr/>
          <p:nvPr/>
        </p:nvSpPr>
        <p:spPr>
          <a:xfrm rot="8142650">
            <a:off x="2427780" y="2013625"/>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35"/>
          <p:cNvSpPr/>
          <p:nvPr/>
        </p:nvSpPr>
        <p:spPr>
          <a:xfrm rot="5400000">
            <a:off x="2394775" y="1977183"/>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35"/>
          <p:cNvSpPr/>
          <p:nvPr/>
        </p:nvSpPr>
        <p:spPr>
          <a:xfrm rot="8142650">
            <a:off x="2427780" y="2252100"/>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35"/>
          <p:cNvSpPr/>
          <p:nvPr/>
        </p:nvSpPr>
        <p:spPr>
          <a:xfrm rot="5400000">
            <a:off x="2394775" y="2215658"/>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35"/>
          <p:cNvSpPr/>
          <p:nvPr/>
        </p:nvSpPr>
        <p:spPr>
          <a:xfrm rot="8142650">
            <a:off x="2427780" y="2490575"/>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35"/>
          <p:cNvSpPr/>
          <p:nvPr/>
        </p:nvSpPr>
        <p:spPr>
          <a:xfrm rot="5400000">
            <a:off x="2394775" y="2454134"/>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35"/>
          <p:cNvSpPr/>
          <p:nvPr/>
        </p:nvSpPr>
        <p:spPr>
          <a:xfrm rot="8142650">
            <a:off x="2183655" y="2013625"/>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35"/>
          <p:cNvSpPr/>
          <p:nvPr/>
        </p:nvSpPr>
        <p:spPr>
          <a:xfrm rot="5400000">
            <a:off x="2150651" y="1977183"/>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35"/>
          <p:cNvSpPr/>
          <p:nvPr/>
        </p:nvSpPr>
        <p:spPr>
          <a:xfrm rot="8142650">
            <a:off x="2183655" y="2252100"/>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35"/>
          <p:cNvSpPr/>
          <p:nvPr/>
        </p:nvSpPr>
        <p:spPr>
          <a:xfrm rot="5400000">
            <a:off x="2150651" y="2215658"/>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35"/>
          <p:cNvSpPr/>
          <p:nvPr/>
        </p:nvSpPr>
        <p:spPr>
          <a:xfrm rot="8142650">
            <a:off x="2183655" y="2490575"/>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35"/>
          <p:cNvSpPr/>
          <p:nvPr/>
        </p:nvSpPr>
        <p:spPr>
          <a:xfrm rot="5400000">
            <a:off x="2150651" y="2454134"/>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35"/>
          <p:cNvSpPr/>
          <p:nvPr/>
        </p:nvSpPr>
        <p:spPr>
          <a:xfrm rot="8142650">
            <a:off x="2671904" y="2729059"/>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35"/>
          <p:cNvSpPr/>
          <p:nvPr/>
        </p:nvSpPr>
        <p:spPr>
          <a:xfrm rot="5400000">
            <a:off x="2638899" y="2692618"/>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35"/>
          <p:cNvSpPr/>
          <p:nvPr/>
        </p:nvSpPr>
        <p:spPr>
          <a:xfrm rot="8142650">
            <a:off x="2427780" y="2729059"/>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35"/>
          <p:cNvSpPr/>
          <p:nvPr/>
        </p:nvSpPr>
        <p:spPr>
          <a:xfrm rot="5400000">
            <a:off x="2394775" y="2692618"/>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35"/>
          <p:cNvSpPr/>
          <p:nvPr/>
        </p:nvSpPr>
        <p:spPr>
          <a:xfrm rot="8142650">
            <a:off x="2183655" y="2729059"/>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35"/>
          <p:cNvSpPr/>
          <p:nvPr/>
        </p:nvSpPr>
        <p:spPr>
          <a:xfrm rot="5400000">
            <a:off x="2150651" y="2692618"/>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35"/>
          <p:cNvSpPr/>
          <p:nvPr/>
        </p:nvSpPr>
        <p:spPr>
          <a:xfrm rot="8142650">
            <a:off x="2671904" y="2967525"/>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35"/>
          <p:cNvSpPr/>
          <p:nvPr/>
        </p:nvSpPr>
        <p:spPr>
          <a:xfrm rot="5400000">
            <a:off x="2638899" y="2931083"/>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35"/>
          <p:cNvSpPr/>
          <p:nvPr/>
        </p:nvSpPr>
        <p:spPr>
          <a:xfrm rot="8142650">
            <a:off x="2427780" y="2967525"/>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35"/>
          <p:cNvSpPr/>
          <p:nvPr/>
        </p:nvSpPr>
        <p:spPr>
          <a:xfrm rot="5400000">
            <a:off x="2394775" y="2931083"/>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35"/>
          <p:cNvSpPr/>
          <p:nvPr/>
        </p:nvSpPr>
        <p:spPr>
          <a:xfrm rot="8142650">
            <a:off x="2183655" y="2967525"/>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35"/>
          <p:cNvSpPr/>
          <p:nvPr/>
        </p:nvSpPr>
        <p:spPr>
          <a:xfrm rot="5400000">
            <a:off x="2150651" y="2931083"/>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35"/>
          <p:cNvSpPr/>
          <p:nvPr/>
        </p:nvSpPr>
        <p:spPr>
          <a:xfrm rot="8142650">
            <a:off x="2671904" y="3206015"/>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35"/>
          <p:cNvSpPr/>
          <p:nvPr/>
        </p:nvSpPr>
        <p:spPr>
          <a:xfrm rot="5400000">
            <a:off x="2638899" y="3169573"/>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35"/>
          <p:cNvSpPr/>
          <p:nvPr/>
        </p:nvSpPr>
        <p:spPr>
          <a:xfrm rot="8142650">
            <a:off x="2427780" y="3206015"/>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35"/>
          <p:cNvSpPr/>
          <p:nvPr/>
        </p:nvSpPr>
        <p:spPr>
          <a:xfrm rot="5400000">
            <a:off x="2394775" y="3169573"/>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35"/>
          <p:cNvSpPr/>
          <p:nvPr/>
        </p:nvSpPr>
        <p:spPr>
          <a:xfrm rot="8142650">
            <a:off x="2183655" y="3206015"/>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35"/>
          <p:cNvSpPr/>
          <p:nvPr/>
        </p:nvSpPr>
        <p:spPr>
          <a:xfrm rot="5400000">
            <a:off x="2150651" y="3169573"/>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35"/>
          <p:cNvSpPr/>
          <p:nvPr/>
        </p:nvSpPr>
        <p:spPr>
          <a:xfrm rot="8142650">
            <a:off x="2916013" y="2013625"/>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35"/>
          <p:cNvSpPr/>
          <p:nvPr/>
        </p:nvSpPr>
        <p:spPr>
          <a:xfrm rot="5400000">
            <a:off x="2883009" y="1977183"/>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35"/>
          <p:cNvSpPr/>
          <p:nvPr/>
        </p:nvSpPr>
        <p:spPr>
          <a:xfrm rot="8142650">
            <a:off x="2916013" y="2252100"/>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35"/>
          <p:cNvSpPr/>
          <p:nvPr/>
        </p:nvSpPr>
        <p:spPr>
          <a:xfrm rot="5400000">
            <a:off x="2883009" y="2215658"/>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35"/>
          <p:cNvSpPr/>
          <p:nvPr/>
        </p:nvSpPr>
        <p:spPr>
          <a:xfrm rot="8142650">
            <a:off x="2916013" y="2490575"/>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35"/>
          <p:cNvSpPr/>
          <p:nvPr/>
        </p:nvSpPr>
        <p:spPr>
          <a:xfrm rot="5400000">
            <a:off x="2883009" y="2454134"/>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35"/>
          <p:cNvSpPr/>
          <p:nvPr/>
        </p:nvSpPr>
        <p:spPr>
          <a:xfrm rot="8142650">
            <a:off x="2916013" y="2729059"/>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35"/>
          <p:cNvSpPr/>
          <p:nvPr/>
        </p:nvSpPr>
        <p:spPr>
          <a:xfrm rot="5400000">
            <a:off x="2883009" y="2692618"/>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35"/>
          <p:cNvSpPr/>
          <p:nvPr/>
        </p:nvSpPr>
        <p:spPr>
          <a:xfrm rot="8142650">
            <a:off x="2916013" y="2967525"/>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35"/>
          <p:cNvSpPr/>
          <p:nvPr/>
        </p:nvSpPr>
        <p:spPr>
          <a:xfrm rot="5400000">
            <a:off x="2883009" y="2931083"/>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35"/>
          <p:cNvSpPr/>
          <p:nvPr/>
        </p:nvSpPr>
        <p:spPr>
          <a:xfrm rot="8142650">
            <a:off x="2916013" y="3206015"/>
            <a:ext cx="170992" cy="17099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35"/>
          <p:cNvSpPr/>
          <p:nvPr/>
        </p:nvSpPr>
        <p:spPr>
          <a:xfrm rot="5400000">
            <a:off x="2883009" y="3169573"/>
            <a:ext cx="238200" cy="2436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6" name="Google Shape;4096;p35"/>
          <p:cNvGrpSpPr/>
          <p:nvPr/>
        </p:nvGrpSpPr>
        <p:grpSpPr>
          <a:xfrm>
            <a:off x="3808461" y="549600"/>
            <a:ext cx="1013449" cy="4054727"/>
            <a:chOff x="7788186" y="549600"/>
            <a:chExt cx="1013449" cy="4054727"/>
          </a:xfrm>
        </p:grpSpPr>
        <p:sp>
          <p:nvSpPr>
            <p:cNvPr id="4097" name="Google Shape;4097;p35"/>
            <p:cNvSpPr/>
            <p:nvPr/>
          </p:nvSpPr>
          <p:spPr>
            <a:xfrm rot="2700000">
              <a:off x="7936645" y="3739335"/>
              <a:ext cx="716582" cy="71658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35"/>
            <p:cNvSpPr/>
            <p:nvPr/>
          </p:nvSpPr>
          <p:spPr>
            <a:xfrm>
              <a:off x="7788186" y="3590927"/>
              <a:ext cx="1013100" cy="1013100"/>
            </a:xfrm>
            <a:prstGeom prst="octagon">
              <a:avLst>
                <a:gd name="adj" fmla="val 29289"/>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35"/>
            <p:cNvSpPr/>
            <p:nvPr/>
          </p:nvSpPr>
          <p:spPr>
            <a:xfrm rot="2700000">
              <a:off x="7936645" y="2725550"/>
              <a:ext cx="716582" cy="71658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35"/>
            <p:cNvSpPr/>
            <p:nvPr/>
          </p:nvSpPr>
          <p:spPr>
            <a:xfrm>
              <a:off x="7788186" y="2577142"/>
              <a:ext cx="1013100" cy="1013100"/>
            </a:xfrm>
            <a:prstGeom prst="octagon">
              <a:avLst>
                <a:gd name="adj" fmla="val 29289"/>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35"/>
            <p:cNvSpPr/>
            <p:nvPr/>
          </p:nvSpPr>
          <p:spPr>
            <a:xfrm rot="2700000">
              <a:off x="7936645" y="1711775"/>
              <a:ext cx="716582" cy="71658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35"/>
            <p:cNvSpPr/>
            <p:nvPr/>
          </p:nvSpPr>
          <p:spPr>
            <a:xfrm>
              <a:off x="7788186" y="1563367"/>
              <a:ext cx="1013100" cy="1013100"/>
            </a:xfrm>
            <a:prstGeom prst="octagon">
              <a:avLst>
                <a:gd name="adj" fmla="val 29289"/>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35"/>
            <p:cNvSpPr/>
            <p:nvPr/>
          </p:nvSpPr>
          <p:spPr>
            <a:xfrm rot="2700000">
              <a:off x="7936645" y="698009"/>
              <a:ext cx="716582" cy="71658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35"/>
            <p:cNvSpPr/>
            <p:nvPr/>
          </p:nvSpPr>
          <p:spPr>
            <a:xfrm>
              <a:off x="7788186" y="549601"/>
              <a:ext cx="1013100" cy="1013100"/>
            </a:xfrm>
            <a:prstGeom prst="octagon">
              <a:avLst>
                <a:gd name="adj" fmla="val 29289"/>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3"/>
          <p:cNvSpPr txBox="1">
            <a:spLocks noGrp="1"/>
          </p:cNvSpPr>
          <p:nvPr>
            <p:ph type="title"/>
          </p:nvPr>
        </p:nvSpPr>
        <p:spPr>
          <a:xfrm>
            <a:off x="3592188" y="1499150"/>
            <a:ext cx="4837500" cy="21813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5" name="Google Shape;35;p3"/>
          <p:cNvSpPr txBox="1">
            <a:spLocks noGrp="1"/>
          </p:cNvSpPr>
          <p:nvPr>
            <p:ph type="subTitle" idx="1"/>
          </p:nvPr>
        </p:nvSpPr>
        <p:spPr>
          <a:xfrm>
            <a:off x="3829050" y="3857500"/>
            <a:ext cx="4600800" cy="5049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 name="Google Shape;36;p3"/>
          <p:cNvSpPr txBox="1">
            <a:spLocks noGrp="1"/>
          </p:cNvSpPr>
          <p:nvPr>
            <p:ph type="title" idx="2" hasCustomPrompt="1"/>
          </p:nvPr>
        </p:nvSpPr>
        <p:spPr>
          <a:xfrm>
            <a:off x="6724650" y="419900"/>
            <a:ext cx="1704900" cy="1022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0000"/>
              <a:buNone/>
              <a:defRPr sz="7600"/>
            </a:lvl1pPr>
            <a:lvl2pPr lvl="1" algn="ctr" rtl="0">
              <a:spcBef>
                <a:spcPts val="0"/>
              </a:spcBef>
              <a:spcAft>
                <a:spcPts val="0"/>
              </a:spcAft>
              <a:buSzPts val="10000"/>
              <a:buNone/>
              <a:defRPr sz="10000"/>
            </a:lvl2pPr>
            <a:lvl3pPr lvl="2" algn="ctr" rtl="0">
              <a:spcBef>
                <a:spcPts val="0"/>
              </a:spcBef>
              <a:spcAft>
                <a:spcPts val="0"/>
              </a:spcAft>
              <a:buSzPts val="10000"/>
              <a:buNone/>
              <a:defRPr sz="10000"/>
            </a:lvl3pPr>
            <a:lvl4pPr lvl="3" algn="ctr" rtl="0">
              <a:spcBef>
                <a:spcPts val="0"/>
              </a:spcBef>
              <a:spcAft>
                <a:spcPts val="0"/>
              </a:spcAft>
              <a:buSzPts val="10000"/>
              <a:buNone/>
              <a:defRPr sz="10000"/>
            </a:lvl4pPr>
            <a:lvl5pPr lvl="4" algn="ctr" rtl="0">
              <a:spcBef>
                <a:spcPts val="0"/>
              </a:spcBef>
              <a:spcAft>
                <a:spcPts val="0"/>
              </a:spcAft>
              <a:buSzPts val="10000"/>
              <a:buNone/>
              <a:defRPr sz="10000"/>
            </a:lvl5pPr>
            <a:lvl6pPr lvl="5" algn="ctr" rtl="0">
              <a:spcBef>
                <a:spcPts val="0"/>
              </a:spcBef>
              <a:spcAft>
                <a:spcPts val="0"/>
              </a:spcAft>
              <a:buSzPts val="10000"/>
              <a:buNone/>
              <a:defRPr sz="10000"/>
            </a:lvl6pPr>
            <a:lvl7pPr lvl="6" algn="ctr" rtl="0">
              <a:spcBef>
                <a:spcPts val="0"/>
              </a:spcBef>
              <a:spcAft>
                <a:spcPts val="0"/>
              </a:spcAft>
              <a:buSzPts val="10000"/>
              <a:buNone/>
              <a:defRPr sz="10000"/>
            </a:lvl7pPr>
            <a:lvl8pPr lvl="7" algn="ctr" rtl="0">
              <a:spcBef>
                <a:spcPts val="0"/>
              </a:spcBef>
              <a:spcAft>
                <a:spcPts val="0"/>
              </a:spcAft>
              <a:buSzPts val="10000"/>
              <a:buNone/>
              <a:defRPr sz="10000"/>
            </a:lvl8pPr>
            <a:lvl9pPr lvl="8" algn="ctr" rtl="0">
              <a:spcBef>
                <a:spcPts val="0"/>
              </a:spcBef>
              <a:spcAft>
                <a:spcPts val="0"/>
              </a:spcAft>
              <a:buSzPts val="10000"/>
              <a:buNone/>
              <a:defRPr sz="10000"/>
            </a:lvl9pPr>
          </a:lstStyle>
          <a:p>
            <a:r>
              <a:t>xx%</a:t>
            </a:r>
          </a:p>
        </p:txBody>
      </p:sp>
      <p:sp>
        <p:nvSpPr>
          <p:cNvPr id="37" name="Google Shape;37;p3"/>
          <p:cNvSpPr/>
          <p:nvPr/>
        </p:nvSpPr>
        <p:spPr>
          <a:xfrm>
            <a:off x="0" y="-25"/>
            <a:ext cx="10002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a:off x="333128" y="4106057"/>
            <a:ext cx="333941" cy="354300"/>
            <a:chOff x="-11442785" y="3037207"/>
            <a:chExt cx="333941" cy="354300"/>
          </a:xfrm>
        </p:grpSpPr>
        <p:cxnSp>
          <p:nvCxnSpPr>
            <p:cNvPr id="39" name="Google Shape;39;p3"/>
            <p:cNvCxnSpPr/>
            <p:nvPr/>
          </p:nvCxnSpPr>
          <p:spPr>
            <a:xfrm>
              <a:off x="-11442785" y="3037207"/>
              <a:ext cx="0" cy="354300"/>
            </a:xfrm>
            <a:prstGeom prst="straightConnector1">
              <a:avLst/>
            </a:prstGeom>
            <a:noFill/>
            <a:ln w="38100" cap="flat" cmpd="sng">
              <a:solidFill>
                <a:schemeClr val="lt1"/>
              </a:solidFill>
              <a:prstDash val="solid"/>
              <a:round/>
              <a:headEnd type="none" w="med" len="med"/>
              <a:tailEnd type="none" w="med" len="med"/>
            </a:ln>
          </p:spPr>
        </p:cxnSp>
        <p:cxnSp>
          <p:nvCxnSpPr>
            <p:cNvPr id="40" name="Google Shape;40;p3"/>
            <p:cNvCxnSpPr/>
            <p:nvPr/>
          </p:nvCxnSpPr>
          <p:spPr>
            <a:xfrm>
              <a:off x="-11359299" y="3037207"/>
              <a:ext cx="0" cy="354300"/>
            </a:xfrm>
            <a:prstGeom prst="straightConnector1">
              <a:avLst/>
            </a:prstGeom>
            <a:noFill/>
            <a:ln w="38100" cap="flat" cmpd="sng">
              <a:solidFill>
                <a:schemeClr val="lt1"/>
              </a:solidFill>
              <a:prstDash val="solid"/>
              <a:round/>
              <a:headEnd type="none" w="med" len="med"/>
              <a:tailEnd type="none" w="med" len="med"/>
            </a:ln>
          </p:spPr>
        </p:cxnSp>
        <p:cxnSp>
          <p:nvCxnSpPr>
            <p:cNvPr id="41" name="Google Shape;41;p3"/>
            <p:cNvCxnSpPr/>
            <p:nvPr/>
          </p:nvCxnSpPr>
          <p:spPr>
            <a:xfrm>
              <a:off x="-11275814" y="3037207"/>
              <a:ext cx="0" cy="354300"/>
            </a:xfrm>
            <a:prstGeom prst="straightConnector1">
              <a:avLst/>
            </a:prstGeom>
            <a:noFill/>
            <a:ln w="38100" cap="flat" cmpd="sng">
              <a:solidFill>
                <a:schemeClr val="lt1"/>
              </a:solidFill>
              <a:prstDash val="solid"/>
              <a:round/>
              <a:headEnd type="none" w="med" len="med"/>
              <a:tailEnd type="none" w="med" len="med"/>
            </a:ln>
          </p:spPr>
        </p:cxnSp>
        <p:cxnSp>
          <p:nvCxnSpPr>
            <p:cNvPr id="42" name="Google Shape;42;p3"/>
            <p:cNvCxnSpPr/>
            <p:nvPr/>
          </p:nvCxnSpPr>
          <p:spPr>
            <a:xfrm>
              <a:off x="-11192329" y="3037207"/>
              <a:ext cx="0" cy="354300"/>
            </a:xfrm>
            <a:prstGeom prst="straightConnector1">
              <a:avLst/>
            </a:prstGeom>
            <a:noFill/>
            <a:ln w="38100" cap="flat" cmpd="sng">
              <a:solidFill>
                <a:schemeClr val="lt1"/>
              </a:solidFill>
              <a:prstDash val="solid"/>
              <a:round/>
              <a:headEnd type="none" w="med" len="med"/>
              <a:tailEnd type="none" w="med" len="med"/>
            </a:ln>
          </p:spPr>
        </p:cxnSp>
        <p:cxnSp>
          <p:nvCxnSpPr>
            <p:cNvPr id="43" name="Google Shape;43;p3"/>
            <p:cNvCxnSpPr/>
            <p:nvPr/>
          </p:nvCxnSpPr>
          <p:spPr>
            <a:xfrm>
              <a:off x="-11108843" y="3037207"/>
              <a:ext cx="0" cy="354300"/>
            </a:xfrm>
            <a:prstGeom prst="straightConnector1">
              <a:avLst/>
            </a:prstGeom>
            <a:noFill/>
            <a:ln w="38100" cap="flat" cmpd="sng">
              <a:solidFill>
                <a:schemeClr val="lt1"/>
              </a:solidFill>
              <a:prstDash val="solid"/>
              <a:round/>
              <a:headEnd type="none" w="med" len="med"/>
              <a:tailEnd type="none" w="med" len="med"/>
            </a:ln>
          </p:spPr>
        </p:cxnSp>
      </p:grpSp>
      <p:grpSp>
        <p:nvGrpSpPr>
          <p:cNvPr id="44" name="Google Shape;44;p3"/>
          <p:cNvGrpSpPr/>
          <p:nvPr/>
        </p:nvGrpSpPr>
        <p:grpSpPr>
          <a:xfrm>
            <a:off x="231150" y="4647163"/>
            <a:ext cx="537900" cy="315000"/>
            <a:chOff x="-7331700" y="4647163"/>
            <a:chExt cx="537900" cy="315000"/>
          </a:xfrm>
        </p:grpSpPr>
        <p:sp>
          <p:nvSpPr>
            <p:cNvPr id="45" name="Google Shape;45;p3"/>
            <p:cNvSpPr/>
            <p:nvPr/>
          </p:nvSpPr>
          <p:spPr>
            <a:xfrm>
              <a:off x="-7331700" y="4647163"/>
              <a:ext cx="537900" cy="3150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7304726" y="4662887"/>
              <a:ext cx="483900" cy="2835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7275454" y="4680063"/>
              <a:ext cx="425400" cy="2493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7245578" y="4697481"/>
              <a:ext cx="365400" cy="2142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7214613" y="4715504"/>
              <a:ext cx="303600" cy="1782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7184615" y="4733164"/>
              <a:ext cx="243600" cy="1431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3"/>
          <p:cNvSpPr/>
          <p:nvPr/>
        </p:nvSpPr>
        <p:spPr>
          <a:xfrm>
            <a:off x="270150" y="3471015"/>
            <a:ext cx="459900" cy="448200"/>
          </a:xfrm>
          <a:prstGeom prst="star7">
            <a:avLst>
              <a:gd name="adj" fmla="val 8145"/>
              <a:gd name="hf" fmla="val 102572"/>
              <a:gd name="vf" fmla="val 10521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6885375" y="4662465"/>
            <a:ext cx="459900" cy="448200"/>
          </a:xfrm>
          <a:prstGeom prst="star7">
            <a:avLst>
              <a:gd name="adj" fmla="val 8145"/>
              <a:gd name="hf" fmla="val 102572"/>
              <a:gd name="vf" fmla="val 10521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53;p3"/>
          <p:cNvGrpSpPr/>
          <p:nvPr/>
        </p:nvGrpSpPr>
        <p:grpSpPr>
          <a:xfrm>
            <a:off x="7495325" y="4750075"/>
            <a:ext cx="277227" cy="294000"/>
            <a:chOff x="-10823662" y="-922650"/>
            <a:chExt cx="277227" cy="294000"/>
          </a:xfrm>
        </p:grpSpPr>
        <p:cxnSp>
          <p:nvCxnSpPr>
            <p:cNvPr id="54" name="Google Shape;54;p3"/>
            <p:cNvCxnSpPr/>
            <p:nvPr/>
          </p:nvCxnSpPr>
          <p:spPr>
            <a:xfrm>
              <a:off x="-10823662" y="-922650"/>
              <a:ext cx="0" cy="294000"/>
            </a:xfrm>
            <a:prstGeom prst="straightConnector1">
              <a:avLst/>
            </a:prstGeom>
            <a:noFill/>
            <a:ln w="38100" cap="flat" cmpd="sng">
              <a:solidFill>
                <a:schemeClr val="dk1"/>
              </a:solidFill>
              <a:prstDash val="solid"/>
              <a:round/>
              <a:headEnd type="none" w="med" len="med"/>
              <a:tailEnd type="none" w="med" len="med"/>
            </a:ln>
          </p:spPr>
        </p:cxnSp>
        <p:cxnSp>
          <p:nvCxnSpPr>
            <p:cNvPr id="55" name="Google Shape;55;p3"/>
            <p:cNvCxnSpPr/>
            <p:nvPr/>
          </p:nvCxnSpPr>
          <p:spPr>
            <a:xfrm>
              <a:off x="-10754356" y="-922650"/>
              <a:ext cx="0" cy="294000"/>
            </a:xfrm>
            <a:prstGeom prst="straightConnector1">
              <a:avLst/>
            </a:prstGeom>
            <a:noFill/>
            <a:ln w="38100" cap="flat" cmpd="sng">
              <a:solidFill>
                <a:schemeClr val="dk1"/>
              </a:solidFill>
              <a:prstDash val="solid"/>
              <a:round/>
              <a:headEnd type="none" w="med" len="med"/>
              <a:tailEnd type="none" w="med" len="med"/>
            </a:ln>
          </p:spPr>
        </p:cxnSp>
        <p:cxnSp>
          <p:nvCxnSpPr>
            <p:cNvPr id="56" name="Google Shape;56;p3"/>
            <p:cNvCxnSpPr/>
            <p:nvPr/>
          </p:nvCxnSpPr>
          <p:spPr>
            <a:xfrm>
              <a:off x="-10685049" y="-922650"/>
              <a:ext cx="0" cy="294000"/>
            </a:xfrm>
            <a:prstGeom prst="straightConnector1">
              <a:avLst/>
            </a:prstGeom>
            <a:noFill/>
            <a:ln w="38100" cap="flat" cmpd="sng">
              <a:solidFill>
                <a:schemeClr val="dk1"/>
              </a:solidFill>
              <a:prstDash val="solid"/>
              <a:round/>
              <a:headEnd type="none" w="med" len="med"/>
              <a:tailEnd type="none" w="med" len="med"/>
            </a:ln>
          </p:spPr>
        </p:cxnSp>
        <p:cxnSp>
          <p:nvCxnSpPr>
            <p:cNvPr id="57" name="Google Shape;57;p3"/>
            <p:cNvCxnSpPr/>
            <p:nvPr/>
          </p:nvCxnSpPr>
          <p:spPr>
            <a:xfrm>
              <a:off x="-10615742" y="-922650"/>
              <a:ext cx="0" cy="294000"/>
            </a:xfrm>
            <a:prstGeom prst="straightConnector1">
              <a:avLst/>
            </a:prstGeom>
            <a:noFill/>
            <a:ln w="38100" cap="flat" cmpd="sng">
              <a:solidFill>
                <a:schemeClr val="dk1"/>
              </a:solidFill>
              <a:prstDash val="solid"/>
              <a:round/>
              <a:headEnd type="none" w="med" len="med"/>
              <a:tailEnd type="none" w="med" len="med"/>
            </a:ln>
          </p:spPr>
        </p:cxnSp>
        <p:cxnSp>
          <p:nvCxnSpPr>
            <p:cNvPr id="58" name="Google Shape;58;p3"/>
            <p:cNvCxnSpPr/>
            <p:nvPr/>
          </p:nvCxnSpPr>
          <p:spPr>
            <a:xfrm>
              <a:off x="-10546436" y="-922650"/>
              <a:ext cx="0" cy="294000"/>
            </a:xfrm>
            <a:prstGeom prst="straightConnector1">
              <a:avLst/>
            </a:prstGeom>
            <a:noFill/>
            <a:ln w="38100" cap="flat" cmpd="sng">
              <a:solidFill>
                <a:schemeClr val="dk1"/>
              </a:solidFill>
              <a:prstDash val="solid"/>
              <a:round/>
              <a:headEnd type="none" w="med" len="med"/>
              <a:tailEnd type="none" w="med" len="med"/>
            </a:ln>
          </p:spPr>
        </p:cxnSp>
      </p:grpSp>
      <p:grpSp>
        <p:nvGrpSpPr>
          <p:cNvPr id="59" name="Google Shape;59;p3"/>
          <p:cNvGrpSpPr/>
          <p:nvPr/>
        </p:nvGrpSpPr>
        <p:grpSpPr>
          <a:xfrm>
            <a:off x="8009563" y="4729089"/>
            <a:ext cx="419978" cy="314981"/>
            <a:chOff x="-4175187" y="-95198"/>
            <a:chExt cx="419978" cy="314981"/>
          </a:xfrm>
        </p:grpSpPr>
        <p:sp>
          <p:nvSpPr>
            <p:cNvPr id="60" name="Google Shape;60;p3"/>
            <p:cNvSpPr/>
            <p:nvPr/>
          </p:nvSpPr>
          <p:spPr>
            <a:xfrm>
              <a:off x="-4175187" y="-95198"/>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4175187" y="114783"/>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4070195" y="9792"/>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3965202" y="-95198"/>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3965202" y="114783"/>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3860209" y="9792"/>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3"/>
          <p:cNvGrpSpPr/>
          <p:nvPr/>
        </p:nvGrpSpPr>
        <p:grpSpPr>
          <a:xfrm>
            <a:off x="1258578" y="549591"/>
            <a:ext cx="2027551" cy="4054771"/>
            <a:chOff x="1258502" y="496094"/>
            <a:chExt cx="2075495" cy="4151076"/>
          </a:xfrm>
        </p:grpSpPr>
        <p:grpSp>
          <p:nvGrpSpPr>
            <p:cNvPr id="67" name="Google Shape;67;p3"/>
            <p:cNvGrpSpPr/>
            <p:nvPr/>
          </p:nvGrpSpPr>
          <p:grpSpPr>
            <a:xfrm>
              <a:off x="1258502" y="496094"/>
              <a:ext cx="922495" cy="4151076"/>
              <a:chOff x="1258502" y="496094"/>
              <a:chExt cx="922495" cy="4151076"/>
            </a:xfrm>
          </p:grpSpPr>
          <p:sp>
            <p:nvSpPr>
              <p:cNvPr id="68" name="Google Shape;68;p3"/>
              <p:cNvSpPr/>
              <p:nvPr/>
            </p:nvSpPr>
            <p:spPr>
              <a:xfrm rot="8100000">
                <a:off x="1753338" y="191403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rot="5400000">
                <a:off x="1720408" y="1880446"/>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rot="8100000">
                <a:off x="1753338" y="214454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rot="5400000">
                <a:off x="1720408" y="211095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rot="8100000">
                <a:off x="1753338" y="2375055"/>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rot="5400000">
                <a:off x="1720408" y="2341470"/>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rot="8100000">
                <a:off x="1522835" y="191403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rot="5400000">
                <a:off x="1489905" y="1880446"/>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rot="8100000">
                <a:off x="1522835" y="214454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rot="5400000">
                <a:off x="1489905" y="211095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rot="8100000">
                <a:off x="1522835" y="2375055"/>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rot="5400000">
                <a:off x="1489905" y="2341470"/>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rot="8100000">
                <a:off x="1292332" y="191403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rot="5400000">
                <a:off x="1259402" y="1880446"/>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rot="8100000">
                <a:off x="1292332" y="214454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rot="5400000">
                <a:off x="1259402" y="211095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rot="8100000">
                <a:off x="1292332" y="2375055"/>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rot="5400000">
                <a:off x="1259402" y="2341470"/>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rot="8100000">
                <a:off x="1753338" y="2605575"/>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rot="5400000">
                <a:off x="1720408" y="2571990"/>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rot="8100000">
                <a:off x="1522835" y="2605575"/>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rot="5400000">
                <a:off x="1489905" y="2571990"/>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rot="8100000">
                <a:off x="1292332" y="2605575"/>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rot="5400000">
                <a:off x="1259402" y="2571990"/>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rot="8100000">
                <a:off x="1753338" y="2836077"/>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rot="5400000">
                <a:off x="1720408" y="2802492"/>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rot="8100000">
                <a:off x="1522835" y="2836077"/>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rot="5400000">
                <a:off x="1489905" y="2802492"/>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rot="8100000">
                <a:off x="1292332" y="2836077"/>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rot="5400000">
                <a:off x="1259402" y="2802492"/>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rot="8100000">
                <a:off x="1753338" y="306660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rot="5400000">
                <a:off x="1720408" y="303301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rot="8100000">
                <a:off x="1522835" y="306660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rot="5400000">
                <a:off x="1489905" y="303301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rot="8100000">
                <a:off x="1292332" y="306660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rot="5400000">
                <a:off x="1259402" y="303301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rot="8100000">
                <a:off x="1983827" y="191403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rot="5400000">
                <a:off x="1950897" y="1880446"/>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rot="8100000">
                <a:off x="1983827" y="214454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rot="5400000">
                <a:off x="1950897" y="211095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rot="8100000">
                <a:off x="1983827" y="2375055"/>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rot="5400000">
                <a:off x="1950897" y="2341470"/>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rot="8100000">
                <a:off x="1983827" y="2605575"/>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rot="5400000">
                <a:off x="1950897" y="2571990"/>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rot="8100000">
                <a:off x="1983827" y="2836077"/>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rot="5400000">
                <a:off x="1950897" y="2802492"/>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rot="8100000">
                <a:off x="1983827" y="306660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rot="5400000">
                <a:off x="1950897" y="303301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rot="8100000">
                <a:off x="1753338" y="3297427"/>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rot="5400000">
                <a:off x="1720408" y="3263842"/>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rot="8100000">
                <a:off x="1753338" y="3527939"/>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rot="5400000">
                <a:off x="1720408" y="3494354"/>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rot="8100000">
                <a:off x="1753338" y="375845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rot="5400000">
                <a:off x="1720408" y="3724866"/>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rot="8100000">
                <a:off x="1522835" y="3297427"/>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rot="5400000">
                <a:off x="1489905" y="3263842"/>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rot="8100000">
                <a:off x="1522835" y="3527939"/>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rot="5400000">
                <a:off x="1489905" y="3494354"/>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rot="8100000">
                <a:off x="1522835" y="375845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rot="5400000">
                <a:off x="1489905" y="3724866"/>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rot="8100000">
                <a:off x="1292332" y="3297427"/>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rot="5400000">
                <a:off x="1259402" y="3263842"/>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rot="8100000">
                <a:off x="1292332" y="3527939"/>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rot="5400000">
                <a:off x="1259402" y="3494354"/>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rot="8100000">
                <a:off x="1292332" y="375845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rot="5400000">
                <a:off x="1259402" y="3724866"/>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rot="8100000">
                <a:off x="1753338" y="398897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rot="5400000">
                <a:off x="1720408" y="3955386"/>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rot="8100000">
                <a:off x="1522835" y="398897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rot="5400000">
                <a:off x="1489905" y="3955386"/>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rot="8100000">
                <a:off x="1292332" y="398897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rot="5400000">
                <a:off x="1259402" y="3955386"/>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rot="8100000">
                <a:off x="1753338" y="421947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rot="5400000">
                <a:off x="1720408" y="418588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rot="8100000">
                <a:off x="1522835" y="421947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rot="5400000">
                <a:off x="1489905" y="418588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rot="8100000">
                <a:off x="1292332" y="421947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rot="5400000">
                <a:off x="1259402" y="418588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rot="8100000">
                <a:off x="1753338" y="4450000"/>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rot="5400000">
                <a:off x="1720408" y="4416414"/>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rot="8100000">
                <a:off x="1522835" y="4450000"/>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rot="5400000">
                <a:off x="1489905" y="4416414"/>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rot="8100000">
                <a:off x="1292332" y="4450000"/>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rot="5400000">
                <a:off x="1259402" y="4416414"/>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rot="8100000">
                <a:off x="1983827" y="3297427"/>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rot="5400000">
                <a:off x="1950897" y="3263842"/>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rot="8100000">
                <a:off x="1983827" y="3527939"/>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rot="5400000">
                <a:off x="1950897" y="3494354"/>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rot="8100000">
                <a:off x="1983827" y="375845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rot="5400000">
                <a:off x="1950897" y="3724866"/>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rot="8100000">
                <a:off x="1983827" y="398897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rot="5400000">
                <a:off x="1950897" y="3955386"/>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rot="8100000">
                <a:off x="1983827" y="421947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rot="5400000">
                <a:off x="1950897" y="418588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rot="8100000">
                <a:off x="1983827" y="4450000"/>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rot="5400000">
                <a:off x="1950897" y="4416414"/>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rot="8100000">
                <a:off x="1753338" y="991472"/>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rot="5400000">
                <a:off x="1720408" y="957887"/>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rot="8100000">
                <a:off x="1753338" y="122198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rot="5400000">
                <a:off x="1720408" y="1188399"/>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rot="8100000">
                <a:off x="1753338" y="1452496"/>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rot="5400000">
                <a:off x="1720408" y="1418910"/>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rot="8100000">
                <a:off x="1522835" y="991472"/>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rot="5400000">
                <a:off x="1489905" y="957887"/>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rot="8100000">
                <a:off x="1522835" y="122198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rot="5400000">
                <a:off x="1489905" y="1188399"/>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rot="8100000">
                <a:off x="1522835" y="1452496"/>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rot="5400000">
                <a:off x="1489905" y="1418910"/>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rot="8100000">
                <a:off x="1292332" y="991472"/>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rot="5400000">
                <a:off x="1259402" y="957887"/>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rot="8100000">
                <a:off x="1292332" y="122198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rot="5400000">
                <a:off x="1259402" y="1188399"/>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rot="8100000">
                <a:off x="1292332" y="1452496"/>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rot="5400000">
                <a:off x="1259402" y="1418910"/>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rot="8100000">
                <a:off x="1753338" y="1683016"/>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rot="5400000">
                <a:off x="1720408" y="1649431"/>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rot="8100000">
                <a:off x="1522835" y="1683016"/>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rot="5400000">
                <a:off x="1489905" y="1649431"/>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rot="8100000">
                <a:off x="1292332" y="1683016"/>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rot="5400000">
                <a:off x="1259402" y="1649431"/>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rot="8100000">
                <a:off x="1983827" y="991472"/>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rot="5400000">
                <a:off x="1950897" y="957887"/>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rot="8100000">
                <a:off x="1983827" y="122198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rot="5400000">
                <a:off x="1950897" y="1188399"/>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rot="8100000">
                <a:off x="1983827" y="1452496"/>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rot="5400000">
                <a:off x="1950897" y="1418910"/>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rot="8100000">
                <a:off x="1983827" y="1683016"/>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rot="5400000">
                <a:off x="1950897" y="1649431"/>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rot="8100000">
                <a:off x="1753338" y="52992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rot="5400000">
                <a:off x="1720408" y="49633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rot="8100000">
                <a:off x="1522835" y="52992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rot="5400000">
                <a:off x="1489905" y="49633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rot="8100000">
                <a:off x="1292332" y="52992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rot="5400000">
                <a:off x="1259402" y="49633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rot="8100000">
                <a:off x="1753338" y="76044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rot="5400000">
                <a:off x="1720408" y="726859"/>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rot="8100000">
                <a:off x="1522835" y="76044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rot="5400000">
                <a:off x="1489905" y="726859"/>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rot="8100000">
                <a:off x="1292332" y="76044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rot="5400000">
                <a:off x="1259402" y="726859"/>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rot="8100000">
                <a:off x="1983827" y="52992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rot="5400000">
                <a:off x="1950897" y="49633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rot="8100000">
                <a:off x="1983827" y="76044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rot="5400000">
                <a:off x="1950897" y="726859"/>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 name="Google Shape;212;p3"/>
            <p:cNvSpPr/>
            <p:nvPr/>
          </p:nvSpPr>
          <p:spPr>
            <a:xfrm rot="8100000">
              <a:off x="2675838" y="191403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rot="5400000">
              <a:off x="2642908" y="1880446"/>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rot="8100000">
              <a:off x="2675838" y="214454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rot="5400000">
              <a:off x="2642908" y="211095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rot="8100000">
              <a:off x="2675838" y="2375055"/>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rot="5400000">
              <a:off x="2642908" y="2341470"/>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rot="8100000">
              <a:off x="2445335" y="191403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rot="5400000">
              <a:off x="2412405" y="1880446"/>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rot="8100000">
              <a:off x="2445335" y="214454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rot="5400000">
              <a:off x="2412405" y="211095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rot="8100000">
              <a:off x="2445335" y="2375055"/>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rot="5400000">
              <a:off x="2412405" y="2341470"/>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rot="8100000">
              <a:off x="2214832" y="191403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rot="5400000">
              <a:off x="2181902" y="1880446"/>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rot="8100000">
              <a:off x="2214832" y="214454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rot="5400000">
              <a:off x="2181902" y="211095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rot="8100000">
              <a:off x="2214832" y="2375055"/>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rot="5400000">
              <a:off x="2181902" y="2341470"/>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rot="8100000">
              <a:off x="2675838" y="2605575"/>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rot="5400000">
              <a:off x="2642908" y="2571990"/>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rot="8100000">
              <a:off x="2445335" y="2605575"/>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rot="5400000">
              <a:off x="2412405" y="2571990"/>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rot="8100000">
              <a:off x="2214832" y="2605575"/>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rot="5400000">
              <a:off x="2181902" y="2571990"/>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rot="8100000">
              <a:off x="2675838" y="2836077"/>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rot="5400000">
              <a:off x="2642908" y="2802492"/>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rot="8100000">
              <a:off x="2445335" y="2836077"/>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rot="5400000">
              <a:off x="2412405" y="2802492"/>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rot="8100000">
              <a:off x="2214832" y="2836077"/>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rot="5400000">
              <a:off x="2181902" y="2802492"/>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rot="8100000">
              <a:off x="2675838" y="306660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rot="5400000">
              <a:off x="2642908" y="303301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rot="8100000">
              <a:off x="2445335" y="306660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rot="5400000">
              <a:off x="2412405" y="303301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rot="8100000">
              <a:off x="2214832" y="306660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rot="5400000">
              <a:off x="2181902" y="303301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rot="8100000">
              <a:off x="2906327" y="191403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rot="5400000">
              <a:off x="2873397" y="1880446"/>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rot="8100000">
              <a:off x="2906327" y="214454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rot="5400000">
              <a:off x="2873397" y="211095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rot="8100000">
              <a:off x="2906327" y="2375055"/>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rot="5400000">
              <a:off x="2873397" y="2341470"/>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rot="8100000">
              <a:off x="2906327" y="2605575"/>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rot="5400000">
              <a:off x="2873397" y="2571990"/>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rot="8100000">
              <a:off x="2906327" y="2836077"/>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rot="5400000">
              <a:off x="2873397" y="2802492"/>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rot="8100000">
              <a:off x="2906327" y="306660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rot="5400000">
              <a:off x="2873397" y="303301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rot="8100000">
              <a:off x="2675838" y="3297427"/>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rot="5400000">
              <a:off x="2642908" y="3263842"/>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rot="8100000">
              <a:off x="2675838" y="3527939"/>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rot="5400000">
              <a:off x="2642908" y="3494354"/>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rot="8100000">
              <a:off x="2675838" y="375845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rot="5400000">
              <a:off x="2642908" y="3724866"/>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rot="8100000">
              <a:off x="2445335" y="3297427"/>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rot="5400000">
              <a:off x="2412405" y="3263842"/>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rot="8100000">
              <a:off x="2445335" y="3527939"/>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rot="5400000">
              <a:off x="2412405" y="3494354"/>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rot="8100000">
              <a:off x="2445335" y="375845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rot="5400000">
              <a:off x="2412405" y="3724866"/>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rot="8100000">
              <a:off x="2214832" y="3297427"/>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rot="5400000">
              <a:off x="2181902" y="3263842"/>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rot="8100000">
              <a:off x="2214832" y="3527939"/>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rot="5400000">
              <a:off x="2181902" y="3494354"/>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rot="8100000">
              <a:off x="2214832" y="375845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rot="5400000">
              <a:off x="2181902" y="3724866"/>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rot="8100000">
              <a:off x="2675838" y="398897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rot="5400000">
              <a:off x="2642908" y="3955386"/>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rot="8100000">
              <a:off x="2445335" y="398897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rot="5400000">
              <a:off x="2412405" y="3955386"/>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rot="8100000">
              <a:off x="2214832" y="398897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rot="5400000">
              <a:off x="2181902" y="3955386"/>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rot="8100000">
              <a:off x="2675838" y="421947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rot="5400000">
              <a:off x="2642908" y="418588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rot="8100000">
              <a:off x="2445335" y="421947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rot="5400000">
              <a:off x="2412405" y="418588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rot="8100000">
              <a:off x="2214832" y="421947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rot="5400000">
              <a:off x="2181902" y="418588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rot="8100000">
              <a:off x="2675838" y="4450000"/>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rot="5400000">
              <a:off x="2642908" y="4416414"/>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rot="8100000">
              <a:off x="2445335" y="4450000"/>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rot="5400000">
              <a:off x="2412405" y="4416414"/>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rot="8100000">
              <a:off x="2214832" y="4450000"/>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rot="5400000">
              <a:off x="2181902" y="4416414"/>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rot="8100000">
              <a:off x="2906327" y="3297427"/>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rot="5400000">
              <a:off x="2873397" y="3263842"/>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rot="8100000">
              <a:off x="2906327" y="3527939"/>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rot="5400000">
              <a:off x="2873397" y="3494354"/>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rot="8100000">
              <a:off x="2906327" y="375845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rot="5400000">
              <a:off x="2873397" y="3724866"/>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rot="8100000">
              <a:off x="2906327" y="398897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rot="5400000">
              <a:off x="2873397" y="3955386"/>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rot="8100000">
              <a:off x="2906327" y="421947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rot="5400000">
              <a:off x="2873397" y="418588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rot="8100000">
              <a:off x="2906327" y="4450000"/>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rot="5400000">
              <a:off x="2873397" y="4416414"/>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rot="8100000">
              <a:off x="2675838" y="991472"/>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rot="5400000">
              <a:off x="2642908" y="957887"/>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rot="8100000">
              <a:off x="2675838" y="122198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rot="5400000">
              <a:off x="2642908" y="1188399"/>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rot="8100000">
              <a:off x="2675838" y="1452496"/>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rot="5400000">
              <a:off x="2642908" y="1418910"/>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rot="8100000">
              <a:off x="2445335" y="991472"/>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rot="5400000">
              <a:off x="2412405" y="957887"/>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rot="8100000">
              <a:off x="2445335" y="122198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rot="5400000">
              <a:off x="2412405" y="1188399"/>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rot="8100000">
              <a:off x="2445335" y="1452496"/>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rot="5400000">
              <a:off x="2412405" y="1418910"/>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rot="8100000">
              <a:off x="2214832" y="991472"/>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rot="5400000">
              <a:off x="2181902" y="957887"/>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rot="8100000">
              <a:off x="2214832" y="122198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rot="5400000">
              <a:off x="2181902" y="1188399"/>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rot="8100000">
              <a:off x="2214832" y="1452496"/>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rot="5400000">
              <a:off x="2181902" y="1418910"/>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rot="8100000">
              <a:off x="2675838" y="1683016"/>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rot="5400000">
              <a:off x="2642908" y="1649431"/>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rot="8100000">
              <a:off x="2445335" y="1683016"/>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rot="5400000">
              <a:off x="2412405" y="1649431"/>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rot="8100000">
              <a:off x="2214832" y="1683016"/>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rot="5400000">
              <a:off x="2181902" y="1649431"/>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rot="8100000">
              <a:off x="2906327" y="991472"/>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rot="5400000">
              <a:off x="2873397" y="957887"/>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rot="8100000">
              <a:off x="2906327" y="122198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rot="5400000">
              <a:off x="2873397" y="1188399"/>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rot="8100000">
              <a:off x="2906327" y="1452496"/>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rot="5400000">
              <a:off x="2873397" y="1418910"/>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rot="8100000">
              <a:off x="2906327" y="1683016"/>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rot="5400000">
              <a:off x="2873397" y="1649431"/>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rot="8100000">
              <a:off x="2675838" y="52992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rot="5400000">
              <a:off x="2642908" y="49633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rot="8100000">
              <a:off x="2445335" y="52992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rot="5400000">
              <a:off x="2412405" y="49633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rot="8100000">
              <a:off x="2214832" y="52992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rot="5400000">
              <a:off x="2181902" y="49633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rot="8100000">
              <a:off x="2675838" y="76044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rot="5400000">
              <a:off x="2642908" y="726859"/>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rot="8100000">
              <a:off x="2445335" y="76044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rot="5400000">
              <a:off x="2412405" y="726859"/>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rot="8100000">
              <a:off x="2214832" y="76044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rot="5400000">
              <a:off x="2181902" y="726859"/>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rot="8100000">
              <a:off x="2906327" y="52992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rot="5400000">
              <a:off x="2873397" y="49633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rot="8100000">
              <a:off x="2906327" y="76044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rot="5400000">
              <a:off x="2873397" y="726859"/>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rot="8100000">
              <a:off x="3136827" y="191403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rot="5400000">
              <a:off x="3103897" y="1880446"/>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rot="8100000">
              <a:off x="3136827" y="214454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rot="5400000">
              <a:off x="3103897" y="211095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rot="8100000">
              <a:off x="3136827" y="2375055"/>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rot="5400000">
              <a:off x="3103897" y="2341470"/>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rot="8100000">
              <a:off x="3136827" y="2605575"/>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rot="5400000">
              <a:off x="3103897" y="2571990"/>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rot="8100000">
              <a:off x="3136827" y="2836077"/>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
            <p:cNvSpPr/>
            <p:nvPr/>
          </p:nvSpPr>
          <p:spPr>
            <a:xfrm rot="5400000">
              <a:off x="3103897" y="2802492"/>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rot="8100000">
              <a:off x="3136827" y="306660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rot="5400000">
              <a:off x="3103897" y="303301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rot="8100000">
              <a:off x="3136827" y="3297427"/>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rot="5400000">
              <a:off x="3103897" y="3263842"/>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rot="8100000">
              <a:off x="3136827" y="3527939"/>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rot="5400000">
              <a:off x="3103897" y="3494354"/>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rot="8100000">
              <a:off x="3136827" y="375845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rot="5400000">
              <a:off x="3103897" y="3724866"/>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rot="8100000">
              <a:off x="3136827" y="398897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rot="5400000">
              <a:off x="3103897" y="3955386"/>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rot="8100000">
              <a:off x="3136827" y="421947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rot="5400000">
              <a:off x="3103897" y="418588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rot="8100000">
              <a:off x="3136827" y="4450000"/>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rot="5400000">
              <a:off x="3103897" y="4416414"/>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rot="8100000">
              <a:off x="3136827" y="991472"/>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rot="5400000">
              <a:off x="3103897" y="957887"/>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rot="8100000">
              <a:off x="3136827" y="122198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rot="5400000">
              <a:off x="3103897" y="1188399"/>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rot="8100000">
              <a:off x="3136827" y="1452496"/>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rot="5400000">
              <a:off x="3103897" y="1418910"/>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rot="8100000">
              <a:off x="3136827" y="1683016"/>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rot="5400000">
              <a:off x="3103897" y="1649431"/>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rot="8100000">
              <a:off x="3136827" y="52992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rot="5400000">
              <a:off x="3103897" y="49633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rot="8100000">
              <a:off x="3136827" y="76044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rot="5400000">
              <a:off x="3103897" y="726859"/>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92"/>
        <p:cNvGrpSpPr/>
        <p:nvPr/>
      </p:nvGrpSpPr>
      <p:grpSpPr>
        <a:xfrm>
          <a:off x="0" y="0"/>
          <a:ext cx="0" cy="0"/>
          <a:chOff x="0" y="0"/>
          <a:chExt cx="0" cy="0"/>
        </a:xfrm>
      </p:grpSpPr>
      <p:sp>
        <p:nvSpPr>
          <p:cNvPr id="393" name="Google Shape;393;p4"/>
          <p:cNvSpPr txBox="1">
            <a:spLocks noGrp="1"/>
          </p:cNvSpPr>
          <p:nvPr>
            <p:ph type="subTitle" idx="1"/>
          </p:nvPr>
        </p:nvSpPr>
        <p:spPr>
          <a:xfrm>
            <a:off x="714300" y="1206800"/>
            <a:ext cx="7715400" cy="339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200"/>
              <a:buAutoNum type="arabicPeriod"/>
              <a:defRPr sz="1200"/>
            </a:lvl1pPr>
            <a:lvl2pPr lvl="1" rtl="0">
              <a:lnSpc>
                <a:spcPct val="100000"/>
              </a:lnSpc>
              <a:spcBef>
                <a:spcPts val="0"/>
              </a:spcBef>
              <a:spcAft>
                <a:spcPts val="0"/>
              </a:spcAft>
              <a:buClr>
                <a:srgbClr val="434343"/>
              </a:buClr>
              <a:buSzPts val="1200"/>
              <a:buFont typeface="Roboto Condensed Light"/>
              <a:buAutoNum type="alphaLcPeriod"/>
              <a:defRPr sz="1200"/>
            </a:lvl2pPr>
            <a:lvl3pPr lvl="2" rtl="0">
              <a:lnSpc>
                <a:spcPct val="100000"/>
              </a:lnSpc>
              <a:spcBef>
                <a:spcPts val="0"/>
              </a:spcBef>
              <a:spcAft>
                <a:spcPts val="0"/>
              </a:spcAft>
              <a:buClr>
                <a:srgbClr val="434343"/>
              </a:buClr>
              <a:buSzPts val="1200"/>
              <a:buFont typeface="Roboto Condensed Light"/>
              <a:buAutoNum type="romanLcPeriod"/>
              <a:defRPr sz="1200"/>
            </a:lvl3pPr>
            <a:lvl4pPr lvl="3" rtl="0">
              <a:lnSpc>
                <a:spcPct val="100000"/>
              </a:lnSpc>
              <a:spcBef>
                <a:spcPts val="0"/>
              </a:spcBef>
              <a:spcAft>
                <a:spcPts val="0"/>
              </a:spcAft>
              <a:buClr>
                <a:srgbClr val="434343"/>
              </a:buClr>
              <a:buSzPts val="1200"/>
              <a:buFont typeface="Roboto Condensed Light"/>
              <a:buAutoNum type="arabicPeriod"/>
              <a:defRPr sz="1200"/>
            </a:lvl4pPr>
            <a:lvl5pPr lvl="4" rtl="0">
              <a:lnSpc>
                <a:spcPct val="100000"/>
              </a:lnSpc>
              <a:spcBef>
                <a:spcPts val="0"/>
              </a:spcBef>
              <a:spcAft>
                <a:spcPts val="0"/>
              </a:spcAft>
              <a:buClr>
                <a:srgbClr val="434343"/>
              </a:buClr>
              <a:buSzPts val="1200"/>
              <a:buFont typeface="Roboto Condensed Light"/>
              <a:buAutoNum type="alphaLcPeriod"/>
              <a:defRPr sz="1200"/>
            </a:lvl5pPr>
            <a:lvl6pPr lvl="5" rtl="0">
              <a:lnSpc>
                <a:spcPct val="100000"/>
              </a:lnSpc>
              <a:spcBef>
                <a:spcPts val="0"/>
              </a:spcBef>
              <a:spcAft>
                <a:spcPts val="0"/>
              </a:spcAft>
              <a:buClr>
                <a:srgbClr val="434343"/>
              </a:buClr>
              <a:buSzPts val="1200"/>
              <a:buFont typeface="Roboto Condensed Light"/>
              <a:buAutoNum type="romanLcPeriod"/>
              <a:defRPr sz="1200"/>
            </a:lvl6pPr>
            <a:lvl7pPr lvl="6" rtl="0">
              <a:lnSpc>
                <a:spcPct val="100000"/>
              </a:lnSpc>
              <a:spcBef>
                <a:spcPts val="0"/>
              </a:spcBef>
              <a:spcAft>
                <a:spcPts val="0"/>
              </a:spcAft>
              <a:buClr>
                <a:srgbClr val="434343"/>
              </a:buClr>
              <a:buSzPts val="1200"/>
              <a:buFont typeface="Roboto Condensed Light"/>
              <a:buAutoNum type="arabicPeriod"/>
              <a:defRPr sz="1200"/>
            </a:lvl7pPr>
            <a:lvl8pPr lvl="7" rtl="0">
              <a:lnSpc>
                <a:spcPct val="100000"/>
              </a:lnSpc>
              <a:spcBef>
                <a:spcPts val="0"/>
              </a:spcBef>
              <a:spcAft>
                <a:spcPts val="0"/>
              </a:spcAft>
              <a:buClr>
                <a:srgbClr val="434343"/>
              </a:buClr>
              <a:buSzPts val="1200"/>
              <a:buFont typeface="Roboto Condensed Light"/>
              <a:buAutoNum type="alphaLcPeriod"/>
              <a:defRPr sz="1200"/>
            </a:lvl8pPr>
            <a:lvl9pPr lvl="8" rtl="0">
              <a:lnSpc>
                <a:spcPct val="100000"/>
              </a:lnSpc>
              <a:spcBef>
                <a:spcPts val="0"/>
              </a:spcBef>
              <a:spcAft>
                <a:spcPts val="0"/>
              </a:spcAft>
              <a:buClr>
                <a:srgbClr val="434343"/>
              </a:buClr>
              <a:buSzPts val="1200"/>
              <a:buFont typeface="Roboto Condensed Light"/>
              <a:buAutoNum type="romanLcPeriod"/>
              <a:defRPr sz="1200"/>
            </a:lvl9pPr>
          </a:lstStyle>
          <a:p>
            <a:endParaRPr/>
          </a:p>
        </p:txBody>
      </p:sp>
      <p:sp>
        <p:nvSpPr>
          <p:cNvPr id="394" name="Google Shape;394;p4"/>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5" name="Google Shape;395;p4"/>
          <p:cNvGrpSpPr/>
          <p:nvPr/>
        </p:nvGrpSpPr>
        <p:grpSpPr>
          <a:xfrm>
            <a:off x="7248075" y="4714863"/>
            <a:ext cx="537900" cy="315000"/>
            <a:chOff x="7620000" y="4705338"/>
            <a:chExt cx="537900" cy="315000"/>
          </a:xfrm>
        </p:grpSpPr>
        <p:sp>
          <p:nvSpPr>
            <p:cNvPr id="396" name="Google Shape;396;p4"/>
            <p:cNvSpPr/>
            <p:nvPr/>
          </p:nvSpPr>
          <p:spPr>
            <a:xfrm>
              <a:off x="7620000" y="4705338"/>
              <a:ext cx="537900" cy="3150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
            <p:cNvSpPr/>
            <p:nvPr/>
          </p:nvSpPr>
          <p:spPr>
            <a:xfrm>
              <a:off x="7646974" y="4721062"/>
              <a:ext cx="483900" cy="2835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
            <p:cNvSpPr/>
            <p:nvPr/>
          </p:nvSpPr>
          <p:spPr>
            <a:xfrm>
              <a:off x="7676246" y="4738238"/>
              <a:ext cx="425400" cy="2493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
            <p:cNvSpPr/>
            <p:nvPr/>
          </p:nvSpPr>
          <p:spPr>
            <a:xfrm>
              <a:off x="7706122" y="4755656"/>
              <a:ext cx="365400" cy="2142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
            <p:cNvSpPr/>
            <p:nvPr/>
          </p:nvSpPr>
          <p:spPr>
            <a:xfrm>
              <a:off x="7737087" y="4773679"/>
              <a:ext cx="303600" cy="1782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a:off x="7767085" y="4791339"/>
              <a:ext cx="243600" cy="1431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2" name="Google Shape;402;p4"/>
          <p:cNvGrpSpPr/>
          <p:nvPr/>
        </p:nvGrpSpPr>
        <p:grpSpPr>
          <a:xfrm>
            <a:off x="8009713" y="4714877"/>
            <a:ext cx="419978" cy="314981"/>
            <a:chOff x="2739963" y="4484939"/>
            <a:chExt cx="419978" cy="314981"/>
          </a:xfrm>
        </p:grpSpPr>
        <p:sp>
          <p:nvSpPr>
            <p:cNvPr id="403" name="Google Shape;403;p4"/>
            <p:cNvSpPr/>
            <p:nvPr/>
          </p:nvSpPr>
          <p:spPr>
            <a:xfrm>
              <a:off x="2739963" y="4484939"/>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
            <p:cNvSpPr/>
            <p:nvPr/>
          </p:nvSpPr>
          <p:spPr>
            <a:xfrm>
              <a:off x="2739963" y="4694920"/>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
            <p:cNvSpPr/>
            <p:nvPr/>
          </p:nvSpPr>
          <p:spPr>
            <a:xfrm>
              <a:off x="2844955" y="4589930"/>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
            <p:cNvSpPr/>
            <p:nvPr/>
          </p:nvSpPr>
          <p:spPr>
            <a:xfrm>
              <a:off x="2949948" y="4484939"/>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a:off x="2949948" y="4694920"/>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a:off x="3054941" y="4589930"/>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9" name="Google Shape;409;p4"/>
          <p:cNvSpPr/>
          <p:nvPr/>
        </p:nvSpPr>
        <p:spPr>
          <a:xfrm>
            <a:off x="6656825" y="4688614"/>
            <a:ext cx="367500" cy="3675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65"/>
        <p:cNvGrpSpPr/>
        <p:nvPr/>
      </p:nvGrpSpPr>
      <p:grpSpPr>
        <a:xfrm>
          <a:off x="0" y="0"/>
          <a:ext cx="0" cy="0"/>
          <a:chOff x="0" y="0"/>
          <a:chExt cx="0" cy="0"/>
        </a:xfrm>
      </p:grpSpPr>
      <p:sp>
        <p:nvSpPr>
          <p:cNvPr id="1166" name="Google Shape;1166;p10"/>
          <p:cNvSpPr txBox="1">
            <a:spLocks noGrp="1"/>
          </p:cNvSpPr>
          <p:nvPr>
            <p:ph type="title"/>
          </p:nvPr>
        </p:nvSpPr>
        <p:spPr>
          <a:xfrm>
            <a:off x="714300" y="3518750"/>
            <a:ext cx="4574100" cy="1085700"/>
          </a:xfrm>
          <a:prstGeom prst="rect">
            <a:avLst/>
          </a:prstGeom>
          <a:noFill/>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67" name="Google Shape;1167;p10"/>
          <p:cNvSpPr/>
          <p:nvPr/>
        </p:nvSpPr>
        <p:spPr>
          <a:xfrm>
            <a:off x="8143800" y="-25"/>
            <a:ext cx="10002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8" name="Google Shape;1168;p10"/>
          <p:cNvGrpSpPr/>
          <p:nvPr/>
        </p:nvGrpSpPr>
        <p:grpSpPr>
          <a:xfrm>
            <a:off x="8495390" y="4645401"/>
            <a:ext cx="297021" cy="314992"/>
            <a:chOff x="-3251512" y="-922650"/>
            <a:chExt cx="277227" cy="294000"/>
          </a:xfrm>
        </p:grpSpPr>
        <p:cxnSp>
          <p:nvCxnSpPr>
            <p:cNvPr id="1169" name="Google Shape;1169;p10"/>
            <p:cNvCxnSpPr/>
            <p:nvPr/>
          </p:nvCxnSpPr>
          <p:spPr>
            <a:xfrm>
              <a:off x="-3251512" y="-922650"/>
              <a:ext cx="0" cy="294000"/>
            </a:xfrm>
            <a:prstGeom prst="straightConnector1">
              <a:avLst/>
            </a:prstGeom>
            <a:noFill/>
            <a:ln w="38100" cap="flat" cmpd="sng">
              <a:solidFill>
                <a:schemeClr val="lt1"/>
              </a:solidFill>
              <a:prstDash val="solid"/>
              <a:round/>
              <a:headEnd type="none" w="med" len="med"/>
              <a:tailEnd type="none" w="med" len="med"/>
            </a:ln>
          </p:spPr>
        </p:cxnSp>
        <p:cxnSp>
          <p:nvCxnSpPr>
            <p:cNvPr id="1170" name="Google Shape;1170;p10"/>
            <p:cNvCxnSpPr/>
            <p:nvPr/>
          </p:nvCxnSpPr>
          <p:spPr>
            <a:xfrm>
              <a:off x="-3182206" y="-922650"/>
              <a:ext cx="0" cy="294000"/>
            </a:xfrm>
            <a:prstGeom prst="straightConnector1">
              <a:avLst/>
            </a:prstGeom>
            <a:noFill/>
            <a:ln w="38100" cap="flat" cmpd="sng">
              <a:solidFill>
                <a:schemeClr val="lt1"/>
              </a:solidFill>
              <a:prstDash val="solid"/>
              <a:round/>
              <a:headEnd type="none" w="med" len="med"/>
              <a:tailEnd type="none" w="med" len="med"/>
            </a:ln>
          </p:spPr>
        </p:cxnSp>
        <p:cxnSp>
          <p:nvCxnSpPr>
            <p:cNvPr id="1171" name="Google Shape;1171;p10"/>
            <p:cNvCxnSpPr/>
            <p:nvPr/>
          </p:nvCxnSpPr>
          <p:spPr>
            <a:xfrm>
              <a:off x="-3112899" y="-922650"/>
              <a:ext cx="0" cy="294000"/>
            </a:xfrm>
            <a:prstGeom prst="straightConnector1">
              <a:avLst/>
            </a:prstGeom>
            <a:noFill/>
            <a:ln w="38100" cap="flat" cmpd="sng">
              <a:solidFill>
                <a:schemeClr val="lt1"/>
              </a:solidFill>
              <a:prstDash val="solid"/>
              <a:round/>
              <a:headEnd type="none" w="med" len="med"/>
              <a:tailEnd type="none" w="med" len="med"/>
            </a:ln>
          </p:spPr>
        </p:cxnSp>
        <p:cxnSp>
          <p:nvCxnSpPr>
            <p:cNvPr id="1172" name="Google Shape;1172;p10"/>
            <p:cNvCxnSpPr/>
            <p:nvPr/>
          </p:nvCxnSpPr>
          <p:spPr>
            <a:xfrm>
              <a:off x="-3043592" y="-922650"/>
              <a:ext cx="0" cy="294000"/>
            </a:xfrm>
            <a:prstGeom prst="straightConnector1">
              <a:avLst/>
            </a:prstGeom>
            <a:noFill/>
            <a:ln w="38100" cap="flat" cmpd="sng">
              <a:solidFill>
                <a:schemeClr val="lt1"/>
              </a:solidFill>
              <a:prstDash val="solid"/>
              <a:round/>
              <a:headEnd type="none" w="med" len="med"/>
              <a:tailEnd type="none" w="med" len="med"/>
            </a:ln>
          </p:spPr>
        </p:cxnSp>
        <p:cxnSp>
          <p:nvCxnSpPr>
            <p:cNvPr id="1173" name="Google Shape;1173;p10"/>
            <p:cNvCxnSpPr/>
            <p:nvPr/>
          </p:nvCxnSpPr>
          <p:spPr>
            <a:xfrm>
              <a:off x="-2974286" y="-922650"/>
              <a:ext cx="0" cy="294000"/>
            </a:xfrm>
            <a:prstGeom prst="straightConnector1">
              <a:avLst/>
            </a:prstGeom>
            <a:noFill/>
            <a:ln w="38100" cap="flat" cmpd="sng">
              <a:solidFill>
                <a:schemeClr val="lt1"/>
              </a:solidFill>
              <a:prstDash val="solid"/>
              <a:round/>
              <a:headEnd type="none" w="med" len="med"/>
              <a:tailEnd type="none" w="med" len="med"/>
            </a:ln>
          </p:spPr>
        </p:cxnSp>
      </p:grpSp>
      <p:grpSp>
        <p:nvGrpSpPr>
          <p:cNvPr id="1174" name="Google Shape;1174;p10"/>
          <p:cNvGrpSpPr/>
          <p:nvPr/>
        </p:nvGrpSpPr>
        <p:grpSpPr>
          <a:xfrm>
            <a:off x="8433911" y="4062591"/>
            <a:ext cx="419978" cy="314981"/>
            <a:chOff x="2177988" y="4484939"/>
            <a:chExt cx="419978" cy="314981"/>
          </a:xfrm>
        </p:grpSpPr>
        <p:sp>
          <p:nvSpPr>
            <p:cNvPr id="1175" name="Google Shape;1175;p10"/>
            <p:cNvSpPr/>
            <p:nvPr/>
          </p:nvSpPr>
          <p:spPr>
            <a:xfrm>
              <a:off x="2177988" y="4484939"/>
              <a:ext cx="105000" cy="105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0"/>
            <p:cNvSpPr/>
            <p:nvPr/>
          </p:nvSpPr>
          <p:spPr>
            <a:xfrm>
              <a:off x="2177988" y="4694920"/>
              <a:ext cx="105000" cy="105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0"/>
            <p:cNvSpPr/>
            <p:nvPr/>
          </p:nvSpPr>
          <p:spPr>
            <a:xfrm>
              <a:off x="2282980" y="4589930"/>
              <a:ext cx="105000" cy="105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0"/>
            <p:cNvSpPr/>
            <p:nvPr/>
          </p:nvSpPr>
          <p:spPr>
            <a:xfrm>
              <a:off x="2387973" y="4484939"/>
              <a:ext cx="105000" cy="105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0"/>
            <p:cNvSpPr/>
            <p:nvPr/>
          </p:nvSpPr>
          <p:spPr>
            <a:xfrm>
              <a:off x="2387973" y="4694920"/>
              <a:ext cx="105000" cy="105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0"/>
            <p:cNvSpPr/>
            <p:nvPr/>
          </p:nvSpPr>
          <p:spPr>
            <a:xfrm>
              <a:off x="2492966" y="4589930"/>
              <a:ext cx="105000" cy="105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1" name="Google Shape;1181;p10"/>
          <p:cNvGrpSpPr/>
          <p:nvPr/>
        </p:nvGrpSpPr>
        <p:grpSpPr>
          <a:xfrm>
            <a:off x="8374950" y="3479763"/>
            <a:ext cx="537900" cy="315000"/>
            <a:chOff x="7012950" y="4705338"/>
            <a:chExt cx="537900" cy="315000"/>
          </a:xfrm>
        </p:grpSpPr>
        <p:sp>
          <p:nvSpPr>
            <p:cNvPr id="1182" name="Google Shape;1182;p10"/>
            <p:cNvSpPr/>
            <p:nvPr/>
          </p:nvSpPr>
          <p:spPr>
            <a:xfrm>
              <a:off x="7012950" y="4705338"/>
              <a:ext cx="537900" cy="3150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0"/>
            <p:cNvSpPr/>
            <p:nvPr/>
          </p:nvSpPr>
          <p:spPr>
            <a:xfrm>
              <a:off x="7039924" y="4721062"/>
              <a:ext cx="483900" cy="2835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0"/>
            <p:cNvSpPr/>
            <p:nvPr/>
          </p:nvSpPr>
          <p:spPr>
            <a:xfrm>
              <a:off x="7069196" y="4738238"/>
              <a:ext cx="425400" cy="2493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0"/>
            <p:cNvSpPr/>
            <p:nvPr/>
          </p:nvSpPr>
          <p:spPr>
            <a:xfrm>
              <a:off x="7099072" y="4755656"/>
              <a:ext cx="365400" cy="2142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0"/>
            <p:cNvSpPr/>
            <p:nvPr/>
          </p:nvSpPr>
          <p:spPr>
            <a:xfrm>
              <a:off x="7130037" y="4773679"/>
              <a:ext cx="303600" cy="1782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0"/>
            <p:cNvSpPr/>
            <p:nvPr/>
          </p:nvSpPr>
          <p:spPr>
            <a:xfrm>
              <a:off x="7160035" y="4791339"/>
              <a:ext cx="243600" cy="1431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9E9E9E">
            <a:alpha val="0"/>
          </a:srgbClr>
        </a:solidFill>
        <a:effectLst/>
      </p:bgPr>
    </p:bg>
    <p:spTree>
      <p:nvGrpSpPr>
        <p:cNvPr id="1" name="Shape 174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p:cSld name="CUSTOM_1">
    <p:spTree>
      <p:nvGrpSpPr>
        <p:cNvPr id="1" name="Shape 1797"/>
        <p:cNvGrpSpPr/>
        <p:nvPr/>
      </p:nvGrpSpPr>
      <p:grpSpPr>
        <a:xfrm>
          <a:off x="0" y="0"/>
          <a:ext cx="0" cy="0"/>
          <a:chOff x="0" y="0"/>
          <a:chExt cx="0" cy="0"/>
        </a:xfrm>
      </p:grpSpPr>
      <p:sp>
        <p:nvSpPr>
          <p:cNvPr id="1798" name="Google Shape;1798;p14"/>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99" name="Google Shape;1799;p14"/>
          <p:cNvSpPr txBox="1">
            <a:spLocks noGrp="1"/>
          </p:cNvSpPr>
          <p:nvPr>
            <p:ph type="title" idx="2"/>
          </p:nvPr>
        </p:nvSpPr>
        <p:spPr>
          <a:xfrm>
            <a:off x="714300" y="2783350"/>
            <a:ext cx="22956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800" name="Google Shape;1800;p14"/>
          <p:cNvSpPr txBox="1">
            <a:spLocks noGrp="1"/>
          </p:cNvSpPr>
          <p:nvPr>
            <p:ph type="subTitle" idx="1"/>
          </p:nvPr>
        </p:nvSpPr>
        <p:spPr>
          <a:xfrm>
            <a:off x="714300" y="3223100"/>
            <a:ext cx="2295600" cy="80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801" name="Google Shape;1801;p14"/>
          <p:cNvSpPr txBox="1">
            <a:spLocks noGrp="1"/>
          </p:cNvSpPr>
          <p:nvPr>
            <p:ph type="title" idx="3"/>
          </p:nvPr>
        </p:nvSpPr>
        <p:spPr>
          <a:xfrm>
            <a:off x="3424200" y="2783350"/>
            <a:ext cx="22956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802" name="Google Shape;1802;p14"/>
          <p:cNvSpPr txBox="1">
            <a:spLocks noGrp="1"/>
          </p:cNvSpPr>
          <p:nvPr>
            <p:ph type="subTitle" idx="4"/>
          </p:nvPr>
        </p:nvSpPr>
        <p:spPr>
          <a:xfrm>
            <a:off x="3424200" y="3223100"/>
            <a:ext cx="2295600" cy="80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803" name="Google Shape;1803;p14"/>
          <p:cNvSpPr txBox="1">
            <a:spLocks noGrp="1"/>
          </p:cNvSpPr>
          <p:nvPr>
            <p:ph type="title" idx="5"/>
          </p:nvPr>
        </p:nvSpPr>
        <p:spPr>
          <a:xfrm>
            <a:off x="6134100" y="2783350"/>
            <a:ext cx="22956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804" name="Google Shape;1804;p14"/>
          <p:cNvSpPr txBox="1">
            <a:spLocks noGrp="1"/>
          </p:cNvSpPr>
          <p:nvPr>
            <p:ph type="subTitle" idx="6"/>
          </p:nvPr>
        </p:nvSpPr>
        <p:spPr>
          <a:xfrm>
            <a:off x="6134100" y="3223100"/>
            <a:ext cx="2295600" cy="80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805" name="Google Shape;1805;p14"/>
          <p:cNvSpPr/>
          <p:nvPr/>
        </p:nvSpPr>
        <p:spPr>
          <a:xfrm>
            <a:off x="7423500" y="107089"/>
            <a:ext cx="367500" cy="3675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6" name="Google Shape;1806;p14"/>
          <p:cNvGrpSpPr/>
          <p:nvPr/>
        </p:nvGrpSpPr>
        <p:grpSpPr>
          <a:xfrm>
            <a:off x="6688650" y="133338"/>
            <a:ext cx="537900" cy="315000"/>
            <a:chOff x="7012950" y="4705338"/>
            <a:chExt cx="537900" cy="315000"/>
          </a:xfrm>
        </p:grpSpPr>
        <p:sp>
          <p:nvSpPr>
            <p:cNvPr id="1807" name="Google Shape;1807;p14"/>
            <p:cNvSpPr/>
            <p:nvPr/>
          </p:nvSpPr>
          <p:spPr>
            <a:xfrm>
              <a:off x="7012950" y="4705338"/>
              <a:ext cx="537900" cy="3150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4"/>
            <p:cNvSpPr/>
            <p:nvPr/>
          </p:nvSpPr>
          <p:spPr>
            <a:xfrm>
              <a:off x="7039924" y="4721062"/>
              <a:ext cx="483900" cy="2835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4"/>
            <p:cNvSpPr/>
            <p:nvPr/>
          </p:nvSpPr>
          <p:spPr>
            <a:xfrm>
              <a:off x="7069196" y="4738238"/>
              <a:ext cx="425400" cy="2493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4"/>
            <p:cNvSpPr/>
            <p:nvPr/>
          </p:nvSpPr>
          <p:spPr>
            <a:xfrm>
              <a:off x="7099072" y="4755656"/>
              <a:ext cx="365400" cy="2142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4"/>
            <p:cNvSpPr/>
            <p:nvPr/>
          </p:nvSpPr>
          <p:spPr>
            <a:xfrm>
              <a:off x="7130037" y="4773679"/>
              <a:ext cx="303600" cy="1782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4"/>
            <p:cNvSpPr/>
            <p:nvPr/>
          </p:nvSpPr>
          <p:spPr>
            <a:xfrm>
              <a:off x="7160035" y="4791339"/>
              <a:ext cx="243600" cy="1431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3" name="Google Shape;1813;p14"/>
          <p:cNvGrpSpPr/>
          <p:nvPr/>
        </p:nvGrpSpPr>
        <p:grpSpPr>
          <a:xfrm>
            <a:off x="8009713" y="133352"/>
            <a:ext cx="419978" cy="314981"/>
            <a:chOff x="2739963" y="4484939"/>
            <a:chExt cx="419978" cy="314981"/>
          </a:xfrm>
        </p:grpSpPr>
        <p:sp>
          <p:nvSpPr>
            <p:cNvPr id="1814" name="Google Shape;1814;p14"/>
            <p:cNvSpPr/>
            <p:nvPr/>
          </p:nvSpPr>
          <p:spPr>
            <a:xfrm>
              <a:off x="2739963" y="4484939"/>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4"/>
            <p:cNvSpPr/>
            <p:nvPr/>
          </p:nvSpPr>
          <p:spPr>
            <a:xfrm>
              <a:off x="2949948" y="4484939"/>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4"/>
            <p:cNvSpPr/>
            <p:nvPr/>
          </p:nvSpPr>
          <p:spPr>
            <a:xfrm>
              <a:off x="2844955" y="4589930"/>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4"/>
            <p:cNvSpPr/>
            <p:nvPr/>
          </p:nvSpPr>
          <p:spPr>
            <a:xfrm>
              <a:off x="3054941" y="4589930"/>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4"/>
            <p:cNvSpPr/>
            <p:nvPr/>
          </p:nvSpPr>
          <p:spPr>
            <a:xfrm>
              <a:off x="2739963" y="4694920"/>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4"/>
            <p:cNvSpPr/>
            <p:nvPr/>
          </p:nvSpPr>
          <p:spPr>
            <a:xfrm>
              <a:off x="2949948" y="4694920"/>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0" name="Google Shape;1820;p14"/>
          <p:cNvGrpSpPr/>
          <p:nvPr/>
        </p:nvGrpSpPr>
        <p:grpSpPr>
          <a:xfrm>
            <a:off x="714300" y="4674513"/>
            <a:ext cx="537900" cy="315000"/>
            <a:chOff x="7012950" y="4705338"/>
            <a:chExt cx="537900" cy="315000"/>
          </a:xfrm>
        </p:grpSpPr>
        <p:sp>
          <p:nvSpPr>
            <p:cNvPr id="1821" name="Google Shape;1821;p14"/>
            <p:cNvSpPr/>
            <p:nvPr/>
          </p:nvSpPr>
          <p:spPr>
            <a:xfrm>
              <a:off x="7012950" y="4705338"/>
              <a:ext cx="537900" cy="3150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4"/>
            <p:cNvSpPr/>
            <p:nvPr/>
          </p:nvSpPr>
          <p:spPr>
            <a:xfrm>
              <a:off x="7039924" y="4721062"/>
              <a:ext cx="483900" cy="2835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4"/>
            <p:cNvSpPr/>
            <p:nvPr/>
          </p:nvSpPr>
          <p:spPr>
            <a:xfrm>
              <a:off x="7069196" y="4738238"/>
              <a:ext cx="425400" cy="2493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4"/>
            <p:cNvSpPr/>
            <p:nvPr/>
          </p:nvSpPr>
          <p:spPr>
            <a:xfrm>
              <a:off x="7099072" y="4755656"/>
              <a:ext cx="365400" cy="2142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4"/>
            <p:cNvSpPr/>
            <p:nvPr/>
          </p:nvSpPr>
          <p:spPr>
            <a:xfrm>
              <a:off x="7130037" y="4773679"/>
              <a:ext cx="303600" cy="1782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4"/>
            <p:cNvSpPr/>
            <p:nvPr/>
          </p:nvSpPr>
          <p:spPr>
            <a:xfrm>
              <a:off x="7160035" y="4791339"/>
              <a:ext cx="243600" cy="1431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7" name="Google Shape;1827;p14"/>
          <p:cNvSpPr/>
          <p:nvPr/>
        </p:nvSpPr>
        <p:spPr>
          <a:xfrm>
            <a:off x="1486225" y="4607915"/>
            <a:ext cx="459900" cy="448200"/>
          </a:xfrm>
          <a:prstGeom prst="star7">
            <a:avLst>
              <a:gd name="adj" fmla="val 8145"/>
              <a:gd name="hf" fmla="val 102572"/>
              <a:gd name="vf" fmla="val 10521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four columns">
  <p:cSld name="CUSTOM_1_1_1">
    <p:spTree>
      <p:nvGrpSpPr>
        <p:cNvPr id="1" name="Shape 1910"/>
        <p:cNvGrpSpPr/>
        <p:nvPr/>
      </p:nvGrpSpPr>
      <p:grpSpPr>
        <a:xfrm>
          <a:off x="0" y="0"/>
          <a:ext cx="0" cy="0"/>
          <a:chOff x="0" y="0"/>
          <a:chExt cx="0" cy="0"/>
        </a:xfrm>
      </p:grpSpPr>
      <p:sp>
        <p:nvSpPr>
          <p:cNvPr id="1911" name="Google Shape;1911;p18"/>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12" name="Google Shape;1912;p18"/>
          <p:cNvSpPr txBox="1">
            <a:spLocks noGrp="1"/>
          </p:cNvSpPr>
          <p:nvPr>
            <p:ph type="title" idx="2"/>
          </p:nvPr>
        </p:nvSpPr>
        <p:spPr>
          <a:xfrm>
            <a:off x="2021613" y="3408725"/>
            <a:ext cx="22956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913" name="Google Shape;1913;p18"/>
          <p:cNvSpPr txBox="1">
            <a:spLocks noGrp="1"/>
          </p:cNvSpPr>
          <p:nvPr>
            <p:ph type="subTitle" idx="1"/>
          </p:nvPr>
        </p:nvSpPr>
        <p:spPr>
          <a:xfrm>
            <a:off x="2021613" y="3772275"/>
            <a:ext cx="2295600" cy="70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914" name="Google Shape;1914;p18"/>
          <p:cNvSpPr txBox="1">
            <a:spLocks noGrp="1"/>
          </p:cNvSpPr>
          <p:nvPr>
            <p:ph type="title" idx="3"/>
          </p:nvPr>
        </p:nvSpPr>
        <p:spPr>
          <a:xfrm>
            <a:off x="6086463" y="3408725"/>
            <a:ext cx="22956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915" name="Google Shape;1915;p18"/>
          <p:cNvSpPr txBox="1">
            <a:spLocks noGrp="1"/>
          </p:cNvSpPr>
          <p:nvPr>
            <p:ph type="subTitle" idx="4"/>
          </p:nvPr>
        </p:nvSpPr>
        <p:spPr>
          <a:xfrm>
            <a:off x="6086463" y="3772275"/>
            <a:ext cx="2295600" cy="70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916" name="Google Shape;1916;p18"/>
          <p:cNvSpPr txBox="1">
            <a:spLocks noGrp="1"/>
          </p:cNvSpPr>
          <p:nvPr>
            <p:ph type="title" idx="5"/>
          </p:nvPr>
        </p:nvSpPr>
        <p:spPr>
          <a:xfrm>
            <a:off x="2021613" y="1570941"/>
            <a:ext cx="22956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917" name="Google Shape;1917;p18"/>
          <p:cNvSpPr txBox="1">
            <a:spLocks noGrp="1"/>
          </p:cNvSpPr>
          <p:nvPr>
            <p:ph type="subTitle" idx="6"/>
          </p:nvPr>
        </p:nvSpPr>
        <p:spPr>
          <a:xfrm>
            <a:off x="2021613" y="1934505"/>
            <a:ext cx="2295600" cy="81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918" name="Google Shape;1918;p18"/>
          <p:cNvSpPr txBox="1">
            <a:spLocks noGrp="1"/>
          </p:cNvSpPr>
          <p:nvPr>
            <p:ph type="title" idx="7"/>
          </p:nvPr>
        </p:nvSpPr>
        <p:spPr>
          <a:xfrm>
            <a:off x="6086463" y="1570941"/>
            <a:ext cx="22956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919" name="Google Shape;1919;p18"/>
          <p:cNvSpPr txBox="1">
            <a:spLocks noGrp="1"/>
          </p:cNvSpPr>
          <p:nvPr>
            <p:ph type="subTitle" idx="8"/>
          </p:nvPr>
        </p:nvSpPr>
        <p:spPr>
          <a:xfrm>
            <a:off x="6086463" y="1934505"/>
            <a:ext cx="2295600" cy="81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grpSp>
        <p:nvGrpSpPr>
          <p:cNvPr id="1920" name="Google Shape;1920;p18"/>
          <p:cNvGrpSpPr/>
          <p:nvPr/>
        </p:nvGrpSpPr>
        <p:grpSpPr>
          <a:xfrm>
            <a:off x="6666688" y="125214"/>
            <a:ext cx="419978" cy="314981"/>
            <a:chOff x="-4175187" y="-95198"/>
            <a:chExt cx="419978" cy="314981"/>
          </a:xfrm>
        </p:grpSpPr>
        <p:sp>
          <p:nvSpPr>
            <p:cNvPr id="1921" name="Google Shape;1921;p18"/>
            <p:cNvSpPr/>
            <p:nvPr/>
          </p:nvSpPr>
          <p:spPr>
            <a:xfrm>
              <a:off x="-4175187" y="-95198"/>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8"/>
            <p:cNvSpPr/>
            <p:nvPr/>
          </p:nvSpPr>
          <p:spPr>
            <a:xfrm>
              <a:off x="-4175187" y="114783"/>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8"/>
            <p:cNvSpPr/>
            <p:nvPr/>
          </p:nvSpPr>
          <p:spPr>
            <a:xfrm>
              <a:off x="-4070195" y="9792"/>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8"/>
            <p:cNvSpPr/>
            <p:nvPr/>
          </p:nvSpPr>
          <p:spPr>
            <a:xfrm>
              <a:off x="-3965202" y="-95198"/>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8"/>
            <p:cNvSpPr/>
            <p:nvPr/>
          </p:nvSpPr>
          <p:spPr>
            <a:xfrm>
              <a:off x="-3965202" y="114783"/>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8"/>
            <p:cNvSpPr/>
            <p:nvPr/>
          </p:nvSpPr>
          <p:spPr>
            <a:xfrm>
              <a:off x="-3860209" y="9792"/>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7" name="Google Shape;1927;p18"/>
          <p:cNvGrpSpPr/>
          <p:nvPr/>
        </p:nvGrpSpPr>
        <p:grpSpPr>
          <a:xfrm>
            <a:off x="7891800" y="133338"/>
            <a:ext cx="537900" cy="315000"/>
            <a:chOff x="7012950" y="4705338"/>
            <a:chExt cx="537900" cy="315000"/>
          </a:xfrm>
        </p:grpSpPr>
        <p:sp>
          <p:nvSpPr>
            <p:cNvPr id="1928" name="Google Shape;1928;p18"/>
            <p:cNvSpPr/>
            <p:nvPr/>
          </p:nvSpPr>
          <p:spPr>
            <a:xfrm>
              <a:off x="7012950" y="4705338"/>
              <a:ext cx="537900" cy="3150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8"/>
            <p:cNvSpPr/>
            <p:nvPr/>
          </p:nvSpPr>
          <p:spPr>
            <a:xfrm>
              <a:off x="7039924" y="4721062"/>
              <a:ext cx="483900" cy="2835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8"/>
            <p:cNvSpPr/>
            <p:nvPr/>
          </p:nvSpPr>
          <p:spPr>
            <a:xfrm>
              <a:off x="7069196" y="4738238"/>
              <a:ext cx="425400" cy="2493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8"/>
            <p:cNvSpPr/>
            <p:nvPr/>
          </p:nvSpPr>
          <p:spPr>
            <a:xfrm>
              <a:off x="7099072" y="4755656"/>
              <a:ext cx="365400" cy="2142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8"/>
            <p:cNvSpPr/>
            <p:nvPr/>
          </p:nvSpPr>
          <p:spPr>
            <a:xfrm>
              <a:off x="7130037" y="4773679"/>
              <a:ext cx="303600" cy="1782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8"/>
            <p:cNvSpPr/>
            <p:nvPr/>
          </p:nvSpPr>
          <p:spPr>
            <a:xfrm>
              <a:off x="7160035" y="4791339"/>
              <a:ext cx="243600" cy="1431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4" name="Google Shape;1934;p18"/>
          <p:cNvGrpSpPr/>
          <p:nvPr/>
        </p:nvGrpSpPr>
        <p:grpSpPr>
          <a:xfrm rot="10800000">
            <a:off x="7371425" y="146200"/>
            <a:ext cx="277227" cy="294000"/>
            <a:chOff x="-3251512" y="-922650"/>
            <a:chExt cx="277227" cy="294000"/>
          </a:xfrm>
        </p:grpSpPr>
        <p:cxnSp>
          <p:nvCxnSpPr>
            <p:cNvPr id="1935" name="Google Shape;1935;p18"/>
            <p:cNvCxnSpPr/>
            <p:nvPr/>
          </p:nvCxnSpPr>
          <p:spPr>
            <a:xfrm>
              <a:off x="-3251512" y="-922650"/>
              <a:ext cx="0" cy="294000"/>
            </a:xfrm>
            <a:prstGeom prst="straightConnector1">
              <a:avLst/>
            </a:prstGeom>
            <a:noFill/>
            <a:ln w="38100" cap="flat" cmpd="sng">
              <a:solidFill>
                <a:schemeClr val="dk1"/>
              </a:solidFill>
              <a:prstDash val="solid"/>
              <a:round/>
              <a:headEnd type="none" w="med" len="med"/>
              <a:tailEnd type="none" w="med" len="med"/>
            </a:ln>
          </p:spPr>
        </p:cxnSp>
        <p:cxnSp>
          <p:nvCxnSpPr>
            <p:cNvPr id="1936" name="Google Shape;1936;p18"/>
            <p:cNvCxnSpPr/>
            <p:nvPr/>
          </p:nvCxnSpPr>
          <p:spPr>
            <a:xfrm>
              <a:off x="-3182206" y="-922650"/>
              <a:ext cx="0" cy="294000"/>
            </a:xfrm>
            <a:prstGeom prst="straightConnector1">
              <a:avLst/>
            </a:prstGeom>
            <a:noFill/>
            <a:ln w="38100" cap="flat" cmpd="sng">
              <a:solidFill>
                <a:schemeClr val="dk1"/>
              </a:solidFill>
              <a:prstDash val="solid"/>
              <a:round/>
              <a:headEnd type="none" w="med" len="med"/>
              <a:tailEnd type="none" w="med" len="med"/>
            </a:ln>
          </p:spPr>
        </p:cxnSp>
        <p:cxnSp>
          <p:nvCxnSpPr>
            <p:cNvPr id="1937" name="Google Shape;1937;p18"/>
            <p:cNvCxnSpPr/>
            <p:nvPr/>
          </p:nvCxnSpPr>
          <p:spPr>
            <a:xfrm>
              <a:off x="-3112899" y="-922650"/>
              <a:ext cx="0" cy="294000"/>
            </a:xfrm>
            <a:prstGeom prst="straightConnector1">
              <a:avLst/>
            </a:prstGeom>
            <a:noFill/>
            <a:ln w="38100" cap="flat" cmpd="sng">
              <a:solidFill>
                <a:schemeClr val="dk1"/>
              </a:solidFill>
              <a:prstDash val="solid"/>
              <a:round/>
              <a:headEnd type="none" w="med" len="med"/>
              <a:tailEnd type="none" w="med" len="med"/>
            </a:ln>
          </p:spPr>
        </p:cxnSp>
        <p:cxnSp>
          <p:nvCxnSpPr>
            <p:cNvPr id="1938" name="Google Shape;1938;p18"/>
            <p:cNvCxnSpPr/>
            <p:nvPr/>
          </p:nvCxnSpPr>
          <p:spPr>
            <a:xfrm>
              <a:off x="-3043592" y="-922650"/>
              <a:ext cx="0" cy="294000"/>
            </a:xfrm>
            <a:prstGeom prst="straightConnector1">
              <a:avLst/>
            </a:prstGeom>
            <a:noFill/>
            <a:ln w="38100" cap="flat" cmpd="sng">
              <a:solidFill>
                <a:schemeClr val="dk1"/>
              </a:solidFill>
              <a:prstDash val="solid"/>
              <a:round/>
              <a:headEnd type="none" w="med" len="med"/>
              <a:tailEnd type="none" w="med" len="med"/>
            </a:ln>
          </p:spPr>
        </p:cxnSp>
        <p:cxnSp>
          <p:nvCxnSpPr>
            <p:cNvPr id="1939" name="Google Shape;1939;p18"/>
            <p:cNvCxnSpPr/>
            <p:nvPr/>
          </p:nvCxnSpPr>
          <p:spPr>
            <a:xfrm>
              <a:off x="-2974286" y="-922650"/>
              <a:ext cx="0" cy="294000"/>
            </a:xfrm>
            <a:prstGeom prst="straightConnector1">
              <a:avLst/>
            </a:prstGeom>
            <a:noFill/>
            <a:ln w="38100" cap="flat" cmpd="sng">
              <a:solidFill>
                <a:schemeClr val="dk1"/>
              </a:solidFill>
              <a:prstDash val="solid"/>
              <a:round/>
              <a:headEnd type="none" w="med" len="med"/>
              <a:tailEnd type="none" w="med" len="med"/>
            </a:ln>
          </p:spPr>
        </p:cxn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3803"/>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9">
    <p:spTree>
      <p:nvGrpSpPr>
        <p:cNvPr id="1" name="Shape 3804"/>
        <p:cNvGrpSpPr/>
        <p:nvPr/>
      </p:nvGrpSpPr>
      <p:grpSpPr>
        <a:xfrm>
          <a:off x="0" y="0"/>
          <a:ext cx="0" cy="0"/>
          <a:chOff x="0" y="0"/>
          <a:chExt cx="0" cy="0"/>
        </a:xfrm>
      </p:grpSpPr>
      <p:sp>
        <p:nvSpPr>
          <p:cNvPr id="3805" name="Google Shape;3805;p33"/>
          <p:cNvSpPr/>
          <p:nvPr/>
        </p:nvSpPr>
        <p:spPr>
          <a:xfrm>
            <a:off x="7423500" y="107089"/>
            <a:ext cx="367500" cy="367500"/>
          </a:xfrm>
          <a:prstGeom prst="star4">
            <a:avLst>
              <a:gd name="adj" fmla="val 1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6" name="Google Shape;3806;p33"/>
          <p:cNvGrpSpPr/>
          <p:nvPr/>
        </p:nvGrpSpPr>
        <p:grpSpPr>
          <a:xfrm>
            <a:off x="8009713" y="133352"/>
            <a:ext cx="419978" cy="314981"/>
            <a:chOff x="2739963" y="4484939"/>
            <a:chExt cx="419978" cy="314981"/>
          </a:xfrm>
        </p:grpSpPr>
        <p:sp>
          <p:nvSpPr>
            <p:cNvPr id="3807" name="Google Shape;3807;p33"/>
            <p:cNvSpPr/>
            <p:nvPr/>
          </p:nvSpPr>
          <p:spPr>
            <a:xfrm>
              <a:off x="2739963" y="4484939"/>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33"/>
            <p:cNvSpPr/>
            <p:nvPr/>
          </p:nvSpPr>
          <p:spPr>
            <a:xfrm>
              <a:off x="2949948" y="4484939"/>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33"/>
            <p:cNvSpPr/>
            <p:nvPr/>
          </p:nvSpPr>
          <p:spPr>
            <a:xfrm>
              <a:off x="2844955" y="4589930"/>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33"/>
            <p:cNvSpPr/>
            <p:nvPr/>
          </p:nvSpPr>
          <p:spPr>
            <a:xfrm>
              <a:off x="3054941" y="4589930"/>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33"/>
            <p:cNvSpPr/>
            <p:nvPr/>
          </p:nvSpPr>
          <p:spPr>
            <a:xfrm>
              <a:off x="2739963" y="4694920"/>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33"/>
            <p:cNvSpPr/>
            <p:nvPr/>
          </p:nvSpPr>
          <p:spPr>
            <a:xfrm>
              <a:off x="2949948" y="4694920"/>
              <a:ext cx="105000" cy="10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3" name="Google Shape;3813;p33"/>
          <p:cNvGrpSpPr/>
          <p:nvPr/>
        </p:nvGrpSpPr>
        <p:grpSpPr>
          <a:xfrm>
            <a:off x="714300" y="4674513"/>
            <a:ext cx="537900" cy="315000"/>
            <a:chOff x="7012950" y="4705338"/>
            <a:chExt cx="537900" cy="315000"/>
          </a:xfrm>
        </p:grpSpPr>
        <p:sp>
          <p:nvSpPr>
            <p:cNvPr id="3814" name="Google Shape;3814;p33"/>
            <p:cNvSpPr/>
            <p:nvPr/>
          </p:nvSpPr>
          <p:spPr>
            <a:xfrm>
              <a:off x="7012950" y="4705338"/>
              <a:ext cx="537900" cy="3150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33"/>
            <p:cNvSpPr/>
            <p:nvPr/>
          </p:nvSpPr>
          <p:spPr>
            <a:xfrm>
              <a:off x="7039924" y="4721062"/>
              <a:ext cx="483900" cy="2835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33"/>
            <p:cNvSpPr/>
            <p:nvPr/>
          </p:nvSpPr>
          <p:spPr>
            <a:xfrm>
              <a:off x="7069196" y="4738238"/>
              <a:ext cx="425400" cy="2493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33"/>
            <p:cNvSpPr/>
            <p:nvPr/>
          </p:nvSpPr>
          <p:spPr>
            <a:xfrm>
              <a:off x="7099072" y="4755656"/>
              <a:ext cx="365400" cy="2142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33"/>
            <p:cNvSpPr/>
            <p:nvPr/>
          </p:nvSpPr>
          <p:spPr>
            <a:xfrm>
              <a:off x="7130037" y="4773679"/>
              <a:ext cx="303600" cy="1782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33"/>
            <p:cNvSpPr/>
            <p:nvPr/>
          </p:nvSpPr>
          <p:spPr>
            <a:xfrm>
              <a:off x="7160035" y="4791339"/>
              <a:ext cx="243600" cy="143100"/>
            </a:xfrm>
            <a:prstGeom prst="roundRect">
              <a:avLst>
                <a:gd name="adj"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20" name="Google Shape;3820;p33"/>
          <p:cNvSpPr/>
          <p:nvPr/>
        </p:nvSpPr>
        <p:spPr>
          <a:xfrm>
            <a:off x="1493675" y="4607915"/>
            <a:ext cx="459900" cy="448200"/>
          </a:xfrm>
          <a:prstGeom prst="star7">
            <a:avLst>
              <a:gd name="adj" fmla="val 8145"/>
              <a:gd name="hf" fmla="val 102572"/>
              <a:gd name="vf" fmla="val 10521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1" name="Google Shape;3821;p33"/>
          <p:cNvGrpSpPr/>
          <p:nvPr/>
        </p:nvGrpSpPr>
        <p:grpSpPr>
          <a:xfrm rot="5400000">
            <a:off x="2167521" y="4685025"/>
            <a:ext cx="277227" cy="294000"/>
            <a:chOff x="-10823662" y="-922650"/>
            <a:chExt cx="277227" cy="294000"/>
          </a:xfrm>
        </p:grpSpPr>
        <p:cxnSp>
          <p:nvCxnSpPr>
            <p:cNvPr id="3822" name="Google Shape;3822;p33"/>
            <p:cNvCxnSpPr/>
            <p:nvPr/>
          </p:nvCxnSpPr>
          <p:spPr>
            <a:xfrm>
              <a:off x="-10823662" y="-922650"/>
              <a:ext cx="0" cy="294000"/>
            </a:xfrm>
            <a:prstGeom prst="straightConnector1">
              <a:avLst/>
            </a:prstGeom>
            <a:noFill/>
            <a:ln w="38100" cap="flat" cmpd="sng">
              <a:solidFill>
                <a:schemeClr val="dk1"/>
              </a:solidFill>
              <a:prstDash val="solid"/>
              <a:round/>
              <a:headEnd type="none" w="med" len="med"/>
              <a:tailEnd type="none" w="med" len="med"/>
            </a:ln>
          </p:spPr>
        </p:cxnSp>
        <p:cxnSp>
          <p:nvCxnSpPr>
            <p:cNvPr id="3823" name="Google Shape;3823;p33"/>
            <p:cNvCxnSpPr/>
            <p:nvPr/>
          </p:nvCxnSpPr>
          <p:spPr>
            <a:xfrm>
              <a:off x="-10754356" y="-922650"/>
              <a:ext cx="0" cy="294000"/>
            </a:xfrm>
            <a:prstGeom prst="straightConnector1">
              <a:avLst/>
            </a:prstGeom>
            <a:noFill/>
            <a:ln w="38100" cap="flat" cmpd="sng">
              <a:solidFill>
                <a:schemeClr val="dk1"/>
              </a:solidFill>
              <a:prstDash val="solid"/>
              <a:round/>
              <a:headEnd type="none" w="med" len="med"/>
              <a:tailEnd type="none" w="med" len="med"/>
            </a:ln>
          </p:spPr>
        </p:cxnSp>
        <p:cxnSp>
          <p:nvCxnSpPr>
            <p:cNvPr id="3824" name="Google Shape;3824;p33"/>
            <p:cNvCxnSpPr/>
            <p:nvPr/>
          </p:nvCxnSpPr>
          <p:spPr>
            <a:xfrm>
              <a:off x="-10685049" y="-922650"/>
              <a:ext cx="0" cy="294000"/>
            </a:xfrm>
            <a:prstGeom prst="straightConnector1">
              <a:avLst/>
            </a:prstGeom>
            <a:noFill/>
            <a:ln w="38100" cap="flat" cmpd="sng">
              <a:solidFill>
                <a:schemeClr val="dk1"/>
              </a:solidFill>
              <a:prstDash val="solid"/>
              <a:round/>
              <a:headEnd type="none" w="med" len="med"/>
              <a:tailEnd type="none" w="med" len="med"/>
            </a:ln>
          </p:spPr>
        </p:cxnSp>
        <p:cxnSp>
          <p:nvCxnSpPr>
            <p:cNvPr id="3825" name="Google Shape;3825;p33"/>
            <p:cNvCxnSpPr/>
            <p:nvPr/>
          </p:nvCxnSpPr>
          <p:spPr>
            <a:xfrm>
              <a:off x="-10615742" y="-922650"/>
              <a:ext cx="0" cy="294000"/>
            </a:xfrm>
            <a:prstGeom prst="straightConnector1">
              <a:avLst/>
            </a:prstGeom>
            <a:noFill/>
            <a:ln w="38100" cap="flat" cmpd="sng">
              <a:solidFill>
                <a:schemeClr val="dk1"/>
              </a:solidFill>
              <a:prstDash val="solid"/>
              <a:round/>
              <a:headEnd type="none" w="med" len="med"/>
              <a:tailEnd type="none" w="med" len="med"/>
            </a:ln>
          </p:spPr>
        </p:cxnSp>
        <p:cxnSp>
          <p:nvCxnSpPr>
            <p:cNvPr id="3826" name="Google Shape;3826;p33"/>
            <p:cNvCxnSpPr/>
            <p:nvPr/>
          </p:nvCxnSpPr>
          <p:spPr>
            <a:xfrm>
              <a:off x="-10546436" y="-922650"/>
              <a:ext cx="0" cy="294000"/>
            </a:xfrm>
            <a:prstGeom prst="straightConnector1">
              <a:avLst/>
            </a:prstGeom>
            <a:noFill/>
            <a:ln w="38100" cap="flat" cmpd="sng">
              <a:solidFill>
                <a:schemeClr val="dk1"/>
              </a:solidFill>
              <a:prstDash val="solid"/>
              <a:round/>
              <a:headEnd type="none" w="med" len="med"/>
              <a:tailEnd type="none" w="med" len="med"/>
            </a:ln>
          </p:spPr>
        </p:cxn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300" y="549600"/>
            <a:ext cx="7715400" cy="468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Font typeface="Audiowide"/>
              <a:buNone/>
              <a:defRPr sz="2800" i="1">
                <a:solidFill>
                  <a:schemeClr val="dk1"/>
                </a:solidFill>
                <a:latin typeface="Audiowide"/>
                <a:ea typeface="Audiowide"/>
                <a:cs typeface="Audiowide"/>
                <a:sym typeface="Audiowide"/>
              </a:defRPr>
            </a:lvl1pPr>
            <a:lvl2pPr lvl="1">
              <a:lnSpc>
                <a:spcPct val="100000"/>
              </a:lnSpc>
              <a:spcBef>
                <a:spcPts val="0"/>
              </a:spcBef>
              <a:spcAft>
                <a:spcPts val="0"/>
              </a:spcAft>
              <a:buClr>
                <a:schemeClr val="dk1"/>
              </a:buClr>
              <a:buSzPts val="2800"/>
              <a:buFont typeface="Audiowide"/>
              <a:buNone/>
              <a:defRPr sz="2800" i="1">
                <a:solidFill>
                  <a:schemeClr val="dk1"/>
                </a:solidFill>
                <a:latin typeface="Audiowide"/>
                <a:ea typeface="Audiowide"/>
                <a:cs typeface="Audiowide"/>
                <a:sym typeface="Audiowide"/>
              </a:defRPr>
            </a:lvl2pPr>
            <a:lvl3pPr lvl="2">
              <a:lnSpc>
                <a:spcPct val="100000"/>
              </a:lnSpc>
              <a:spcBef>
                <a:spcPts val="0"/>
              </a:spcBef>
              <a:spcAft>
                <a:spcPts val="0"/>
              </a:spcAft>
              <a:buClr>
                <a:schemeClr val="dk1"/>
              </a:buClr>
              <a:buSzPts val="2800"/>
              <a:buFont typeface="Audiowide"/>
              <a:buNone/>
              <a:defRPr sz="2800" i="1">
                <a:solidFill>
                  <a:schemeClr val="dk1"/>
                </a:solidFill>
                <a:latin typeface="Audiowide"/>
                <a:ea typeface="Audiowide"/>
                <a:cs typeface="Audiowide"/>
                <a:sym typeface="Audiowide"/>
              </a:defRPr>
            </a:lvl3pPr>
            <a:lvl4pPr lvl="3">
              <a:lnSpc>
                <a:spcPct val="100000"/>
              </a:lnSpc>
              <a:spcBef>
                <a:spcPts val="0"/>
              </a:spcBef>
              <a:spcAft>
                <a:spcPts val="0"/>
              </a:spcAft>
              <a:buClr>
                <a:schemeClr val="dk1"/>
              </a:buClr>
              <a:buSzPts val="2800"/>
              <a:buFont typeface="Audiowide"/>
              <a:buNone/>
              <a:defRPr sz="2800" i="1">
                <a:solidFill>
                  <a:schemeClr val="dk1"/>
                </a:solidFill>
                <a:latin typeface="Audiowide"/>
                <a:ea typeface="Audiowide"/>
                <a:cs typeface="Audiowide"/>
                <a:sym typeface="Audiowide"/>
              </a:defRPr>
            </a:lvl4pPr>
            <a:lvl5pPr lvl="4">
              <a:lnSpc>
                <a:spcPct val="100000"/>
              </a:lnSpc>
              <a:spcBef>
                <a:spcPts val="0"/>
              </a:spcBef>
              <a:spcAft>
                <a:spcPts val="0"/>
              </a:spcAft>
              <a:buClr>
                <a:schemeClr val="dk1"/>
              </a:buClr>
              <a:buSzPts val="2800"/>
              <a:buFont typeface="Audiowide"/>
              <a:buNone/>
              <a:defRPr sz="2800" i="1">
                <a:solidFill>
                  <a:schemeClr val="dk1"/>
                </a:solidFill>
                <a:latin typeface="Audiowide"/>
                <a:ea typeface="Audiowide"/>
                <a:cs typeface="Audiowide"/>
                <a:sym typeface="Audiowide"/>
              </a:defRPr>
            </a:lvl5pPr>
            <a:lvl6pPr lvl="5">
              <a:lnSpc>
                <a:spcPct val="100000"/>
              </a:lnSpc>
              <a:spcBef>
                <a:spcPts val="0"/>
              </a:spcBef>
              <a:spcAft>
                <a:spcPts val="0"/>
              </a:spcAft>
              <a:buClr>
                <a:schemeClr val="dk1"/>
              </a:buClr>
              <a:buSzPts val="2800"/>
              <a:buFont typeface="Audiowide"/>
              <a:buNone/>
              <a:defRPr sz="2800" i="1">
                <a:solidFill>
                  <a:schemeClr val="dk1"/>
                </a:solidFill>
                <a:latin typeface="Audiowide"/>
                <a:ea typeface="Audiowide"/>
                <a:cs typeface="Audiowide"/>
                <a:sym typeface="Audiowide"/>
              </a:defRPr>
            </a:lvl6pPr>
            <a:lvl7pPr lvl="6">
              <a:lnSpc>
                <a:spcPct val="100000"/>
              </a:lnSpc>
              <a:spcBef>
                <a:spcPts val="0"/>
              </a:spcBef>
              <a:spcAft>
                <a:spcPts val="0"/>
              </a:spcAft>
              <a:buClr>
                <a:schemeClr val="dk1"/>
              </a:buClr>
              <a:buSzPts val="2800"/>
              <a:buFont typeface="Audiowide"/>
              <a:buNone/>
              <a:defRPr sz="2800" i="1">
                <a:solidFill>
                  <a:schemeClr val="dk1"/>
                </a:solidFill>
                <a:latin typeface="Audiowide"/>
                <a:ea typeface="Audiowide"/>
                <a:cs typeface="Audiowide"/>
                <a:sym typeface="Audiowide"/>
              </a:defRPr>
            </a:lvl7pPr>
            <a:lvl8pPr lvl="7">
              <a:lnSpc>
                <a:spcPct val="100000"/>
              </a:lnSpc>
              <a:spcBef>
                <a:spcPts val="0"/>
              </a:spcBef>
              <a:spcAft>
                <a:spcPts val="0"/>
              </a:spcAft>
              <a:buClr>
                <a:schemeClr val="dk1"/>
              </a:buClr>
              <a:buSzPts val="2800"/>
              <a:buFont typeface="Audiowide"/>
              <a:buNone/>
              <a:defRPr sz="2800" i="1">
                <a:solidFill>
                  <a:schemeClr val="dk1"/>
                </a:solidFill>
                <a:latin typeface="Audiowide"/>
                <a:ea typeface="Audiowide"/>
                <a:cs typeface="Audiowide"/>
                <a:sym typeface="Audiowide"/>
              </a:defRPr>
            </a:lvl8pPr>
            <a:lvl9pPr lvl="8">
              <a:lnSpc>
                <a:spcPct val="100000"/>
              </a:lnSpc>
              <a:spcBef>
                <a:spcPts val="0"/>
              </a:spcBef>
              <a:spcAft>
                <a:spcPts val="0"/>
              </a:spcAft>
              <a:buClr>
                <a:schemeClr val="dk1"/>
              </a:buClr>
              <a:buSzPts val="2800"/>
              <a:buFont typeface="Audiowide"/>
              <a:buNone/>
              <a:defRPr sz="2800" i="1">
                <a:solidFill>
                  <a:schemeClr val="dk1"/>
                </a:solidFill>
                <a:latin typeface="Audiowide"/>
                <a:ea typeface="Audiowide"/>
                <a:cs typeface="Audiowide"/>
                <a:sym typeface="Audiowide"/>
              </a:defRPr>
            </a:lvl9pPr>
          </a:lstStyle>
          <a:p>
            <a:endParaRPr/>
          </a:p>
        </p:txBody>
      </p:sp>
      <p:sp>
        <p:nvSpPr>
          <p:cNvPr id="7" name="Google Shape;7;p1"/>
          <p:cNvSpPr txBox="1">
            <a:spLocks noGrp="1"/>
          </p:cNvSpPr>
          <p:nvPr>
            <p:ph type="body" idx="1"/>
          </p:nvPr>
        </p:nvSpPr>
        <p:spPr>
          <a:xfrm>
            <a:off x="714300" y="1152475"/>
            <a:ext cx="77154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Fira Sans"/>
              <a:buChar char="●"/>
              <a:defRPr sz="1800">
                <a:solidFill>
                  <a:schemeClr val="dk1"/>
                </a:solidFill>
                <a:latin typeface="Fira Sans"/>
                <a:ea typeface="Fira Sans"/>
                <a:cs typeface="Fira Sans"/>
                <a:sym typeface="Fira Sans"/>
              </a:defRPr>
            </a:lvl1pPr>
            <a:lvl2pPr marL="914400" lvl="1"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2pPr>
            <a:lvl3pPr marL="1371600" lvl="2"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3pPr>
            <a:lvl4pPr marL="1828800" lvl="3"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4pPr>
            <a:lvl5pPr marL="2286000" lvl="4"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5pPr>
            <a:lvl6pPr marL="2743200" lvl="5"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6pPr>
            <a:lvl7pPr marL="3200400" lvl="6"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7pPr>
            <a:lvl8pPr marL="3657600" lvl="7"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8pPr>
            <a:lvl9pPr marL="4114800" lvl="8"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6" r:id="rId4"/>
    <p:sldLayoutId id="2147483658" r:id="rId5"/>
    <p:sldLayoutId id="2147483660" r:id="rId6"/>
    <p:sldLayoutId id="2147483664" r:id="rId7"/>
    <p:sldLayoutId id="2147483678" r:id="rId8"/>
    <p:sldLayoutId id="2147483679" r:id="rId9"/>
    <p:sldLayoutId id="2147483680" r:id="rId10"/>
    <p:sldLayoutId id="214748368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3.xml"/><Relationship Id="rId7" Type="http://schemas.openxmlformats.org/officeDocument/2006/relationships/slide" Target="slide20.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17.xml"/><Relationship Id="rId5" Type="http://schemas.openxmlformats.org/officeDocument/2006/relationships/slide" Target="slide14.xml"/><Relationship Id="rId10" Type="http://schemas.openxmlformats.org/officeDocument/2006/relationships/slide" Target="slide31.xml"/><Relationship Id="rId4" Type="http://schemas.openxmlformats.org/officeDocument/2006/relationships/slide" Target="slide7.xml"/><Relationship Id="rId9" Type="http://schemas.openxmlformats.org/officeDocument/2006/relationships/slide" Target="slide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12"/>
        <p:cNvGrpSpPr/>
        <p:nvPr/>
      </p:nvGrpSpPr>
      <p:grpSpPr>
        <a:xfrm>
          <a:off x="0" y="0"/>
          <a:ext cx="0" cy="0"/>
          <a:chOff x="0" y="0"/>
          <a:chExt cx="0" cy="0"/>
        </a:xfrm>
      </p:grpSpPr>
      <p:sp>
        <p:nvSpPr>
          <p:cNvPr id="4785" name="Google Shape;4785;p38"/>
          <p:cNvSpPr txBox="1">
            <a:spLocks noGrp="1"/>
          </p:cNvSpPr>
          <p:nvPr>
            <p:ph type="subTitle" idx="1"/>
          </p:nvPr>
        </p:nvSpPr>
        <p:spPr>
          <a:xfrm>
            <a:off x="731025" y="3990949"/>
            <a:ext cx="5052600" cy="671105"/>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lt-LT" sz="1600" dirty="0"/>
              <a:t>Darbą atliko Kauno „Vyturio“ gimnazijos mokinys Karolis Dzinzinas</a:t>
            </a:r>
            <a:endParaRPr sz="1600" dirty="0"/>
          </a:p>
        </p:txBody>
      </p:sp>
      <p:sp>
        <p:nvSpPr>
          <p:cNvPr id="4786" name="Google Shape;4786;p38"/>
          <p:cNvSpPr txBox="1">
            <a:spLocks noGrp="1"/>
          </p:cNvSpPr>
          <p:nvPr>
            <p:ph type="ctrTitle"/>
          </p:nvPr>
        </p:nvSpPr>
        <p:spPr>
          <a:xfrm>
            <a:off x="698025" y="549596"/>
            <a:ext cx="5959950" cy="2258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lt-LT" sz="4000" dirty="0"/>
              <a:t>Elektromagnetinė indukcija</a:t>
            </a:r>
            <a:endParaRPr sz="4000" dirty="0"/>
          </a:p>
        </p:txBody>
      </p:sp>
      <p:grpSp>
        <p:nvGrpSpPr>
          <p:cNvPr id="4788" name="Google Shape;4788;p38"/>
          <p:cNvGrpSpPr/>
          <p:nvPr/>
        </p:nvGrpSpPr>
        <p:grpSpPr>
          <a:xfrm>
            <a:off x="710780" y="2835993"/>
            <a:ext cx="5072451" cy="921595"/>
            <a:chOff x="710780" y="2961298"/>
            <a:chExt cx="5072451" cy="921595"/>
          </a:xfrm>
        </p:grpSpPr>
        <p:sp>
          <p:nvSpPr>
            <p:cNvPr id="4789" name="Google Shape;4789;p38"/>
            <p:cNvSpPr/>
            <p:nvPr/>
          </p:nvSpPr>
          <p:spPr>
            <a:xfrm rot="-8100000">
              <a:off x="3741173" y="345523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90" name="Google Shape;4790;p38"/>
            <p:cNvSpPr/>
            <p:nvPr/>
          </p:nvSpPr>
          <p:spPr>
            <a:xfrm rot="10800000">
              <a:off x="3708000" y="3422305"/>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91" name="Google Shape;4791;p38"/>
            <p:cNvSpPr/>
            <p:nvPr/>
          </p:nvSpPr>
          <p:spPr>
            <a:xfrm rot="-8100000">
              <a:off x="3510662" y="345523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92" name="Google Shape;4792;p38"/>
            <p:cNvSpPr/>
            <p:nvPr/>
          </p:nvSpPr>
          <p:spPr>
            <a:xfrm rot="10800000">
              <a:off x="3477488" y="3422305"/>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93" name="Google Shape;4793;p38"/>
            <p:cNvSpPr/>
            <p:nvPr/>
          </p:nvSpPr>
          <p:spPr>
            <a:xfrm rot="-8100000">
              <a:off x="3280150" y="345523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94" name="Google Shape;4794;p38"/>
            <p:cNvSpPr/>
            <p:nvPr/>
          </p:nvSpPr>
          <p:spPr>
            <a:xfrm rot="10800000">
              <a:off x="3246976" y="3422305"/>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95" name="Google Shape;4795;p38"/>
            <p:cNvSpPr/>
            <p:nvPr/>
          </p:nvSpPr>
          <p:spPr>
            <a:xfrm rot="-8100000">
              <a:off x="3741173" y="322473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96" name="Google Shape;4796;p38"/>
            <p:cNvSpPr/>
            <p:nvPr/>
          </p:nvSpPr>
          <p:spPr>
            <a:xfrm rot="10800000">
              <a:off x="3708000" y="3191801"/>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97" name="Google Shape;4797;p38"/>
            <p:cNvSpPr/>
            <p:nvPr/>
          </p:nvSpPr>
          <p:spPr>
            <a:xfrm rot="-8100000">
              <a:off x="3510662" y="322473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98" name="Google Shape;4798;p38"/>
            <p:cNvSpPr/>
            <p:nvPr/>
          </p:nvSpPr>
          <p:spPr>
            <a:xfrm rot="10800000">
              <a:off x="3477488" y="3191801"/>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99" name="Google Shape;4799;p38"/>
            <p:cNvSpPr/>
            <p:nvPr/>
          </p:nvSpPr>
          <p:spPr>
            <a:xfrm rot="-8100000">
              <a:off x="3280150" y="322473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00" name="Google Shape;4800;p38"/>
            <p:cNvSpPr/>
            <p:nvPr/>
          </p:nvSpPr>
          <p:spPr>
            <a:xfrm rot="10800000">
              <a:off x="3246976" y="3191801"/>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01" name="Google Shape;4801;p38"/>
            <p:cNvSpPr/>
            <p:nvPr/>
          </p:nvSpPr>
          <p:spPr>
            <a:xfrm rot="-8100000">
              <a:off x="3741173" y="2994228"/>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02" name="Google Shape;4802;p38"/>
            <p:cNvSpPr/>
            <p:nvPr/>
          </p:nvSpPr>
          <p:spPr>
            <a:xfrm rot="10800000">
              <a:off x="3708000" y="296129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03" name="Google Shape;4803;p38"/>
            <p:cNvSpPr/>
            <p:nvPr/>
          </p:nvSpPr>
          <p:spPr>
            <a:xfrm rot="-8100000">
              <a:off x="3510662" y="2994228"/>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04" name="Google Shape;4804;p38"/>
            <p:cNvSpPr/>
            <p:nvPr/>
          </p:nvSpPr>
          <p:spPr>
            <a:xfrm rot="10800000">
              <a:off x="3477488" y="296129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05" name="Google Shape;4805;p38"/>
            <p:cNvSpPr/>
            <p:nvPr/>
          </p:nvSpPr>
          <p:spPr>
            <a:xfrm rot="-8100000">
              <a:off x="3280150" y="2994228"/>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06" name="Google Shape;4806;p38"/>
            <p:cNvSpPr/>
            <p:nvPr/>
          </p:nvSpPr>
          <p:spPr>
            <a:xfrm rot="10800000">
              <a:off x="3246976" y="296129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07" name="Google Shape;4807;p38"/>
            <p:cNvSpPr/>
            <p:nvPr/>
          </p:nvSpPr>
          <p:spPr>
            <a:xfrm rot="-8100000">
              <a:off x="3049629" y="345523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08" name="Google Shape;4808;p38"/>
            <p:cNvSpPr/>
            <p:nvPr/>
          </p:nvSpPr>
          <p:spPr>
            <a:xfrm rot="10800000">
              <a:off x="3016456" y="3422305"/>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09" name="Google Shape;4809;p38"/>
            <p:cNvSpPr/>
            <p:nvPr/>
          </p:nvSpPr>
          <p:spPr>
            <a:xfrm rot="-8100000">
              <a:off x="3049629" y="322473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10" name="Google Shape;4810;p38"/>
            <p:cNvSpPr/>
            <p:nvPr/>
          </p:nvSpPr>
          <p:spPr>
            <a:xfrm rot="10800000">
              <a:off x="3016456" y="3191801"/>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11" name="Google Shape;4811;p38"/>
            <p:cNvSpPr/>
            <p:nvPr/>
          </p:nvSpPr>
          <p:spPr>
            <a:xfrm rot="-8100000">
              <a:off x="3049629" y="2994228"/>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12" name="Google Shape;4812;p38"/>
            <p:cNvSpPr/>
            <p:nvPr/>
          </p:nvSpPr>
          <p:spPr>
            <a:xfrm rot="10800000">
              <a:off x="3016456" y="296129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13" name="Google Shape;4813;p38"/>
            <p:cNvSpPr/>
            <p:nvPr/>
          </p:nvSpPr>
          <p:spPr>
            <a:xfrm rot="-8100000">
              <a:off x="2819127" y="345523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14" name="Google Shape;4814;p38"/>
            <p:cNvSpPr/>
            <p:nvPr/>
          </p:nvSpPr>
          <p:spPr>
            <a:xfrm rot="10800000">
              <a:off x="2785954" y="3422305"/>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15" name="Google Shape;4815;p38"/>
            <p:cNvSpPr/>
            <p:nvPr/>
          </p:nvSpPr>
          <p:spPr>
            <a:xfrm rot="-8100000">
              <a:off x="2819127" y="322473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16" name="Google Shape;4816;p38"/>
            <p:cNvSpPr/>
            <p:nvPr/>
          </p:nvSpPr>
          <p:spPr>
            <a:xfrm rot="10800000">
              <a:off x="2785954" y="3191801"/>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17" name="Google Shape;4817;p38"/>
            <p:cNvSpPr/>
            <p:nvPr/>
          </p:nvSpPr>
          <p:spPr>
            <a:xfrm rot="-8100000">
              <a:off x="2819127" y="2994228"/>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18" name="Google Shape;4818;p38"/>
            <p:cNvSpPr/>
            <p:nvPr/>
          </p:nvSpPr>
          <p:spPr>
            <a:xfrm rot="10800000">
              <a:off x="2785954" y="296129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19" name="Google Shape;4819;p38"/>
            <p:cNvSpPr/>
            <p:nvPr/>
          </p:nvSpPr>
          <p:spPr>
            <a:xfrm rot="-8100000">
              <a:off x="2588601" y="345523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20" name="Google Shape;4820;p38"/>
            <p:cNvSpPr/>
            <p:nvPr/>
          </p:nvSpPr>
          <p:spPr>
            <a:xfrm rot="10800000">
              <a:off x="2555428" y="3422305"/>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21" name="Google Shape;4821;p38"/>
            <p:cNvSpPr/>
            <p:nvPr/>
          </p:nvSpPr>
          <p:spPr>
            <a:xfrm rot="-8100000">
              <a:off x="2588601" y="322473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22" name="Google Shape;4822;p38"/>
            <p:cNvSpPr/>
            <p:nvPr/>
          </p:nvSpPr>
          <p:spPr>
            <a:xfrm rot="10800000">
              <a:off x="2555428" y="3191801"/>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23" name="Google Shape;4823;p38"/>
            <p:cNvSpPr/>
            <p:nvPr/>
          </p:nvSpPr>
          <p:spPr>
            <a:xfrm rot="-8100000">
              <a:off x="2588601" y="2994228"/>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24" name="Google Shape;4824;p38"/>
            <p:cNvSpPr/>
            <p:nvPr/>
          </p:nvSpPr>
          <p:spPr>
            <a:xfrm rot="10800000">
              <a:off x="2555428" y="296129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25" name="Google Shape;4825;p38"/>
            <p:cNvSpPr/>
            <p:nvPr/>
          </p:nvSpPr>
          <p:spPr>
            <a:xfrm rot="-8100000">
              <a:off x="3741173" y="368572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26" name="Google Shape;4826;p38"/>
            <p:cNvSpPr/>
            <p:nvPr/>
          </p:nvSpPr>
          <p:spPr>
            <a:xfrm rot="10800000">
              <a:off x="3708000" y="3652793"/>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27" name="Google Shape;4827;p38"/>
            <p:cNvSpPr/>
            <p:nvPr/>
          </p:nvSpPr>
          <p:spPr>
            <a:xfrm rot="-8100000">
              <a:off x="3510662" y="368572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28" name="Google Shape;4828;p38"/>
            <p:cNvSpPr/>
            <p:nvPr/>
          </p:nvSpPr>
          <p:spPr>
            <a:xfrm rot="10800000">
              <a:off x="3477488" y="3652793"/>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29" name="Google Shape;4829;p38"/>
            <p:cNvSpPr/>
            <p:nvPr/>
          </p:nvSpPr>
          <p:spPr>
            <a:xfrm rot="-8100000">
              <a:off x="3280150" y="368572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30" name="Google Shape;4830;p38"/>
            <p:cNvSpPr/>
            <p:nvPr/>
          </p:nvSpPr>
          <p:spPr>
            <a:xfrm rot="10800000">
              <a:off x="3246976" y="3652793"/>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31" name="Google Shape;4831;p38"/>
            <p:cNvSpPr/>
            <p:nvPr/>
          </p:nvSpPr>
          <p:spPr>
            <a:xfrm rot="-8100000">
              <a:off x="3049629" y="368572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32" name="Google Shape;4832;p38"/>
            <p:cNvSpPr/>
            <p:nvPr/>
          </p:nvSpPr>
          <p:spPr>
            <a:xfrm rot="10800000">
              <a:off x="3016456" y="3652793"/>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33" name="Google Shape;4833;p38"/>
            <p:cNvSpPr/>
            <p:nvPr/>
          </p:nvSpPr>
          <p:spPr>
            <a:xfrm rot="-8100000">
              <a:off x="2819127" y="368572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34" name="Google Shape;4834;p38"/>
            <p:cNvSpPr/>
            <p:nvPr/>
          </p:nvSpPr>
          <p:spPr>
            <a:xfrm rot="10800000">
              <a:off x="2785954" y="3652793"/>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35" name="Google Shape;4835;p38"/>
            <p:cNvSpPr/>
            <p:nvPr/>
          </p:nvSpPr>
          <p:spPr>
            <a:xfrm rot="-8100000">
              <a:off x="2588601" y="368572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36" name="Google Shape;4836;p38"/>
            <p:cNvSpPr/>
            <p:nvPr/>
          </p:nvSpPr>
          <p:spPr>
            <a:xfrm rot="10800000">
              <a:off x="2555428" y="3652793"/>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37" name="Google Shape;4837;p38"/>
            <p:cNvSpPr/>
            <p:nvPr/>
          </p:nvSpPr>
          <p:spPr>
            <a:xfrm rot="-8100000">
              <a:off x="2357777" y="345523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38" name="Google Shape;4838;p38"/>
            <p:cNvSpPr/>
            <p:nvPr/>
          </p:nvSpPr>
          <p:spPr>
            <a:xfrm rot="10800000">
              <a:off x="2324604" y="3422305"/>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39" name="Google Shape;4839;p38"/>
            <p:cNvSpPr/>
            <p:nvPr/>
          </p:nvSpPr>
          <p:spPr>
            <a:xfrm rot="-8100000">
              <a:off x="2127266" y="345523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40" name="Google Shape;4840;p38"/>
            <p:cNvSpPr/>
            <p:nvPr/>
          </p:nvSpPr>
          <p:spPr>
            <a:xfrm rot="10800000">
              <a:off x="2094092" y="3422305"/>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41" name="Google Shape;4841;p38"/>
            <p:cNvSpPr/>
            <p:nvPr/>
          </p:nvSpPr>
          <p:spPr>
            <a:xfrm rot="-8100000">
              <a:off x="1896754" y="345523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42" name="Google Shape;4842;p38"/>
            <p:cNvSpPr/>
            <p:nvPr/>
          </p:nvSpPr>
          <p:spPr>
            <a:xfrm rot="10800000">
              <a:off x="1863580" y="3422305"/>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43" name="Google Shape;4843;p38"/>
            <p:cNvSpPr/>
            <p:nvPr/>
          </p:nvSpPr>
          <p:spPr>
            <a:xfrm rot="-8100000">
              <a:off x="2357777" y="322473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44" name="Google Shape;4844;p38"/>
            <p:cNvSpPr/>
            <p:nvPr/>
          </p:nvSpPr>
          <p:spPr>
            <a:xfrm rot="10800000">
              <a:off x="2324604" y="3191801"/>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45" name="Google Shape;4845;p38"/>
            <p:cNvSpPr/>
            <p:nvPr/>
          </p:nvSpPr>
          <p:spPr>
            <a:xfrm rot="-8100000">
              <a:off x="2127266" y="322473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46" name="Google Shape;4846;p38"/>
            <p:cNvSpPr/>
            <p:nvPr/>
          </p:nvSpPr>
          <p:spPr>
            <a:xfrm rot="10800000">
              <a:off x="2094092" y="3191801"/>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47" name="Google Shape;4847;p38"/>
            <p:cNvSpPr/>
            <p:nvPr/>
          </p:nvSpPr>
          <p:spPr>
            <a:xfrm rot="-8100000">
              <a:off x="1896754" y="322473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48" name="Google Shape;4848;p38"/>
            <p:cNvSpPr/>
            <p:nvPr/>
          </p:nvSpPr>
          <p:spPr>
            <a:xfrm rot="10800000">
              <a:off x="1863580" y="3191801"/>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49" name="Google Shape;4849;p38"/>
            <p:cNvSpPr/>
            <p:nvPr/>
          </p:nvSpPr>
          <p:spPr>
            <a:xfrm rot="-8100000">
              <a:off x="2357777" y="2994228"/>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50" name="Google Shape;4850;p38"/>
            <p:cNvSpPr/>
            <p:nvPr/>
          </p:nvSpPr>
          <p:spPr>
            <a:xfrm rot="10800000">
              <a:off x="2324604" y="296129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51" name="Google Shape;4851;p38"/>
            <p:cNvSpPr/>
            <p:nvPr/>
          </p:nvSpPr>
          <p:spPr>
            <a:xfrm rot="-8100000">
              <a:off x="2127266" y="2994228"/>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52" name="Google Shape;4852;p38"/>
            <p:cNvSpPr/>
            <p:nvPr/>
          </p:nvSpPr>
          <p:spPr>
            <a:xfrm rot="10800000">
              <a:off x="2094092" y="296129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53" name="Google Shape;4853;p38"/>
            <p:cNvSpPr/>
            <p:nvPr/>
          </p:nvSpPr>
          <p:spPr>
            <a:xfrm rot="-8100000">
              <a:off x="1896754" y="2994228"/>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54" name="Google Shape;4854;p38"/>
            <p:cNvSpPr/>
            <p:nvPr/>
          </p:nvSpPr>
          <p:spPr>
            <a:xfrm rot="10800000">
              <a:off x="1863580" y="296129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55" name="Google Shape;4855;p38"/>
            <p:cNvSpPr/>
            <p:nvPr/>
          </p:nvSpPr>
          <p:spPr>
            <a:xfrm rot="-8100000">
              <a:off x="1666233" y="345523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56" name="Google Shape;4856;p38"/>
            <p:cNvSpPr/>
            <p:nvPr/>
          </p:nvSpPr>
          <p:spPr>
            <a:xfrm rot="10800000">
              <a:off x="1633060" y="3422305"/>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57" name="Google Shape;4857;p38"/>
            <p:cNvSpPr/>
            <p:nvPr/>
          </p:nvSpPr>
          <p:spPr>
            <a:xfrm rot="-8100000">
              <a:off x="1666233" y="322473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58" name="Google Shape;4858;p38"/>
            <p:cNvSpPr/>
            <p:nvPr/>
          </p:nvSpPr>
          <p:spPr>
            <a:xfrm rot="10800000">
              <a:off x="1633060" y="3191801"/>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59" name="Google Shape;4859;p38"/>
            <p:cNvSpPr/>
            <p:nvPr/>
          </p:nvSpPr>
          <p:spPr>
            <a:xfrm rot="-8100000">
              <a:off x="1666233" y="2994228"/>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60" name="Google Shape;4860;p38"/>
            <p:cNvSpPr/>
            <p:nvPr/>
          </p:nvSpPr>
          <p:spPr>
            <a:xfrm rot="10800000">
              <a:off x="1633060" y="296129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61" name="Google Shape;4861;p38"/>
            <p:cNvSpPr/>
            <p:nvPr/>
          </p:nvSpPr>
          <p:spPr>
            <a:xfrm rot="-8100000">
              <a:off x="1435731" y="345523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62" name="Google Shape;4862;p38"/>
            <p:cNvSpPr/>
            <p:nvPr/>
          </p:nvSpPr>
          <p:spPr>
            <a:xfrm rot="10800000">
              <a:off x="1402558" y="3422305"/>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63" name="Google Shape;4863;p38"/>
            <p:cNvSpPr/>
            <p:nvPr/>
          </p:nvSpPr>
          <p:spPr>
            <a:xfrm rot="-8100000">
              <a:off x="1435731" y="322473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64" name="Google Shape;4864;p38"/>
            <p:cNvSpPr/>
            <p:nvPr/>
          </p:nvSpPr>
          <p:spPr>
            <a:xfrm rot="10800000">
              <a:off x="1402558" y="3191801"/>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65" name="Google Shape;4865;p38"/>
            <p:cNvSpPr/>
            <p:nvPr/>
          </p:nvSpPr>
          <p:spPr>
            <a:xfrm rot="-8100000">
              <a:off x="1435731" y="2994228"/>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66" name="Google Shape;4866;p38"/>
            <p:cNvSpPr/>
            <p:nvPr/>
          </p:nvSpPr>
          <p:spPr>
            <a:xfrm rot="10800000">
              <a:off x="1402558" y="296129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67" name="Google Shape;4867;p38"/>
            <p:cNvSpPr/>
            <p:nvPr/>
          </p:nvSpPr>
          <p:spPr>
            <a:xfrm rot="-8100000">
              <a:off x="1205205" y="345523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68" name="Google Shape;4868;p38"/>
            <p:cNvSpPr/>
            <p:nvPr/>
          </p:nvSpPr>
          <p:spPr>
            <a:xfrm rot="10800000">
              <a:off x="1172032" y="3422305"/>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69" name="Google Shape;4869;p38"/>
            <p:cNvSpPr/>
            <p:nvPr/>
          </p:nvSpPr>
          <p:spPr>
            <a:xfrm rot="-8100000">
              <a:off x="1205205" y="322473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70" name="Google Shape;4870;p38"/>
            <p:cNvSpPr/>
            <p:nvPr/>
          </p:nvSpPr>
          <p:spPr>
            <a:xfrm rot="10800000">
              <a:off x="1172032" y="3191801"/>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71" name="Google Shape;4871;p38"/>
            <p:cNvSpPr/>
            <p:nvPr/>
          </p:nvSpPr>
          <p:spPr>
            <a:xfrm rot="-8100000">
              <a:off x="1205205" y="2994228"/>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72" name="Google Shape;4872;p38"/>
            <p:cNvSpPr/>
            <p:nvPr/>
          </p:nvSpPr>
          <p:spPr>
            <a:xfrm rot="10800000">
              <a:off x="1172032" y="296129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73" name="Google Shape;4873;p38"/>
            <p:cNvSpPr/>
            <p:nvPr/>
          </p:nvSpPr>
          <p:spPr>
            <a:xfrm rot="-8100000">
              <a:off x="2357777" y="368572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74" name="Google Shape;4874;p38"/>
            <p:cNvSpPr/>
            <p:nvPr/>
          </p:nvSpPr>
          <p:spPr>
            <a:xfrm rot="10800000">
              <a:off x="2324604" y="3652793"/>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75" name="Google Shape;4875;p38"/>
            <p:cNvSpPr/>
            <p:nvPr/>
          </p:nvSpPr>
          <p:spPr>
            <a:xfrm rot="-8100000">
              <a:off x="2127266" y="368572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76" name="Google Shape;4876;p38"/>
            <p:cNvSpPr/>
            <p:nvPr/>
          </p:nvSpPr>
          <p:spPr>
            <a:xfrm rot="10800000">
              <a:off x="2094092" y="3652793"/>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77" name="Google Shape;4877;p38"/>
            <p:cNvSpPr/>
            <p:nvPr/>
          </p:nvSpPr>
          <p:spPr>
            <a:xfrm rot="-8100000">
              <a:off x="1896754" y="368572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78" name="Google Shape;4878;p38"/>
            <p:cNvSpPr/>
            <p:nvPr/>
          </p:nvSpPr>
          <p:spPr>
            <a:xfrm rot="10800000">
              <a:off x="1863580" y="3652793"/>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79" name="Google Shape;4879;p38"/>
            <p:cNvSpPr/>
            <p:nvPr/>
          </p:nvSpPr>
          <p:spPr>
            <a:xfrm rot="-8100000">
              <a:off x="1666233" y="368572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80" name="Google Shape;4880;p38"/>
            <p:cNvSpPr/>
            <p:nvPr/>
          </p:nvSpPr>
          <p:spPr>
            <a:xfrm rot="10800000">
              <a:off x="1633060" y="3652793"/>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81" name="Google Shape;4881;p38"/>
            <p:cNvSpPr/>
            <p:nvPr/>
          </p:nvSpPr>
          <p:spPr>
            <a:xfrm rot="-8100000">
              <a:off x="1435731" y="368572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82" name="Google Shape;4882;p38"/>
            <p:cNvSpPr/>
            <p:nvPr/>
          </p:nvSpPr>
          <p:spPr>
            <a:xfrm rot="10800000">
              <a:off x="1402558" y="3652793"/>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83" name="Google Shape;4883;p38"/>
            <p:cNvSpPr/>
            <p:nvPr/>
          </p:nvSpPr>
          <p:spPr>
            <a:xfrm rot="-8100000">
              <a:off x="1205205" y="368572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84" name="Google Shape;4884;p38"/>
            <p:cNvSpPr/>
            <p:nvPr/>
          </p:nvSpPr>
          <p:spPr>
            <a:xfrm rot="10800000">
              <a:off x="1172032" y="3652793"/>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85" name="Google Shape;4885;p38"/>
            <p:cNvSpPr/>
            <p:nvPr/>
          </p:nvSpPr>
          <p:spPr>
            <a:xfrm rot="-8100000">
              <a:off x="974386" y="345523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86" name="Google Shape;4886;p38"/>
            <p:cNvSpPr/>
            <p:nvPr/>
          </p:nvSpPr>
          <p:spPr>
            <a:xfrm rot="10800000">
              <a:off x="941213" y="3422305"/>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87" name="Google Shape;4887;p38"/>
            <p:cNvSpPr/>
            <p:nvPr/>
          </p:nvSpPr>
          <p:spPr>
            <a:xfrm rot="-8100000">
              <a:off x="974386" y="322473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88" name="Google Shape;4888;p38"/>
            <p:cNvSpPr/>
            <p:nvPr/>
          </p:nvSpPr>
          <p:spPr>
            <a:xfrm rot="10800000">
              <a:off x="941213" y="3191801"/>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89" name="Google Shape;4889;p38"/>
            <p:cNvSpPr/>
            <p:nvPr/>
          </p:nvSpPr>
          <p:spPr>
            <a:xfrm rot="-8100000">
              <a:off x="974386" y="2994228"/>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90" name="Google Shape;4890;p38"/>
            <p:cNvSpPr/>
            <p:nvPr/>
          </p:nvSpPr>
          <p:spPr>
            <a:xfrm rot="10800000">
              <a:off x="941213" y="296129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91" name="Google Shape;4891;p38"/>
            <p:cNvSpPr/>
            <p:nvPr/>
          </p:nvSpPr>
          <p:spPr>
            <a:xfrm rot="-8100000">
              <a:off x="974386" y="368572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92" name="Google Shape;4892;p38"/>
            <p:cNvSpPr/>
            <p:nvPr/>
          </p:nvSpPr>
          <p:spPr>
            <a:xfrm rot="10800000">
              <a:off x="941213" y="3652793"/>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93" name="Google Shape;4893;p38"/>
            <p:cNvSpPr/>
            <p:nvPr/>
          </p:nvSpPr>
          <p:spPr>
            <a:xfrm rot="-8100000">
              <a:off x="743954" y="345523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94" name="Google Shape;4894;p38"/>
            <p:cNvSpPr/>
            <p:nvPr/>
          </p:nvSpPr>
          <p:spPr>
            <a:xfrm rot="10800000">
              <a:off x="710780" y="3422305"/>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95" name="Google Shape;4895;p38"/>
            <p:cNvSpPr/>
            <p:nvPr/>
          </p:nvSpPr>
          <p:spPr>
            <a:xfrm rot="-8100000">
              <a:off x="743954" y="322473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96" name="Google Shape;4896;p38"/>
            <p:cNvSpPr/>
            <p:nvPr/>
          </p:nvSpPr>
          <p:spPr>
            <a:xfrm rot="10800000">
              <a:off x="710780" y="3191801"/>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97" name="Google Shape;4897;p38"/>
            <p:cNvSpPr/>
            <p:nvPr/>
          </p:nvSpPr>
          <p:spPr>
            <a:xfrm rot="-8100000">
              <a:off x="743954" y="2994228"/>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98" name="Google Shape;4898;p38"/>
            <p:cNvSpPr/>
            <p:nvPr/>
          </p:nvSpPr>
          <p:spPr>
            <a:xfrm rot="10800000">
              <a:off x="710780" y="296129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99" name="Google Shape;4899;p38"/>
            <p:cNvSpPr/>
            <p:nvPr/>
          </p:nvSpPr>
          <p:spPr>
            <a:xfrm rot="-8100000">
              <a:off x="743954" y="368572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00" name="Google Shape;4900;p38"/>
            <p:cNvSpPr/>
            <p:nvPr/>
          </p:nvSpPr>
          <p:spPr>
            <a:xfrm rot="10800000">
              <a:off x="710780" y="3652793"/>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01" name="Google Shape;4901;p38"/>
            <p:cNvSpPr/>
            <p:nvPr/>
          </p:nvSpPr>
          <p:spPr>
            <a:xfrm rot="-8100000">
              <a:off x="4663733" y="345523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02" name="Google Shape;4902;p38"/>
            <p:cNvSpPr/>
            <p:nvPr/>
          </p:nvSpPr>
          <p:spPr>
            <a:xfrm rot="10800000">
              <a:off x="4630559" y="3422305"/>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03" name="Google Shape;4903;p38"/>
            <p:cNvSpPr/>
            <p:nvPr/>
          </p:nvSpPr>
          <p:spPr>
            <a:xfrm rot="-8100000">
              <a:off x="4433221" y="345523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04" name="Google Shape;4904;p38"/>
            <p:cNvSpPr/>
            <p:nvPr/>
          </p:nvSpPr>
          <p:spPr>
            <a:xfrm rot="10800000">
              <a:off x="4400048" y="3422305"/>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05" name="Google Shape;4905;p38"/>
            <p:cNvSpPr/>
            <p:nvPr/>
          </p:nvSpPr>
          <p:spPr>
            <a:xfrm rot="13500000">
              <a:off x="4202709" y="345523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06" name="Google Shape;4906;p38"/>
            <p:cNvSpPr/>
            <p:nvPr/>
          </p:nvSpPr>
          <p:spPr>
            <a:xfrm rot="10800000">
              <a:off x="4169536" y="3422305"/>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07" name="Google Shape;4907;p38"/>
            <p:cNvSpPr/>
            <p:nvPr/>
          </p:nvSpPr>
          <p:spPr>
            <a:xfrm rot="-8100000">
              <a:off x="4663733" y="322473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08" name="Google Shape;4908;p38"/>
            <p:cNvSpPr/>
            <p:nvPr/>
          </p:nvSpPr>
          <p:spPr>
            <a:xfrm rot="10800000">
              <a:off x="4630559" y="3191801"/>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09" name="Google Shape;4909;p38"/>
            <p:cNvSpPr/>
            <p:nvPr/>
          </p:nvSpPr>
          <p:spPr>
            <a:xfrm rot="-8100000">
              <a:off x="4433221" y="322473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10" name="Google Shape;4910;p38"/>
            <p:cNvSpPr/>
            <p:nvPr/>
          </p:nvSpPr>
          <p:spPr>
            <a:xfrm rot="10800000">
              <a:off x="4400048" y="3191801"/>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11" name="Google Shape;4911;p38"/>
            <p:cNvSpPr/>
            <p:nvPr/>
          </p:nvSpPr>
          <p:spPr>
            <a:xfrm rot="-8100000">
              <a:off x="4202709" y="322473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12" name="Google Shape;4912;p38"/>
            <p:cNvSpPr/>
            <p:nvPr/>
          </p:nvSpPr>
          <p:spPr>
            <a:xfrm rot="10800000">
              <a:off x="4169536" y="3191801"/>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13" name="Google Shape;4913;p38"/>
            <p:cNvSpPr/>
            <p:nvPr/>
          </p:nvSpPr>
          <p:spPr>
            <a:xfrm rot="-8100000">
              <a:off x="4663733" y="2994228"/>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14" name="Google Shape;4914;p38"/>
            <p:cNvSpPr/>
            <p:nvPr/>
          </p:nvSpPr>
          <p:spPr>
            <a:xfrm rot="10800000">
              <a:off x="4630559" y="296129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15" name="Google Shape;4915;p38"/>
            <p:cNvSpPr/>
            <p:nvPr/>
          </p:nvSpPr>
          <p:spPr>
            <a:xfrm rot="-8100000">
              <a:off x="4433221" y="2994228"/>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16" name="Google Shape;4916;p38"/>
            <p:cNvSpPr/>
            <p:nvPr/>
          </p:nvSpPr>
          <p:spPr>
            <a:xfrm rot="10800000">
              <a:off x="4400048" y="296129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17" name="Google Shape;4917;p38"/>
            <p:cNvSpPr/>
            <p:nvPr/>
          </p:nvSpPr>
          <p:spPr>
            <a:xfrm rot="-8100000">
              <a:off x="4202709" y="2994228"/>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18" name="Google Shape;4918;p38"/>
            <p:cNvSpPr/>
            <p:nvPr/>
          </p:nvSpPr>
          <p:spPr>
            <a:xfrm rot="10800000">
              <a:off x="4169536" y="296129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19" name="Google Shape;4919;p38"/>
            <p:cNvSpPr/>
            <p:nvPr/>
          </p:nvSpPr>
          <p:spPr>
            <a:xfrm rot="-8100000">
              <a:off x="3972189" y="345523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20" name="Google Shape;4920;p38"/>
            <p:cNvSpPr/>
            <p:nvPr/>
          </p:nvSpPr>
          <p:spPr>
            <a:xfrm rot="10800000">
              <a:off x="3939015" y="3422305"/>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21" name="Google Shape;4921;p38"/>
            <p:cNvSpPr/>
            <p:nvPr/>
          </p:nvSpPr>
          <p:spPr>
            <a:xfrm rot="-8100000">
              <a:off x="3972189" y="322473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22" name="Google Shape;4922;p38"/>
            <p:cNvSpPr/>
            <p:nvPr/>
          </p:nvSpPr>
          <p:spPr>
            <a:xfrm rot="10800000">
              <a:off x="3939015" y="3191801"/>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23" name="Google Shape;4923;p38"/>
            <p:cNvSpPr/>
            <p:nvPr/>
          </p:nvSpPr>
          <p:spPr>
            <a:xfrm rot="-8100000">
              <a:off x="3972189" y="2994228"/>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24" name="Google Shape;4924;p38"/>
            <p:cNvSpPr/>
            <p:nvPr/>
          </p:nvSpPr>
          <p:spPr>
            <a:xfrm rot="10800000">
              <a:off x="3939015" y="296129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25" name="Google Shape;4925;p38"/>
            <p:cNvSpPr/>
            <p:nvPr/>
          </p:nvSpPr>
          <p:spPr>
            <a:xfrm rot="-8100000">
              <a:off x="4663733" y="368572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26" name="Google Shape;4926;p38"/>
            <p:cNvSpPr/>
            <p:nvPr/>
          </p:nvSpPr>
          <p:spPr>
            <a:xfrm rot="10800000">
              <a:off x="4630559" y="3652793"/>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27" name="Google Shape;4927;p38"/>
            <p:cNvSpPr/>
            <p:nvPr/>
          </p:nvSpPr>
          <p:spPr>
            <a:xfrm rot="-8100000">
              <a:off x="4433221" y="368572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28" name="Google Shape;4928;p38"/>
            <p:cNvSpPr/>
            <p:nvPr/>
          </p:nvSpPr>
          <p:spPr>
            <a:xfrm rot="10800000">
              <a:off x="4400048" y="3652793"/>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29" name="Google Shape;4929;p38"/>
            <p:cNvSpPr/>
            <p:nvPr/>
          </p:nvSpPr>
          <p:spPr>
            <a:xfrm rot="-8100000">
              <a:off x="4202709" y="368572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30" name="Google Shape;4930;p38"/>
            <p:cNvSpPr/>
            <p:nvPr/>
          </p:nvSpPr>
          <p:spPr>
            <a:xfrm rot="10800000">
              <a:off x="4169536" y="3652793"/>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31" name="Google Shape;4931;p38"/>
            <p:cNvSpPr/>
            <p:nvPr/>
          </p:nvSpPr>
          <p:spPr>
            <a:xfrm rot="-8100000">
              <a:off x="3972189" y="368572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32" name="Google Shape;4932;p38"/>
            <p:cNvSpPr/>
            <p:nvPr/>
          </p:nvSpPr>
          <p:spPr>
            <a:xfrm rot="10800000">
              <a:off x="3939015" y="3652793"/>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33" name="Google Shape;4933;p38"/>
            <p:cNvSpPr/>
            <p:nvPr/>
          </p:nvSpPr>
          <p:spPr>
            <a:xfrm rot="-8100000">
              <a:off x="5586305" y="345523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34" name="Google Shape;4934;p38"/>
            <p:cNvSpPr/>
            <p:nvPr/>
          </p:nvSpPr>
          <p:spPr>
            <a:xfrm rot="10800000">
              <a:off x="5553131" y="3422305"/>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35" name="Google Shape;4935;p38"/>
            <p:cNvSpPr/>
            <p:nvPr/>
          </p:nvSpPr>
          <p:spPr>
            <a:xfrm rot="-8100000">
              <a:off x="5355793" y="345523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36" name="Google Shape;4936;p38"/>
            <p:cNvSpPr/>
            <p:nvPr/>
          </p:nvSpPr>
          <p:spPr>
            <a:xfrm rot="10800000">
              <a:off x="5322620" y="3422305"/>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37" name="Google Shape;4937;p38"/>
            <p:cNvSpPr/>
            <p:nvPr/>
          </p:nvSpPr>
          <p:spPr>
            <a:xfrm rot="-8100000">
              <a:off x="5125281" y="345523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38" name="Google Shape;4938;p38"/>
            <p:cNvSpPr/>
            <p:nvPr/>
          </p:nvSpPr>
          <p:spPr>
            <a:xfrm rot="10800000">
              <a:off x="5092108" y="3422305"/>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39" name="Google Shape;4939;p38"/>
            <p:cNvSpPr/>
            <p:nvPr/>
          </p:nvSpPr>
          <p:spPr>
            <a:xfrm rot="-8100000">
              <a:off x="5586305" y="322473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40" name="Google Shape;4940;p38"/>
            <p:cNvSpPr/>
            <p:nvPr/>
          </p:nvSpPr>
          <p:spPr>
            <a:xfrm rot="10800000">
              <a:off x="5553131" y="3191801"/>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41" name="Google Shape;4941;p38"/>
            <p:cNvSpPr/>
            <p:nvPr/>
          </p:nvSpPr>
          <p:spPr>
            <a:xfrm rot="-8100000">
              <a:off x="5355793" y="322473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42" name="Google Shape;4942;p38"/>
            <p:cNvSpPr/>
            <p:nvPr/>
          </p:nvSpPr>
          <p:spPr>
            <a:xfrm rot="10800000">
              <a:off x="5322620" y="3191801"/>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43" name="Google Shape;4943;p38"/>
            <p:cNvSpPr/>
            <p:nvPr/>
          </p:nvSpPr>
          <p:spPr>
            <a:xfrm rot="-8100000">
              <a:off x="5125281" y="322473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44" name="Google Shape;4944;p38"/>
            <p:cNvSpPr/>
            <p:nvPr/>
          </p:nvSpPr>
          <p:spPr>
            <a:xfrm rot="10800000">
              <a:off x="5092108" y="3191801"/>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45" name="Google Shape;4945;p38"/>
            <p:cNvSpPr/>
            <p:nvPr/>
          </p:nvSpPr>
          <p:spPr>
            <a:xfrm rot="-8100000">
              <a:off x="5586305" y="2994228"/>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46" name="Google Shape;4946;p38"/>
            <p:cNvSpPr/>
            <p:nvPr/>
          </p:nvSpPr>
          <p:spPr>
            <a:xfrm rot="10800000">
              <a:off x="5553131" y="296129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47" name="Google Shape;4947;p38"/>
            <p:cNvSpPr/>
            <p:nvPr/>
          </p:nvSpPr>
          <p:spPr>
            <a:xfrm rot="-8100000">
              <a:off x="5355793" y="2994228"/>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48" name="Google Shape;4948;p38"/>
            <p:cNvSpPr/>
            <p:nvPr/>
          </p:nvSpPr>
          <p:spPr>
            <a:xfrm rot="10800000">
              <a:off x="5322620" y="296129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49" name="Google Shape;4949;p38"/>
            <p:cNvSpPr/>
            <p:nvPr/>
          </p:nvSpPr>
          <p:spPr>
            <a:xfrm rot="-8100000">
              <a:off x="5125281" y="2994228"/>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50" name="Google Shape;4950;p38"/>
            <p:cNvSpPr/>
            <p:nvPr/>
          </p:nvSpPr>
          <p:spPr>
            <a:xfrm rot="10800000">
              <a:off x="5092108" y="296129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51" name="Google Shape;4951;p38"/>
            <p:cNvSpPr/>
            <p:nvPr/>
          </p:nvSpPr>
          <p:spPr>
            <a:xfrm rot="-8100000">
              <a:off x="4894761" y="3455234"/>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52" name="Google Shape;4952;p38"/>
            <p:cNvSpPr/>
            <p:nvPr/>
          </p:nvSpPr>
          <p:spPr>
            <a:xfrm rot="10800000">
              <a:off x="4861587" y="3421855"/>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53" name="Google Shape;4953;p38"/>
            <p:cNvSpPr/>
            <p:nvPr/>
          </p:nvSpPr>
          <p:spPr>
            <a:xfrm rot="-8100000">
              <a:off x="4894761" y="3224731"/>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54" name="Google Shape;4954;p38"/>
            <p:cNvSpPr/>
            <p:nvPr/>
          </p:nvSpPr>
          <p:spPr>
            <a:xfrm rot="10800000">
              <a:off x="4861587" y="3191801"/>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55" name="Google Shape;4955;p38"/>
            <p:cNvSpPr/>
            <p:nvPr/>
          </p:nvSpPr>
          <p:spPr>
            <a:xfrm rot="-8100000">
              <a:off x="4894761" y="2994228"/>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56" name="Google Shape;4956;p38"/>
            <p:cNvSpPr/>
            <p:nvPr/>
          </p:nvSpPr>
          <p:spPr>
            <a:xfrm rot="10800000">
              <a:off x="4861587" y="2961298"/>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57" name="Google Shape;4957;p38"/>
            <p:cNvSpPr/>
            <p:nvPr/>
          </p:nvSpPr>
          <p:spPr>
            <a:xfrm rot="13500000">
              <a:off x="5586305" y="368572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58" name="Google Shape;4958;p38"/>
            <p:cNvSpPr/>
            <p:nvPr/>
          </p:nvSpPr>
          <p:spPr>
            <a:xfrm rot="10800000">
              <a:off x="5553131" y="3652793"/>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59" name="Google Shape;4959;p38"/>
            <p:cNvSpPr/>
            <p:nvPr/>
          </p:nvSpPr>
          <p:spPr>
            <a:xfrm rot="-8100000">
              <a:off x="5355793" y="368572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60" name="Google Shape;4960;p38"/>
            <p:cNvSpPr/>
            <p:nvPr/>
          </p:nvSpPr>
          <p:spPr>
            <a:xfrm rot="10800000">
              <a:off x="5322620" y="3652793"/>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61" name="Google Shape;4961;p38"/>
            <p:cNvSpPr/>
            <p:nvPr/>
          </p:nvSpPr>
          <p:spPr>
            <a:xfrm rot="-8100000">
              <a:off x="5125281" y="368572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62" name="Google Shape;4962;p38"/>
            <p:cNvSpPr/>
            <p:nvPr/>
          </p:nvSpPr>
          <p:spPr>
            <a:xfrm rot="10800000">
              <a:off x="5092108" y="3652793"/>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63" name="Google Shape;4963;p38"/>
            <p:cNvSpPr/>
            <p:nvPr/>
          </p:nvSpPr>
          <p:spPr>
            <a:xfrm rot="-8100000">
              <a:off x="4894761" y="3685723"/>
              <a:ext cx="163342" cy="163342"/>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64" name="Google Shape;4964;p38"/>
            <p:cNvSpPr/>
            <p:nvPr/>
          </p:nvSpPr>
          <p:spPr>
            <a:xfrm rot="10800000">
              <a:off x="4861587" y="3652793"/>
              <a:ext cx="230100" cy="230100"/>
            </a:xfrm>
            <a:prstGeom prst="octagon">
              <a:avLst>
                <a:gd name="adj" fmla="val 29289"/>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 name="TextBox 1">
            <a:extLst>
              <a:ext uri="{FF2B5EF4-FFF2-40B4-BE49-F238E27FC236}">
                <a16:creationId xmlns:a16="http://schemas.microsoft.com/office/drawing/2014/main" id="{D991CB0B-D08B-42D6-99D1-A45FBEB660BE}"/>
              </a:ext>
            </a:extLst>
          </p:cNvPr>
          <p:cNvSpPr txBox="1"/>
          <p:nvPr/>
        </p:nvSpPr>
        <p:spPr>
          <a:xfrm rot="16200000">
            <a:off x="6642977" y="2178912"/>
            <a:ext cx="4042953" cy="923330"/>
          </a:xfrm>
          <a:prstGeom prst="rect">
            <a:avLst/>
          </a:prstGeom>
          <a:noFill/>
        </p:spPr>
        <p:txBody>
          <a:bodyPr wrap="square" rtlCol="0">
            <a:spAutoFit/>
          </a:bodyPr>
          <a:lstStyle/>
          <a:p>
            <a:r>
              <a:rPr lang="lt-LT" sz="5400" i="1" dirty="0">
                <a:solidFill>
                  <a:schemeClr val="bg1"/>
                </a:solidFill>
                <a:latin typeface="Audiowide" panose="020B0604020202020204" charset="0"/>
              </a:rPr>
              <a:t>12 KLASĖ</a:t>
            </a:r>
            <a:endParaRPr lang="en-US" sz="5400" i="1" dirty="0">
              <a:solidFill>
                <a:schemeClr val="bg1"/>
              </a:solidFill>
              <a:latin typeface="Audiowide" panose="020B060402020202020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26"/>
        <p:cNvGrpSpPr/>
        <p:nvPr/>
      </p:nvGrpSpPr>
      <p:grpSpPr>
        <a:xfrm>
          <a:off x="0" y="0"/>
          <a:ext cx="0" cy="0"/>
          <a:chOff x="0" y="0"/>
          <a:chExt cx="0" cy="0"/>
        </a:xfrm>
      </p:grpSpPr>
      <p:sp>
        <p:nvSpPr>
          <p:cNvPr id="5127" name="Google Shape;5127;p49"/>
          <p:cNvSpPr txBox="1">
            <a:spLocks noGrp="1"/>
          </p:cNvSpPr>
          <p:nvPr>
            <p:ph type="title"/>
          </p:nvPr>
        </p:nvSpPr>
        <p:spPr>
          <a:xfrm>
            <a:off x="696623" y="487059"/>
            <a:ext cx="7887591"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t-LT" sz="2400" dirty="0"/>
              <a:t>BANDYMAS</a:t>
            </a:r>
            <a:endParaRPr sz="2400" dirty="0"/>
          </a:p>
        </p:txBody>
      </p:sp>
      <p:sp>
        <p:nvSpPr>
          <p:cNvPr id="19" name="TextBox 18">
            <a:extLst>
              <a:ext uri="{FF2B5EF4-FFF2-40B4-BE49-F238E27FC236}">
                <a16:creationId xmlns:a16="http://schemas.microsoft.com/office/drawing/2014/main" id="{ED5511A9-09D3-48DC-BCE2-4EB7E250024C}"/>
              </a:ext>
            </a:extLst>
          </p:cNvPr>
          <p:cNvSpPr txBox="1"/>
          <p:nvPr/>
        </p:nvSpPr>
        <p:spPr>
          <a:xfrm>
            <a:off x="696623" y="1104587"/>
            <a:ext cx="6762268" cy="338554"/>
          </a:xfrm>
          <a:prstGeom prst="rect">
            <a:avLst/>
          </a:prstGeom>
          <a:noFill/>
        </p:spPr>
        <p:txBody>
          <a:bodyPr wrap="square" rtlCol="0">
            <a:spAutoFit/>
          </a:bodyPr>
          <a:lstStyle/>
          <a:p>
            <a:endParaRPr lang="en-US" sz="1600" u="sng" dirty="0">
              <a:solidFill>
                <a:schemeClr val="tx1"/>
              </a:solidFill>
              <a:latin typeface="Fira Sans" panose="020B0503050000020004" pitchFamily="34" charset="0"/>
            </a:endParaRPr>
          </a:p>
        </p:txBody>
      </p:sp>
      <p:sp>
        <p:nvSpPr>
          <p:cNvPr id="10" name="TextBox 9">
            <a:extLst>
              <a:ext uri="{FF2B5EF4-FFF2-40B4-BE49-F238E27FC236}">
                <a16:creationId xmlns:a16="http://schemas.microsoft.com/office/drawing/2014/main" id="{63E5CCF1-4824-406E-955F-3BD849FF425D}"/>
              </a:ext>
            </a:extLst>
          </p:cNvPr>
          <p:cNvSpPr txBox="1"/>
          <p:nvPr/>
        </p:nvSpPr>
        <p:spPr>
          <a:xfrm>
            <a:off x="696623" y="955059"/>
            <a:ext cx="7750754" cy="1569660"/>
          </a:xfrm>
          <a:prstGeom prst="rect">
            <a:avLst/>
          </a:prstGeom>
          <a:noFill/>
        </p:spPr>
        <p:txBody>
          <a:bodyPr wrap="square" rtlCol="0">
            <a:spAutoFit/>
          </a:bodyPr>
          <a:lstStyle/>
          <a:p>
            <a:r>
              <a:rPr lang="lt-LT" sz="1600" dirty="0">
                <a:solidFill>
                  <a:schemeClr val="tx1"/>
                </a:solidFill>
                <a:latin typeface="Fira Sans" panose="020B0503050000020004" pitchFamily="34" charset="0"/>
              </a:rPr>
              <a:t>Magneto magnetinės indukcijos vektorių pažymėkime raide B</a:t>
            </a:r>
            <a:r>
              <a:rPr lang="lt-LT" sz="1600" baseline="-25000" dirty="0">
                <a:solidFill>
                  <a:schemeClr val="tx1"/>
                </a:solidFill>
                <a:latin typeface="Fira Sans" panose="020B0503050000020004" pitchFamily="34" charset="0"/>
              </a:rPr>
              <a:t>1</a:t>
            </a:r>
            <a:r>
              <a:rPr lang="lt-LT" sz="1600" dirty="0">
                <a:solidFill>
                  <a:schemeClr val="tx1"/>
                </a:solidFill>
                <a:latin typeface="Fira Sans" panose="020B0503050000020004" pitchFamily="34" charset="0"/>
              </a:rPr>
              <a:t>. Kai magnetas artėja prie žiedo, jame indukuojasi elektros srovė, kuri sukuria magnetinį lauką B</a:t>
            </a:r>
            <a:r>
              <a:rPr lang="lt-LT" sz="1600" baseline="-25000" dirty="0">
                <a:solidFill>
                  <a:schemeClr val="tx1"/>
                </a:solidFill>
                <a:latin typeface="Fira Sans" panose="020B0503050000020004" pitchFamily="34" charset="0"/>
              </a:rPr>
              <a:t>2</a:t>
            </a:r>
            <a:r>
              <a:rPr lang="lt-LT" sz="1600" dirty="0">
                <a:solidFill>
                  <a:schemeClr val="tx1"/>
                </a:solidFill>
                <a:latin typeface="Fira Sans" panose="020B0503050000020004" pitchFamily="34" charset="0"/>
              </a:rPr>
              <a:t>. Ši srovė žiedu teka tokia kryptimi, kad jos sukurtas laukas B</a:t>
            </a:r>
            <a:r>
              <a:rPr lang="lt-LT" sz="1600" baseline="-25000" dirty="0">
                <a:solidFill>
                  <a:schemeClr val="tx1"/>
                </a:solidFill>
                <a:latin typeface="Fira Sans" panose="020B0503050000020004" pitchFamily="34" charset="0"/>
              </a:rPr>
              <a:t>2</a:t>
            </a:r>
            <a:r>
              <a:rPr lang="lt-LT" sz="1600" dirty="0">
                <a:solidFill>
                  <a:schemeClr val="tx1"/>
                </a:solidFill>
                <a:latin typeface="Fira Sans" panose="020B0503050000020004" pitchFamily="34" charset="0"/>
              </a:rPr>
              <a:t> priešinasi išorinio magnetinio lauko B</a:t>
            </a:r>
            <a:r>
              <a:rPr lang="lt-LT" sz="1600" baseline="-25000" dirty="0">
                <a:solidFill>
                  <a:schemeClr val="tx1"/>
                </a:solidFill>
                <a:latin typeface="Fira Sans" panose="020B0503050000020004" pitchFamily="34" charset="0"/>
              </a:rPr>
              <a:t>1</a:t>
            </a:r>
            <a:r>
              <a:rPr lang="lt-LT" sz="1600" dirty="0">
                <a:solidFill>
                  <a:schemeClr val="tx1"/>
                </a:solidFill>
                <a:latin typeface="Fira Sans" panose="020B0503050000020004" pitchFamily="34" charset="0"/>
              </a:rPr>
              <a:t> kitimui. Žiedas tampa panašus į magnetą, turintį pietų ir šiaurės polius. Kadangi </a:t>
            </a:r>
            <a:r>
              <a:rPr lang="lt-LT" sz="1600" dirty="0" err="1">
                <a:solidFill>
                  <a:schemeClr val="tx1"/>
                </a:solidFill>
                <a:latin typeface="Fira Sans" panose="020B0503050000020004" pitchFamily="34" charset="0"/>
              </a:rPr>
              <a:t>vienvardžiai</a:t>
            </a:r>
            <a:r>
              <a:rPr lang="lt-LT" sz="1600" dirty="0">
                <a:solidFill>
                  <a:schemeClr val="tx1"/>
                </a:solidFill>
                <a:latin typeface="Fira Sans" panose="020B0503050000020004" pitchFamily="34" charset="0"/>
              </a:rPr>
              <a:t> magnetų poliai vienas kitą stumia, tai žiedas nuo magneto tolsta. </a:t>
            </a:r>
            <a:endParaRPr lang="en-US" sz="1600" dirty="0">
              <a:solidFill>
                <a:schemeClr val="tx1"/>
              </a:solidFill>
              <a:latin typeface="Fira Sans" panose="020B0503050000020004" pitchFamily="34" charset="0"/>
            </a:endParaRPr>
          </a:p>
        </p:txBody>
      </p:sp>
      <p:pic>
        <p:nvPicPr>
          <p:cNvPr id="3" name="Paveikslėlis 2">
            <a:extLst>
              <a:ext uri="{FF2B5EF4-FFF2-40B4-BE49-F238E27FC236}">
                <a16:creationId xmlns:a16="http://schemas.microsoft.com/office/drawing/2014/main" id="{B42BCD70-7DAA-4EB4-91B8-BCED4311537F}"/>
              </a:ext>
            </a:extLst>
          </p:cNvPr>
          <p:cNvPicPr>
            <a:picLocks noChangeAspect="1"/>
          </p:cNvPicPr>
          <p:nvPr/>
        </p:nvPicPr>
        <p:blipFill>
          <a:blip r:embed="rId3"/>
          <a:stretch>
            <a:fillRect/>
          </a:stretch>
        </p:blipFill>
        <p:spPr>
          <a:xfrm>
            <a:off x="4841784" y="2294198"/>
            <a:ext cx="2721065" cy="2721065"/>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A7C3E3BE-2359-4101-8B5A-19D5FCF29565}"/>
              </a:ext>
            </a:extLst>
          </p:cNvPr>
          <p:cNvSpPr txBox="1"/>
          <p:nvPr/>
        </p:nvSpPr>
        <p:spPr>
          <a:xfrm>
            <a:off x="696623" y="2524719"/>
            <a:ext cx="3259182" cy="2554545"/>
          </a:xfrm>
          <a:prstGeom prst="rect">
            <a:avLst/>
          </a:prstGeom>
          <a:noFill/>
        </p:spPr>
        <p:txBody>
          <a:bodyPr wrap="square" rtlCol="0">
            <a:spAutoFit/>
          </a:bodyPr>
          <a:lstStyle/>
          <a:p>
            <a:r>
              <a:rPr lang="lt-LT" sz="1600" dirty="0">
                <a:solidFill>
                  <a:schemeClr val="tx1"/>
                </a:solidFill>
                <a:latin typeface="Fira Sans" panose="020B0503050000020004" pitchFamily="34" charset="0"/>
              </a:rPr>
              <a:t>Į vientisą žiedą, jį prilaikant, įkišamas magnetas. Traukiant magnetą iš žiedo, šis pradeda sekti iš paskos. Vadinasi, žiede indukuota elektros srovė teka tokia kryptimi, kad magnetą atgręžtoje žiedo pusėje susidaro priešingas polius negu magneto. Todėl magnetas traukia žiedą ir šis juda įkandin magneto.</a:t>
            </a:r>
            <a:endParaRPr lang="en-US" sz="1600" dirty="0"/>
          </a:p>
        </p:txBody>
      </p:sp>
    </p:spTree>
    <p:extLst>
      <p:ext uri="{BB962C8B-B14F-4D97-AF65-F5344CB8AC3E}">
        <p14:creationId xmlns:p14="http://schemas.microsoft.com/office/powerpoint/2010/main" val="86442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26"/>
        <p:cNvGrpSpPr/>
        <p:nvPr/>
      </p:nvGrpSpPr>
      <p:grpSpPr>
        <a:xfrm>
          <a:off x="0" y="0"/>
          <a:ext cx="0" cy="0"/>
          <a:chOff x="0" y="0"/>
          <a:chExt cx="0" cy="0"/>
        </a:xfrm>
      </p:grpSpPr>
      <p:sp>
        <p:nvSpPr>
          <p:cNvPr id="5127" name="Google Shape;5127;p49"/>
          <p:cNvSpPr txBox="1">
            <a:spLocks noGrp="1"/>
          </p:cNvSpPr>
          <p:nvPr>
            <p:ph type="title"/>
          </p:nvPr>
        </p:nvSpPr>
        <p:spPr>
          <a:xfrm>
            <a:off x="696623" y="487059"/>
            <a:ext cx="7887591"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t-LT" sz="2400" dirty="0"/>
              <a:t>EMILIJUS LENCAS</a:t>
            </a:r>
            <a:endParaRPr sz="2400" dirty="0"/>
          </a:p>
        </p:txBody>
      </p:sp>
      <p:sp>
        <p:nvSpPr>
          <p:cNvPr id="19" name="TextBox 18">
            <a:extLst>
              <a:ext uri="{FF2B5EF4-FFF2-40B4-BE49-F238E27FC236}">
                <a16:creationId xmlns:a16="http://schemas.microsoft.com/office/drawing/2014/main" id="{ED5511A9-09D3-48DC-BCE2-4EB7E250024C}"/>
              </a:ext>
            </a:extLst>
          </p:cNvPr>
          <p:cNvSpPr txBox="1"/>
          <p:nvPr/>
        </p:nvSpPr>
        <p:spPr>
          <a:xfrm>
            <a:off x="696623" y="1104587"/>
            <a:ext cx="6762268" cy="338554"/>
          </a:xfrm>
          <a:prstGeom prst="rect">
            <a:avLst/>
          </a:prstGeom>
          <a:noFill/>
        </p:spPr>
        <p:txBody>
          <a:bodyPr wrap="square" rtlCol="0">
            <a:spAutoFit/>
          </a:bodyPr>
          <a:lstStyle/>
          <a:p>
            <a:endParaRPr lang="en-US" sz="1600" u="sng" dirty="0">
              <a:solidFill>
                <a:schemeClr val="tx1"/>
              </a:solidFill>
              <a:latin typeface="Fira Sans" panose="020B0503050000020004" pitchFamily="34" charset="0"/>
            </a:endParaRPr>
          </a:p>
        </p:txBody>
      </p:sp>
      <p:sp>
        <p:nvSpPr>
          <p:cNvPr id="10" name="TextBox 9">
            <a:extLst>
              <a:ext uri="{FF2B5EF4-FFF2-40B4-BE49-F238E27FC236}">
                <a16:creationId xmlns:a16="http://schemas.microsoft.com/office/drawing/2014/main" id="{63E5CCF1-4824-406E-955F-3BD849FF425D}"/>
              </a:ext>
            </a:extLst>
          </p:cNvPr>
          <p:cNvSpPr txBox="1"/>
          <p:nvPr/>
        </p:nvSpPr>
        <p:spPr>
          <a:xfrm>
            <a:off x="696623" y="1515105"/>
            <a:ext cx="4162760" cy="2554545"/>
          </a:xfrm>
          <a:prstGeom prst="rect">
            <a:avLst/>
          </a:prstGeom>
          <a:noFill/>
        </p:spPr>
        <p:txBody>
          <a:bodyPr wrap="square" rtlCol="0">
            <a:spAutoFit/>
          </a:bodyPr>
          <a:lstStyle/>
          <a:p>
            <a:r>
              <a:rPr lang="lt-LT" sz="1600" dirty="0">
                <a:solidFill>
                  <a:schemeClr val="tx1"/>
                </a:solidFill>
                <a:latin typeface="Fira Sans" panose="020B0503050000020004" pitchFamily="34" charset="0"/>
              </a:rPr>
              <a:t>Minėtus indukuotosios srovės atsiradimo dėsningumus 18</a:t>
            </a:r>
            <a:r>
              <a:rPr lang="en-US" sz="1600" dirty="0">
                <a:solidFill>
                  <a:schemeClr val="tx1"/>
                </a:solidFill>
                <a:latin typeface="Fira Sans" panose="020B0503050000020004" pitchFamily="34" charset="0"/>
              </a:rPr>
              <a:t>33 </a:t>
            </a:r>
            <a:r>
              <a:rPr lang="lt-LT" sz="1600" dirty="0">
                <a:solidFill>
                  <a:schemeClr val="tx1"/>
                </a:solidFill>
                <a:latin typeface="Fira Sans" panose="020B0503050000020004" pitchFamily="34" charset="0"/>
              </a:rPr>
              <a:t>m. pirmasis pastebėjo rusų mokslininkas Emilijus </a:t>
            </a:r>
            <a:r>
              <a:rPr lang="lt-LT" sz="1600" dirty="0" err="1">
                <a:solidFill>
                  <a:schemeClr val="tx1"/>
                </a:solidFill>
                <a:latin typeface="Fira Sans" panose="020B0503050000020004" pitchFamily="34" charset="0"/>
              </a:rPr>
              <a:t>Lencas</a:t>
            </a:r>
            <a:r>
              <a:rPr lang="lt-LT" sz="1600" dirty="0">
                <a:solidFill>
                  <a:schemeClr val="tx1"/>
                </a:solidFill>
                <a:latin typeface="Fira Sans" panose="020B0503050000020004" pitchFamily="34" charset="0"/>
              </a:rPr>
              <a:t>. Remdamasis šiais dėsningumais, jis suformulavo taisyklę, pagal kurią nustatomą indukuotosios srovės kryptis: </a:t>
            </a:r>
            <a:r>
              <a:rPr lang="lt-LT" sz="1600" u="sng" dirty="0">
                <a:solidFill>
                  <a:schemeClr val="tx1"/>
                </a:solidFill>
                <a:latin typeface="Fira Sans" panose="020B0503050000020004" pitchFamily="34" charset="0"/>
              </a:rPr>
              <a:t>indukuotoji srovė uždaru kontūru teka tokia kryptimi, kad jos sukurtas magnetinis laukas priešinasi išorinio magnetinio lauko kitimui, sukėlusiam šią srovę.</a:t>
            </a:r>
            <a:endParaRPr lang="en-US" sz="1600" u="sng" dirty="0">
              <a:solidFill>
                <a:schemeClr val="tx1"/>
              </a:solidFill>
              <a:latin typeface="Fira Sans" panose="020B0503050000020004" pitchFamily="34" charset="0"/>
            </a:endParaRPr>
          </a:p>
        </p:txBody>
      </p:sp>
      <p:pic>
        <p:nvPicPr>
          <p:cNvPr id="2050" name="Picture 2" descr="Emil Lenz - Wikipedia">
            <a:extLst>
              <a:ext uri="{FF2B5EF4-FFF2-40B4-BE49-F238E27FC236}">
                <a16:creationId xmlns:a16="http://schemas.microsoft.com/office/drawing/2014/main" id="{B712C944-6090-48FA-A51F-D26F932151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0539" y="1273864"/>
            <a:ext cx="2741761" cy="3037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83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26"/>
        <p:cNvGrpSpPr/>
        <p:nvPr/>
      </p:nvGrpSpPr>
      <p:grpSpPr>
        <a:xfrm>
          <a:off x="0" y="0"/>
          <a:ext cx="0" cy="0"/>
          <a:chOff x="0" y="0"/>
          <a:chExt cx="0" cy="0"/>
        </a:xfrm>
      </p:grpSpPr>
      <p:sp>
        <p:nvSpPr>
          <p:cNvPr id="5127" name="Google Shape;5127;p49"/>
          <p:cNvSpPr txBox="1">
            <a:spLocks noGrp="1"/>
          </p:cNvSpPr>
          <p:nvPr>
            <p:ph type="title"/>
          </p:nvPr>
        </p:nvSpPr>
        <p:spPr>
          <a:xfrm>
            <a:off x="696623" y="487059"/>
            <a:ext cx="7887591"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t-LT" sz="2400" dirty="0"/>
              <a:t>LENCO TAISYKLĖS TAIKYMAS</a:t>
            </a:r>
            <a:endParaRPr sz="2400" dirty="0"/>
          </a:p>
        </p:txBody>
      </p:sp>
      <p:sp>
        <p:nvSpPr>
          <p:cNvPr id="19" name="TextBox 18">
            <a:extLst>
              <a:ext uri="{FF2B5EF4-FFF2-40B4-BE49-F238E27FC236}">
                <a16:creationId xmlns:a16="http://schemas.microsoft.com/office/drawing/2014/main" id="{ED5511A9-09D3-48DC-BCE2-4EB7E250024C}"/>
              </a:ext>
            </a:extLst>
          </p:cNvPr>
          <p:cNvSpPr txBox="1"/>
          <p:nvPr/>
        </p:nvSpPr>
        <p:spPr>
          <a:xfrm>
            <a:off x="696623" y="1104587"/>
            <a:ext cx="6762268" cy="338554"/>
          </a:xfrm>
          <a:prstGeom prst="rect">
            <a:avLst/>
          </a:prstGeom>
          <a:noFill/>
        </p:spPr>
        <p:txBody>
          <a:bodyPr wrap="square" rtlCol="0">
            <a:spAutoFit/>
          </a:bodyPr>
          <a:lstStyle/>
          <a:p>
            <a:endParaRPr lang="en-US" sz="1600" u="sng" dirty="0">
              <a:solidFill>
                <a:schemeClr val="tx1"/>
              </a:solidFill>
              <a:latin typeface="Fira Sans" panose="020B0503050000020004" pitchFamily="34" charset="0"/>
            </a:endParaRPr>
          </a:p>
        </p:txBody>
      </p:sp>
      <p:sp>
        <p:nvSpPr>
          <p:cNvPr id="10" name="TextBox 9">
            <a:extLst>
              <a:ext uri="{FF2B5EF4-FFF2-40B4-BE49-F238E27FC236}">
                <a16:creationId xmlns:a16="http://schemas.microsoft.com/office/drawing/2014/main" id="{63E5CCF1-4824-406E-955F-3BD849FF425D}"/>
              </a:ext>
            </a:extLst>
          </p:cNvPr>
          <p:cNvSpPr txBox="1"/>
          <p:nvPr/>
        </p:nvSpPr>
        <p:spPr>
          <a:xfrm>
            <a:off x="696623" y="1211588"/>
            <a:ext cx="4410954" cy="3539430"/>
          </a:xfrm>
          <a:prstGeom prst="rect">
            <a:avLst/>
          </a:prstGeom>
          <a:noFill/>
        </p:spPr>
        <p:txBody>
          <a:bodyPr wrap="square" rtlCol="0">
            <a:spAutoFit/>
          </a:bodyPr>
          <a:lstStyle/>
          <a:p>
            <a:r>
              <a:rPr lang="lt-LT" sz="1600" dirty="0">
                <a:solidFill>
                  <a:schemeClr val="tx1"/>
                </a:solidFill>
                <a:latin typeface="Fira Sans" panose="020B0503050000020004" pitchFamily="34" charset="0"/>
              </a:rPr>
              <a:t>Indukuotosios srovės krypties laidininke patogu ieškoti atskirais etapais:</a:t>
            </a:r>
          </a:p>
          <a:p>
            <a:endParaRPr lang="lt-LT" sz="1600" dirty="0">
              <a:solidFill>
                <a:schemeClr val="tx1"/>
              </a:solidFill>
              <a:latin typeface="Fira Sans" panose="020B0503050000020004" pitchFamily="34" charset="0"/>
            </a:endParaRPr>
          </a:p>
          <a:p>
            <a:r>
              <a:rPr lang="lt-LT" sz="1600" b="1" i="1" dirty="0">
                <a:solidFill>
                  <a:schemeClr val="tx1"/>
                </a:solidFill>
                <a:latin typeface="Fira Sans" panose="020B0503050000020004" pitchFamily="34" charset="0"/>
              </a:rPr>
              <a:t>1.</a:t>
            </a:r>
            <a:r>
              <a:rPr lang="lt-LT" sz="1600" dirty="0">
                <a:solidFill>
                  <a:schemeClr val="tx1"/>
                </a:solidFill>
                <a:latin typeface="Fira Sans" panose="020B0503050000020004" pitchFamily="34" charset="0"/>
              </a:rPr>
              <a:t> Iš pradžių nustatoma išorinio magnetinio lauko indukcijos linijų kryptis B kryptis.</a:t>
            </a:r>
          </a:p>
          <a:p>
            <a:r>
              <a:rPr lang="lt-LT" sz="1600" b="1" i="1" dirty="0">
                <a:solidFill>
                  <a:schemeClr val="tx1"/>
                </a:solidFill>
                <a:latin typeface="Fira Sans" panose="020B0503050000020004" pitchFamily="34" charset="0"/>
              </a:rPr>
              <a:t>2.</a:t>
            </a:r>
            <a:r>
              <a:rPr lang="lt-LT" sz="1600" dirty="0">
                <a:solidFill>
                  <a:schemeClr val="tx1"/>
                </a:solidFill>
                <a:latin typeface="Fira Sans" panose="020B0503050000020004" pitchFamily="34" charset="0"/>
              </a:rPr>
              <a:t> Išsiaiškinama ar ritės vijas kertantis magnetinis srautas stiprėja ar silpnėja.</a:t>
            </a:r>
          </a:p>
          <a:p>
            <a:r>
              <a:rPr lang="en-US" sz="1600" b="1" i="1" dirty="0">
                <a:solidFill>
                  <a:schemeClr val="tx1"/>
                </a:solidFill>
                <a:latin typeface="Fira Sans" panose="020B0503050000020004" pitchFamily="34" charset="0"/>
              </a:rPr>
              <a:t>3.</a:t>
            </a:r>
            <a:r>
              <a:rPr lang="en-US" sz="1600" dirty="0">
                <a:solidFill>
                  <a:schemeClr val="tx1"/>
                </a:solidFill>
                <a:latin typeface="Fira Sans" panose="020B0503050000020004" pitchFamily="34" charset="0"/>
              </a:rPr>
              <a:t> </a:t>
            </a:r>
            <a:r>
              <a:rPr lang="lt-LT" sz="1600" dirty="0">
                <a:solidFill>
                  <a:schemeClr val="tx1"/>
                </a:solidFill>
                <a:latin typeface="Fira Sans" panose="020B0503050000020004" pitchFamily="34" charset="0"/>
              </a:rPr>
              <a:t>Taikant </a:t>
            </a:r>
            <a:r>
              <a:rPr lang="lt-LT" sz="1600" dirty="0" err="1">
                <a:solidFill>
                  <a:schemeClr val="tx1"/>
                </a:solidFill>
                <a:latin typeface="Fira Sans" panose="020B0503050000020004" pitchFamily="34" charset="0"/>
              </a:rPr>
              <a:t>Lenco</a:t>
            </a:r>
            <a:r>
              <a:rPr lang="lt-LT" sz="1600" dirty="0">
                <a:solidFill>
                  <a:schemeClr val="tx1"/>
                </a:solidFill>
                <a:latin typeface="Fira Sans" panose="020B0503050000020004" pitchFamily="34" charset="0"/>
              </a:rPr>
              <a:t> taisyklę, nustatoma ritėje indukuotos srovės sukurto magnetinio lauko indukcijos linijų B kryptis. Kai srautas stiprėja, B</a:t>
            </a:r>
            <a:r>
              <a:rPr lang="lt-LT" sz="1600" baseline="-25000" dirty="0">
                <a:solidFill>
                  <a:schemeClr val="tx1"/>
                </a:solidFill>
                <a:latin typeface="Fira Sans" panose="020B0503050000020004" pitchFamily="34" charset="0"/>
              </a:rPr>
              <a:t>1</a:t>
            </a:r>
            <a:r>
              <a:rPr lang="lt-LT" sz="1600" dirty="0">
                <a:solidFill>
                  <a:schemeClr val="tx1"/>
                </a:solidFill>
                <a:latin typeface="Fira Sans" panose="020B0503050000020004" pitchFamily="34" charset="0"/>
              </a:rPr>
              <a:t> kryptis yra priešinga B krypčiai.</a:t>
            </a:r>
          </a:p>
          <a:p>
            <a:r>
              <a:rPr lang="lt-LT" sz="1600" b="1" i="1" dirty="0">
                <a:solidFill>
                  <a:schemeClr val="tx1"/>
                </a:solidFill>
                <a:latin typeface="Fira Sans" panose="020B0503050000020004" pitchFamily="34" charset="0"/>
              </a:rPr>
              <a:t>4.</a:t>
            </a:r>
            <a:r>
              <a:rPr lang="lt-LT" sz="1600" dirty="0">
                <a:solidFill>
                  <a:schemeClr val="tx1"/>
                </a:solidFill>
                <a:latin typeface="Fira Sans" panose="020B0503050000020004" pitchFamily="34" charset="0"/>
              </a:rPr>
              <a:t> Galiausiai, žinant magnetinės indukcijos linijų B</a:t>
            </a:r>
            <a:r>
              <a:rPr lang="lt-LT" sz="1600" baseline="-25000" dirty="0">
                <a:solidFill>
                  <a:schemeClr val="tx1"/>
                </a:solidFill>
                <a:latin typeface="Fira Sans" panose="020B0503050000020004" pitchFamily="34" charset="0"/>
              </a:rPr>
              <a:t>1</a:t>
            </a:r>
            <a:r>
              <a:rPr lang="lt-LT" sz="1600" dirty="0">
                <a:solidFill>
                  <a:schemeClr val="tx1"/>
                </a:solidFill>
                <a:latin typeface="Fira Sans" panose="020B0503050000020004" pitchFamily="34" charset="0"/>
              </a:rPr>
              <a:t>, indukuotosios srovės kryptis nustatoma pagal dešinės rankos taisyklę.</a:t>
            </a:r>
            <a:endParaRPr lang="en-US" sz="1600" dirty="0">
              <a:solidFill>
                <a:schemeClr val="tx1"/>
              </a:solidFill>
              <a:latin typeface="Fira Sans" panose="020B0503050000020004" pitchFamily="34" charset="0"/>
            </a:endParaRPr>
          </a:p>
        </p:txBody>
      </p:sp>
      <p:pic>
        <p:nvPicPr>
          <p:cNvPr id="3" name="Paveikslėlis 2">
            <a:extLst>
              <a:ext uri="{FF2B5EF4-FFF2-40B4-BE49-F238E27FC236}">
                <a16:creationId xmlns:a16="http://schemas.microsoft.com/office/drawing/2014/main" id="{894C42B4-16A4-4472-AEA4-3D04A05FE726}"/>
              </a:ext>
            </a:extLst>
          </p:cNvPr>
          <p:cNvPicPr>
            <a:picLocks noChangeAspect="1"/>
          </p:cNvPicPr>
          <p:nvPr/>
        </p:nvPicPr>
        <p:blipFill>
          <a:blip r:embed="rId3"/>
          <a:stretch>
            <a:fillRect/>
          </a:stretch>
        </p:blipFill>
        <p:spPr>
          <a:xfrm>
            <a:off x="5238207" y="1068663"/>
            <a:ext cx="3453323" cy="38252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593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26"/>
        <p:cNvGrpSpPr/>
        <p:nvPr/>
      </p:nvGrpSpPr>
      <p:grpSpPr>
        <a:xfrm>
          <a:off x="0" y="0"/>
          <a:ext cx="0" cy="0"/>
          <a:chOff x="0" y="0"/>
          <a:chExt cx="0" cy="0"/>
        </a:xfrm>
      </p:grpSpPr>
      <p:sp>
        <p:nvSpPr>
          <p:cNvPr id="5127" name="Google Shape;5127;p49"/>
          <p:cNvSpPr txBox="1">
            <a:spLocks noGrp="1"/>
          </p:cNvSpPr>
          <p:nvPr>
            <p:ph type="title"/>
          </p:nvPr>
        </p:nvSpPr>
        <p:spPr>
          <a:xfrm>
            <a:off x="696623" y="487059"/>
            <a:ext cx="7887591"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t-LT" sz="2400" dirty="0"/>
              <a:t>DEŠINĖS RANKOS TAISYKLĖ</a:t>
            </a:r>
            <a:endParaRPr sz="2400" dirty="0"/>
          </a:p>
        </p:txBody>
      </p:sp>
      <p:sp>
        <p:nvSpPr>
          <p:cNvPr id="19" name="TextBox 18">
            <a:extLst>
              <a:ext uri="{FF2B5EF4-FFF2-40B4-BE49-F238E27FC236}">
                <a16:creationId xmlns:a16="http://schemas.microsoft.com/office/drawing/2014/main" id="{ED5511A9-09D3-48DC-BCE2-4EB7E250024C}"/>
              </a:ext>
            </a:extLst>
          </p:cNvPr>
          <p:cNvSpPr txBox="1"/>
          <p:nvPr/>
        </p:nvSpPr>
        <p:spPr>
          <a:xfrm>
            <a:off x="696623" y="1104587"/>
            <a:ext cx="6762268" cy="338554"/>
          </a:xfrm>
          <a:prstGeom prst="rect">
            <a:avLst/>
          </a:prstGeom>
          <a:noFill/>
        </p:spPr>
        <p:txBody>
          <a:bodyPr wrap="square" rtlCol="0">
            <a:spAutoFit/>
          </a:bodyPr>
          <a:lstStyle/>
          <a:p>
            <a:endParaRPr lang="en-US" sz="1600" u="sng" dirty="0">
              <a:solidFill>
                <a:schemeClr val="tx1"/>
              </a:solidFill>
              <a:latin typeface="Fira Sans" panose="020B0503050000020004" pitchFamily="34" charset="0"/>
            </a:endParaRPr>
          </a:p>
        </p:txBody>
      </p:sp>
      <p:sp>
        <p:nvSpPr>
          <p:cNvPr id="10" name="TextBox 9">
            <a:extLst>
              <a:ext uri="{FF2B5EF4-FFF2-40B4-BE49-F238E27FC236}">
                <a16:creationId xmlns:a16="http://schemas.microsoft.com/office/drawing/2014/main" id="{63E5CCF1-4824-406E-955F-3BD849FF425D}"/>
              </a:ext>
            </a:extLst>
          </p:cNvPr>
          <p:cNvSpPr txBox="1"/>
          <p:nvPr/>
        </p:nvSpPr>
        <p:spPr>
          <a:xfrm>
            <a:off x="696623" y="1915255"/>
            <a:ext cx="4130103" cy="2123658"/>
          </a:xfrm>
          <a:prstGeom prst="rect">
            <a:avLst/>
          </a:prstGeom>
          <a:noFill/>
        </p:spPr>
        <p:txBody>
          <a:bodyPr wrap="square" rtlCol="0">
            <a:spAutoFit/>
          </a:bodyPr>
          <a:lstStyle/>
          <a:p>
            <a:r>
              <a:rPr lang="lt-LT" sz="1600" dirty="0">
                <a:solidFill>
                  <a:schemeClr val="tx1"/>
                </a:solidFill>
                <a:latin typeface="Fira Sans" panose="020B0503050000020004" pitchFamily="34" charset="0"/>
              </a:rPr>
              <a:t>Dešinės rankos taisyklė padės mums nustatyti indukuotosios srovės kryptį judančiame laidininke: </a:t>
            </a:r>
            <a:r>
              <a:rPr lang="lt-LT" sz="1600" u="sng" dirty="0">
                <a:solidFill>
                  <a:schemeClr val="tx1"/>
                </a:solidFill>
                <a:latin typeface="Fira Sans" panose="020B0503050000020004" pitchFamily="34" charset="0"/>
              </a:rPr>
              <a:t>jeigu dešinę ranką laikysime taip, kad magnetinės indukcijos linijos eitų į delną, o 90</a:t>
            </a:r>
            <a:r>
              <a:rPr lang="en-US" sz="2000" b="0" i="0" u="sng" dirty="0">
                <a:solidFill>
                  <a:schemeClr val="tx1"/>
                </a:solidFill>
                <a:effectLst/>
                <a:latin typeface="Fira Sans" panose="020B0503050000020004" pitchFamily="34" charset="0"/>
              </a:rPr>
              <a:t>°</a:t>
            </a:r>
            <a:r>
              <a:rPr lang="lt-LT" sz="1600" b="0" i="0" u="sng" dirty="0">
                <a:solidFill>
                  <a:schemeClr val="tx1"/>
                </a:solidFill>
                <a:effectLst/>
                <a:latin typeface="Fira Sans" panose="020B0503050000020004" pitchFamily="34" charset="0"/>
              </a:rPr>
              <a:t> </a:t>
            </a:r>
            <a:r>
              <a:rPr lang="lt-LT" sz="1600" u="sng" dirty="0">
                <a:solidFill>
                  <a:schemeClr val="tx1"/>
                </a:solidFill>
                <a:latin typeface="Fira Sans" panose="020B0503050000020004" pitchFamily="34" charset="0"/>
              </a:rPr>
              <a:t>kampu ištiestas nykštys rodytų laidininko judėjimo kryptį, tai keturi ištiesti pirštai rodys indukuotosios srovės kryptį.</a:t>
            </a:r>
          </a:p>
        </p:txBody>
      </p:sp>
      <p:pic>
        <p:nvPicPr>
          <p:cNvPr id="4" name="Paveikslėlis 3">
            <a:extLst>
              <a:ext uri="{FF2B5EF4-FFF2-40B4-BE49-F238E27FC236}">
                <a16:creationId xmlns:a16="http://schemas.microsoft.com/office/drawing/2014/main" id="{33370CBE-28BD-4AE6-AD97-FED3AC2920B8}"/>
              </a:ext>
            </a:extLst>
          </p:cNvPr>
          <p:cNvPicPr>
            <a:picLocks noChangeAspect="1"/>
          </p:cNvPicPr>
          <p:nvPr/>
        </p:nvPicPr>
        <p:blipFill rotWithShape="1">
          <a:blip r:embed="rId3"/>
          <a:srcRect b="12950"/>
          <a:stretch/>
        </p:blipFill>
        <p:spPr>
          <a:xfrm>
            <a:off x="5135622" y="1391430"/>
            <a:ext cx="3448592" cy="31810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0970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FF90B66-41BC-4BE1-88C9-3BDFD39D00B7}"/>
              </a:ext>
            </a:extLst>
          </p:cNvPr>
          <p:cNvSpPr>
            <a:spLocks noGrp="1"/>
          </p:cNvSpPr>
          <p:nvPr>
            <p:ph type="title"/>
          </p:nvPr>
        </p:nvSpPr>
        <p:spPr>
          <a:xfrm>
            <a:off x="3324497" y="1608364"/>
            <a:ext cx="5105190" cy="1926771"/>
          </a:xfrm>
        </p:spPr>
        <p:txBody>
          <a:bodyPr/>
          <a:lstStyle/>
          <a:p>
            <a:r>
              <a:rPr lang="lt-LT" sz="2800" dirty="0"/>
              <a:t>ELEKTROMAGNETINĖS INDUKCIJOS DĖSNIS</a:t>
            </a:r>
            <a:endParaRPr lang="en-US" sz="2800" dirty="0"/>
          </a:p>
        </p:txBody>
      </p:sp>
      <p:sp>
        <p:nvSpPr>
          <p:cNvPr id="4" name="Pavadinimas 3">
            <a:extLst>
              <a:ext uri="{FF2B5EF4-FFF2-40B4-BE49-F238E27FC236}">
                <a16:creationId xmlns:a16="http://schemas.microsoft.com/office/drawing/2014/main" id="{B8B67FB2-DD3E-4FDF-BD96-A1667EF2F4E0}"/>
              </a:ext>
            </a:extLst>
          </p:cNvPr>
          <p:cNvSpPr>
            <a:spLocks noGrp="1"/>
          </p:cNvSpPr>
          <p:nvPr>
            <p:ph type="title" idx="2"/>
          </p:nvPr>
        </p:nvSpPr>
        <p:spPr>
          <a:xfrm>
            <a:off x="6231120" y="388525"/>
            <a:ext cx="2198567" cy="1022100"/>
          </a:xfrm>
        </p:spPr>
        <p:txBody>
          <a:bodyPr/>
          <a:lstStyle/>
          <a:p>
            <a:r>
              <a:rPr lang="en-US" dirty="0"/>
              <a:t>03.</a:t>
            </a:r>
          </a:p>
        </p:txBody>
      </p:sp>
    </p:spTree>
    <p:extLst>
      <p:ext uri="{BB962C8B-B14F-4D97-AF65-F5344CB8AC3E}">
        <p14:creationId xmlns:p14="http://schemas.microsoft.com/office/powerpoint/2010/main" val="161953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26"/>
        <p:cNvGrpSpPr/>
        <p:nvPr/>
      </p:nvGrpSpPr>
      <p:grpSpPr>
        <a:xfrm>
          <a:off x="0" y="0"/>
          <a:ext cx="0" cy="0"/>
          <a:chOff x="0" y="0"/>
          <a:chExt cx="0" cy="0"/>
        </a:xfrm>
      </p:grpSpPr>
      <p:sp>
        <p:nvSpPr>
          <p:cNvPr id="5127" name="Google Shape;5127;p49"/>
          <p:cNvSpPr txBox="1">
            <a:spLocks noGrp="1"/>
          </p:cNvSpPr>
          <p:nvPr>
            <p:ph type="title"/>
          </p:nvPr>
        </p:nvSpPr>
        <p:spPr>
          <a:xfrm>
            <a:off x="696623" y="493166"/>
            <a:ext cx="8447377"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t-LT" sz="2400" dirty="0"/>
              <a:t>INDUKUOTOSIOS ELEKTROVAROS SAMPRATA</a:t>
            </a:r>
            <a:endParaRPr sz="2400" dirty="0"/>
          </a:p>
        </p:txBody>
      </p:sp>
      <p:sp>
        <p:nvSpPr>
          <p:cNvPr id="19" name="TextBox 18">
            <a:extLst>
              <a:ext uri="{FF2B5EF4-FFF2-40B4-BE49-F238E27FC236}">
                <a16:creationId xmlns:a16="http://schemas.microsoft.com/office/drawing/2014/main" id="{ED5511A9-09D3-48DC-BCE2-4EB7E250024C}"/>
              </a:ext>
            </a:extLst>
          </p:cNvPr>
          <p:cNvSpPr txBox="1"/>
          <p:nvPr/>
        </p:nvSpPr>
        <p:spPr>
          <a:xfrm>
            <a:off x="696623" y="1104587"/>
            <a:ext cx="6762268" cy="338554"/>
          </a:xfrm>
          <a:prstGeom prst="rect">
            <a:avLst/>
          </a:prstGeom>
          <a:noFill/>
        </p:spPr>
        <p:txBody>
          <a:bodyPr wrap="square" rtlCol="0">
            <a:spAutoFit/>
          </a:bodyPr>
          <a:lstStyle/>
          <a:p>
            <a:endParaRPr lang="en-US" sz="1600" u="sng" dirty="0">
              <a:solidFill>
                <a:schemeClr val="tx1"/>
              </a:solidFill>
              <a:latin typeface="Fira Sans" panose="020B0503050000020004" pitchFamily="34" charset="0"/>
            </a:endParaRPr>
          </a:p>
        </p:txBody>
      </p:sp>
      <p:sp>
        <p:nvSpPr>
          <p:cNvPr id="10" name="TextBox 9">
            <a:extLst>
              <a:ext uri="{FF2B5EF4-FFF2-40B4-BE49-F238E27FC236}">
                <a16:creationId xmlns:a16="http://schemas.microsoft.com/office/drawing/2014/main" id="{63E5CCF1-4824-406E-955F-3BD849FF425D}"/>
              </a:ext>
            </a:extLst>
          </p:cNvPr>
          <p:cNvSpPr txBox="1"/>
          <p:nvPr/>
        </p:nvSpPr>
        <p:spPr>
          <a:xfrm>
            <a:off x="696623" y="961166"/>
            <a:ext cx="6762268" cy="1077218"/>
          </a:xfrm>
          <a:prstGeom prst="rect">
            <a:avLst/>
          </a:prstGeom>
          <a:noFill/>
        </p:spPr>
        <p:txBody>
          <a:bodyPr wrap="square" rtlCol="0">
            <a:spAutoFit/>
          </a:bodyPr>
          <a:lstStyle/>
          <a:p>
            <a:r>
              <a:rPr lang="lt-LT" sz="1600" dirty="0">
                <a:solidFill>
                  <a:schemeClr val="tx1"/>
                </a:solidFill>
                <a:latin typeface="Fira Sans" panose="020B0503050000020004" pitchFamily="34" charset="0"/>
              </a:rPr>
              <a:t>Elektromagnetinės indukcijos metu atsiradusi elektrovara vadinama </a:t>
            </a:r>
            <a:r>
              <a:rPr lang="lt-LT" sz="1600" u="sng" dirty="0">
                <a:solidFill>
                  <a:schemeClr val="tx1"/>
                </a:solidFill>
                <a:latin typeface="Fira Sans" panose="020B0503050000020004" pitchFamily="34" charset="0"/>
              </a:rPr>
              <a:t>indukuotąja elektrovara</a:t>
            </a:r>
            <a:r>
              <a:rPr lang="lt-LT" sz="1600" dirty="0">
                <a:solidFill>
                  <a:schemeClr val="tx1"/>
                </a:solidFill>
                <a:latin typeface="Fira Sans" panose="020B0503050000020004" pitchFamily="34" charset="0"/>
              </a:rPr>
              <a:t>. Ji žymima E</a:t>
            </a:r>
            <a:r>
              <a:rPr lang="lt-LT" sz="1600" baseline="-25000" dirty="0">
                <a:solidFill>
                  <a:schemeClr val="tx1"/>
                </a:solidFill>
                <a:latin typeface="Fira Sans" panose="020B0503050000020004" pitchFamily="34" charset="0"/>
              </a:rPr>
              <a:t>i</a:t>
            </a:r>
            <a:r>
              <a:rPr lang="lt-LT" sz="1600" dirty="0">
                <a:solidFill>
                  <a:schemeClr val="tx1"/>
                </a:solidFill>
                <a:latin typeface="Fira Sans" panose="020B0503050000020004" pitchFamily="34" charset="0"/>
              </a:rPr>
              <a:t>. Indukuotosios elektrovaros ir magnetinio srauto ryšys įvardijamas kaip elektromagnetinės indukcijos dėsnis.</a:t>
            </a:r>
          </a:p>
        </p:txBody>
      </p:sp>
      <p:sp>
        <p:nvSpPr>
          <p:cNvPr id="6" name="Google Shape;5127;p49">
            <a:extLst>
              <a:ext uri="{FF2B5EF4-FFF2-40B4-BE49-F238E27FC236}">
                <a16:creationId xmlns:a16="http://schemas.microsoft.com/office/drawing/2014/main" id="{61875489-CE9A-43CB-B3E1-8D3676F758FC}"/>
              </a:ext>
            </a:extLst>
          </p:cNvPr>
          <p:cNvSpPr txBox="1">
            <a:spLocks/>
          </p:cNvSpPr>
          <p:nvPr/>
        </p:nvSpPr>
        <p:spPr>
          <a:xfrm>
            <a:off x="696622" y="1947805"/>
            <a:ext cx="8447377"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1pPr>
            <a:lvl2pPr marR="0" lvl="1"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2pPr>
            <a:lvl3pPr marR="0" lvl="2"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3pPr>
            <a:lvl4pPr marR="0" lvl="3"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4pPr>
            <a:lvl5pPr marR="0" lvl="4"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5pPr>
            <a:lvl6pPr marR="0" lvl="5"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6pPr>
            <a:lvl7pPr marR="0" lvl="6"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7pPr>
            <a:lvl8pPr marR="0" lvl="7"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8pPr>
            <a:lvl9pPr marR="0" lvl="8"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9pPr>
          </a:lstStyle>
          <a:p>
            <a:r>
              <a:rPr lang="lt-LT" sz="2400" dirty="0"/>
              <a:t>INDUKUOTOSIOS ELEKTROVAROS DĖSNIS</a:t>
            </a:r>
          </a:p>
        </p:txBody>
      </p:sp>
      <p:sp>
        <p:nvSpPr>
          <p:cNvPr id="7" name="TextBox 6">
            <a:extLst>
              <a:ext uri="{FF2B5EF4-FFF2-40B4-BE49-F238E27FC236}">
                <a16:creationId xmlns:a16="http://schemas.microsoft.com/office/drawing/2014/main" id="{1239B0BB-046C-4781-A06B-DA6B85FA791B}"/>
              </a:ext>
            </a:extLst>
          </p:cNvPr>
          <p:cNvSpPr txBox="1"/>
          <p:nvPr/>
        </p:nvSpPr>
        <p:spPr>
          <a:xfrm>
            <a:off x="696621" y="2415805"/>
            <a:ext cx="6762268" cy="2062103"/>
          </a:xfrm>
          <a:prstGeom prst="rect">
            <a:avLst/>
          </a:prstGeom>
          <a:noFill/>
        </p:spPr>
        <p:txBody>
          <a:bodyPr wrap="square" rtlCol="0">
            <a:spAutoFit/>
          </a:bodyPr>
          <a:lstStyle/>
          <a:p>
            <a:r>
              <a:rPr lang="lt-LT" sz="1600" dirty="0" err="1">
                <a:solidFill>
                  <a:schemeClr val="tx1"/>
                </a:solidFill>
                <a:latin typeface="Fira Sans" panose="020B0503050000020004" pitchFamily="34" charset="0"/>
              </a:rPr>
              <a:t>Faradėjaus</a:t>
            </a:r>
            <a:r>
              <a:rPr lang="lt-LT" sz="1600" dirty="0">
                <a:solidFill>
                  <a:schemeClr val="tx1"/>
                </a:solidFill>
                <a:latin typeface="Fira Sans" panose="020B0503050000020004" pitchFamily="34" charset="0"/>
              </a:rPr>
              <a:t> bandymai rodo, kad indukuotosios srovės stipris uždarame kontūre priklauso nuo magneto judėjimo greičio ritės vijų atžvilgiu. Kuo greičiau juda magnetas, tuo stipresnė srovė indukuojasi. Ji atsiranda kintant kontūro ribojamą plotą kertančiam magnetiniam srautui. Kuo greičiau ritės vijų atžvilgiu juda magnetas, tuo didesnis magnetinio srauto kitimo greitis. Iš šio bandymo išplaukia svarbi išvada: indukuotosios srovės stipris yra tiesiogiai proporcingas kontūro ribojamą plotą kertančio magnetinio srauto kitimo greičiui.</a:t>
            </a:r>
          </a:p>
        </p:txBody>
      </p:sp>
      <p:pic>
        <p:nvPicPr>
          <p:cNvPr id="3" name="Paveikslėlis 2">
            <a:extLst>
              <a:ext uri="{FF2B5EF4-FFF2-40B4-BE49-F238E27FC236}">
                <a16:creationId xmlns:a16="http://schemas.microsoft.com/office/drawing/2014/main" id="{B8B8BCEE-18F5-46BB-AEF0-372555C2BDA1}"/>
              </a:ext>
            </a:extLst>
          </p:cNvPr>
          <p:cNvPicPr>
            <a:picLocks noChangeAspect="1"/>
          </p:cNvPicPr>
          <p:nvPr/>
        </p:nvPicPr>
        <p:blipFill>
          <a:blip r:embed="rId3"/>
          <a:stretch>
            <a:fillRect/>
          </a:stretch>
        </p:blipFill>
        <p:spPr>
          <a:xfrm>
            <a:off x="7458889" y="3092277"/>
            <a:ext cx="1164634" cy="7091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45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26"/>
        <p:cNvGrpSpPr/>
        <p:nvPr/>
      </p:nvGrpSpPr>
      <p:grpSpPr>
        <a:xfrm>
          <a:off x="0" y="0"/>
          <a:ext cx="0" cy="0"/>
          <a:chOff x="0" y="0"/>
          <a:chExt cx="0" cy="0"/>
        </a:xfrm>
      </p:grpSpPr>
      <p:sp>
        <p:nvSpPr>
          <p:cNvPr id="5127" name="Google Shape;5127;p49"/>
          <p:cNvSpPr txBox="1">
            <a:spLocks noGrp="1"/>
          </p:cNvSpPr>
          <p:nvPr>
            <p:ph type="title"/>
          </p:nvPr>
        </p:nvSpPr>
        <p:spPr>
          <a:xfrm>
            <a:off x="696623" y="493166"/>
            <a:ext cx="8447377" cy="468000"/>
          </a:xfrm>
          <a:prstGeom prst="rect">
            <a:avLst/>
          </a:prstGeom>
        </p:spPr>
        <p:txBody>
          <a:bodyPr spcFirstLastPara="1" wrap="square" lIns="91425" tIns="91425" rIns="91425" bIns="91425" anchor="t" anchorCtr="0">
            <a:noAutofit/>
          </a:bodyPr>
          <a:lstStyle/>
          <a:p>
            <a:r>
              <a:rPr lang="lt-LT" sz="2400" dirty="0"/>
              <a:t>INDUKUOTOSIOS ELEKTROVAROS DĖSNIS</a:t>
            </a:r>
          </a:p>
        </p:txBody>
      </p:sp>
      <p:sp>
        <p:nvSpPr>
          <p:cNvPr id="19" name="TextBox 18">
            <a:extLst>
              <a:ext uri="{FF2B5EF4-FFF2-40B4-BE49-F238E27FC236}">
                <a16:creationId xmlns:a16="http://schemas.microsoft.com/office/drawing/2014/main" id="{ED5511A9-09D3-48DC-BCE2-4EB7E250024C}"/>
              </a:ext>
            </a:extLst>
          </p:cNvPr>
          <p:cNvSpPr txBox="1"/>
          <p:nvPr/>
        </p:nvSpPr>
        <p:spPr>
          <a:xfrm>
            <a:off x="696623" y="1104587"/>
            <a:ext cx="6762268" cy="338554"/>
          </a:xfrm>
          <a:prstGeom prst="rect">
            <a:avLst/>
          </a:prstGeom>
          <a:noFill/>
        </p:spPr>
        <p:txBody>
          <a:bodyPr wrap="square" rtlCol="0">
            <a:spAutoFit/>
          </a:bodyPr>
          <a:lstStyle/>
          <a:p>
            <a:endParaRPr lang="en-US" sz="1600" u="sng" dirty="0">
              <a:solidFill>
                <a:schemeClr val="tx1"/>
              </a:solidFill>
              <a:latin typeface="Fira Sans" panose="020B0503050000020004" pitchFamily="34" charset="0"/>
            </a:endParaRPr>
          </a:p>
        </p:txBody>
      </p:sp>
      <p:sp>
        <p:nvSpPr>
          <p:cNvPr id="10" name="TextBox 9">
            <a:extLst>
              <a:ext uri="{FF2B5EF4-FFF2-40B4-BE49-F238E27FC236}">
                <a16:creationId xmlns:a16="http://schemas.microsoft.com/office/drawing/2014/main" id="{63E5CCF1-4824-406E-955F-3BD849FF425D}"/>
              </a:ext>
            </a:extLst>
          </p:cNvPr>
          <p:cNvSpPr txBox="1"/>
          <p:nvPr/>
        </p:nvSpPr>
        <p:spPr>
          <a:xfrm>
            <a:off x="696623" y="961166"/>
            <a:ext cx="6762268" cy="1323439"/>
          </a:xfrm>
          <a:prstGeom prst="rect">
            <a:avLst/>
          </a:prstGeom>
          <a:noFill/>
        </p:spPr>
        <p:txBody>
          <a:bodyPr wrap="square" rtlCol="0">
            <a:spAutoFit/>
          </a:bodyPr>
          <a:lstStyle/>
          <a:p>
            <a:r>
              <a:rPr lang="en-US" sz="1600" dirty="0" err="1">
                <a:solidFill>
                  <a:schemeClr val="tx1"/>
                </a:solidFill>
                <a:latin typeface="Fira Sans" panose="020B0503050000020004" pitchFamily="34" charset="0"/>
              </a:rPr>
              <a:t>Indukuotos</a:t>
            </a:r>
            <a:r>
              <a:rPr lang="lt-LT" sz="1600" dirty="0" err="1">
                <a:solidFill>
                  <a:schemeClr val="tx1"/>
                </a:solidFill>
                <a:latin typeface="Fira Sans" panose="020B0503050000020004" pitchFamily="34" charset="0"/>
              </a:rPr>
              <a:t>ios</a:t>
            </a:r>
            <a:r>
              <a:rPr lang="lt-LT" sz="1600" dirty="0">
                <a:solidFill>
                  <a:schemeClr val="tx1"/>
                </a:solidFill>
                <a:latin typeface="Fira Sans" panose="020B0503050000020004" pitchFamily="34" charset="0"/>
              </a:rPr>
              <a:t> elektros srovės stipris taip pat priklauso nuo laidininko varžos, todėl elektromagnetinės indukcijos dėsnis formuluojamas ne srovės stipriui, bet indukuotajai elektrovarai. Jis teigia, kad uždarame kontūre indukuota elektrovara yra tiesiogiai proporcinga kontūrą kertančio magnetinio srauto kitimo greičiui:</a:t>
            </a:r>
          </a:p>
        </p:txBody>
      </p:sp>
      <p:pic>
        <p:nvPicPr>
          <p:cNvPr id="4" name="Paveikslėlis 3">
            <a:extLst>
              <a:ext uri="{FF2B5EF4-FFF2-40B4-BE49-F238E27FC236}">
                <a16:creationId xmlns:a16="http://schemas.microsoft.com/office/drawing/2014/main" id="{24F9D7DC-675B-4119-AA32-2FE7F3EF79CC}"/>
              </a:ext>
            </a:extLst>
          </p:cNvPr>
          <p:cNvPicPr>
            <a:picLocks noChangeAspect="1"/>
          </p:cNvPicPr>
          <p:nvPr/>
        </p:nvPicPr>
        <p:blipFill>
          <a:blip r:embed="rId3"/>
          <a:stretch>
            <a:fillRect/>
          </a:stretch>
        </p:blipFill>
        <p:spPr>
          <a:xfrm>
            <a:off x="4920311" y="2054296"/>
            <a:ext cx="1581052" cy="875010"/>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D0933F8F-CA2E-4223-8B54-3B4D5D7016F7}"/>
              </a:ext>
            </a:extLst>
          </p:cNvPr>
          <p:cNvSpPr txBox="1"/>
          <p:nvPr/>
        </p:nvSpPr>
        <p:spPr>
          <a:xfrm>
            <a:off x="696623" y="2488051"/>
            <a:ext cx="4136634" cy="2308324"/>
          </a:xfrm>
          <a:prstGeom prst="rect">
            <a:avLst/>
          </a:prstGeom>
          <a:noFill/>
        </p:spPr>
        <p:txBody>
          <a:bodyPr wrap="square" rtlCol="0">
            <a:spAutoFit/>
          </a:bodyPr>
          <a:lstStyle/>
          <a:p>
            <a:r>
              <a:rPr lang="lt-LT" sz="1600" dirty="0">
                <a:solidFill>
                  <a:schemeClr val="tx1"/>
                </a:solidFill>
                <a:latin typeface="Fira Sans" panose="020B0503050000020004" pitchFamily="34" charset="0"/>
              </a:rPr>
              <a:t>Minuso ženklas rodo, kad indukuotosios srovės sukurtas magnetinis srautas priešinasi ją sukėlusio magnetinio srauto stiprėjimui               . Kai magnetinis </a:t>
            </a:r>
          </a:p>
          <a:p>
            <a:endParaRPr lang="lt-LT" sz="1600" dirty="0">
              <a:solidFill>
                <a:schemeClr val="tx1"/>
              </a:solidFill>
              <a:latin typeface="Fira Sans" panose="020B0503050000020004" pitchFamily="34" charset="0"/>
            </a:endParaRPr>
          </a:p>
          <a:p>
            <a:r>
              <a:rPr lang="lt-LT" sz="1600" dirty="0">
                <a:solidFill>
                  <a:schemeClr val="tx1"/>
                </a:solidFill>
                <a:latin typeface="Fira Sans" panose="020B0503050000020004" pitchFamily="34" charset="0"/>
              </a:rPr>
              <a:t>srautas silpnėja               , indukuotosios </a:t>
            </a:r>
          </a:p>
          <a:p>
            <a:endParaRPr lang="lt-LT" sz="1600" dirty="0">
              <a:solidFill>
                <a:schemeClr val="tx1"/>
              </a:solidFill>
              <a:latin typeface="Fira Sans" panose="020B0503050000020004" pitchFamily="34" charset="0"/>
            </a:endParaRPr>
          </a:p>
          <a:p>
            <a:r>
              <a:rPr lang="lt-LT" sz="1600" dirty="0">
                <a:solidFill>
                  <a:schemeClr val="tx1"/>
                </a:solidFill>
                <a:latin typeface="Fira Sans" panose="020B0503050000020004" pitchFamily="34" charset="0"/>
              </a:rPr>
              <a:t>srovės sukurtas magnetinis srautas jį palaiko.</a:t>
            </a:r>
          </a:p>
        </p:txBody>
      </p:sp>
      <p:pic>
        <p:nvPicPr>
          <p:cNvPr id="9" name="Paveikslėlis 8">
            <a:extLst>
              <a:ext uri="{FF2B5EF4-FFF2-40B4-BE49-F238E27FC236}">
                <a16:creationId xmlns:a16="http://schemas.microsoft.com/office/drawing/2014/main" id="{FA57E9D5-3F46-461A-9216-30D19D1199AC}"/>
              </a:ext>
            </a:extLst>
          </p:cNvPr>
          <p:cNvPicPr>
            <a:picLocks noChangeAspect="1"/>
          </p:cNvPicPr>
          <p:nvPr/>
        </p:nvPicPr>
        <p:blipFill>
          <a:blip r:embed="rId4"/>
          <a:stretch>
            <a:fillRect/>
          </a:stretch>
        </p:blipFill>
        <p:spPr>
          <a:xfrm>
            <a:off x="1855849" y="3281595"/>
            <a:ext cx="704471" cy="411888"/>
          </a:xfrm>
          <a:prstGeom prst="rect">
            <a:avLst/>
          </a:prstGeom>
          <a:ln>
            <a:noFill/>
          </a:ln>
          <a:effectLst>
            <a:outerShdw blurRad="292100" dist="139700" dir="2700000" algn="tl" rotWithShape="0">
              <a:srgbClr val="333333">
                <a:alpha val="65000"/>
              </a:srgbClr>
            </a:outerShdw>
          </a:effectLst>
        </p:spPr>
      </p:pic>
      <p:pic>
        <p:nvPicPr>
          <p:cNvPr id="13" name="Paveikslėlis 12">
            <a:extLst>
              <a:ext uri="{FF2B5EF4-FFF2-40B4-BE49-F238E27FC236}">
                <a16:creationId xmlns:a16="http://schemas.microsoft.com/office/drawing/2014/main" id="{C76E24F6-131D-4990-9C28-D05108A11A46}"/>
              </a:ext>
            </a:extLst>
          </p:cNvPr>
          <p:cNvPicPr>
            <a:picLocks noChangeAspect="1"/>
          </p:cNvPicPr>
          <p:nvPr/>
        </p:nvPicPr>
        <p:blipFill>
          <a:blip r:embed="rId5"/>
          <a:stretch>
            <a:fillRect/>
          </a:stretch>
        </p:blipFill>
        <p:spPr>
          <a:xfrm>
            <a:off x="2332644" y="3767097"/>
            <a:ext cx="704471" cy="415237"/>
          </a:xfrm>
          <a:prstGeom prst="rect">
            <a:avLst/>
          </a:prstGeom>
          <a:ln>
            <a:noFill/>
          </a:ln>
          <a:effectLst>
            <a:outerShdw blurRad="292100" dist="139700" dir="2700000" algn="tl" rotWithShape="0">
              <a:srgbClr val="333333">
                <a:alpha val="65000"/>
              </a:srgbClr>
            </a:outerShdw>
          </a:effectLst>
        </p:spPr>
      </p:pic>
      <p:pic>
        <p:nvPicPr>
          <p:cNvPr id="15" name="Paveikslėlis 14">
            <a:extLst>
              <a:ext uri="{FF2B5EF4-FFF2-40B4-BE49-F238E27FC236}">
                <a16:creationId xmlns:a16="http://schemas.microsoft.com/office/drawing/2014/main" id="{9CC3DE78-8E33-4B66-8889-A83AEB452448}"/>
              </a:ext>
            </a:extLst>
          </p:cNvPr>
          <p:cNvPicPr>
            <a:picLocks noChangeAspect="1"/>
          </p:cNvPicPr>
          <p:nvPr/>
        </p:nvPicPr>
        <p:blipFill>
          <a:blip r:embed="rId6"/>
          <a:stretch>
            <a:fillRect/>
          </a:stretch>
        </p:blipFill>
        <p:spPr>
          <a:xfrm>
            <a:off x="4920311" y="3540461"/>
            <a:ext cx="2184684" cy="8551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3373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FF90B66-41BC-4BE1-88C9-3BDFD39D00B7}"/>
              </a:ext>
            </a:extLst>
          </p:cNvPr>
          <p:cNvSpPr>
            <a:spLocks noGrp="1"/>
          </p:cNvSpPr>
          <p:nvPr>
            <p:ph type="title"/>
          </p:nvPr>
        </p:nvSpPr>
        <p:spPr>
          <a:xfrm>
            <a:off x="3324497" y="1608364"/>
            <a:ext cx="5105190" cy="1926771"/>
          </a:xfrm>
        </p:spPr>
        <p:txBody>
          <a:bodyPr/>
          <a:lstStyle/>
          <a:p>
            <a:r>
              <a:rPr lang="lt-LT" sz="4400" dirty="0"/>
              <a:t>SŪKURINIS ELEKTRINIS LAUKAS</a:t>
            </a:r>
            <a:endParaRPr lang="en-US" sz="4400" dirty="0"/>
          </a:p>
        </p:txBody>
      </p:sp>
      <p:sp>
        <p:nvSpPr>
          <p:cNvPr id="4" name="Pavadinimas 3">
            <a:extLst>
              <a:ext uri="{FF2B5EF4-FFF2-40B4-BE49-F238E27FC236}">
                <a16:creationId xmlns:a16="http://schemas.microsoft.com/office/drawing/2014/main" id="{B8B67FB2-DD3E-4FDF-BD96-A1667EF2F4E0}"/>
              </a:ext>
            </a:extLst>
          </p:cNvPr>
          <p:cNvSpPr>
            <a:spLocks noGrp="1"/>
          </p:cNvSpPr>
          <p:nvPr>
            <p:ph type="title" idx="2"/>
          </p:nvPr>
        </p:nvSpPr>
        <p:spPr>
          <a:xfrm>
            <a:off x="6231120" y="388525"/>
            <a:ext cx="2198567" cy="1022100"/>
          </a:xfrm>
        </p:spPr>
        <p:txBody>
          <a:bodyPr/>
          <a:lstStyle/>
          <a:p>
            <a:r>
              <a:rPr lang="en-US" dirty="0"/>
              <a:t>0</a:t>
            </a:r>
            <a:r>
              <a:rPr lang="lt-LT" dirty="0"/>
              <a:t>4</a:t>
            </a:r>
            <a:r>
              <a:rPr lang="en-US" dirty="0"/>
              <a:t>.</a:t>
            </a:r>
          </a:p>
        </p:txBody>
      </p:sp>
    </p:spTree>
    <p:extLst>
      <p:ext uri="{BB962C8B-B14F-4D97-AF65-F5344CB8AC3E}">
        <p14:creationId xmlns:p14="http://schemas.microsoft.com/office/powerpoint/2010/main" val="20592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26"/>
        <p:cNvGrpSpPr/>
        <p:nvPr/>
      </p:nvGrpSpPr>
      <p:grpSpPr>
        <a:xfrm>
          <a:off x="0" y="0"/>
          <a:ext cx="0" cy="0"/>
          <a:chOff x="0" y="0"/>
          <a:chExt cx="0" cy="0"/>
        </a:xfrm>
      </p:grpSpPr>
      <p:sp>
        <p:nvSpPr>
          <p:cNvPr id="5127" name="Google Shape;5127;p49"/>
          <p:cNvSpPr txBox="1">
            <a:spLocks noGrp="1"/>
          </p:cNvSpPr>
          <p:nvPr>
            <p:ph type="title"/>
          </p:nvPr>
        </p:nvSpPr>
        <p:spPr>
          <a:xfrm>
            <a:off x="696623" y="493166"/>
            <a:ext cx="8447377" cy="468000"/>
          </a:xfrm>
          <a:prstGeom prst="rect">
            <a:avLst/>
          </a:prstGeom>
        </p:spPr>
        <p:txBody>
          <a:bodyPr spcFirstLastPara="1" wrap="square" lIns="91425" tIns="91425" rIns="91425" bIns="91425" anchor="t" anchorCtr="0">
            <a:noAutofit/>
          </a:bodyPr>
          <a:lstStyle/>
          <a:p>
            <a:r>
              <a:rPr lang="lt-LT" sz="2400" dirty="0"/>
              <a:t>SŪKURINIS ELEKTRINIS LAUKAS</a:t>
            </a:r>
          </a:p>
        </p:txBody>
      </p:sp>
      <p:sp>
        <p:nvSpPr>
          <p:cNvPr id="19" name="TextBox 18">
            <a:extLst>
              <a:ext uri="{FF2B5EF4-FFF2-40B4-BE49-F238E27FC236}">
                <a16:creationId xmlns:a16="http://schemas.microsoft.com/office/drawing/2014/main" id="{ED5511A9-09D3-48DC-BCE2-4EB7E250024C}"/>
              </a:ext>
            </a:extLst>
          </p:cNvPr>
          <p:cNvSpPr txBox="1"/>
          <p:nvPr/>
        </p:nvSpPr>
        <p:spPr>
          <a:xfrm>
            <a:off x="696623" y="1104587"/>
            <a:ext cx="6762268" cy="338554"/>
          </a:xfrm>
          <a:prstGeom prst="rect">
            <a:avLst/>
          </a:prstGeom>
          <a:noFill/>
        </p:spPr>
        <p:txBody>
          <a:bodyPr wrap="square" rtlCol="0">
            <a:spAutoFit/>
          </a:bodyPr>
          <a:lstStyle/>
          <a:p>
            <a:endParaRPr lang="en-US" sz="1600" u="sng" dirty="0">
              <a:solidFill>
                <a:schemeClr val="tx1"/>
              </a:solidFill>
              <a:latin typeface="Fira Sans" panose="020B0503050000020004" pitchFamily="34" charset="0"/>
            </a:endParaRPr>
          </a:p>
        </p:txBody>
      </p:sp>
      <p:sp>
        <p:nvSpPr>
          <p:cNvPr id="10" name="TextBox 9">
            <a:extLst>
              <a:ext uri="{FF2B5EF4-FFF2-40B4-BE49-F238E27FC236}">
                <a16:creationId xmlns:a16="http://schemas.microsoft.com/office/drawing/2014/main" id="{63E5CCF1-4824-406E-955F-3BD849FF425D}"/>
              </a:ext>
            </a:extLst>
          </p:cNvPr>
          <p:cNvSpPr txBox="1"/>
          <p:nvPr/>
        </p:nvSpPr>
        <p:spPr>
          <a:xfrm>
            <a:off x="696624" y="961166"/>
            <a:ext cx="3633714" cy="1323439"/>
          </a:xfrm>
          <a:prstGeom prst="rect">
            <a:avLst/>
          </a:prstGeom>
          <a:noFill/>
        </p:spPr>
        <p:txBody>
          <a:bodyPr wrap="square" rtlCol="0">
            <a:spAutoFit/>
          </a:bodyPr>
          <a:lstStyle/>
          <a:p>
            <a:r>
              <a:rPr lang="lt-LT" sz="1600" dirty="0">
                <a:solidFill>
                  <a:schemeClr val="tx1"/>
                </a:solidFill>
                <a:latin typeface="Fira Sans" panose="020B0503050000020004" pitchFamily="34" charset="0"/>
              </a:rPr>
              <a:t>Sūkurinis elektrinis laukas yra kintamojo magnetinio lauko kuriamas elektrinis laukas. </a:t>
            </a:r>
          </a:p>
          <a:p>
            <a:r>
              <a:rPr lang="lt-LT" sz="1600" dirty="0">
                <a:solidFill>
                  <a:schemeClr val="tx1"/>
                </a:solidFill>
                <a:latin typeface="Fira Sans" panose="020B0503050000020004" pitchFamily="34" charset="0"/>
              </a:rPr>
              <a:t>Sūkurinio elektrinio lauko jėgų linijos yra uždaros kreivės. </a:t>
            </a:r>
          </a:p>
        </p:txBody>
      </p:sp>
      <p:pic>
        <p:nvPicPr>
          <p:cNvPr id="6" name="Paveikslėlis 5">
            <a:extLst>
              <a:ext uri="{FF2B5EF4-FFF2-40B4-BE49-F238E27FC236}">
                <a16:creationId xmlns:a16="http://schemas.microsoft.com/office/drawing/2014/main" id="{1301911C-BF06-4EDD-99C7-4C5CAFAC8CF3}"/>
              </a:ext>
            </a:extLst>
          </p:cNvPr>
          <p:cNvPicPr>
            <a:picLocks noChangeAspect="1"/>
          </p:cNvPicPr>
          <p:nvPr/>
        </p:nvPicPr>
        <p:blipFill>
          <a:blip r:embed="rId3"/>
          <a:stretch>
            <a:fillRect/>
          </a:stretch>
        </p:blipFill>
        <p:spPr>
          <a:xfrm>
            <a:off x="4136884" y="961166"/>
            <a:ext cx="2299194" cy="1323439"/>
          </a:xfrm>
          <a:prstGeom prst="rect">
            <a:avLst/>
          </a:prstGeom>
          <a:ln>
            <a:noFill/>
          </a:ln>
          <a:effectLst>
            <a:outerShdw blurRad="292100" dist="139700" dir="2700000" algn="tl" rotWithShape="0">
              <a:srgbClr val="333333">
                <a:alpha val="65000"/>
              </a:srgbClr>
            </a:outerShdw>
          </a:effectLst>
        </p:spPr>
      </p:pic>
      <p:sp>
        <p:nvSpPr>
          <p:cNvPr id="16" name="Google Shape;5127;p49">
            <a:extLst>
              <a:ext uri="{FF2B5EF4-FFF2-40B4-BE49-F238E27FC236}">
                <a16:creationId xmlns:a16="http://schemas.microsoft.com/office/drawing/2014/main" id="{6C0F8741-8926-42C0-814D-5EE146D2D0C9}"/>
              </a:ext>
            </a:extLst>
          </p:cNvPr>
          <p:cNvSpPr txBox="1">
            <a:spLocks/>
          </p:cNvSpPr>
          <p:nvPr/>
        </p:nvSpPr>
        <p:spPr>
          <a:xfrm>
            <a:off x="696622" y="2284605"/>
            <a:ext cx="8447377"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1pPr>
            <a:lvl2pPr marR="0" lvl="1"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2pPr>
            <a:lvl3pPr marR="0" lvl="2"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3pPr>
            <a:lvl4pPr marR="0" lvl="3"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4pPr>
            <a:lvl5pPr marR="0" lvl="4"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5pPr>
            <a:lvl6pPr marR="0" lvl="5"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6pPr>
            <a:lvl7pPr marR="0" lvl="6"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7pPr>
            <a:lvl8pPr marR="0" lvl="7"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8pPr>
            <a:lvl9pPr marR="0" lvl="8"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9pPr>
          </a:lstStyle>
          <a:p>
            <a:r>
              <a:rPr lang="lt-LT" sz="2400" dirty="0"/>
              <a:t>SŪKURINĖS SROVĖS</a:t>
            </a:r>
          </a:p>
        </p:txBody>
      </p:sp>
      <p:sp>
        <p:nvSpPr>
          <p:cNvPr id="17" name="TextBox 16">
            <a:extLst>
              <a:ext uri="{FF2B5EF4-FFF2-40B4-BE49-F238E27FC236}">
                <a16:creationId xmlns:a16="http://schemas.microsoft.com/office/drawing/2014/main" id="{1C6B105F-5574-47F9-BFCF-E30BFC0BE2A9}"/>
              </a:ext>
            </a:extLst>
          </p:cNvPr>
          <p:cNvSpPr txBox="1"/>
          <p:nvPr/>
        </p:nvSpPr>
        <p:spPr>
          <a:xfrm>
            <a:off x="696622" y="2752605"/>
            <a:ext cx="3440262" cy="2062103"/>
          </a:xfrm>
          <a:prstGeom prst="rect">
            <a:avLst/>
          </a:prstGeom>
          <a:noFill/>
        </p:spPr>
        <p:txBody>
          <a:bodyPr wrap="square" rtlCol="0">
            <a:spAutoFit/>
          </a:bodyPr>
          <a:lstStyle/>
          <a:p>
            <a:r>
              <a:rPr lang="lt-LT" sz="1600" dirty="0">
                <a:solidFill>
                  <a:schemeClr val="tx1"/>
                </a:solidFill>
                <a:latin typeface="Fira Sans" panose="020B0503050000020004" pitchFamily="34" charset="0"/>
              </a:rPr>
              <a:t>Uždaros elektros srovės, kurias stambiuose laidininkuose sukelia sūkurinis elektrinis laukas, vadinamos sūkurinėmis srovėmis. Šios srovės jas tyrinėjusio prancūzų fiziko Žano </a:t>
            </a:r>
            <a:r>
              <a:rPr lang="lt-LT" sz="1600" dirty="0" err="1">
                <a:solidFill>
                  <a:schemeClr val="tx1"/>
                </a:solidFill>
                <a:latin typeface="Fira Sans" panose="020B0503050000020004" pitchFamily="34" charset="0"/>
              </a:rPr>
              <a:t>Bernaro</a:t>
            </a:r>
            <a:r>
              <a:rPr lang="lt-LT" sz="1600" dirty="0">
                <a:solidFill>
                  <a:schemeClr val="tx1"/>
                </a:solidFill>
                <a:latin typeface="Fira Sans" panose="020B0503050000020004" pitchFamily="34" charset="0"/>
              </a:rPr>
              <a:t> </a:t>
            </a:r>
            <a:r>
              <a:rPr lang="lt-LT" sz="1600" dirty="0" err="1">
                <a:solidFill>
                  <a:schemeClr val="tx1"/>
                </a:solidFill>
                <a:latin typeface="Fira Sans" panose="020B0503050000020004" pitchFamily="34" charset="0"/>
              </a:rPr>
              <a:t>Fuko</a:t>
            </a:r>
            <a:r>
              <a:rPr lang="lt-LT" sz="1600" dirty="0">
                <a:solidFill>
                  <a:schemeClr val="tx1"/>
                </a:solidFill>
                <a:latin typeface="Fira Sans" panose="020B0503050000020004" pitchFamily="34" charset="0"/>
              </a:rPr>
              <a:t> garbei dar vadinamos </a:t>
            </a:r>
            <a:r>
              <a:rPr lang="lt-LT" sz="1600" dirty="0" err="1">
                <a:solidFill>
                  <a:schemeClr val="tx1"/>
                </a:solidFill>
                <a:latin typeface="Fira Sans" panose="020B0503050000020004" pitchFamily="34" charset="0"/>
              </a:rPr>
              <a:t>Fuko</a:t>
            </a:r>
            <a:r>
              <a:rPr lang="lt-LT" sz="1600" dirty="0">
                <a:solidFill>
                  <a:schemeClr val="tx1"/>
                </a:solidFill>
                <a:latin typeface="Fira Sans" panose="020B0503050000020004" pitchFamily="34" charset="0"/>
              </a:rPr>
              <a:t> srovėmis.</a:t>
            </a:r>
          </a:p>
        </p:txBody>
      </p:sp>
      <p:pic>
        <p:nvPicPr>
          <p:cNvPr id="1026" name="Picture 2" descr="Léon Foucault | French physicist | Britannica">
            <a:extLst>
              <a:ext uri="{FF2B5EF4-FFF2-40B4-BE49-F238E27FC236}">
                <a16:creationId xmlns:a16="http://schemas.microsoft.com/office/drawing/2014/main" id="{34EC2A89-6C65-4629-B2F1-D400A6FFA0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6884" y="2925938"/>
            <a:ext cx="2299194" cy="17243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51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26"/>
        <p:cNvGrpSpPr/>
        <p:nvPr/>
      </p:nvGrpSpPr>
      <p:grpSpPr>
        <a:xfrm>
          <a:off x="0" y="0"/>
          <a:ext cx="0" cy="0"/>
          <a:chOff x="0" y="0"/>
          <a:chExt cx="0" cy="0"/>
        </a:xfrm>
      </p:grpSpPr>
      <p:sp>
        <p:nvSpPr>
          <p:cNvPr id="5127" name="Google Shape;5127;p49"/>
          <p:cNvSpPr txBox="1">
            <a:spLocks noGrp="1"/>
          </p:cNvSpPr>
          <p:nvPr>
            <p:ph type="title"/>
          </p:nvPr>
        </p:nvSpPr>
        <p:spPr>
          <a:xfrm>
            <a:off x="696623" y="493166"/>
            <a:ext cx="8447377" cy="468000"/>
          </a:xfrm>
          <a:prstGeom prst="rect">
            <a:avLst/>
          </a:prstGeom>
        </p:spPr>
        <p:txBody>
          <a:bodyPr spcFirstLastPara="1" wrap="square" lIns="91425" tIns="91425" rIns="91425" bIns="91425" anchor="t" anchorCtr="0">
            <a:noAutofit/>
          </a:bodyPr>
          <a:lstStyle/>
          <a:p>
            <a:r>
              <a:rPr lang="lt-LT" sz="2400" dirty="0"/>
              <a:t>SŪKURINĖS SROVĖS</a:t>
            </a:r>
            <a:br>
              <a:rPr lang="lt-LT" sz="2400" dirty="0"/>
            </a:br>
            <a:endParaRPr lang="lt-LT" sz="2400" dirty="0"/>
          </a:p>
        </p:txBody>
      </p:sp>
      <p:sp>
        <p:nvSpPr>
          <p:cNvPr id="19" name="TextBox 18">
            <a:extLst>
              <a:ext uri="{FF2B5EF4-FFF2-40B4-BE49-F238E27FC236}">
                <a16:creationId xmlns:a16="http://schemas.microsoft.com/office/drawing/2014/main" id="{ED5511A9-09D3-48DC-BCE2-4EB7E250024C}"/>
              </a:ext>
            </a:extLst>
          </p:cNvPr>
          <p:cNvSpPr txBox="1"/>
          <p:nvPr/>
        </p:nvSpPr>
        <p:spPr>
          <a:xfrm>
            <a:off x="696623" y="1104587"/>
            <a:ext cx="6762268" cy="338554"/>
          </a:xfrm>
          <a:prstGeom prst="rect">
            <a:avLst/>
          </a:prstGeom>
          <a:noFill/>
        </p:spPr>
        <p:txBody>
          <a:bodyPr wrap="square" rtlCol="0">
            <a:spAutoFit/>
          </a:bodyPr>
          <a:lstStyle/>
          <a:p>
            <a:endParaRPr lang="en-US" sz="1600" u="sng" dirty="0">
              <a:solidFill>
                <a:schemeClr val="tx1"/>
              </a:solidFill>
              <a:latin typeface="Fira Sans" panose="020B0503050000020004" pitchFamily="34" charset="0"/>
            </a:endParaRPr>
          </a:p>
        </p:txBody>
      </p:sp>
      <p:sp>
        <p:nvSpPr>
          <p:cNvPr id="10" name="TextBox 9">
            <a:extLst>
              <a:ext uri="{FF2B5EF4-FFF2-40B4-BE49-F238E27FC236}">
                <a16:creationId xmlns:a16="http://schemas.microsoft.com/office/drawing/2014/main" id="{63E5CCF1-4824-406E-955F-3BD849FF425D}"/>
              </a:ext>
            </a:extLst>
          </p:cNvPr>
          <p:cNvSpPr txBox="1"/>
          <p:nvPr/>
        </p:nvSpPr>
        <p:spPr>
          <a:xfrm>
            <a:off x="696623" y="961166"/>
            <a:ext cx="6762267" cy="3293209"/>
          </a:xfrm>
          <a:prstGeom prst="rect">
            <a:avLst/>
          </a:prstGeom>
          <a:noFill/>
        </p:spPr>
        <p:txBody>
          <a:bodyPr wrap="square" rtlCol="0">
            <a:spAutoFit/>
          </a:bodyPr>
          <a:lstStyle/>
          <a:p>
            <a:r>
              <a:rPr lang="lt-LT" sz="1600" dirty="0">
                <a:solidFill>
                  <a:schemeClr val="tx1"/>
                </a:solidFill>
                <a:latin typeface="Fira Sans" panose="020B0503050000020004" pitchFamily="34" charset="0"/>
              </a:rPr>
              <a:t>Sūkurinis elektrinis laukas skiriasi nuo elektrostatinio:</a:t>
            </a:r>
          </a:p>
          <a:p>
            <a:endParaRPr lang="lt-LT" sz="1600" dirty="0">
              <a:solidFill>
                <a:schemeClr val="tx1"/>
              </a:solidFill>
              <a:latin typeface="Fira Sans" panose="020B0503050000020004" pitchFamily="34" charset="0"/>
            </a:endParaRPr>
          </a:p>
          <a:p>
            <a:r>
              <a:rPr lang="lt-LT" sz="1600" b="1" dirty="0">
                <a:solidFill>
                  <a:schemeClr val="tx1"/>
                </a:solidFill>
                <a:latin typeface="Fira Sans" panose="020B0503050000020004" pitchFamily="34" charset="0"/>
              </a:rPr>
              <a:t>1. </a:t>
            </a:r>
            <a:r>
              <a:rPr lang="lt-LT" sz="1600" dirty="0">
                <a:solidFill>
                  <a:schemeClr val="tx1"/>
                </a:solidFill>
                <a:latin typeface="Fira Sans" panose="020B0503050000020004" pitchFamily="34" charset="0"/>
              </a:rPr>
              <a:t>Skiriasi jų šaltiniai: sūkurinio elektrinio lauko – kintamasis magnetinis laukas, elektrostatinio – nejudančios </a:t>
            </a:r>
            <a:r>
              <a:rPr lang="lt-LT" sz="1600" dirty="0" err="1">
                <a:solidFill>
                  <a:schemeClr val="tx1"/>
                </a:solidFill>
                <a:latin typeface="Fira Sans" panose="020B0503050000020004" pitchFamily="34" charset="0"/>
              </a:rPr>
              <a:t>elektringosios</a:t>
            </a:r>
            <a:r>
              <a:rPr lang="lt-LT" sz="1600" dirty="0">
                <a:solidFill>
                  <a:schemeClr val="tx1"/>
                </a:solidFill>
                <a:latin typeface="Fira Sans" panose="020B0503050000020004" pitchFamily="34" charset="0"/>
              </a:rPr>
              <a:t> dalelės.</a:t>
            </a:r>
          </a:p>
          <a:p>
            <a:r>
              <a:rPr lang="lt-LT" sz="1600" b="1" dirty="0">
                <a:solidFill>
                  <a:schemeClr val="tx1"/>
                </a:solidFill>
                <a:latin typeface="Fira Sans" panose="020B0503050000020004" pitchFamily="34" charset="0"/>
              </a:rPr>
              <a:t>2. </a:t>
            </a:r>
            <a:r>
              <a:rPr lang="lt-LT" sz="1600" dirty="0">
                <a:solidFill>
                  <a:schemeClr val="tx1"/>
                </a:solidFill>
                <a:latin typeface="Fira Sans" panose="020B0503050000020004" pitchFamily="34" charset="0"/>
              </a:rPr>
              <a:t>Skiriasi jų jėgų linijos: sūkurinio elektrinio lauko jos yra uždaros kreivės be pradžios ir pabaigos, o elektrostatinio – tiesės, prasidedančios teigiamosiose </a:t>
            </a:r>
            <a:r>
              <a:rPr lang="lt-LT" sz="1600" dirty="0" err="1">
                <a:solidFill>
                  <a:schemeClr val="tx1"/>
                </a:solidFill>
                <a:latin typeface="Fira Sans" panose="020B0503050000020004" pitchFamily="34" charset="0"/>
              </a:rPr>
              <a:t>elektringosiose</a:t>
            </a:r>
            <a:r>
              <a:rPr lang="lt-LT" sz="1600" dirty="0">
                <a:solidFill>
                  <a:schemeClr val="tx1"/>
                </a:solidFill>
                <a:latin typeface="Fira Sans" panose="020B0503050000020004" pitchFamily="34" charset="0"/>
              </a:rPr>
              <a:t> dalelėse ir pasibaigiančios neigiamosiose.</a:t>
            </a:r>
          </a:p>
          <a:p>
            <a:r>
              <a:rPr lang="en-US" sz="1600" b="1" dirty="0">
                <a:solidFill>
                  <a:schemeClr val="tx1"/>
                </a:solidFill>
                <a:latin typeface="Fira Sans" panose="020B0503050000020004" pitchFamily="34" charset="0"/>
              </a:rPr>
              <a:t>3.</a:t>
            </a:r>
            <a:r>
              <a:rPr lang="lt-LT" sz="1600" b="1" dirty="0">
                <a:solidFill>
                  <a:schemeClr val="tx1"/>
                </a:solidFill>
                <a:latin typeface="Fira Sans" panose="020B0503050000020004" pitchFamily="34" charset="0"/>
              </a:rPr>
              <a:t> </a:t>
            </a:r>
            <a:r>
              <a:rPr lang="lt-LT" sz="1600" dirty="0">
                <a:solidFill>
                  <a:schemeClr val="tx1"/>
                </a:solidFill>
                <a:latin typeface="Fira Sans" panose="020B0503050000020004" pitchFamily="34" charset="0"/>
              </a:rPr>
              <a:t>Kitaip negu elektrostatinio lauko, sūkurinio elektrinio lauko darbas uždara trajektorija nelygus nuliui. Darbo, kurį atlieka sūkurinis elektrinis laukas, perkeldamas teigiamąjį vienetinį krūvį išilgai uždaro nejudančio laidininko, skaitinė vertė lygi indukuotajai elektrovarai.</a:t>
            </a:r>
          </a:p>
        </p:txBody>
      </p:sp>
    </p:spTree>
    <p:extLst>
      <p:ext uri="{BB962C8B-B14F-4D97-AF65-F5344CB8AC3E}">
        <p14:creationId xmlns:p14="http://schemas.microsoft.com/office/powerpoint/2010/main" val="362666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68"/>
        <p:cNvGrpSpPr/>
        <p:nvPr/>
      </p:nvGrpSpPr>
      <p:grpSpPr>
        <a:xfrm>
          <a:off x="0" y="0"/>
          <a:ext cx="0" cy="0"/>
          <a:chOff x="0" y="0"/>
          <a:chExt cx="0" cy="0"/>
        </a:xfrm>
      </p:grpSpPr>
      <p:sp>
        <p:nvSpPr>
          <p:cNvPr id="4969" name="Google Shape;4969;p39"/>
          <p:cNvSpPr txBox="1">
            <a:spLocks noGrp="1"/>
          </p:cNvSpPr>
          <p:nvPr>
            <p:ph type="subTitle" idx="1"/>
          </p:nvPr>
        </p:nvSpPr>
        <p:spPr>
          <a:xfrm>
            <a:off x="714300" y="1206800"/>
            <a:ext cx="7715400" cy="339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lt1"/>
              </a:buClr>
              <a:buSzPts val="1100"/>
              <a:buFont typeface="Arial"/>
              <a:buNone/>
            </a:pPr>
            <a:r>
              <a:rPr lang="lt-LT" sz="1600" b="1" i="1" dirty="0">
                <a:solidFill>
                  <a:schemeClr val="tx1"/>
                </a:solidFill>
                <a:latin typeface="Audiowide" panose="020B0604020202020204" charset="0"/>
                <a:sym typeface="Fira Sans"/>
                <a:hlinkClick r:id="rId3" action="ppaction://hlinksldjump"/>
              </a:rPr>
              <a:t>01.</a:t>
            </a:r>
            <a:r>
              <a:rPr lang="lt-LT" sz="1600" b="1" i="1" dirty="0">
                <a:solidFill>
                  <a:schemeClr val="dk1"/>
                </a:solidFill>
                <a:latin typeface="Audiowide" panose="020B0604020202020204" charset="0"/>
                <a:sym typeface="Fira Sans"/>
                <a:hlinkClick r:id="rId3" action="ppaction://hlinksldjump"/>
              </a:rPr>
              <a:t> </a:t>
            </a:r>
            <a:r>
              <a:rPr lang="lt-LT" sz="1600" dirty="0">
                <a:solidFill>
                  <a:schemeClr val="dk1"/>
                </a:solidFill>
                <a:latin typeface="Fira Sans" panose="020B0503050000020004" pitchFamily="34" charset="0"/>
                <a:sym typeface="Fira Sans"/>
                <a:hlinkClick r:id="rId3" action="ppaction://hlinksldjump"/>
              </a:rPr>
              <a:t>Elektromagnetinė indukcija. Magnetinis srautas</a:t>
            </a:r>
            <a:endParaRPr lang="lt-LT" sz="1600" dirty="0">
              <a:solidFill>
                <a:schemeClr val="dk1"/>
              </a:solidFill>
              <a:latin typeface="Fira Sans" panose="020B0503050000020004" pitchFamily="34" charset="0"/>
              <a:sym typeface="Fira Sans"/>
            </a:endParaRPr>
          </a:p>
          <a:p>
            <a:pPr marL="0" lvl="0" indent="0" algn="ctr" rtl="0">
              <a:spcBef>
                <a:spcPts val="0"/>
              </a:spcBef>
              <a:spcAft>
                <a:spcPts val="0"/>
              </a:spcAft>
              <a:buClr>
                <a:schemeClr val="lt1"/>
              </a:buClr>
              <a:buSzPts val="1100"/>
              <a:buFont typeface="Arial"/>
              <a:buNone/>
            </a:pPr>
            <a:r>
              <a:rPr lang="lt-LT" sz="1600" b="1" i="1" dirty="0">
                <a:solidFill>
                  <a:schemeClr val="tx1"/>
                </a:solidFill>
                <a:latin typeface="Audiowide" panose="020B0604020202020204" charset="0"/>
                <a:hlinkClick r:id="rId4" action="ppaction://hlinksldjump"/>
              </a:rPr>
              <a:t>02. </a:t>
            </a:r>
            <a:r>
              <a:rPr lang="lt-LT" sz="1600" dirty="0">
                <a:latin typeface="Fira Sans" panose="020B0503050000020004" pitchFamily="34" charset="0"/>
                <a:hlinkClick r:id="rId4" action="ppaction://hlinksldjump"/>
              </a:rPr>
              <a:t>Indukuotosios srovės kryptis</a:t>
            </a:r>
            <a:endParaRPr lang="lt-LT" sz="1600" dirty="0">
              <a:latin typeface="Fira Sans" panose="020B0503050000020004" pitchFamily="34" charset="0"/>
            </a:endParaRPr>
          </a:p>
          <a:p>
            <a:pPr marL="0" lvl="0" indent="0" algn="ctr" rtl="0">
              <a:spcBef>
                <a:spcPts val="0"/>
              </a:spcBef>
              <a:spcAft>
                <a:spcPts val="0"/>
              </a:spcAft>
              <a:buClr>
                <a:schemeClr val="lt1"/>
              </a:buClr>
              <a:buSzPts val="1100"/>
              <a:buFont typeface="Arial"/>
              <a:buNone/>
            </a:pPr>
            <a:r>
              <a:rPr lang="lt-LT" sz="1600" b="1" i="1" dirty="0">
                <a:solidFill>
                  <a:schemeClr val="tx1"/>
                </a:solidFill>
                <a:latin typeface="Audiowide" panose="020B0604020202020204" charset="0"/>
                <a:sym typeface="Fira Sans"/>
                <a:hlinkClick r:id="rId5" action="ppaction://hlinksldjump"/>
              </a:rPr>
              <a:t>0</a:t>
            </a:r>
            <a:r>
              <a:rPr lang="en-US" sz="1600" b="1" i="1" dirty="0">
                <a:solidFill>
                  <a:schemeClr val="tx1"/>
                </a:solidFill>
                <a:latin typeface="Audiowide" panose="020B0604020202020204" charset="0"/>
                <a:sym typeface="Fira Sans"/>
                <a:hlinkClick r:id="rId5" action="ppaction://hlinksldjump"/>
              </a:rPr>
              <a:t>3</a:t>
            </a:r>
            <a:r>
              <a:rPr lang="lt-LT" sz="1600" b="1" i="1" dirty="0">
                <a:solidFill>
                  <a:schemeClr val="tx1"/>
                </a:solidFill>
                <a:latin typeface="Audiowide" panose="020B0604020202020204" charset="0"/>
                <a:sym typeface="Fira Sans"/>
                <a:hlinkClick r:id="rId5" action="ppaction://hlinksldjump"/>
              </a:rPr>
              <a:t>. </a:t>
            </a:r>
            <a:r>
              <a:rPr lang="lt-LT" sz="1600" dirty="0">
                <a:solidFill>
                  <a:schemeClr val="dk1"/>
                </a:solidFill>
                <a:latin typeface="Fira Sans" panose="020B0503050000020004" pitchFamily="34" charset="0"/>
                <a:sym typeface="Fira Sans"/>
                <a:hlinkClick r:id="rId5" action="ppaction://hlinksldjump"/>
              </a:rPr>
              <a:t>Elektromagnetinės indukcijos dėsnis</a:t>
            </a:r>
            <a:endParaRPr lang="lt-LT" sz="1600" dirty="0">
              <a:solidFill>
                <a:schemeClr val="dk1"/>
              </a:solidFill>
              <a:latin typeface="Fira Sans" panose="020B0503050000020004" pitchFamily="34" charset="0"/>
              <a:sym typeface="Fira Sans"/>
            </a:endParaRPr>
          </a:p>
          <a:p>
            <a:pPr marL="0" lvl="0" indent="0" algn="ctr" rtl="0">
              <a:spcBef>
                <a:spcPts val="0"/>
              </a:spcBef>
              <a:spcAft>
                <a:spcPts val="0"/>
              </a:spcAft>
              <a:buClr>
                <a:schemeClr val="lt1"/>
              </a:buClr>
              <a:buSzPts val="1100"/>
              <a:buFont typeface="Arial"/>
              <a:buNone/>
            </a:pPr>
            <a:r>
              <a:rPr lang="lt-LT" sz="1600" b="1" i="1" dirty="0">
                <a:solidFill>
                  <a:schemeClr val="tx1"/>
                </a:solidFill>
                <a:latin typeface="Audiowide" panose="020B0604020202020204" charset="0"/>
                <a:hlinkClick r:id="rId6" action="ppaction://hlinksldjump"/>
              </a:rPr>
              <a:t>04. </a:t>
            </a:r>
            <a:r>
              <a:rPr lang="lt-LT" sz="1600" dirty="0">
                <a:latin typeface="Fira Sans" panose="020B0503050000020004" pitchFamily="34" charset="0"/>
                <a:hlinkClick r:id="rId6" action="ppaction://hlinksldjump"/>
              </a:rPr>
              <a:t>Sūkurinis elektrinis laukas</a:t>
            </a:r>
            <a:endParaRPr lang="lt-LT" sz="1600" dirty="0">
              <a:latin typeface="Fira Sans" panose="020B0503050000020004" pitchFamily="34" charset="0"/>
            </a:endParaRPr>
          </a:p>
          <a:p>
            <a:pPr marL="0" lvl="0" indent="0" algn="ctr" rtl="0">
              <a:spcBef>
                <a:spcPts val="0"/>
              </a:spcBef>
              <a:spcAft>
                <a:spcPts val="0"/>
              </a:spcAft>
              <a:buClr>
                <a:schemeClr val="lt1"/>
              </a:buClr>
              <a:buSzPts val="1100"/>
              <a:buFont typeface="Arial"/>
              <a:buNone/>
            </a:pPr>
            <a:r>
              <a:rPr lang="lt-LT" sz="1600" b="1" i="1" dirty="0">
                <a:solidFill>
                  <a:schemeClr val="tx1"/>
                </a:solidFill>
                <a:latin typeface="Audiowide" panose="020B0604020202020204" charset="0"/>
                <a:sym typeface="Fira Sans"/>
                <a:hlinkClick r:id="rId7" action="ppaction://hlinksldjump"/>
              </a:rPr>
              <a:t>05.</a:t>
            </a:r>
            <a:r>
              <a:rPr lang="lt-LT" sz="1600" b="1" i="1" dirty="0">
                <a:solidFill>
                  <a:schemeClr val="tx1"/>
                </a:solidFill>
                <a:latin typeface="Audiowide" panose="020B0604020202020204" charset="0"/>
                <a:hlinkClick r:id="rId7" action="ppaction://hlinksldjump"/>
              </a:rPr>
              <a:t> </a:t>
            </a:r>
            <a:r>
              <a:rPr lang="lt-LT" sz="1600" dirty="0">
                <a:solidFill>
                  <a:schemeClr val="dk1"/>
                </a:solidFill>
                <a:latin typeface="Fira Sans" panose="020B0503050000020004" pitchFamily="34" charset="0"/>
                <a:sym typeface="Fira Sans"/>
                <a:hlinkClick r:id="rId7" action="ppaction://hlinksldjump"/>
              </a:rPr>
              <a:t>Judančiame laidininke indukuota elektrovara</a:t>
            </a:r>
            <a:endParaRPr lang="en-US" sz="1600" dirty="0">
              <a:latin typeface="Fira Sans" panose="020B0503050000020004" pitchFamily="34" charset="0"/>
            </a:endParaRPr>
          </a:p>
          <a:p>
            <a:pPr marL="0" lvl="0" indent="0" algn="ctr" rtl="0">
              <a:spcBef>
                <a:spcPts val="0"/>
              </a:spcBef>
              <a:spcAft>
                <a:spcPts val="0"/>
              </a:spcAft>
              <a:buClr>
                <a:schemeClr val="lt1"/>
              </a:buClr>
              <a:buSzPts val="1100"/>
              <a:buFont typeface="Arial"/>
              <a:buNone/>
            </a:pPr>
            <a:r>
              <a:rPr lang="lt-LT" sz="1600" b="1" i="1" dirty="0">
                <a:solidFill>
                  <a:schemeClr val="tx1"/>
                </a:solidFill>
                <a:latin typeface="Audiowide" panose="020B0604020202020204" charset="0"/>
                <a:sym typeface="Fira Sans"/>
                <a:hlinkClick r:id="rId8" action="ppaction://hlinksldjump"/>
              </a:rPr>
              <a:t>0</a:t>
            </a:r>
            <a:r>
              <a:rPr lang="en-US" sz="1600" b="1" i="1" dirty="0">
                <a:solidFill>
                  <a:schemeClr val="tx1"/>
                </a:solidFill>
                <a:latin typeface="Audiowide" panose="020B0604020202020204" charset="0"/>
                <a:sym typeface="Fira Sans"/>
                <a:hlinkClick r:id="rId8" action="ppaction://hlinksldjump"/>
              </a:rPr>
              <a:t>6</a:t>
            </a:r>
            <a:r>
              <a:rPr lang="lt-LT" sz="1600" b="1" i="1" dirty="0">
                <a:solidFill>
                  <a:schemeClr val="tx1"/>
                </a:solidFill>
                <a:latin typeface="Audiowide" panose="020B0604020202020204" charset="0"/>
                <a:sym typeface="Fira Sans"/>
                <a:hlinkClick r:id="rId8" action="ppaction://hlinksldjump"/>
              </a:rPr>
              <a:t>.</a:t>
            </a:r>
            <a:r>
              <a:rPr lang="lt-LT" sz="1600" b="1" i="1" dirty="0">
                <a:solidFill>
                  <a:schemeClr val="tx1"/>
                </a:solidFill>
                <a:latin typeface="Audiowide" panose="020B0604020202020204" charset="0"/>
                <a:hlinkClick r:id="rId8" action="ppaction://hlinksldjump"/>
              </a:rPr>
              <a:t> </a:t>
            </a:r>
            <a:r>
              <a:rPr lang="en-US" sz="1600" dirty="0" err="1">
                <a:solidFill>
                  <a:schemeClr val="dk1"/>
                </a:solidFill>
                <a:latin typeface="Fira Sans" panose="020B0503050000020004" pitchFamily="34" charset="0"/>
                <a:sym typeface="Fira Sans"/>
                <a:hlinkClick r:id="rId8" action="ppaction://hlinksldjump"/>
              </a:rPr>
              <a:t>Saviindukcija</a:t>
            </a:r>
            <a:r>
              <a:rPr lang="en-US" sz="1600" dirty="0">
                <a:solidFill>
                  <a:schemeClr val="dk1"/>
                </a:solidFill>
                <a:latin typeface="Fira Sans" panose="020B0503050000020004" pitchFamily="34" charset="0"/>
                <a:sym typeface="Fira Sans"/>
                <a:hlinkClick r:id="rId8" action="ppaction://hlinksldjump"/>
              </a:rPr>
              <a:t>. </a:t>
            </a:r>
            <a:r>
              <a:rPr lang="en-US" sz="1600" dirty="0" err="1">
                <a:solidFill>
                  <a:schemeClr val="dk1"/>
                </a:solidFill>
                <a:latin typeface="Fira Sans" panose="020B0503050000020004" pitchFamily="34" charset="0"/>
                <a:sym typeface="Fira Sans"/>
                <a:hlinkClick r:id="rId8" action="ppaction://hlinksldjump"/>
              </a:rPr>
              <a:t>Magnetinio</a:t>
            </a:r>
            <a:r>
              <a:rPr lang="en-US" sz="1600" dirty="0">
                <a:solidFill>
                  <a:schemeClr val="dk1"/>
                </a:solidFill>
                <a:latin typeface="Fira Sans" panose="020B0503050000020004" pitchFamily="34" charset="0"/>
                <a:sym typeface="Fira Sans"/>
                <a:hlinkClick r:id="rId8" action="ppaction://hlinksldjump"/>
              </a:rPr>
              <a:t> </a:t>
            </a:r>
            <a:r>
              <a:rPr lang="en-US" sz="1600" dirty="0" err="1">
                <a:solidFill>
                  <a:schemeClr val="dk1"/>
                </a:solidFill>
                <a:latin typeface="Fira Sans" panose="020B0503050000020004" pitchFamily="34" charset="0"/>
                <a:sym typeface="Fira Sans"/>
                <a:hlinkClick r:id="rId8" action="ppaction://hlinksldjump"/>
              </a:rPr>
              <a:t>lauko</a:t>
            </a:r>
            <a:r>
              <a:rPr lang="en-US" sz="1600" dirty="0">
                <a:solidFill>
                  <a:schemeClr val="dk1"/>
                </a:solidFill>
                <a:latin typeface="Fira Sans" panose="020B0503050000020004" pitchFamily="34" charset="0"/>
                <a:sym typeface="Fira Sans"/>
                <a:hlinkClick r:id="rId8" action="ppaction://hlinksldjump"/>
              </a:rPr>
              <a:t> </a:t>
            </a:r>
            <a:r>
              <a:rPr lang="en-US" sz="1600" dirty="0" err="1">
                <a:latin typeface="Fira Sans" panose="020B0503050000020004" pitchFamily="34" charset="0"/>
                <a:hlinkClick r:id="rId8" action="ppaction://hlinksldjump"/>
              </a:rPr>
              <a:t>energija</a:t>
            </a:r>
            <a:endParaRPr lang="en-US" sz="1600" dirty="0">
              <a:latin typeface="Fira Sans" panose="020B0503050000020004" pitchFamily="34" charset="0"/>
            </a:endParaRPr>
          </a:p>
          <a:p>
            <a:pPr marL="0" lvl="0" indent="0" algn="ctr" rtl="0">
              <a:spcBef>
                <a:spcPts val="0"/>
              </a:spcBef>
              <a:spcAft>
                <a:spcPts val="0"/>
              </a:spcAft>
              <a:buClr>
                <a:schemeClr val="lt1"/>
              </a:buClr>
              <a:buSzPts val="1100"/>
              <a:buFont typeface="Arial"/>
              <a:buNone/>
            </a:pPr>
            <a:r>
              <a:rPr lang="lt-LT" sz="1600" b="1" i="1" dirty="0">
                <a:latin typeface="Audiowide" panose="020B0604020202020204" charset="0"/>
                <a:hlinkClick r:id="rId9" action="ppaction://hlinksldjump"/>
              </a:rPr>
              <a:t>UŽDAVINIAI</a:t>
            </a:r>
            <a:endParaRPr lang="en-US" sz="1600" b="1" i="1" dirty="0">
              <a:latin typeface="Audiowide" panose="020B0604020202020204" charset="0"/>
            </a:endParaRPr>
          </a:p>
          <a:p>
            <a:pPr marL="0" lvl="0" indent="0" algn="ctr" rtl="0">
              <a:spcBef>
                <a:spcPts val="0"/>
              </a:spcBef>
              <a:spcAft>
                <a:spcPts val="0"/>
              </a:spcAft>
              <a:buClr>
                <a:schemeClr val="lt1"/>
              </a:buClr>
              <a:buSzPts val="1100"/>
              <a:buFont typeface="Arial"/>
              <a:buNone/>
            </a:pPr>
            <a:r>
              <a:rPr lang="en-US" sz="1600" b="1" i="1" dirty="0">
                <a:solidFill>
                  <a:schemeClr val="dk1"/>
                </a:solidFill>
                <a:latin typeface="Audiowide" panose="020B0604020202020204" charset="0"/>
                <a:sym typeface="Fira Sans"/>
                <a:hlinkClick r:id="rId10" action="ppaction://hlinksldjump"/>
              </a:rPr>
              <a:t>TESTAS</a:t>
            </a:r>
            <a:endParaRPr lang="en-US" sz="1600" b="1" i="1" dirty="0">
              <a:solidFill>
                <a:schemeClr val="dk1"/>
              </a:solidFill>
              <a:latin typeface="Audiowide" panose="020B0604020202020204" charset="0"/>
              <a:sym typeface="Fira Sans"/>
            </a:endParaRPr>
          </a:p>
        </p:txBody>
      </p:sp>
      <p:sp>
        <p:nvSpPr>
          <p:cNvPr id="4970" name="Google Shape;4970;p39"/>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lt-LT" dirty="0"/>
              <a:t>Turinys</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FF90B66-41BC-4BE1-88C9-3BDFD39D00B7}"/>
              </a:ext>
            </a:extLst>
          </p:cNvPr>
          <p:cNvSpPr>
            <a:spLocks noGrp="1"/>
          </p:cNvSpPr>
          <p:nvPr>
            <p:ph type="title"/>
          </p:nvPr>
        </p:nvSpPr>
        <p:spPr>
          <a:xfrm>
            <a:off x="3324497" y="1395276"/>
            <a:ext cx="5105190" cy="2352947"/>
          </a:xfrm>
        </p:spPr>
        <p:txBody>
          <a:bodyPr/>
          <a:lstStyle/>
          <a:p>
            <a:r>
              <a:rPr lang="lt-LT" sz="4000" dirty="0"/>
              <a:t>JUDANČIAME LAIDININKE INDUKUOTA ELEKTROVARA</a:t>
            </a:r>
            <a:endParaRPr lang="en-US" sz="4000" dirty="0"/>
          </a:p>
        </p:txBody>
      </p:sp>
      <p:sp>
        <p:nvSpPr>
          <p:cNvPr id="4" name="Pavadinimas 3">
            <a:extLst>
              <a:ext uri="{FF2B5EF4-FFF2-40B4-BE49-F238E27FC236}">
                <a16:creationId xmlns:a16="http://schemas.microsoft.com/office/drawing/2014/main" id="{B8B67FB2-DD3E-4FDF-BD96-A1667EF2F4E0}"/>
              </a:ext>
            </a:extLst>
          </p:cNvPr>
          <p:cNvSpPr>
            <a:spLocks noGrp="1"/>
          </p:cNvSpPr>
          <p:nvPr>
            <p:ph type="title" idx="2"/>
          </p:nvPr>
        </p:nvSpPr>
        <p:spPr>
          <a:xfrm>
            <a:off x="6231120" y="388525"/>
            <a:ext cx="2198567" cy="1022100"/>
          </a:xfrm>
        </p:spPr>
        <p:txBody>
          <a:bodyPr/>
          <a:lstStyle/>
          <a:p>
            <a:r>
              <a:rPr lang="en-US" dirty="0"/>
              <a:t>0</a:t>
            </a:r>
            <a:r>
              <a:rPr lang="lt-LT" dirty="0"/>
              <a:t>5</a:t>
            </a:r>
            <a:r>
              <a:rPr lang="en-US" dirty="0"/>
              <a:t>.</a:t>
            </a:r>
          </a:p>
        </p:txBody>
      </p:sp>
    </p:spTree>
    <p:extLst>
      <p:ext uri="{BB962C8B-B14F-4D97-AF65-F5344CB8AC3E}">
        <p14:creationId xmlns:p14="http://schemas.microsoft.com/office/powerpoint/2010/main" val="81088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26"/>
        <p:cNvGrpSpPr/>
        <p:nvPr/>
      </p:nvGrpSpPr>
      <p:grpSpPr>
        <a:xfrm>
          <a:off x="0" y="0"/>
          <a:ext cx="0" cy="0"/>
          <a:chOff x="0" y="0"/>
          <a:chExt cx="0" cy="0"/>
        </a:xfrm>
      </p:grpSpPr>
      <p:sp>
        <p:nvSpPr>
          <p:cNvPr id="5127" name="Google Shape;5127;p49"/>
          <p:cNvSpPr txBox="1">
            <a:spLocks noGrp="1"/>
          </p:cNvSpPr>
          <p:nvPr>
            <p:ph type="title"/>
          </p:nvPr>
        </p:nvSpPr>
        <p:spPr>
          <a:xfrm>
            <a:off x="696623" y="493166"/>
            <a:ext cx="8447377" cy="468000"/>
          </a:xfrm>
          <a:prstGeom prst="rect">
            <a:avLst/>
          </a:prstGeom>
        </p:spPr>
        <p:txBody>
          <a:bodyPr spcFirstLastPara="1" wrap="square" lIns="91425" tIns="91425" rIns="91425" bIns="91425" anchor="t" anchorCtr="0">
            <a:noAutofit/>
          </a:bodyPr>
          <a:lstStyle/>
          <a:p>
            <a:r>
              <a:rPr lang="lt-LT" sz="1600" dirty="0"/>
              <a:t>ELEKTROVAROS, INDUKUOTOS JUDANČIAME LAIDININKE, PRIGIMTIS</a:t>
            </a:r>
          </a:p>
        </p:txBody>
      </p:sp>
      <p:sp>
        <p:nvSpPr>
          <p:cNvPr id="19" name="TextBox 18">
            <a:extLst>
              <a:ext uri="{FF2B5EF4-FFF2-40B4-BE49-F238E27FC236}">
                <a16:creationId xmlns:a16="http://schemas.microsoft.com/office/drawing/2014/main" id="{ED5511A9-09D3-48DC-BCE2-4EB7E250024C}"/>
              </a:ext>
            </a:extLst>
          </p:cNvPr>
          <p:cNvSpPr txBox="1"/>
          <p:nvPr/>
        </p:nvSpPr>
        <p:spPr>
          <a:xfrm>
            <a:off x="696623" y="1104587"/>
            <a:ext cx="6762268" cy="338554"/>
          </a:xfrm>
          <a:prstGeom prst="rect">
            <a:avLst/>
          </a:prstGeom>
          <a:noFill/>
        </p:spPr>
        <p:txBody>
          <a:bodyPr wrap="square" rtlCol="0">
            <a:spAutoFit/>
          </a:bodyPr>
          <a:lstStyle/>
          <a:p>
            <a:endParaRPr lang="en-US" sz="1600" u="sng" dirty="0">
              <a:solidFill>
                <a:schemeClr val="tx1"/>
              </a:solidFill>
              <a:latin typeface="Fira Sans" panose="020B0503050000020004" pitchFamily="34" charset="0"/>
            </a:endParaRPr>
          </a:p>
        </p:txBody>
      </p:sp>
      <p:sp>
        <p:nvSpPr>
          <p:cNvPr id="10" name="TextBox 9">
            <a:extLst>
              <a:ext uri="{FF2B5EF4-FFF2-40B4-BE49-F238E27FC236}">
                <a16:creationId xmlns:a16="http://schemas.microsoft.com/office/drawing/2014/main" id="{63E5CCF1-4824-406E-955F-3BD849FF425D}"/>
              </a:ext>
            </a:extLst>
          </p:cNvPr>
          <p:cNvSpPr txBox="1"/>
          <p:nvPr/>
        </p:nvSpPr>
        <p:spPr>
          <a:xfrm>
            <a:off x="696622" y="781421"/>
            <a:ext cx="6762267" cy="1323439"/>
          </a:xfrm>
          <a:prstGeom prst="rect">
            <a:avLst/>
          </a:prstGeom>
          <a:noFill/>
        </p:spPr>
        <p:txBody>
          <a:bodyPr wrap="square" rtlCol="0">
            <a:spAutoFit/>
          </a:bodyPr>
          <a:lstStyle/>
          <a:p>
            <a:r>
              <a:rPr lang="en-US" sz="1600" dirty="0" err="1">
                <a:solidFill>
                  <a:schemeClr val="tx1"/>
                </a:solidFill>
                <a:latin typeface="Fira Sans" panose="020B0503050000020004" pitchFamily="34" charset="0"/>
              </a:rPr>
              <a:t>Elektromagnetin</a:t>
            </a:r>
            <a:r>
              <a:rPr lang="lt-LT" sz="1600" dirty="0">
                <a:solidFill>
                  <a:schemeClr val="tx1"/>
                </a:solidFill>
                <a:latin typeface="Fira Sans" panose="020B0503050000020004" pitchFamily="34" charset="0"/>
              </a:rPr>
              <a:t>ės indukcijos reiškinį galima stebėti ne tik kintamajame, bet ir pastoviame magnetiniame lauke. Magnetiniame lauke judančius krūvininkus veikia Lorenco jėga. Daugelio elektrinių generatoriuose būtent Lorenco jėga judančiuose laidininkuose priverčia judėti elektronus.</a:t>
            </a:r>
          </a:p>
        </p:txBody>
      </p:sp>
      <p:sp>
        <p:nvSpPr>
          <p:cNvPr id="5" name="Google Shape;5127;p49">
            <a:extLst>
              <a:ext uri="{FF2B5EF4-FFF2-40B4-BE49-F238E27FC236}">
                <a16:creationId xmlns:a16="http://schemas.microsoft.com/office/drawing/2014/main" id="{1F471FD6-886F-40CC-834D-32E3A8B6E811}"/>
              </a:ext>
            </a:extLst>
          </p:cNvPr>
          <p:cNvSpPr txBox="1">
            <a:spLocks/>
          </p:cNvSpPr>
          <p:nvPr/>
        </p:nvSpPr>
        <p:spPr>
          <a:xfrm>
            <a:off x="696622" y="2061459"/>
            <a:ext cx="8447377" cy="6633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1pPr>
            <a:lvl2pPr marR="0" lvl="1"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2pPr>
            <a:lvl3pPr marR="0" lvl="2"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3pPr>
            <a:lvl4pPr marR="0" lvl="3"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4pPr>
            <a:lvl5pPr marR="0" lvl="4"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5pPr>
            <a:lvl6pPr marR="0" lvl="5"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6pPr>
            <a:lvl7pPr marR="0" lvl="6"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7pPr>
            <a:lvl8pPr marR="0" lvl="7"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8pPr>
            <a:lvl9pPr marR="0" lvl="8"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9pPr>
          </a:lstStyle>
          <a:p>
            <a:r>
              <a:rPr lang="lt-LT" sz="1600" dirty="0"/>
              <a:t>INDUKUOTOJI ELEKTROVARA, KAI MAGNETINĖS INDUKCIJOS VEKTORIUS STATMENAS LAIDININKO JUDĖJIMO GREIČIUI</a:t>
            </a:r>
          </a:p>
        </p:txBody>
      </p:sp>
      <p:sp>
        <p:nvSpPr>
          <p:cNvPr id="6" name="TextBox 5">
            <a:extLst>
              <a:ext uri="{FF2B5EF4-FFF2-40B4-BE49-F238E27FC236}">
                <a16:creationId xmlns:a16="http://schemas.microsoft.com/office/drawing/2014/main" id="{B4E872EC-65C0-4898-ABB2-B8337966A035}"/>
              </a:ext>
            </a:extLst>
          </p:cNvPr>
          <p:cNvSpPr txBox="1"/>
          <p:nvPr/>
        </p:nvSpPr>
        <p:spPr>
          <a:xfrm>
            <a:off x="696621" y="2616956"/>
            <a:ext cx="6762267" cy="2308324"/>
          </a:xfrm>
          <a:prstGeom prst="rect">
            <a:avLst/>
          </a:prstGeom>
          <a:noFill/>
        </p:spPr>
        <p:txBody>
          <a:bodyPr wrap="square" rtlCol="0">
            <a:spAutoFit/>
          </a:bodyPr>
          <a:lstStyle/>
          <a:p>
            <a:r>
              <a:rPr lang="lt-LT" sz="1600" dirty="0">
                <a:solidFill>
                  <a:schemeClr val="tx1"/>
                </a:solidFill>
                <a:latin typeface="Fira Sans" panose="020B0503050000020004" pitchFamily="34" charset="0"/>
              </a:rPr>
              <a:t>Laidininke indukuota elektrovara lygi darbo, kuris atliekamas perkeliant krūvį |q|, ir to krūvio santykiui. Lorenco jėgos darbą apibūdindami kaip pašalinių jėgų darbą, gauname indukuotosios elektrovaros išraišką                       . Ši formulė tinka kiekvienam </a:t>
            </a:r>
          </a:p>
          <a:p>
            <a:endParaRPr lang="lt-LT" sz="1600" dirty="0">
              <a:solidFill>
                <a:schemeClr val="tx1"/>
              </a:solidFill>
              <a:latin typeface="Fira Sans" panose="020B0503050000020004" pitchFamily="34" charset="0"/>
            </a:endParaRPr>
          </a:p>
          <a:p>
            <a:r>
              <a:rPr lang="lt-LT" sz="1600" dirty="0">
                <a:solidFill>
                  <a:schemeClr val="tx1"/>
                </a:solidFill>
                <a:latin typeface="Fira Sans" panose="020B0503050000020004" pitchFamily="34" charset="0"/>
              </a:rPr>
              <a:t>laidininkui, judančiam greičiu </a:t>
            </a:r>
            <a:r>
              <a:rPr lang="lt-LT" sz="1600" i="1" dirty="0">
                <a:solidFill>
                  <a:schemeClr val="tx1"/>
                </a:solidFill>
                <a:latin typeface="Fira Sans" panose="020B0503050000020004" pitchFamily="34" charset="0"/>
              </a:rPr>
              <a:t>v</a:t>
            </a:r>
            <a:r>
              <a:rPr lang="lt-LT" sz="1600" dirty="0">
                <a:solidFill>
                  <a:schemeClr val="tx1"/>
                </a:solidFill>
                <a:latin typeface="Fira Sans" panose="020B0503050000020004" pitchFamily="34" charset="0"/>
              </a:rPr>
              <a:t> statmenai magnetinio lauko indukcijai. Norėdami apskaičiuoti indukuotąją elektrovarą, kai magnetinės indukcijos vektorius yra nestatmenas laidininko judėjimo greičiui, naudosime šią išraišką                               .</a:t>
            </a:r>
          </a:p>
        </p:txBody>
      </p:sp>
      <p:pic>
        <p:nvPicPr>
          <p:cNvPr id="3" name="Paveikslėlis 2">
            <a:extLst>
              <a:ext uri="{FF2B5EF4-FFF2-40B4-BE49-F238E27FC236}">
                <a16:creationId xmlns:a16="http://schemas.microsoft.com/office/drawing/2014/main" id="{0E2B80F1-9DD4-4D61-9306-F94029038BF0}"/>
              </a:ext>
            </a:extLst>
          </p:cNvPr>
          <p:cNvPicPr>
            <a:picLocks noChangeAspect="1"/>
          </p:cNvPicPr>
          <p:nvPr/>
        </p:nvPicPr>
        <p:blipFill>
          <a:blip r:embed="rId3"/>
          <a:stretch>
            <a:fillRect/>
          </a:stretch>
        </p:blipFill>
        <p:spPr>
          <a:xfrm>
            <a:off x="2750024" y="3398108"/>
            <a:ext cx="1178263" cy="426955"/>
          </a:xfrm>
          <a:prstGeom prst="rect">
            <a:avLst/>
          </a:prstGeom>
          <a:ln>
            <a:noFill/>
          </a:ln>
          <a:effectLst>
            <a:outerShdw blurRad="292100" dist="139700" dir="2700000" algn="tl" rotWithShape="0">
              <a:srgbClr val="333333">
                <a:alpha val="65000"/>
              </a:srgbClr>
            </a:outerShdw>
          </a:effectLst>
        </p:spPr>
      </p:pic>
      <p:pic>
        <p:nvPicPr>
          <p:cNvPr id="7" name="Paveikslėlis 6">
            <a:extLst>
              <a:ext uri="{FF2B5EF4-FFF2-40B4-BE49-F238E27FC236}">
                <a16:creationId xmlns:a16="http://schemas.microsoft.com/office/drawing/2014/main" id="{B3D52CA3-7F8D-42D9-B3B8-9468D3205693}"/>
              </a:ext>
            </a:extLst>
          </p:cNvPr>
          <p:cNvPicPr>
            <a:picLocks noChangeAspect="1"/>
          </p:cNvPicPr>
          <p:nvPr/>
        </p:nvPicPr>
        <p:blipFill>
          <a:blip r:embed="rId4"/>
          <a:stretch>
            <a:fillRect/>
          </a:stretch>
        </p:blipFill>
        <p:spPr>
          <a:xfrm>
            <a:off x="2933156" y="4608798"/>
            <a:ext cx="1619794" cy="3929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596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FF90B66-41BC-4BE1-88C9-3BDFD39D00B7}"/>
              </a:ext>
            </a:extLst>
          </p:cNvPr>
          <p:cNvSpPr>
            <a:spLocks noGrp="1"/>
          </p:cNvSpPr>
          <p:nvPr>
            <p:ph type="title"/>
          </p:nvPr>
        </p:nvSpPr>
        <p:spPr>
          <a:xfrm>
            <a:off x="3324497" y="1486716"/>
            <a:ext cx="5105190" cy="2352947"/>
          </a:xfrm>
        </p:spPr>
        <p:txBody>
          <a:bodyPr/>
          <a:lstStyle/>
          <a:p>
            <a:r>
              <a:rPr lang="lt-LT" sz="4000" dirty="0"/>
              <a:t>SAVIINDUKCIJA. MAGNETINIO LAUKO ENERGIJA</a:t>
            </a:r>
            <a:endParaRPr lang="en-US" sz="4000" dirty="0"/>
          </a:p>
        </p:txBody>
      </p:sp>
      <p:sp>
        <p:nvSpPr>
          <p:cNvPr id="4" name="Pavadinimas 3">
            <a:extLst>
              <a:ext uri="{FF2B5EF4-FFF2-40B4-BE49-F238E27FC236}">
                <a16:creationId xmlns:a16="http://schemas.microsoft.com/office/drawing/2014/main" id="{B8B67FB2-DD3E-4FDF-BD96-A1667EF2F4E0}"/>
              </a:ext>
            </a:extLst>
          </p:cNvPr>
          <p:cNvSpPr>
            <a:spLocks noGrp="1"/>
          </p:cNvSpPr>
          <p:nvPr>
            <p:ph type="title" idx="2"/>
          </p:nvPr>
        </p:nvSpPr>
        <p:spPr>
          <a:xfrm>
            <a:off x="6231120" y="388525"/>
            <a:ext cx="2198567" cy="1022100"/>
          </a:xfrm>
        </p:spPr>
        <p:txBody>
          <a:bodyPr/>
          <a:lstStyle/>
          <a:p>
            <a:r>
              <a:rPr lang="en-US" dirty="0"/>
              <a:t>0</a:t>
            </a:r>
            <a:r>
              <a:rPr lang="lt-LT" dirty="0"/>
              <a:t>6</a:t>
            </a:r>
            <a:r>
              <a:rPr lang="en-US" dirty="0"/>
              <a:t>.</a:t>
            </a:r>
          </a:p>
        </p:txBody>
      </p:sp>
    </p:spTree>
    <p:extLst>
      <p:ext uri="{BB962C8B-B14F-4D97-AF65-F5344CB8AC3E}">
        <p14:creationId xmlns:p14="http://schemas.microsoft.com/office/powerpoint/2010/main" val="419406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26"/>
        <p:cNvGrpSpPr/>
        <p:nvPr/>
      </p:nvGrpSpPr>
      <p:grpSpPr>
        <a:xfrm>
          <a:off x="0" y="0"/>
          <a:ext cx="0" cy="0"/>
          <a:chOff x="0" y="0"/>
          <a:chExt cx="0" cy="0"/>
        </a:xfrm>
      </p:grpSpPr>
      <p:sp>
        <p:nvSpPr>
          <p:cNvPr id="19" name="TextBox 18">
            <a:extLst>
              <a:ext uri="{FF2B5EF4-FFF2-40B4-BE49-F238E27FC236}">
                <a16:creationId xmlns:a16="http://schemas.microsoft.com/office/drawing/2014/main" id="{ED5511A9-09D3-48DC-BCE2-4EB7E250024C}"/>
              </a:ext>
            </a:extLst>
          </p:cNvPr>
          <p:cNvSpPr txBox="1"/>
          <p:nvPr/>
        </p:nvSpPr>
        <p:spPr>
          <a:xfrm>
            <a:off x="696623" y="1104587"/>
            <a:ext cx="6762268" cy="338554"/>
          </a:xfrm>
          <a:prstGeom prst="rect">
            <a:avLst/>
          </a:prstGeom>
          <a:noFill/>
        </p:spPr>
        <p:txBody>
          <a:bodyPr wrap="square" rtlCol="0">
            <a:spAutoFit/>
          </a:bodyPr>
          <a:lstStyle/>
          <a:p>
            <a:endParaRPr lang="en-US" sz="1600" u="sng" dirty="0">
              <a:solidFill>
                <a:schemeClr val="tx1"/>
              </a:solidFill>
              <a:latin typeface="Fira Sans" panose="020B0503050000020004" pitchFamily="34" charset="0"/>
            </a:endParaRPr>
          </a:p>
        </p:txBody>
      </p:sp>
      <p:sp>
        <p:nvSpPr>
          <p:cNvPr id="10" name="TextBox 9">
            <a:extLst>
              <a:ext uri="{FF2B5EF4-FFF2-40B4-BE49-F238E27FC236}">
                <a16:creationId xmlns:a16="http://schemas.microsoft.com/office/drawing/2014/main" id="{63E5CCF1-4824-406E-955F-3BD849FF425D}"/>
              </a:ext>
            </a:extLst>
          </p:cNvPr>
          <p:cNvSpPr txBox="1"/>
          <p:nvPr/>
        </p:nvSpPr>
        <p:spPr>
          <a:xfrm>
            <a:off x="696624" y="1104587"/>
            <a:ext cx="5168599" cy="4031873"/>
          </a:xfrm>
          <a:prstGeom prst="rect">
            <a:avLst/>
          </a:prstGeom>
          <a:noFill/>
        </p:spPr>
        <p:txBody>
          <a:bodyPr wrap="square" rtlCol="0">
            <a:spAutoFit/>
          </a:bodyPr>
          <a:lstStyle/>
          <a:p>
            <a:r>
              <a:rPr lang="lt-LT" sz="1600" dirty="0">
                <a:solidFill>
                  <a:schemeClr val="tx1"/>
                </a:solidFill>
                <a:latin typeface="Fira Sans" panose="020B0503050000020004" pitchFamily="34" charset="0"/>
              </a:rPr>
              <a:t>Laidininke, kuris juda magnetiniame lauke, indukuojasi elektrovara. Ji atsiranda dėl išorinio magnetinio lauko poveikio. Tačiau elektrovara laidininke gali indukuotis ir tada, kai išorinio magnetinio lauko nėra. Ją gali sukurti laidininku tekančios kintamosios srovės magnetinis laukas. Paveiksle pavaizduota elektrinė grandinė, sudaryta iš dviejų tarpusavyje lygiagrečiai sujungtų šakų. Vienoje šakoje yra elektros lemputė L</a:t>
            </a:r>
            <a:r>
              <a:rPr lang="lt-LT" sz="1600" baseline="-25000" dirty="0">
                <a:solidFill>
                  <a:schemeClr val="tx1"/>
                </a:solidFill>
                <a:latin typeface="Fira Sans" panose="020B0503050000020004" pitchFamily="34" charset="0"/>
              </a:rPr>
              <a:t>1</a:t>
            </a:r>
            <a:r>
              <a:rPr lang="lt-LT" sz="1600" dirty="0">
                <a:solidFill>
                  <a:schemeClr val="tx1"/>
                </a:solidFill>
                <a:latin typeface="Fira Sans" panose="020B0503050000020004" pitchFamily="34" charset="0"/>
              </a:rPr>
              <a:t> ir reostatas, kitoje – lemputė L</a:t>
            </a:r>
            <a:r>
              <a:rPr lang="lt-LT" sz="1600" baseline="-25000" dirty="0">
                <a:solidFill>
                  <a:schemeClr val="tx1"/>
                </a:solidFill>
                <a:latin typeface="Fira Sans" panose="020B0503050000020004" pitchFamily="34" charset="0"/>
              </a:rPr>
              <a:t>2</a:t>
            </a:r>
            <a:r>
              <a:rPr lang="lt-LT" sz="1600" dirty="0">
                <a:solidFill>
                  <a:schemeClr val="tx1"/>
                </a:solidFill>
                <a:latin typeface="Fira Sans" panose="020B0503050000020004" pitchFamily="34" charset="0"/>
              </a:rPr>
              <a:t> ir ritė. Įjungus jungiklį, pirma užsidega lemputė L</a:t>
            </a:r>
            <a:r>
              <a:rPr lang="lt-LT" sz="1600" baseline="-25000" dirty="0">
                <a:solidFill>
                  <a:schemeClr val="tx1"/>
                </a:solidFill>
                <a:latin typeface="Fira Sans" panose="020B0503050000020004" pitchFamily="34" charset="0"/>
              </a:rPr>
              <a:t>1</a:t>
            </a:r>
            <a:r>
              <a:rPr lang="lt-LT" sz="1600" dirty="0">
                <a:solidFill>
                  <a:schemeClr val="tx1"/>
                </a:solidFill>
                <a:latin typeface="Fira Sans" panose="020B0503050000020004" pitchFamily="34" charset="0"/>
              </a:rPr>
              <a:t>. Bandymo pradžioje susidaro įspūdis, kad lemputė L</a:t>
            </a:r>
            <a:r>
              <a:rPr lang="lt-LT" sz="1600" baseline="-25000" dirty="0">
                <a:solidFill>
                  <a:schemeClr val="tx1"/>
                </a:solidFill>
                <a:latin typeface="Fira Sans" panose="020B0503050000020004" pitchFamily="34" charset="0"/>
              </a:rPr>
              <a:t>2</a:t>
            </a:r>
            <a:r>
              <a:rPr lang="lt-LT" sz="1600" dirty="0">
                <a:solidFill>
                  <a:schemeClr val="tx1"/>
                </a:solidFill>
                <a:latin typeface="Fira Sans" panose="020B0503050000020004" pitchFamily="34" charset="0"/>
              </a:rPr>
              <a:t> perdegusi. Tačiau po tam tikro laiko įsižiebia ir ji. Paveiksle parodyta, kaip kinta elektros srovės stipris abiejose lemputėse, įjungus jungiklį. Matome, kad lemputėje L</a:t>
            </a:r>
            <a:r>
              <a:rPr lang="lt-LT" sz="1600" baseline="-25000" dirty="0">
                <a:solidFill>
                  <a:schemeClr val="tx1"/>
                </a:solidFill>
                <a:latin typeface="Fira Sans" panose="020B0503050000020004" pitchFamily="34" charset="0"/>
              </a:rPr>
              <a:t>2</a:t>
            </a:r>
            <a:r>
              <a:rPr lang="lt-LT" sz="1600" dirty="0">
                <a:solidFill>
                  <a:schemeClr val="tx1"/>
                </a:solidFill>
                <a:latin typeface="Fira Sans" panose="020B0503050000020004" pitchFamily="34" charset="0"/>
              </a:rPr>
              <a:t> jis didėja lėčiau negu lemputėje L</a:t>
            </a:r>
            <a:r>
              <a:rPr lang="lt-LT" sz="1600" baseline="-25000" dirty="0">
                <a:solidFill>
                  <a:schemeClr val="tx1"/>
                </a:solidFill>
                <a:latin typeface="Fira Sans" panose="020B0503050000020004" pitchFamily="34" charset="0"/>
              </a:rPr>
              <a:t>1</a:t>
            </a:r>
            <a:r>
              <a:rPr lang="lt-LT" sz="1600" dirty="0">
                <a:solidFill>
                  <a:schemeClr val="tx1"/>
                </a:solidFill>
                <a:latin typeface="Fira Sans" panose="020B0503050000020004" pitchFamily="34" charset="0"/>
              </a:rPr>
              <a:t>. Kodėl taip yra?</a:t>
            </a:r>
          </a:p>
        </p:txBody>
      </p:sp>
      <p:sp>
        <p:nvSpPr>
          <p:cNvPr id="8" name="Google Shape;5127;p49">
            <a:extLst>
              <a:ext uri="{FF2B5EF4-FFF2-40B4-BE49-F238E27FC236}">
                <a16:creationId xmlns:a16="http://schemas.microsoft.com/office/drawing/2014/main" id="{0D57ECF6-3336-426D-A077-E38E257631D8}"/>
              </a:ext>
            </a:extLst>
          </p:cNvPr>
          <p:cNvSpPr txBox="1">
            <a:spLocks/>
          </p:cNvSpPr>
          <p:nvPr/>
        </p:nvSpPr>
        <p:spPr>
          <a:xfrm>
            <a:off x="696623" y="636587"/>
            <a:ext cx="8447377"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1pPr>
            <a:lvl2pPr marR="0" lvl="1"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2pPr>
            <a:lvl3pPr marR="0" lvl="2"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3pPr>
            <a:lvl4pPr marR="0" lvl="3"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4pPr>
            <a:lvl5pPr marR="0" lvl="4"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5pPr>
            <a:lvl6pPr marR="0" lvl="5"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6pPr>
            <a:lvl7pPr marR="0" lvl="6"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7pPr>
            <a:lvl8pPr marR="0" lvl="7"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8pPr>
            <a:lvl9pPr marR="0" lvl="8"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9pPr>
          </a:lstStyle>
          <a:p>
            <a:r>
              <a:rPr lang="lt-LT" sz="2400" dirty="0"/>
              <a:t>SAVIINDUKCIJOS REIŠKINYS</a:t>
            </a:r>
            <a:br>
              <a:rPr lang="lt-LT" sz="2400" dirty="0"/>
            </a:br>
            <a:endParaRPr lang="lt-LT" sz="2400" dirty="0"/>
          </a:p>
        </p:txBody>
      </p:sp>
      <p:pic>
        <p:nvPicPr>
          <p:cNvPr id="9" name="Paveikslėlis 8">
            <a:extLst>
              <a:ext uri="{FF2B5EF4-FFF2-40B4-BE49-F238E27FC236}">
                <a16:creationId xmlns:a16="http://schemas.microsoft.com/office/drawing/2014/main" id="{D3FCE532-2A85-4D10-91DE-E562E9B51E29}"/>
              </a:ext>
            </a:extLst>
          </p:cNvPr>
          <p:cNvPicPr>
            <a:picLocks noChangeAspect="1"/>
          </p:cNvPicPr>
          <p:nvPr/>
        </p:nvPicPr>
        <p:blipFill>
          <a:blip r:embed="rId3"/>
          <a:stretch>
            <a:fillRect/>
          </a:stretch>
        </p:blipFill>
        <p:spPr>
          <a:xfrm>
            <a:off x="5865223" y="1273864"/>
            <a:ext cx="3174820" cy="31748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275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26"/>
        <p:cNvGrpSpPr/>
        <p:nvPr/>
      </p:nvGrpSpPr>
      <p:grpSpPr>
        <a:xfrm>
          <a:off x="0" y="0"/>
          <a:ext cx="0" cy="0"/>
          <a:chOff x="0" y="0"/>
          <a:chExt cx="0" cy="0"/>
        </a:xfrm>
      </p:grpSpPr>
      <p:sp>
        <p:nvSpPr>
          <p:cNvPr id="19" name="TextBox 18">
            <a:extLst>
              <a:ext uri="{FF2B5EF4-FFF2-40B4-BE49-F238E27FC236}">
                <a16:creationId xmlns:a16="http://schemas.microsoft.com/office/drawing/2014/main" id="{ED5511A9-09D3-48DC-BCE2-4EB7E250024C}"/>
              </a:ext>
            </a:extLst>
          </p:cNvPr>
          <p:cNvSpPr txBox="1"/>
          <p:nvPr/>
        </p:nvSpPr>
        <p:spPr>
          <a:xfrm>
            <a:off x="696623" y="1104587"/>
            <a:ext cx="6762268" cy="338554"/>
          </a:xfrm>
          <a:prstGeom prst="rect">
            <a:avLst/>
          </a:prstGeom>
          <a:noFill/>
        </p:spPr>
        <p:txBody>
          <a:bodyPr wrap="square" rtlCol="0">
            <a:spAutoFit/>
          </a:bodyPr>
          <a:lstStyle/>
          <a:p>
            <a:endParaRPr lang="en-US" sz="1600" u="sng" dirty="0">
              <a:solidFill>
                <a:schemeClr val="tx1"/>
              </a:solidFill>
              <a:latin typeface="Fira Sans" panose="020B0503050000020004" pitchFamily="34" charset="0"/>
            </a:endParaRPr>
          </a:p>
        </p:txBody>
      </p:sp>
      <p:sp>
        <p:nvSpPr>
          <p:cNvPr id="10" name="TextBox 9">
            <a:extLst>
              <a:ext uri="{FF2B5EF4-FFF2-40B4-BE49-F238E27FC236}">
                <a16:creationId xmlns:a16="http://schemas.microsoft.com/office/drawing/2014/main" id="{63E5CCF1-4824-406E-955F-3BD849FF425D}"/>
              </a:ext>
            </a:extLst>
          </p:cNvPr>
          <p:cNvSpPr txBox="1"/>
          <p:nvPr/>
        </p:nvSpPr>
        <p:spPr>
          <a:xfrm>
            <a:off x="696624" y="1104587"/>
            <a:ext cx="6762267" cy="2800767"/>
          </a:xfrm>
          <a:prstGeom prst="rect">
            <a:avLst/>
          </a:prstGeom>
          <a:noFill/>
        </p:spPr>
        <p:txBody>
          <a:bodyPr wrap="square" rtlCol="0">
            <a:spAutoFit/>
          </a:bodyPr>
          <a:lstStyle/>
          <a:p>
            <a:r>
              <a:rPr lang="lt-LT" sz="1600" dirty="0">
                <a:solidFill>
                  <a:schemeClr val="tx1"/>
                </a:solidFill>
                <a:latin typeface="Fira Sans" panose="020B0503050000020004" pitchFamily="34" charset="0"/>
              </a:rPr>
              <a:t>Rite tekant kintamajai elektros srovei, jos sukurtas magnetinis laukas taip pat kinta, o dėl to ritėje indukuojasi elektrovara. Šis reiškinys yra vadinamas </a:t>
            </a:r>
            <a:r>
              <a:rPr lang="lt-LT" sz="1600" u="sng" dirty="0" err="1">
                <a:solidFill>
                  <a:schemeClr val="tx1"/>
                </a:solidFill>
                <a:latin typeface="Fira Sans" panose="020B0503050000020004" pitchFamily="34" charset="0"/>
              </a:rPr>
              <a:t>saviindukcija</a:t>
            </a:r>
            <a:r>
              <a:rPr lang="lt-LT" sz="1600" u="sng" dirty="0">
                <a:solidFill>
                  <a:schemeClr val="tx1"/>
                </a:solidFill>
                <a:latin typeface="Fira Sans" panose="020B0503050000020004" pitchFamily="34" charset="0"/>
              </a:rPr>
              <a:t>.</a:t>
            </a:r>
            <a:r>
              <a:rPr lang="lt-LT" sz="1600" dirty="0">
                <a:solidFill>
                  <a:schemeClr val="tx1"/>
                </a:solidFill>
                <a:latin typeface="Fira Sans" panose="020B0503050000020004" pitchFamily="34" charset="0"/>
              </a:rPr>
              <a:t> </a:t>
            </a:r>
            <a:r>
              <a:rPr lang="lt-LT" sz="1600" dirty="0" err="1">
                <a:solidFill>
                  <a:schemeClr val="tx1"/>
                </a:solidFill>
                <a:latin typeface="Fira Sans" panose="020B0503050000020004" pitchFamily="34" charset="0"/>
              </a:rPr>
              <a:t>Saviindukcija</a:t>
            </a:r>
            <a:r>
              <a:rPr lang="lt-LT" sz="1600" dirty="0">
                <a:solidFill>
                  <a:schemeClr val="tx1"/>
                </a:solidFill>
                <a:latin typeface="Fira Sans" panose="020B0503050000020004" pitchFamily="34" charset="0"/>
              </a:rPr>
              <a:t> yra reiškinys, kai kintamasis magnetinis laukas indukuoja elektrovarą tame pačiame laidininke, kuriuo teka lauką sukūrusi elektros srovė. Tuo metu elektrovara vadinama </a:t>
            </a:r>
            <a:r>
              <a:rPr lang="lt-LT" sz="1600" dirty="0" err="1">
                <a:solidFill>
                  <a:schemeClr val="tx1"/>
                </a:solidFill>
                <a:latin typeface="Fira Sans" panose="020B0503050000020004" pitchFamily="34" charset="0"/>
              </a:rPr>
              <a:t>saviindukcijos</a:t>
            </a:r>
            <a:r>
              <a:rPr lang="lt-LT" sz="1600" dirty="0">
                <a:solidFill>
                  <a:schemeClr val="tx1"/>
                </a:solidFill>
                <a:latin typeface="Fira Sans" panose="020B0503050000020004" pitchFamily="34" charset="0"/>
              </a:rPr>
              <a:t> elektrovara (</a:t>
            </a:r>
            <a:r>
              <a:rPr lang="lt-LT" sz="1600" dirty="0" err="1">
                <a:solidFill>
                  <a:schemeClr val="tx1"/>
                </a:solidFill>
                <a:latin typeface="Fira Sans" panose="020B0503050000020004" pitchFamily="34" charset="0"/>
              </a:rPr>
              <a:t>E</a:t>
            </a:r>
            <a:r>
              <a:rPr lang="lt-LT" sz="1600" baseline="-25000" dirty="0" err="1">
                <a:solidFill>
                  <a:schemeClr val="tx1"/>
                </a:solidFill>
                <a:latin typeface="Fira Sans" panose="020B0503050000020004" pitchFamily="34" charset="0"/>
              </a:rPr>
              <a:t>s</a:t>
            </a:r>
            <a:r>
              <a:rPr lang="lt-LT" sz="1600" dirty="0">
                <a:solidFill>
                  <a:schemeClr val="tx1"/>
                </a:solidFill>
                <a:latin typeface="Fira Sans" panose="020B0503050000020004" pitchFamily="34" charset="0"/>
              </a:rPr>
              <a:t>).</a:t>
            </a:r>
          </a:p>
          <a:p>
            <a:r>
              <a:rPr lang="lt-LT" sz="1600" dirty="0" err="1">
                <a:solidFill>
                  <a:schemeClr val="tx1"/>
                </a:solidFill>
                <a:latin typeface="Fira Sans" panose="020B0503050000020004" pitchFamily="34" charset="0"/>
              </a:rPr>
              <a:t>Saviindukcijos</a:t>
            </a:r>
            <a:r>
              <a:rPr lang="lt-LT" sz="1600" dirty="0">
                <a:solidFill>
                  <a:schemeClr val="tx1"/>
                </a:solidFill>
                <a:latin typeface="Fira Sans" panose="020B0503050000020004" pitchFamily="34" charset="0"/>
              </a:rPr>
              <a:t> reiškinys vyksta minėtame paveiksle: įjungus jungiklį, srovė grandinėje ima stiprėti. Kintant srovės stipriui, kinta ir jos sukurtas magnetinis laukas, kuris kerta ritės vijas. Dėl priešinimosi srovės stiprėjimui, srovė ne iš karto pasiekia didžiausią vertę. Todėl lemputė L</a:t>
            </a:r>
            <a:r>
              <a:rPr lang="lt-LT" sz="1600" baseline="-25000" dirty="0">
                <a:solidFill>
                  <a:schemeClr val="tx1"/>
                </a:solidFill>
                <a:latin typeface="Fira Sans" panose="020B0503050000020004" pitchFamily="34" charset="0"/>
              </a:rPr>
              <a:t>2</a:t>
            </a:r>
            <a:r>
              <a:rPr lang="lt-LT" sz="1600" dirty="0">
                <a:solidFill>
                  <a:schemeClr val="tx1"/>
                </a:solidFill>
                <a:latin typeface="Fira Sans" panose="020B0503050000020004" pitchFamily="34" charset="0"/>
              </a:rPr>
              <a:t> įsižiebia vėliau negu lemputė L</a:t>
            </a:r>
            <a:r>
              <a:rPr lang="lt-LT" sz="1600" baseline="-25000" dirty="0">
                <a:solidFill>
                  <a:schemeClr val="tx1"/>
                </a:solidFill>
                <a:latin typeface="Fira Sans" panose="020B0503050000020004" pitchFamily="34" charset="0"/>
              </a:rPr>
              <a:t>1</a:t>
            </a:r>
            <a:r>
              <a:rPr lang="lt-LT" sz="1600" dirty="0">
                <a:solidFill>
                  <a:schemeClr val="tx1"/>
                </a:solidFill>
                <a:latin typeface="Fira Sans" panose="020B0503050000020004" pitchFamily="34" charset="0"/>
              </a:rPr>
              <a:t>. </a:t>
            </a:r>
          </a:p>
        </p:txBody>
      </p:sp>
      <p:sp>
        <p:nvSpPr>
          <p:cNvPr id="8" name="Google Shape;5127;p49">
            <a:extLst>
              <a:ext uri="{FF2B5EF4-FFF2-40B4-BE49-F238E27FC236}">
                <a16:creationId xmlns:a16="http://schemas.microsoft.com/office/drawing/2014/main" id="{0D57ECF6-3336-426D-A077-E38E257631D8}"/>
              </a:ext>
            </a:extLst>
          </p:cNvPr>
          <p:cNvSpPr txBox="1">
            <a:spLocks/>
          </p:cNvSpPr>
          <p:nvPr/>
        </p:nvSpPr>
        <p:spPr>
          <a:xfrm>
            <a:off x="696623" y="636587"/>
            <a:ext cx="8447377"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1pPr>
            <a:lvl2pPr marR="0" lvl="1"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2pPr>
            <a:lvl3pPr marR="0" lvl="2"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3pPr>
            <a:lvl4pPr marR="0" lvl="3"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4pPr>
            <a:lvl5pPr marR="0" lvl="4"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5pPr>
            <a:lvl6pPr marR="0" lvl="5"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6pPr>
            <a:lvl7pPr marR="0" lvl="6"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7pPr>
            <a:lvl8pPr marR="0" lvl="7"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8pPr>
            <a:lvl9pPr marR="0" lvl="8"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9pPr>
          </a:lstStyle>
          <a:p>
            <a:r>
              <a:rPr lang="lt-LT" sz="2400" dirty="0"/>
              <a:t>SAVIINDUKCIJOS REIŠKINYS</a:t>
            </a:r>
            <a:br>
              <a:rPr lang="lt-LT" sz="2400" dirty="0"/>
            </a:br>
            <a:endParaRPr lang="lt-LT" sz="2400" dirty="0"/>
          </a:p>
        </p:txBody>
      </p:sp>
    </p:spTree>
    <p:extLst>
      <p:ext uri="{BB962C8B-B14F-4D97-AF65-F5344CB8AC3E}">
        <p14:creationId xmlns:p14="http://schemas.microsoft.com/office/powerpoint/2010/main" val="279270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26"/>
        <p:cNvGrpSpPr/>
        <p:nvPr/>
      </p:nvGrpSpPr>
      <p:grpSpPr>
        <a:xfrm>
          <a:off x="0" y="0"/>
          <a:ext cx="0" cy="0"/>
          <a:chOff x="0" y="0"/>
          <a:chExt cx="0" cy="0"/>
        </a:xfrm>
      </p:grpSpPr>
      <p:sp>
        <p:nvSpPr>
          <p:cNvPr id="19" name="TextBox 18">
            <a:extLst>
              <a:ext uri="{FF2B5EF4-FFF2-40B4-BE49-F238E27FC236}">
                <a16:creationId xmlns:a16="http://schemas.microsoft.com/office/drawing/2014/main" id="{ED5511A9-09D3-48DC-BCE2-4EB7E250024C}"/>
              </a:ext>
            </a:extLst>
          </p:cNvPr>
          <p:cNvSpPr txBox="1"/>
          <p:nvPr/>
        </p:nvSpPr>
        <p:spPr>
          <a:xfrm>
            <a:off x="696623" y="1104587"/>
            <a:ext cx="6762268" cy="338554"/>
          </a:xfrm>
          <a:prstGeom prst="rect">
            <a:avLst/>
          </a:prstGeom>
          <a:noFill/>
        </p:spPr>
        <p:txBody>
          <a:bodyPr wrap="square" rtlCol="0">
            <a:spAutoFit/>
          </a:bodyPr>
          <a:lstStyle/>
          <a:p>
            <a:endParaRPr lang="en-US" sz="1600" u="sng" dirty="0">
              <a:solidFill>
                <a:schemeClr val="tx1"/>
              </a:solidFill>
              <a:latin typeface="Fira Sans" panose="020B0503050000020004" pitchFamily="34" charset="0"/>
            </a:endParaRPr>
          </a:p>
        </p:txBody>
      </p:sp>
      <p:sp>
        <p:nvSpPr>
          <p:cNvPr id="10" name="TextBox 9">
            <a:extLst>
              <a:ext uri="{FF2B5EF4-FFF2-40B4-BE49-F238E27FC236}">
                <a16:creationId xmlns:a16="http://schemas.microsoft.com/office/drawing/2014/main" id="{63E5CCF1-4824-406E-955F-3BD849FF425D}"/>
              </a:ext>
            </a:extLst>
          </p:cNvPr>
          <p:cNvSpPr txBox="1"/>
          <p:nvPr/>
        </p:nvSpPr>
        <p:spPr>
          <a:xfrm>
            <a:off x="696624" y="1104587"/>
            <a:ext cx="6840645" cy="3293209"/>
          </a:xfrm>
          <a:prstGeom prst="rect">
            <a:avLst/>
          </a:prstGeom>
          <a:noFill/>
        </p:spPr>
        <p:txBody>
          <a:bodyPr wrap="square" rtlCol="0">
            <a:spAutoFit/>
          </a:bodyPr>
          <a:lstStyle/>
          <a:p>
            <a:r>
              <a:rPr lang="lt-LT" sz="1600" dirty="0">
                <a:solidFill>
                  <a:schemeClr val="tx1"/>
                </a:solidFill>
                <a:latin typeface="Fira Sans" panose="020B0503050000020004" pitchFamily="34" charset="0"/>
              </a:rPr>
              <a:t>Tekėdama laidininku, elektros srovė sukuria aplink jį magnetinį lauką. Jo indukcijos modulis B yra proporcingas srovės stipriui </a:t>
            </a:r>
            <a:r>
              <a:rPr lang="lt-LT" sz="1600" i="1" dirty="0">
                <a:solidFill>
                  <a:schemeClr val="tx1"/>
                </a:solidFill>
                <a:latin typeface="Fira Sans" panose="020B0503050000020004" pitchFamily="34" charset="0"/>
              </a:rPr>
              <a:t>I. </a:t>
            </a:r>
            <a:r>
              <a:rPr lang="lt-LT" sz="1600" dirty="0">
                <a:solidFill>
                  <a:schemeClr val="tx1"/>
                </a:solidFill>
                <a:latin typeface="Fira Sans" panose="020B0503050000020004" pitchFamily="34" charset="0"/>
              </a:rPr>
              <a:t>Kadangi magnetinis srautas </a:t>
            </a:r>
            <a:r>
              <a:rPr lang="el-GR" sz="1600" b="0" i="0" dirty="0">
                <a:solidFill>
                  <a:schemeClr val="tx1"/>
                </a:solidFill>
                <a:effectLst/>
                <a:latin typeface="Fira Sans" panose="020B0503050000020004" pitchFamily="34" charset="0"/>
              </a:rPr>
              <a:t>Φ</a:t>
            </a:r>
            <a:r>
              <a:rPr lang="lt-LT" sz="1600" dirty="0">
                <a:solidFill>
                  <a:schemeClr val="tx1"/>
                </a:solidFill>
                <a:latin typeface="Fira Sans" panose="020B0503050000020004" pitchFamily="34" charset="0"/>
              </a:rPr>
              <a:t> yra proporcingas magnetinės indukcijos moduliui B, galima teigti, kad jis yra proporcingas srovės stipriui: </a:t>
            </a:r>
            <a:r>
              <a:rPr lang="el-GR" sz="1600" b="0" i="1" u="sng" dirty="0">
                <a:solidFill>
                  <a:schemeClr val="tx1"/>
                </a:solidFill>
                <a:effectLst/>
                <a:latin typeface="Fira Sans" panose="020B0503050000020004" pitchFamily="34" charset="0"/>
              </a:rPr>
              <a:t>Φ</a:t>
            </a:r>
            <a:r>
              <a:rPr lang="lt-LT" sz="1600" i="1" u="sng" dirty="0">
                <a:solidFill>
                  <a:schemeClr val="tx1"/>
                </a:solidFill>
                <a:latin typeface="Fira Sans" panose="020B0503050000020004" pitchFamily="34" charset="0"/>
              </a:rPr>
              <a:t> </a:t>
            </a:r>
            <a:r>
              <a:rPr lang="en-US" sz="1600" i="1" u="sng" dirty="0">
                <a:solidFill>
                  <a:schemeClr val="tx1"/>
                </a:solidFill>
                <a:latin typeface="Fira Sans" panose="020B0503050000020004" pitchFamily="34" charset="0"/>
              </a:rPr>
              <a:t>= </a:t>
            </a:r>
            <a:r>
              <a:rPr lang="lt-LT" sz="1600" i="1" u="sng" dirty="0">
                <a:solidFill>
                  <a:schemeClr val="tx1"/>
                </a:solidFill>
                <a:latin typeface="Fira Sans" panose="020B0503050000020004" pitchFamily="34" charset="0"/>
              </a:rPr>
              <a:t>LI.</a:t>
            </a:r>
          </a:p>
          <a:p>
            <a:r>
              <a:rPr lang="lt-LT" sz="1600" dirty="0">
                <a:solidFill>
                  <a:schemeClr val="tx1"/>
                </a:solidFill>
                <a:latin typeface="Fira Sans" panose="020B0503050000020004" pitchFamily="34" charset="0"/>
              </a:rPr>
              <a:t>Formulėje parašytas proporcingumo koeficientas </a:t>
            </a:r>
            <a:r>
              <a:rPr lang="lt-LT" sz="1600" i="1" dirty="0">
                <a:solidFill>
                  <a:schemeClr val="tx1"/>
                </a:solidFill>
                <a:latin typeface="Fira Sans" panose="020B0503050000020004" pitchFamily="34" charset="0"/>
              </a:rPr>
              <a:t>L</a:t>
            </a:r>
            <a:r>
              <a:rPr lang="lt-LT" sz="1600" dirty="0">
                <a:solidFill>
                  <a:schemeClr val="tx1"/>
                </a:solidFill>
                <a:latin typeface="Fira Sans" panose="020B0503050000020004" pitchFamily="34" charset="0"/>
              </a:rPr>
              <a:t> vadinamas </a:t>
            </a:r>
            <a:r>
              <a:rPr lang="lt-LT" sz="1600" u="sng" dirty="0">
                <a:solidFill>
                  <a:schemeClr val="tx1"/>
                </a:solidFill>
                <a:latin typeface="Fira Sans" panose="020B0503050000020004" pitchFamily="34" charset="0"/>
              </a:rPr>
              <a:t>kontūro induktyvumu</a:t>
            </a:r>
            <a:r>
              <a:rPr lang="lt-LT" sz="1600" dirty="0">
                <a:solidFill>
                  <a:schemeClr val="tx1"/>
                </a:solidFill>
                <a:latin typeface="Fira Sans" panose="020B0503050000020004" pitchFamily="34" charset="0"/>
              </a:rPr>
              <a:t>. Jis priklauso nuo kontūro matmenų, formos, terpės magnetinių savybių. Induktyvumo apibrėžimas išplaukia iš elektromagnetinės indukcijos dėsnio:                           .</a:t>
            </a:r>
          </a:p>
          <a:p>
            <a:endParaRPr lang="lt-LT" sz="1600" dirty="0">
              <a:solidFill>
                <a:schemeClr val="tx1"/>
              </a:solidFill>
              <a:latin typeface="Fira Sans" panose="020B0503050000020004" pitchFamily="34" charset="0"/>
            </a:endParaRPr>
          </a:p>
          <a:p>
            <a:r>
              <a:rPr lang="lt-LT" sz="1600" dirty="0">
                <a:solidFill>
                  <a:schemeClr val="tx1"/>
                </a:solidFill>
                <a:latin typeface="Fira Sans" panose="020B0503050000020004" pitchFamily="34" charset="0"/>
              </a:rPr>
              <a:t>Induktyvumas – fizikinis dydis, kurio skaitinė vertė lygi </a:t>
            </a:r>
            <a:r>
              <a:rPr lang="lt-LT" sz="1600" dirty="0" err="1">
                <a:solidFill>
                  <a:schemeClr val="tx1"/>
                </a:solidFill>
                <a:latin typeface="Fira Sans" panose="020B0503050000020004" pitchFamily="34" charset="0"/>
              </a:rPr>
              <a:t>saviindukcijos</a:t>
            </a:r>
            <a:r>
              <a:rPr lang="lt-LT" sz="1600" dirty="0">
                <a:solidFill>
                  <a:schemeClr val="tx1"/>
                </a:solidFill>
                <a:latin typeface="Fira Sans" panose="020B0503050000020004" pitchFamily="34" charset="0"/>
              </a:rPr>
              <a:t> elektrovarai, atsirandančiai kontūre, kai srovės stipris per 1s pakinta 1A. SI sistemoje induktyvumo matavimo vienetas vadinamas </a:t>
            </a:r>
            <a:r>
              <a:rPr lang="lt-LT" sz="1600" dirty="0" err="1">
                <a:solidFill>
                  <a:schemeClr val="tx1"/>
                </a:solidFill>
                <a:latin typeface="Fira Sans" panose="020B0503050000020004" pitchFamily="34" charset="0"/>
              </a:rPr>
              <a:t>henriu</a:t>
            </a:r>
            <a:r>
              <a:rPr lang="lt-LT" sz="1600" dirty="0">
                <a:solidFill>
                  <a:schemeClr val="tx1"/>
                </a:solidFill>
                <a:latin typeface="Fira Sans" panose="020B0503050000020004" pitchFamily="34" charset="0"/>
              </a:rPr>
              <a:t> ir žymimas H.</a:t>
            </a:r>
          </a:p>
        </p:txBody>
      </p:sp>
      <p:sp>
        <p:nvSpPr>
          <p:cNvPr id="8" name="Google Shape;5127;p49">
            <a:extLst>
              <a:ext uri="{FF2B5EF4-FFF2-40B4-BE49-F238E27FC236}">
                <a16:creationId xmlns:a16="http://schemas.microsoft.com/office/drawing/2014/main" id="{0D57ECF6-3336-426D-A077-E38E257631D8}"/>
              </a:ext>
            </a:extLst>
          </p:cNvPr>
          <p:cNvSpPr txBox="1">
            <a:spLocks/>
          </p:cNvSpPr>
          <p:nvPr/>
        </p:nvSpPr>
        <p:spPr>
          <a:xfrm>
            <a:off x="696623" y="636587"/>
            <a:ext cx="8447377"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1pPr>
            <a:lvl2pPr marR="0" lvl="1"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2pPr>
            <a:lvl3pPr marR="0" lvl="2"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3pPr>
            <a:lvl4pPr marR="0" lvl="3"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4pPr>
            <a:lvl5pPr marR="0" lvl="4"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5pPr>
            <a:lvl6pPr marR="0" lvl="5"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6pPr>
            <a:lvl7pPr marR="0" lvl="6"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7pPr>
            <a:lvl8pPr marR="0" lvl="7"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8pPr>
            <a:lvl9pPr marR="0" lvl="8"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9pPr>
          </a:lstStyle>
          <a:p>
            <a:r>
              <a:rPr lang="lt-LT" sz="2400" dirty="0"/>
              <a:t>INDUKTYVUMAS</a:t>
            </a:r>
            <a:br>
              <a:rPr lang="lt-LT" sz="2400" dirty="0"/>
            </a:br>
            <a:endParaRPr lang="lt-LT" sz="2400" dirty="0"/>
          </a:p>
        </p:txBody>
      </p:sp>
      <p:pic>
        <p:nvPicPr>
          <p:cNvPr id="3" name="Paveikslėlis 2">
            <a:extLst>
              <a:ext uri="{FF2B5EF4-FFF2-40B4-BE49-F238E27FC236}">
                <a16:creationId xmlns:a16="http://schemas.microsoft.com/office/drawing/2014/main" id="{B846E87C-FA4E-4458-AA77-A149C6E896D6}"/>
              </a:ext>
            </a:extLst>
          </p:cNvPr>
          <p:cNvPicPr>
            <a:picLocks noChangeAspect="1"/>
          </p:cNvPicPr>
          <p:nvPr/>
        </p:nvPicPr>
        <p:blipFill>
          <a:blip r:embed="rId3"/>
          <a:stretch>
            <a:fillRect/>
          </a:stretch>
        </p:blipFill>
        <p:spPr>
          <a:xfrm>
            <a:off x="4291149" y="2857170"/>
            <a:ext cx="1389458" cy="3965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25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26"/>
        <p:cNvGrpSpPr/>
        <p:nvPr/>
      </p:nvGrpSpPr>
      <p:grpSpPr>
        <a:xfrm>
          <a:off x="0" y="0"/>
          <a:ext cx="0" cy="0"/>
          <a:chOff x="0" y="0"/>
          <a:chExt cx="0" cy="0"/>
        </a:xfrm>
      </p:grpSpPr>
      <p:sp>
        <p:nvSpPr>
          <p:cNvPr id="19" name="TextBox 18">
            <a:extLst>
              <a:ext uri="{FF2B5EF4-FFF2-40B4-BE49-F238E27FC236}">
                <a16:creationId xmlns:a16="http://schemas.microsoft.com/office/drawing/2014/main" id="{ED5511A9-09D3-48DC-BCE2-4EB7E250024C}"/>
              </a:ext>
            </a:extLst>
          </p:cNvPr>
          <p:cNvSpPr txBox="1"/>
          <p:nvPr/>
        </p:nvSpPr>
        <p:spPr>
          <a:xfrm>
            <a:off x="696623" y="1104587"/>
            <a:ext cx="6762268" cy="338554"/>
          </a:xfrm>
          <a:prstGeom prst="rect">
            <a:avLst/>
          </a:prstGeom>
          <a:noFill/>
        </p:spPr>
        <p:txBody>
          <a:bodyPr wrap="square" rtlCol="0">
            <a:spAutoFit/>
          </a:bodyPr>
          <a:lstStyle/>
          <a:p>
            <a:endParaRPr lang="en-US" sz="1600" u="sng" dirty="0">
              <a:solidFill>
                <a:schemeClr val="tx1"/>
              </a:solidFill>
              <a:latin typeface="Fira Sans" panose="020B0503050000020004" pitchFamily="34" charset="0"/>
            </a:endParaRPr>
          </a:p>
        </p:txBody>
      </p:sp>
      <p:sp>
        <p:nvSpPr>
          <p:cNvPr id="10" name="TextBox 9">
            <a:extLst>
              <a:ext uri="{FF2B5EF4-FFF2-40B4-BE49-F238E27FC236}">
                <a16:creationId xmlns:a16="http://schemas.microsoft.com/office/drawing/2014/main" id="{63E5CCF1-4824-406E-955F-3BD849FF425D}"/>
              </a:ext>
            </a:extLst>
          </p:cNvPr>
          <p:cNvSpPr txBox="1"/>
          <p:nvPr/>
        </p:nvSpPr>
        <p:spPr>
          <a:xfrm>
            <a:off x="696624" y="1104587"/>
            <a:ext cx="6840645" cy="2062103"/>
          </a:xfrm>
          <a:prstGeom prst="rect">
            <a:avLst/>
          </a:prstGeom>
          <a:noFill/>
        </p:spPr>
        <p:txBody>
          <a:bodyPr wrap="square" rtlCol="0">
            <a:spAutoFit/>
          </a:bodyPr>
          <a:lstStyle/>
          <a:p>
            <a:r>
              <a:rPr lang="lt-LT" sz="1600" dirty="0">
                <a:solidFill>
                  <a:schemeClr val="tx1"/>
                </a:solidFill>
                <a:latin typeface="Fira Sans" panose="020B0503050000020004" pitchFamily="34" charset="0"/>
              </a:rPr>
              <a:t>Stiprėjant elektros srovei elektrinėje grandinėje, šaltinis atlieka darbą, įveikdamas sūkurinio elektrinio lauko jėgas. Dėl to magnetinio lauko energija didėja. Kuo stipresnė srovė teka grandine, tuo daugiau energijos sukaupia magnetinis laukas. Be to, magnetinio lauko energija priklauso nuo pačios ritės savybių: matmenų, vijų skaičiaus, medžiagos, iš kurios padaryta ritės šerdis. Šias ritės savybes apibūdina jos induktyvumas. Magnetinio lauko energijos </a:t>
            </a:r>
            <a:r>
              <a:rPr lang="lt-LT" sz="1600" dirty="0" err="1">
                <a:solidFill>
                  <a:schemeClr val="tx1"/>
                </a:solidFill>
                <a:latin typeface="Fira Sans" panose="020B0503050000020004" pitchFamily="34" charset="0"/>
              </a:rPr>
              <a:t>W</a:t>
            </a:r>
            <a:r>
              <a:rPr lang="lt-LT" sz="1600" baseline="-25000" dirty="0" err="1">
                <a:solidFill>
                  <a:schemeClr val="tx1"/>
                </a:solidFill>
                <a:latin typeface="Fira Sans" panose="020B0503050000020004" pitchFamily="34" charset="0"/>
              </a:rPr>
              <a:t>m</a:t>
            </a:r>
            <a:r>
              <a:rPr lang="lt-LT" sz="1600" dirty="0">
                <a:solidFill>
                  <a:schemeClr val="tx1"/>
                </a:solidFill>
                <a:latin typeface="Fira Sans" panose="020B0503050000020004" pitchFamily="34" charset="0"/>
              </a:rPr>
              <a:t> išraiška panaši į kinetinės energijos mechanikoje:                . </a:t>
            </a:r>
          </a:p>
        </p:txBody>
      </p:sp>
      <p:sp>
        <p:nvSpPr>
          <p:cNvPr id="8" name="Google Shape;5127;p49">
            <a:extLst>
              <a:ext uri="{FF2B5EF4-FFF2-40B4-BE49-F238E27FC236}">
                <a16:creationId xmlns:a16="http://schemas.microsoft.com/office/drawing/2014/main" id="{0D57ECF6-3336-426D-A077-E38E257631D8}"/>
              </a:ext>
            </a:extLst>
          </p:cNvPr>
          <p:cNvSpPr txBox="1">
            <a:spLocks/>
          </p:cNvSpPr>
          <p:nvPr/>
        </p:nvSpPr>
        <p:spPr>
          <a:xfrm>
            <a:off x="696623" y="636587"/>
            <a:ext cx="8447377"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1pPr>
            <a:lvl2pPr marR="0" lvl="1"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2pPr>
            <a:lvl3pPr marR="0" lvl="2"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3pPr>
            <a:lvl4pPr marR="0" lvl="3"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4pPr>
            <a:lvl5pPr marR="0" lvl="4"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5pPr>
            <a:lvl6pPr marR="0" lvl="5"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6pPr>
            <a:lvl7pPr marR="0" lvl="6"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7pPr>
            <a:lvl8pPr marR="0" lvl="7"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8pPr>
            <a:lvl9pPr marR="0" lvl="8" algn="l" rtl="0">
              <a:lnSpc>
                <a:spcPct val="100000"/>
              </a:lnSpc>
              <a:spcBef>
                <a:spcPts val="0"/>
              </a:spcBef>
              <a:spcAft>
                <a:spcPts val="0"/>
              </a:spcAft>
              <a:buClr>
                <a:schemeClr val="dk1"/>
              </a:buClr>
              <a:buSzPts val="2800"/>
              <a:buFont typeface="Audiowide"/>
              <a:buNone/>
              <a:defRPr sz="2800" b="0" i="1" u="none" strike="noStrike" cap="none">
                <a:solidFill>
                  <a:schemeClr val="dk1"/>
                </a:solidFill>
                <a:latin typeface="Audiowide"/>
                <a:ea typeface="Audiowide"/>
                <a:cs typeface="Audiowide"/>
                <a:sym typeface="Audiowide"/>
              </a:defRPr>
            </a:lvl9pPr>
          </a:lstStyle>
          <a:p>
            <a:r>
              <a:rPr lang="lt-LT" sz="2400" dirty="0"/>
              <a:t>MAGNETINIO LAUKO ENERGIJA</a:t>
            </a:r>
            <a:br>
              <a:rPr lang="lt-LT" sz="2400" dirty="0"/>
            </a:br>
            <a:endParaRPr lang="lt-LT" sz="2400" dirty="0"/>
          </a:p>
        </p:txBody>
      </p:sp>
      <p:pic>
        <p:nvPicPr>
          <p:cNvPr id="4" name="Paveikslėlis 3">
            <a:extLst>
              <a:ext uri="{FF2B5EF4-FFF2-40B4-BE49-F238E27FC236}">
                <a16:creationId xmlns:a16="http://schemas.microsoft.com/office/drawing/2014/main" id="{7D18C202-FF7C-42F7-B14D-36FB1E75207F}"/>
              </a:ext>
            </a:extLst>
          </p:cNvPr>
          <p:cNvPicPr>
            <a:picLocks noChangeAspect="1"/>
          </p:cNvPicPr>
          <p:nvPr/>
        </p:nvPicPr>
        <p:blipFill>
          <a:blip r:embed="rId3"/>
          <a:stretch>
            <a:fillRect/>
          </a:stretch>
        </p:blipFill>
        <p:spPr>
          <a:xfrm>
            <a:off x="3856535" y="2862513"/>
            <a:ext cx="820645" cy="4037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92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10"/>
        <p:cNvGrpSpPr/>
        <p:nvPr/>
      </p:nvGrpSpPr>
      <p:grpSpPr>
        <a:xfrm>
          <a:off x="0" y="0"/>
          <a:ext cx="0" cy="0"/>
          <a:chOff x="0" y="0"/>
          <a:chExt cx="0" cy="0"/>
        </a:xfrm>
      </p:grpSpPr>
      <p:sp>
        <p:nvSpPr>
          <p:cNvPr id="5011" name="Google Shape;5011;p44"/>
          <p:cNvSpPr txBox="1">
            <a:spLocks noGrp="1"/>
          </p:cNvSpPr>
          <p:nvPr>
            <p:ph type="title"/>
          </p:nvPr>
        </p:nvSpPr>
        <p:spPr>
          <a:xfrm>
            <a:off x="146065" y="2028900"/>
            <a:ext cx="7645929" cy="108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t-LT" sz="8800" dirty="0"/>
              <a:t>UŽDAVINIAI</a:t>
            </a:r>
            <a:endParaRPr sz="8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35"/>
        <p:cNvGrpSpPr/>
        <p:nvPr/>
      </p:nvGrpSpPr>
      <p:grpSpPr>
        <a:xfrm>
          <a:off x="0" y="0"/>
          <a:ext cx="0" cy="0"/>
          <a:chOff x="0" y="0"/>
          <a:chExt cx="0" cy="0"/>
        </a:xfrm>
      </p:grpSpPr>
      <p:sp>
        <p:nvSpPr>
          <p:cNvPr id="5039" name="Google Shape;5039;p46"/>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t-LT" dirty="0"/>
              <a:t>1.</a:t>
            </a:r>
            <a:endParaRPr dirty="0"/>
          </a:p>
        </p:txBody>
      </p:sp>
      <p:sp>
        <p:nvSpPr>
          <p:cNvPr id="3" name="TextBox 2">
            <a:extLst>
              <a:ext uri="{FF2B5EF4-FFF2-40B4-BE49-F238E27FC236}">
                <a16:creationId xmlns:a16="http://schemas.microsoft.com/office/drawing/2014/main" id="{FFBC65B2-6EE1-4639-BA6F-6F46EFB348BC}"/>
              </a:ext>
            </a:extLst>
          </p:cNvPr>
          <p:cNvSpPr txBox="1"/>
          <p:nvPr/>
        </p:nvSpPr>
        <p:spPr>
          <a:xfrm>
            <a:off x="714300" y="1019678"/>
            <a:ext cx="6840645" cy="830997"/>
          </a:xfrm>
          <a:prstGeom prst="rect">
            <a:avLst/>
          </a:prstGeom>
          <a:noFill/>
        </p:spPr>
        <p:txBody>
          <a:bodyPr wrap="square" rtlCol="0">
            <a:spAutoFit/>
          </a:bodyPr>
          <a:lstStyle/>
          <a:p>
            <a:r>
              <a:rPr lang="lt-LT" sz="1600" dirty="0">
                <a:solidFill>
                  <a:schemeClr val="tx1"/>
                </a:solidFill>
                <a:latin typeface="Fira Sans" panose="020B0503050000020004" pitchFamily="34" charset="0"/>
              </a:rPr>
              <a:t>Žiedo ribojamas plotas 10cm</a:t>
            </a:r>
            <a:r>
              <a:rPr lang="lt-LT" sz="1600" baseline="30000" dirty="0">
                <a:solidFill>
                  <a:schemeClr val="tx1"/>
                </a:solidFill>
                <a:latin typeface="Fira Sans" panose="020B0503050000020004" pitchFamily="34" charset="0"/>
              </a:rPr>
              <a:t>2</a:t>
            </a:r>
            <a:r>
              <a:rPr lang="lt-LT" sz="1600" dirty="0">
                <a:solidFill>
                  <a:schemeClr val="tx1"/>
                </a:solidFill>
                <a:latin typeface="Fira Sans" panose="020B0503050000020004" pitchFamily="34" charset="0"/>
              </a:rPr>
              <a:t>. Jį statmenai kerta magnetinis laukas, kurio indukcijos modulis per 0,01 s pakinta nuo 0,2 T iki 0,7 T. Apskaičiuokite žiede indukuotą elektrovarą.</a:t>
            </a:r>
          </a:p>
        </p:txBody>
      </p:sp>
      <p:pic>
        <p:nvPicPr>
          <p:cNvPr id="7" name="Paveikslėlis 6">
            <a:extLst>
              <a:ext uri="{FF2B5EF4-FFF2-40B4-BE49-F238E27FC236}">
                <a16:creationId xmlns:a16="http://schemas.microsoft.com/office/drawing/2014/main" id="{EBB73FBF-996F-4FE5-A0DF-5BD8D7570510}"/>
              </a:ext>
            </a:extLst>
          </p:cNvPr>
          <p:cNvPicPr>
            <a:picLocks noChangeAspect="1"/>
          </p:cNvPicPr>
          <p:nvPr/>
        </p:nvPicPr>
        <p:blipFill>
          <a:blip r:embed="rId3"/>
          <a:stretch>
            <a:fillRect/>
          </a:stretch>
        </p:blipFill>
        <p:spPr>
          <a:xfrm>
            <a:off x="812799" y="1885951"/>
            <a:ext cx="7898861" cy="268322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35"/>
        <p:cNvGrpSpPr/>
        <p:nvPr/>
      </p:nvGrpSpPr>
      <p:grpSpPr>
        <a:xfrm>
          <a:off x="0" y="0"/>
          <a:ext cx="0" cy="0"/>
          <a:chOff x="0" y="0"/>
          <a:chExt cx="0" cy="0"/>
        </a:xfrm>
      </p:grpSpPr>
      <p:sp>
        <p:nvSpPr>
          <p:cNvPr id="5039" name="Google Shape;5039;p46"/>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2</a:t>
            </a:r>
            <a:r>
              <a:rPr lang="lt-LT" dirty="0"/>
              <a:t>.</a:t>
            </a:r>
            <a:endParaRPr dirty="0"/>
          </a:p>
        </p:txBody>
      </p:sp>
      <p:sp>
        <p:nvSpPr>
          <p:cNvPr id="3" name="TextBox 2">
            <a:extLst>
              <a:ext uri="{FF2B5EF4-FFF2-40B4-BE49-F238E27FC236}">
                <a16:creationId xmlns:a16="http://schemas.microsoft.com/office/drawing/2014/main" id="{FFBC65B2-6EE1-4639-BA6F-6F46EFB348BC}"/>
              </a:ext>
            </a:extLst>
          </p:cNvPr>
          <p:cNvSpPr txBox="1"/>
          <p:nvPr/>
        </p:nvSpPr>
        <p:spPr>
          <a:xfrm>
            <a:off x="714300" y="898675"/>
            <a:ext cx="6840645" cy="1077218"/>
          </a:xfrm>
          <a:prstGeom prst="rect">
            <a:avLst/>
          </a:prstGeom>
          <a:noFill/>
        </p:spPr>
        <p:txBody>
          <a:bodyPr wrap="square" rtlCol="0">
            <a:spAutoFit/>
          </a:bodyPr>
          <a:lstStyle/>
          <a:p>
            <a:r>
              <a:rPr lang="en-US" sz="1600" dirty="0">
                <a:solidFill>
                  <a:schemeClr val="tx1"/>
                </a:solidFill>
                <a:latin typeface="Fira Sans" panose="020B0503050000020004" pitchFamily="34" charset="0"/>
              </a:rPr>
              <a:t>50cm</a:t>
            </a:r>
            <a:r>
              <a:rPr lang="en-US" sz="1600" baseline="30000" dirty="0">
                <a:solidFill>
                  <a:schemeClr val="tx1"/>
                </a:solidFill>
                <a:latin typeface="Fira Sans" panose="020B0503050000020004" pitchFamily="34" charset="0"/>
              </a:rPr>
              <a:t>2</a:t>
            </a:r>
            <a:r>
              <a:rPr lang="en-US" sz="1600" dirty="0">
                <a:solidFill>
                  <a:schemeClr val="tx1"/>
                </a:solidFill>
                <a:latin typeface="Fira Sans" panose="020B0503050000020004" pitchFamily="34" charset="0"/>
              </a:rPr>
              <a:t> </a:t>
            </a:r>
            <a:r>
              <a:rPr lang="en-US" sz="1600" dirty="0" err="1">
                <a:solidFill>
                  <a:schemeClr val="tx1"/>
                </a:solidFill>
                <a:latin typeface="Fira Sans" panose="020B0503050000020004" pitchFamily="34" charset="0"/>
              </a:rPr>
              <a:t>ploto</a:t>
            </a:r>
            <a:r>
              <a:rPr lang="en-US" sz="1600" dirty="0">
                <a:solidFill>
                  <a:schemeClr val="tx1"/>
                </a:solidFill>
                <a:latin typeface="Fira Sans" panose="020B0503050000020004" pitchFamily="34" charset="0"/>
              </a:rPr>
              <a:t> r</a:t>
            </a:r>
            <a:r>
              <a:rPr lang="lt-LT" sz="1600" dirty="0" err="1">
                <a:solidFill>
                  <a:schemeClr val="tx1"/>
                </a:solidFill>
                <a:latin typeface="Fira Sans" panose="020B0503050000020004" pitchFamily="34" charset="0"/>
              </a:rPr>
              <a:t>ėmelis</a:t>
            </a:r>
            <a:r>
              <a:rPr lang="lt-LT" sz="1600" dirty="0">
                <a:solidFill>
                  <a:schemeClr val="tx1"/>
                </a:solidFill>
                <a:latin typeface="Fira Sans" panose="020B0503050000020004" pitchFamily="34" charset="0"/>
              </a:rPr>
              <a:t> yra magnetiniame lauke, kurio indukcija 0,4 T. Apskaičiuokite magnetinį srautą, kai: a) jo plokštuma statmena magnetinės indukcijos vektoriui; b) jo plokštuma su magnetinės indukcijos vektoriumi sudaro </a:t>
            </a:r>
            <a:r>
              <a:rPr lang="en-US" sz="1600" dirty="0">
                <a:solidFill>
                  <a:schemeClr val="tx1"/>
                </a:solidFill>
                <a:latin typeface="Fira Sans" panose="020B0503050000020004" pitchFamily="34" charset="0"/>
              </a:rPr>
              <a:t>30</a:t>
            </a:r>
            <a:r>
              <a:rPr lang="lt-LT" sz="1600" dirty="0">
                <a:solidFill>
                  <a:schemeClr val="tx1"/>
                </a:solidFill>
                <a:latin typeface="Fira Sans" panose="020B0503050000020004" pitchFamily="34" charset="0"/>
              </a:rPr>
              <a:t>°</a:t>
            </a:r>
            <a:r>
              <a:rPr lang="en-US" sz="1600" dirty="0">
                <a:solidFill>
                  <a:schemeClr val="tx1"/>
                </a:solidFill>
                <a:latin typeface="Fira Sans" panose="020B0503050000020004" pitchFamily="34" charset="0"/>
              </a:rPr>
              <a:t> </a:t>
            </a:r>
            <a:r>
              <a:rPr lang="en-US" sz="1600" dirty="0" err="1">
                <a:solidFill>
                  <a:schemeClr val="tx1"/>
                </a:solidFill>
                <a:latin typeface="Fira Sans" panose="020B0503050000020004" pitchFamily="34" charset="0"/>
              </a:rPr>
              <a:t>kamp</a:t>
            </a:r>
            <a:r>
              <a:rPr lang="lt-LT" sz="1600" dirty="0">
                <a:solidFill>
                  <a:schemeClr val="tx1"/>
                </a:solidFill>
                <a:latin typeface="Fira Sans" panose="020B0503050000020004" pitchFamily="34" charset="0"/>
              </a:rPr>
              <a:t>ą.</a:t>
            </a:r>
          </a:p>
        </p:txBody>
      </p:sp>
      <p:pic>
        <p:nvPicPr>
          <p:cNvPr id="4" name="Paveikslėlis 3">
            <a:extLst>
              <a:ext uri="{FF2B5EF4-FFF2-40B4-BE49-F238E27FC236}">
                <a16:creationId xmlns:a16="http://schemas.microsoft.com/office/drawing/2014/main" id="{B249A2DF-7E52-4EC4-82AD-7960B3666A23}"/>
              </a:ext>
            </a:extLst>
          </p:cNvPr>
          <p:cNvPicPr>
            <a:picLocks noChangeAspect="1"/>
          </p:cNvPicPr>
          <p:nvPr/>
        </p:nvPicPr>
        <p:blipFill>
          <a:blip r:embed="rId3"/>
          <a:stretch>
            <a:fillRect/>
          </a:stretch>
        </p:blipFill>
        <p:spPr>
          <a:xfrm>
            <a:off x="831850" y="1975893"/>
            <a:ext cx="7219950" cy="2452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796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97"/>
        <p:cNvGrpSpPr/>
        <p:nvPr/>
      </p:nvGrpSpPr>
      <p:grpSpPr>
        <a:xfrm>
          <a:off x="0" y="0"/>
          <a:ext cx="0" cy="0"/>
          <a:chOff x="0" y="0"/>
          <a:chExt cx="0" cy="0"/>
        </a:xfrm>
      </p:grpSpPr>
      <p:sp>
        <p:nvSpPr>
          <p:cNvPr id="4999" name="Google Shape;4999;p42"/>
          <p:cNvSpPr txBox="1">
            <a:spLocks noGrp="1"/>
          </p:cNvSpPr>
          <p:nvPr>
            <p:ph type="title" idx="2"/>
          </p:nvPr>
        </p:nvSpPr>
        <p:spPr>
          <a:xfrm>
            <a:off x="6724650" y="419900"/>
            <a:ext cx="1704900" cy="1022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01.</a:t>
            </a:r>
            <a:endParaRPr dirty="0"/>
          </a:p>
        </p:txBody>
      </p:sp>
      <p:sp>
        <p:nvSpPr>
          <p:cNvPr id="5000" name="Google Shape;5000;p42"/>
          <p:cNvSpPr txBox="1">
            <a:spLocks noGrp="1"/>
          </p:cNvSpPr>
          <p:nvPr>
            <p:ph type="title"/>
          </p:nvPr>
        </p:nvSpPr>
        <p:spPr>
          <a:xfrm>
            <a:off x="3239589" y="1481100"/>
            <a:ext cx="5189961" cy="21813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chemeClr val="lt1"/>
              </a:buClr>
              <a:buSzPts val="1100"/>
              <a:buFont typeface="Arial"/>
              <a:buNone/>
            </a:pPr>
            <a:r>
              <a:rPr lang="lt-LT" sz="3200" dirty="0">
                <a:solidFill>
                  <a:schemeClr val="dk1"/>
                </a:solidFill>
                <a:latin typeface="Audiowide" panose="020B0604020202020204" charset="0"/>
                <a:sym typeface="Fira Sans"/>
              </a:rPr>
              <a:t>ELEKTROMAGNETINĖ INDUKCIJA. MAGNETINIS SRAUTAS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35"/>
        <p:cNvGrpSpPr/>
        <p:nvPr/>
      </p:nvGrpSpPr>
      <p:grpSpPr>
        <a:xfrm>
          <a:off x="0" y="0"/>
          <a:ext cx="0" cy="0"/>
          <a:chOff x="0" y="0"/>
          <a:chExt cx="0" cy="0"/>
        </a:xfrm>
      </p:grpSpPr>
      <p:sp>
        <p:nvSpPr>
          <p:cNvPr id="5039" name="Google Shape;5039;p46"/>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3</a:t>
            </a:r>
            <a:r>
              <a:rPr lang="lt-LT" dirty="0"/>
              <a:t>.</a:t>
            </a:r>
            <a:endParaRPr dirty="0"/>
          </a:p>
        </p:txBody>
      </p:sp>
      <p:sp>
        <p:nvSpPr>
          <p:cNvPr id="3" name="TextBox 2">
            <a:extLst>
              <a:ext uri="{FF2B5EF4-FFF2-40B4-BE49-F238E27FC236}">
                <a16:creationId xmlns:a16="http://schemas.microsoft.com/office/drawing/2014/main" id="{FFBC65B2-6EE1-4639-BA6F-6F46EFB348BC}"/>
              </a:ext>
            </a:extLst>
          </p:cNvPr>
          <p:cNvSpPr txBox="1"/>
          <p:nvPr/>
        </p:nvSpPr>
        <p:spPr>
          <a:xfrm>
            <a:off x="714300" y="898675"/>
            <a:ext cx="6840645" cy="1077218"/>
          </a:xfrm>
          <a:prstGeom prst="rect">
            <a:avLst/>
          </a:prstGeom>
          <a:noFill/>
        </p:spPr>
        <p:txBody>
          <a:bodyPr wrap="square" rtlCol="0">
            <a:spAutoFit/>
          </a:bodyPr>
          <a:lstStyle/>
          <a:p>
            <a:r>
              <a:rPr lang="lt-LT" sz="1600" dirty="0">
                <a:solidFill>
                  <a:schemeClr val="tx1"/>
                </a:solidFill>
                <a:latin typeface="Fira Sans" panose="020B0503050000020004" pitchFamily="34" charset="0"/>
              </a:rPr>
              <a:t>Lėktuvas skrenda 1080 km/h greičiu. Apskaičiuokite potencialų skirtumą, susidarantį tarp jo sparnų galų, kai Žemės magnetinio lauko indukcijos vertikaliojo sando modulis 5 x 10</a:t>
            </a:r>
            <a:r>
              <a:rPr lang="lt-LT" sz="1600" baseline="30000" dirty="0">
                <a:solidFill>
                  <a:schemeClr val="tx1"/>
                </a:solidFill>
                <a:latin typeface="Fira Sans" panose="020B0503050000020004" pitchFamily="34" charset="0"/>
              </a:rPr>
              <a:t>-5</a:t>
            </a:r>
            <a:r>
              <a:rPr lang="lt-LT" sz="1600" dirty="0">
                <a:solidFill>
                  <a:schemeClr val="tx1"/>
                </a:solidFill>
                <a:latin typeface="Fira Sans" panose="020B0503050000020004" pitchFamily="34" charset="0"/>
              </a:rPr>
              <a:t> T, o atstumas tarp sparnų galų </a:t>
            </a:r>
            <a:r>
              <a:rPr lang="en-US" sz="1600" dirty="0">
                <a:solidFill>
                  <a:schemeClr val="tx1"/>
                </a:solidFill>
                <a:latin typeface="Fira Sans" panose="020B0503050000020004" pitchFamily="34" charset="0"/>
              </a:rPr>
              <a:t>30</a:t>
            </a:r>
            <a:r>
              <a:rPr lang="lt-LT" sz="1600" dirty="0">
                <a:solidFill>
                  <a:schemeClr val="tx1"/>
                </a:solidFill>
                <a:latin typeface="Fira Sans" panose="020B0503050000020004" pitchFamily="34" charset="0"/>
              </a:rPr>
              <a:t> m.</a:t>
            </a:r>
          </a:p>
        </p:txBody>
      </p:sp>
      <p:pic>
        <p:nvPicPr>
          <p:cNvPr id="5" name="Paveikslėlis 4">
            <a:extLst>
              <a:ext uri="{FF2B5EF4-FFF2-40B4-BE49-F238E27FC236}">
                <a16:creationId xmlns:a16="http://schemas.microsoft.com/office/drawing/2014/main" id="{601F4086-03EB-4EF4-ABF9-AEE00A0FC30D}"/>
              </a:ext>
            </a:extLst>
          </p:cNvPr>
          <p:cNvPicPr>
            <a:picLocks noChangeAspect="1"/>
          </p:cNvPicPr>
          <p:nvPr/>
        </p:nvPicPr>
        <p:blipFill>
          <a:blip r:embed="rId3"/>
          <a:stretch>
            <a:fillRect/>
          </a:stretch>
        </p:blipFill>
        <p:spPr>
          <a:xfrm>
            <a:off x="812800" y="1975893"/>
            <a:ext cx="7346950" cy="24957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978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10"/>
        <p:cNvGrpSpPr/>
        <p:nvPr/>
      </p:nvGrpSpPr>
      <p:grpSpPr>
        <a:xfrm>
          <a:off x="0" y="0"/>
          <a:ext cx="0" cy="0"/>
          <a:chOff x="0" y="0"/>
          <a:chExt cx="0" cy="0"/>
        </a:xfrm>
      </p:grpSpPr>
      <p:sp>
        <p:nvSpPr>
          <p:cNvPr id="5011" name="Google Shape;5011;p44"/>
          <p:cNvSpPr txBox="1">
            <a:spLocks noGrp="1"/>
          </p:cNvSpPr>
          <p:nvPr>
            <p:ph type="title"/>
          </p:nvPr>
        </p:nvSpPr>
        <p:spPr>
          <a:xfrm>
            <a:off x="0" y="2028900"/>
            <a:ext cx="7645929" cy="1085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lt-LT" sz="8800" dirty="0">
                <a:effectLst/>
              </a:rPr>
              <a:t>TESTAS</a:t>
            </a:r>
            <a:endParaRPr sz="8800" dirty="0">
              <a:effectLst/>
            </a:endParaRPr>
          </a:p>
        </p:txBody>
      </p:sp>
    </p:spTree>
    <p:extLst>
      <p:ext uri="{BB962C8B-B14F-4D97-AF65-F5344CB8AC3E}">
        <p14:creationId xmlns:p14="http://schemas.microsoft.com/office/powerpoint/2010/main" val="402877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35"/>
        <p:cNvGrpSpPr/>
        <p:nvPr/>
      </p:nvGrpSpPr>
      <p:grpSpPr>
        <a:xfrm>
          <a:off x="0" y="0"/>
          <a:ext cx="0" cy="0"/>
          <a:chOff x="0" y="0"/>
          <a:chExt cx="0" cy="0"/>
        </a:xfrm>
      </p:grpSpPr>
      <p:sp>
        <p:nvSpPr>
          <p:cNvPr id="5039" name="Google Shape;5039;p46"/>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t-LT" dirty="0"/>
              <a:t>1.</a:t>
            </a:r>
            <a:endParaRPr dirty="0"/>
          </a:p>
        </p:txBody>
      </p:sp>
      <p:sp>
        <p:nvSpPr>
          <p:cNvPr id="2" name="TextBox 1">
            <a:extLst>
              <a:ext uri="{FF2B5EF4-FFF2-40B4-BE49-F238E27FC236}">
                <a16:creationId xmlns:a16="http://schemas.microsoft.com/office/drawing/2014/main" id="{48037661-6CAC-4B46-ACB3-D6B9C818B758}"/>
              </a:ext>
            </a:extLst>
          </p:cNvPr>
          <p:cNvSpPr txBox="1"/>
          <p:nvPr/>
        </p:nvSpPr>
        <p:spPr>
          <a:xfrm>
            <a:off x="714300" y="1003110"/>
            <a:ext cx="6817057" cy="2800767"/>
          </a:xfrm>
          <a:prstGeom prst="rect">
            <a:avLst/>
          </a:prstGeom>
          <a:noFill/>
        </p:spPr>
        <p:txBody>
          <a:bodyPr wrap="square" rtlCol="0">
            <a:spAutoFit/>
          </a:bodyPr>
          <a:lstStyle/>
          <a:p>
            <a:r>
              <a:rPr lang="lt-LT" sz="1600" dirty="0">
                <a:solidFill>
                  <a:schemeClr val="tx1"/>
                </a:solidFill>
                <a:latin typeface="Fira Sans" panose="020B0503050000020004" pitchFamily="34" charset="0"/>
              </a:rPr>
              <a:t>Elektromagnetinės indukcijos reiškinys tai:</a:t>
            </a:r>
          </a:p>
          <a:p>
            <a:endParaRPr lang="lt-LT" sz="1600" dirty="0">
              <a:solidFill>
                <a:schemeClr val="tx1"/>
              </a:solidFill>
              <a:latin typeface="Fira Sans" panose="020B0503050000020004" pitchFamily="34" charset="0"/>
            </a:endParaRPr>
          </a:p>
          <a:p>
            <a:r>
              <a:rPr lang="lt-LT" sz="1600" dirty="0">
                <a:solidFill>
                  <a:schemeClr val="tx1"/>
                </a:solidFill>
                <a:latin typeface="Fira Sans" panose="020B0503050000020004" pitchFamily="34" charset="0"/>
              </a:rPr>
              <a:t>A. Elektros srovės atsiradimas laidininke, kai jis kertamas sūkurinio elektrinio lauko.</a:t>
            </a:r>
          </a:p>
          <a:p>
            <a:r>
              <a:rPr lang="lt-LT" sz="1600" dirty="0">
                <a:solidFill>
                  <a:schemeClr val="tx1"/>
                </a:solidFill>
                <a:latin typeface="Fira Sans" panose="020B0503050000020004" pitchFamily="34" charset="0"/>
              </a:rPr>
              <a:t>B. Elektros srovės atsiradimas laidininke, kai jis kertamas nuolatinio magnetinio lauko.</a:t>
            </a:r>
          </a:p>
          <a:p>
            <a:r>
              <a:rPr lang="lt-LT" sz="1600" dirty="0">
                <a:solidFill>
                  <a:schemeClr val="tx1"/>
                </a:solidFill>
                <a:latin typeface="Fira Sans" panose="020B0503050000020004" pitchFamily="34" charset="0"/>
              </a:rPr>
              <a:t>C. Elektros srovės atsiradimas laidininke, kai jis kertamas kintamojo magnetinio lauko.</a:t>
            </a:r>
          </a:p>
          <a:p>
            <a:r>
              <a:rPr lang="lt-LT" sz="1600" dirty="0">
                <a:solidFill>
                  <a:schemeClr val="tx1"/>
                </a:solidFill>
                <a:latin typeface="Fira Sans" panose="020B0503050000020004" pitchFamily="34" charset="0"/>
              </a:rPr>
              <a:t>D. Elektros srovės atsiradimas laidininke, kai jis kertamas nuolatinio elektrinio lauko. </a:t>
            </a:r>
          </a:p>
          <a:p>
            <a:endParaRPr lang="en-US" sz="1600" dirty="0">
              <a:solidFill>
                <a:schemeClr val="tx1"/>
              </a:solidFill>
              <a:latin typeface="Fira Sans" panose="020B0503050000020004" pitchFamily="34" charset="0"/>
            </a:endParaRPr>
          </a:p>
        </p:txBody>
      </p:sp>
    </p:spTree>
    <p:extLst>
      <p:ext uri="{BB962C8B-B14F-4D97-AF65-F5344CB8AC3E}">
        <p14:creationId xmlns:p14="http://schemas.microsoft.com/office/powerpoint/2010/main" val="135916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35"/>
        <p:cNvGrpSpPr/>
        <p:nvPr/>
      </p:nvGrpSpPr>
      <p:grpSpPr>
        <a:xfrm>
          <a:off x="0" y="0"/>
          <a:ext cx="0" cy="0"/>
          <a:chOff x="0" y="0"/>
          <a:chExt cx="0" cy="0"/>
        </a:xfrm>
      </p:grpSpPr>
      <p:sp>
        <p:nvSpPr>
          <p:cNvPr id="5039" name="Google Shape;5039;p46"/>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t-LT" dirty="0"/>
              <a:t>2.</a:t>
            </a:r>
            <a:endParaRPr dirty="0"/>
          </a:p>
        </p:txBody>
      </p:sp>
      <p:sp>
        <p:nvSpPr>
          <p:cNvPr id="2" name="TextBox 1">
            <a:extLst>
              <a:ext uri="{FF2B5EF4-FFF2-40B4-BE49-F238E27FC236}">
                <a16:creationId xmlns:a16="http://schemas.microsoft.com/office/drawing/2014/main" id="{48037661-6CAC-4B46-ACB3-D6B9C818B758}"/>
              </a:ext>
            </a:extLst>
          </p:cNvPr>
          <p:cNvSpPr txBox="1"/>
          <p:nvPr/>
        </p:nvSpPr>
        <p:spPr>
          <a:xfrm>
            <a:off x="714300" y="1003110"/>
            <a:ext cx="6817057" cy="1569660"/>
          </a:xfrm>
          <a:prstGeom prst="rect">
            <a:avLst/>
          </a:prstGeom>
          <a:noFill/>
        </p:spPr>
        <p:txBody>
          <a:bodyPr wrap="square" rtlCol="0">
            <a:spAutoFit/>
          </a:bodyPr>
          <a:lstStyle/>
          <a:p>
            <a:r>
              <a:rPr lang="lt-LT" sz="1600" dirty="0">
                <a:solidFill>
                  <a:schemeClr val="tx1"/>
                </a:solidFill>
                <a:latin typeface="Fira Sans" panose="020B0503050000020004" pitchFamily="34" charset="0"/>
              </a:rPr>
              <a:t>Kuris mokslininkas laikomas elektromagnetinės indukcijos atradėju?</a:t>
            </a:r>
          </a:p>
          <a:p>
            <a:endParaRPr lang="lt-LT" sz="1600" dirty="0">
              <a:solidFill>
                <a:schemeClr val="tx1"/>
              </a:solidFill>
              <a:latin typeface="Fira Sans" panose="020B0503050000020004" pitchFamily="34" charset="0"/>
            </a:endParaRPr>
          </a:p>
          <a:p>
            <a:r>
              <a:rPr lang="lt-LT" sz="1600" dirty="0">
                <a:solidFill>
                  <a:schemeClr val="tx1"/>
                </a:solidFill>
                <a:latin typeface="Fira Sans" panose="020B0503050000020004" pitchFamily="34" charset="0"/>
              </a:rPr>
              <a:t>A. Žanas </a:t>
            </a:r>
            <a:r>
              <a:rPr lang="lt-LT" sz="1600" dirty="0" err="1">
                <a:solidFill>
                  <a:schemeClr val="tx1"/>
                </a:solidFill>
                <a:latin typeface="Fira Sans" panose="020B0503050000020004" pitchFamily="34" charset="0"/>
              </a:rPr>
              <a:t>Bernaras</a:t>
            </a:r>
            <a:r>
              <a:rPr lang="lt-LT" sz="1600" dirty="0">
                <a:solidFill>
                  <a:schemeClr val="tx1"/>
                </a:solidFill>
                <a:latin typeface="Fira Sans" panose="020B0503050000020004" pitchFamily="34" charset="0"/>
              </a:rPr>
              <a:t> </a:t>
            </a:r>
            <a:r>
              <a:rPr lang="lt-LT" sz="1600" dirty="0" err="1">
                <a:solidFill>
                  <a:schemeClr val="tx1"/>
                </a:solidFill>
                <a:latin typeface="Fira Sans" panose="020B0503050000020004" pitchFamily="34" charset="0"/>
              </a:rPr>
              <a:t>Fukas</a:t>
            </a:r>
            <a:endParaRPr lang="lt-LT" sz="1600" dirty="0">
              <a:solidFill>
                <a:schemeClr val="tx1"/>
              </a:solidFill>
              <a:latin typeface="Fira Sans" panose="020B0503050000020004" pitchFamily="34" charset="0"/>
            </a:endParaRPr>
          </a:p>
          <a:p>
            <a:r>
              <a:rPr lang="lt-LT" sz="1600" dirty="0">
                <a:solidFill>
                  <a:schemeClr val="tx1"/>
                </a:solidFill>
                <a:latin typeface="Fira Sans" panose="020B0503050000020004" pitchFamily="34" charset="0"/>
              </a:rPr>
              <a:t>B. Emilijus </a:t>
            </a:r>
            <a:r>
              <a:rPr lang="lt-LT" sz="1600" dirty="0" err="1">
                <a:solidFill>
                  <a:schemeClr val="tx1"/>
                </a:solidFill>
                <a:latin typeface="Fira Sans" panose="020B0503050000020004" pitchFamily="34" charset="0"/>
              </a:rPr>
              <a:t>Lencas</a:t>
            </a:r>
            <a:endParaRPr lang="lt-LT" sz="1600" dirty="0">
              <a:solidFill>
                <a:schemeClr val="tx1"/>
              </a:solidFill>
              <a:latin typeface="Fira Sans" panose="020B0503050000020004" pitchFamily="34" charset="0"/>
            </a:endParaRPr>
          </a:p>
          <a:p>
            <a:r>
              <a:rPr lang="lt-LT" sz="1600" dirty="0">
                <a:solidFill>
                  <a:schemeClr val="tx1"/>
                </a:solidFill>
                <a:latin typeface="Fira Sans" panose="020B0503050000020004" pitchFamily="34" charset="0"/>
              </a:rPr>
              <a:t>C. </a:t>
            </a:r>
            <a:r>
              <a:rPr lang="lt-LT" sz="1600" dirty="0" err="1">
                <a:solidFill>
                  <a:schemeClr val="tx1"/>
                </a:solidFill>
                <a:latin typeface="Fira Sans" panose="020B0503050000020004" pitchFamily="34" charset="0"/>
              </a:rPr>
              <a:t>Džozefas</a:t>
            </a:r>
            <a:r>
              <a:rPr lang="lt-LT" sz="1600" dirty="0">
                <a:solidFill>
                  <a:schemeClr val="tx1"/>
                </a:solidFill>
                <a:latin typeface="Fira Sans" panose="020B0503050000020004" pitchFamily="34" charset="0"/>
              </a:rPr>
              <a:t> Henris</a:t>
            </a:r>
          </a:p>
          <a:p>
            <a:r>
              <a:rPr lang="lt-LT" sz="1600" dirty="0">
                <a:solidFill>
                  <a:schemeClr val="tx1"/>
                </a:solidFill>
                <a:latin typeface="Fira Sans" panose="020B0503050000020004" pitchFamily="34" charset="0"/>
              </a:rPr>
              <a:t>D. Maiklas </a:t>
            </a:r>
            <a:r>
              <a:rPr lang="lt-LT" sz="1600" dirty="0" err="1">
                <a:solidFill>
                  <a:schemeClr val="tx1"/>
                </a:solidFill>
                <a:latin typeface="Fira Sans" panose="020B0503050000020004" pitchFamily="34" charset="0"/>
              </a:rPr>
              <a:t>Faradėjus</a:t>
            </a:r>
            <a:endParaRPr lang="en-US" sz="1600" dirty="0">
              <a:solidFill>
                <a:schemeClr val="tx1"/>
              </a:solidFill>
              <a:latin typeface="Fira Sans" panose="020B0503050000020004" pitchFamily="34" charset="0"/>
            </a:endParaRPr>
          </a:p>
        </p:txBody>
      </p:sp>
    </p:spTree>
    <p:extLst>
      <p:ext uri="{BB962C8B-B14F-4D97-AF65-F5344CB8AC3E}">
        <p14:creationId xmlns:p14="http://schemas.microsoft.com/office/powerpoint/2010/main" val="153873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35"/>
        <p:cNvGrpSpPr/>
        <p:nvPr/>
      </p:nvGrpSpPr>
      <p:grpSpPr>
        <a:xfrm>
          <a:off x="0" y="0"/>
          <a:ext cx="0" cy="0"/>
          <a:chOff x="0" y="0"/>
          <a:chExt cx="0" cy="0"/>
        </a:xfrm>
      </p:grpSpPr>
      <p:sp>
        <p:nvSpPr>
          <p:cNvPr id="5039" name="Google Shape;5039;p46"/>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3</a:t>
            </a:r>
            <a:r>
              <a:rPr lang="lt-LT" dirty="0"/>
              <a:t>.</a:t>
            </a:r>
            <a:endParaRPr dirty="0"/>
          </a:p>
        </p:txBody>
      </p:sp>
      <p:sp>
        <p:nvSpPr>
          <p:cNvPr id="2" name="TextBox 1">
            <a:extLst>
              <a:ext uri="{FF2B5EF4-FFF2-40B4-BE49-F238E27FC236}">
                <a16:creationId xmlns:a16="http://schemas.microsoft.com/office/drawing/2014/main" id="{48037661-6CAC-4B46-ACB3-D6B9C818B758}"/>
              </a:ext>
            </a:extLst>
          </p:cNvPr>
          <p:cNvSpPr txBox="1"/>
          <p:nvPr/>
        </p:nvSpPr>
        <p:spPr>
          <a:xfrm>
            <a:off x="714300" y="1003110"/>
            <a:ext cx="6817057" cy="1569660"/>
          </a:xfrm>
          <a:prstGeom prst="rect">
            <a:avLst/>
          </a:prstGeom>
          <a:noFill/>
        </p:spPr>
        <p:txBody>
          <a:bodyPr wrap="square" rtlCol="0">
            <a:spAutoFit/>
          </a:bodyPr>
          <a:lstStyle/>
          <a:p>
            <a:r>
              <a:rPr lang="lt-LT" sz="1600" dirty="0">
                <a:solidFill>
                  <a:schemeClr val="tx1"/>
                </a:solidFill>
                <a:latin typeface="Fira Sans" panose="020B0503050000020004" pitchFamily="34" charset="0"/>
              </a:rPr>
              <a:t>Magnetinio srauto matavimo vienetas vadinamas:</a:t>
            </a:r>
          </a:p>
          <a:p>
            <a:endParaRPr lang="lt-LT" sz="1600" dirty="0">
              <a:solidFill>
                <a:schemeClr val="tx1"/>
              </a:solidFill>
              <a:latin typeface="Fira Sans" panose="020B0503050000020004" pitchFamily="34" charset="0"/>
            </a:endParaRPr>
          </a:p>
          <a:p>
            <a:r>
              <a:rPr lang="lt-LT" sz="1600" dirty="0">
                <a:solidFill>
                  <a:schemeClr val="tx1"/>
                </a:solidFill>
                <a:latin typeface="Fira Sans" panose="020B0503050000020004" pitchFamily="34" charset="0"/>
              </a:rPr>
              <a:t>A. Voltu</a:t>
            </a:r>
          </a:p>
          <a:p>
            <a:r>
              <a:rPr lang="lt-LT" sz="1600" dirty="0">
                <a:solidFill>
                  <a:schemeClr val="tx1"/>
                </a:solidFill>
                <a:latin typeface="Fira Sans" panose="020B0503050000020004" pitchFamily="34" charset="0"/>
              </a:rPr>
              <a:t>B. </a:t>
            </a:r>
            <a:r>
              <a:rPr lang="lt-LT" sz="1600" dirty="0" err="1">
                <a:solidFill>
                  <a:schemeClr val="tx1"/>
                </a:solidFill>
                <a:latin typeface="Fira Sans" panose="020B0503050000020004" pitchFamily="34" charset="0"/>
              </a:rPr>
              <a:t>Tesla</a:t>
            </a:r>
            <a:endParaRPr lang="lt-LT" sz="1600" dirty="0">
              <a:solidFill>
                <a:schemeClr val="tx1"/>
              </a:solidFill>
              <a:latin typeface="Fira Sans" panose="020B0503050000020004" pitchFamily="34" charset="0"/>
            </a:endParaRPr>
          </a:p>
          <a:p>
            <a:r>
              <a:rPr lang="lt-LT" sz="1600" dirty="0">
                <a:solidFill>
                  <a:schemeClr val="tx1"/>
                </a:solidFill>
                <a:latin typeface="Fira Sans" panose="020B0503050000020004" pitchFamily="34" charset="0"/>
              </a:rPr>
              <a:t>C. Vėberiu</a:t>
            </a:r>
          </a:p>
          <a:p>
            <a:r>
              <a:rPr lang="lt-LT" sz="1600" dirty="0">
                <a:solidFill>
                  <a:schemeClr val="tx1"/>
                </a:solidFill>
                <a:latin typeface="Fira Sans" panose="020B0503050000020004" pitchFamily="34" charset="0"/>
              </a:rPr>
              <a:t>D. Niutonu</a:t>
            </a:r>
            <a:endParaRPr lang="en-US" sz="1600" dirty="0">
              <a:solidFill>
                <a:schemeClr val="tx1"/>
              </a:solidFill>
              <a:latin typeface="Fira Sans" panose="020B0503050000020004" pitchFamily="34" charset="0"/>
            </a:endParaRPr>
          </a:p>
        </p:txBody>
      </p:sp>
    </p:spTree>
    <p:extLst>
      <p:ext uri="{BB962C8B-B14F-4D97-AF65-F5344CB8AC3E}">
        <p14:creationId xmlns:p14="http://schemas.microsoft.com/office/powerpoint/2010/main" val="253761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35"/>
        <p:cNvGrpSpPr/>
        <p:nvPr/>
      </p:nvGrpSpPr>
      <p:grpSpPr>
        <a:xfrm>
          <a:off x="0" y="0"/>
          <a:ext cx="0" cy="0"/>
          <a:chOff x="0" y="0"/>
          <a:chExt cx="0" cy="0"/>
        </a:xfrm>
      </p:grpSpPr>
      <p:sp>
        <p:nvSpPr>
          <p:cNvPr id="5039" name="Google Shape;5039;p46"/>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t-LT" dirty="0"/>
              <a:t>4.</a:t>
            </a:r>
            <a:endParaRPr dirty="0"/>
          </a:p>
        </p:txBody>
      </p:sp>
      <p:sp>
        <p:nvSpPr>
          <p:cNvPr id="2" name="TextBox 1">
            <a:extLst>
              <a:ext uri="{FF2B5EF4-FFF2-40B4-BE49-F238E27FC236}">
                <a16:creationId xmlns:a16="http://schemas.microsoft.com/office/drawing/2014/main" id="{48037661-6CAC-4B46-ACB3-D6B9C818B758}"/>
              </a:ext>
            </a:extLst>
          </p:cNvPr>
          <p:cNvSpPr txBox="1"/>
          <p:nvPr/>
        </p:nvSpPr>
        <p:spPr>
          <a:xfrm>
            <a:off x="714300" y="1003110"/>
            <a:ext cx="6817057" cy="1815882"/>
          </a:xfrm>
          <a:prstGeom prst="rect">
            <a:avLst/>
          </a:prstGeom>
          <a:noFill/>
        </p:spPr>
        <p:txBody>
          <a:bodyPr wrap="square" rtlCol="0">
            <a:spAutoFit/>
          </a:bodyPr>
          <a:lstStyle/>
          <a:p>
            <a:r>
              <a:rPr lang="lt-LT" sz="1600" dirty="0">
                <a:solidFill>
                  <a:schemeClr val="tx1"/>
                </a:solidFill>
                <a:latin typeface="Fira Sans" panose="020B0503050000020004" pitchFamily="34" charset="0"/>
              </a:rPr>
              <a:t>Kokia taisykle naudojantis nustatoma indukuotosios srovės kryptis judančiame laidininke?</a:t>
            </a:r>
          </a:p>
          <a:p>
            <a:endParaRPr lang="lt-LT" sz="1600" dirty="0">
              <a:solidFill>
                <a:schemeClr val="tx1"/>
              </a:solidFill>
              <a:latin typeface="Fira Sans" panose="020B0503050000020004" pitchFamily="34" charset="0"/>
            </a:endParaRPr>
          </a:p>
          <a:p>
            <a:r>
              <a:rPr lang="lt-LT" sz="1600" dirty="0">
                <a:solidFill>
                  <a:schemeClr val="tx1"/>
                </a:solidFill>
                <a:latin typeface="Fira Sans" panose="020B0503050000020004" pitchFamily="34" charset="0"/>
              </a:rPr>
              <a:t>A. Kairės rankos taisykle</a:t>
            </a:r>
          </a:p>
          <a:p>
            <a:r>
              <a:rPr lang="lt-LT" sz="1600" dirty="0">
                <a:solidFill>
                  <a:schemeClr val="tx1"/>
                </a:solidFill>
                <a:latin typeface="Fira Sans" panose="020B0503050000020004" pitchFamily="34" charset="0"/>
              </a:rPr>
              <a:t>B. Dešinės rankos taisykle</a:t>
            </a:r>
          </a:p>
          <a:p>
            <a:r>
              <a:rPr lang="lt-LT" sz="1600" dirty="0">
                <a:solidFill>
                  <a:schemeClr val="tx1"/>
                </a:solidFill>
                <a:latin typeface="Fira Sans" panose="020B0503050000020004" pitchFamily="34" charset="0"/>
              </a:rPr>
              <a:t>C. </a:t>
            </a:r>
            <a:r>
              <a:rPr lang="lt-LT" sz="1600" dirty="0" err="1">
                <a:solidFill>
                  <a:schemeClr val="tx1"/>
                </a:solidFill>
                <a:latin typeface="Fira Sans" panose="020B0503050000020004" pitchFamily="34" charset="0"/>
              </a:rPr>
              <a:t>Lenco</a:t>
            </a:r>
            <a:r>
              <a:rPr lang="lt-LT" sz="1600" dirty="0">
                <a:solidFill>
                  <a:schemeClr val="tx1"/>
                </a:solidFill>
                <a:latin typeface="Fira Sans" panose="020B0503050000020004" pitchFamily="34" charset="0"/>
              </a:rPr>
              <a:t> taisykle</a:t>
            </a:r>
          </a:p>
          <a:p>
            <a:r>
              <a:rPr lang="lt-LT" sz="1600" dirty="0">
                <a:solidFill>
                  <a:schemeClr val="tx1"/>
                </a:solidFill>
                <a:latin typeface="Fira Sans" panose="020B0503050000020004" pitchFamily="34" charset="0"/>
              </a:rPr>
              <a:t>D. </a:t>
            </a:r>
            <a:r>
              <a:rPr lang="lt-LT" sz="1600" dirty="0" err="1">
                <a:solidFill>
                  <a:schemeClr val="tx1"/>
                </a:solidFill>
                <a:latin typeface="Fira Sans" panose="020B0503050000020004" pitchFamily="34" charset="0"/>
              </a:rPr>
              <a:t>Faradėjaus</a:t>
            </a:r>
            <a:r>
              <a:rPr lang="lt-LT" sz="1600" dirty="0">
                <a:solidFill>
                  <a:schemeClr val="tx1"/>
                </a:solidFill>
                <a:latin typeface="Fira Sans" panose="020B0503050000020004" pitchFamily="34" charset="0"/>
              </a:rPr>
              <a:t> taisykle</a:t>
            </a:r>
            <a:endParaRPr lang="en-US" sz="1600" dirty="0">
              <a:solidFill>
                <a:schemeClr val="tx1"/>
              </a:solidFill>
              <a:latin typeface="Fira Sans" panose="020B0503050000020004" pitchFamily="34" charset="0"/>
            </a:endParaRPr>
          </a:p>
        </p:txBody>
      </p:sp>
    </p:spTree>
    <p:extLst>
      <p:ext uri="{BB962C8B-B14F-4D97-AF65-F5344CB8AC3E}">
        <p14:creationId xmlns:p14="http://schemas.microsoft.com/office/powerpoint/2010/main" val="2244181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35"/>
        <p:cNvGrpSpPr/>
        <p:nvPr/>
      </p:nvGrpSpPr>
      <p:grpSpPr>
        <a:xfrm>
          <a:off x="0" y="0"/>
          <a:ext cx="0" cy="0"/>
          <a:chOff x="0" y="0"/>
          <a:chExt cx="0" cy="0"/>
        </a:xfrm>
      </p:grpSpPr>
      <p:sp>
        <p:nvSpPr>
          <p:cNvPr id="5039" name="Google Shape;5039;p46"/>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t-LT" dirty="0"/>
              <a:t>5.</a:t>
            </a:r>
            <a:endParaRPr dirty="0"/>
          </a:p>
        </p:txBody>
      </p:sp>
      <p:sp>
        <p:nvSpPr>
          <p:cNvPr id="2" name="TextBox 1">
            <a:extLst>
              <a:ext uri="{FF2B5EF4-FFF2-40B4-BE49-F238E27FC236}">
                <a16:creationId xmlns:a16="http://schemas.microsoft.com/office/drawing/2014/main" id="{48037661-6CAC-4B46-ACB3-D6B9C818B758}"/>
              </a:ext>
            </a:extLst>
          </p:cNvPr>
          <p:cNvSpPr txBox="1"/>
          <p:nvPr/>
        </p:nvSpPr>
        <p:spPr>
          <a:xfrm>
            <a:off x="714300" y="1003110"/>
            <a:ext cx="6817057" cy="1569660"/>
          </a:xfrm>
          <a:prstGeom prst="rect">
            <a:avLst/>
          </a:prstGeom>
          <a:noFill/>
        </p:spPr>
        <p:txBody>
          <a:bodyPr wrap="square" rtlCol="0">
            <a:spAutoFit/>
          </a:bodyPr>
          <a:lstStyle/>
          <a:p>
            <a:r>
              <a:rPr lang="lt-LT" sz="1600" dirty="0">
                <a:solidFill>
                  <a:schemeClr val="tx1"/>
                </a:solidFill>
                <a:latin typeface="Fira Sans" panose="020B0503050000020004" pitchFamily="34" charset="0"/>
              </a:rPr>
              <a:t>Indukuotosios srovės stipris uždarame kontūre priklauso nuo:</a:t>
            </a:r>
          </a:p>
          <a:p>
            <a:endParaRPr lang="lt-LT" sz="1600" dirty="0">
              <a:solidFill>
                <a:schemeClr val="tx1"/>
              </a:solidFill>
              <a:latin typeface="Fira Sans" panose="020B0503050000020004" pitchFamily="34" charset="0"/>
            </a:endParaRPr>
          </a:p>
          <a:p>
            <a:r>
              <a:rPr lang="lt-LT" sz="1600" dirty="0">
                <a:solidFill>
                  <a:schemeClr val="tx1"/>
                </a:solidFill>
                <a:latin typeface="Fira Sans" panose="020B0503050000020004" pitchFamily="34" charset="0"/>
              </a:rPr>
              <a:t>A. Magneto judėjimo greičio ritės vijų atžvilgiu.</a:t>
            </a:r>
          </a:p>
          <a:p>
            <a:r>
              <a:rPr lang="lt-LT" sz="1600" dirty="0">
                <a:solidFill>
                  <a:schemeClr val="tx1"/>
                </a:solidFill>
                <a:latin typeface="Fira Sans" panose="020B0503050000020004" pitchFamily="34" charset="0"/>
              </a:rPr>
              <a:t>B. Laidininko formos.</a:t>
            </a:r>
          </a:p>
          <a:p>
            <a:r>
              <a:rPr lang="lt-LT" sz="1600" dirty="0">
                <a:solidFill>
                  <a:schemeClr val="tx1"/>
                </a:solidFill>
                <a:latin typeface="Fira Sans" panose="020B0503050000020004" pitchFamily="34" charset="0"/>
              </a:rPr>
              <a:t>C. Magneto judėjimo greičio ritės matmenų atžvilgiu.</a:t>
            </a:r>
            <a:endParaRPr lang="en-US" sz="1600" dirty="0">
              <a:solidFill>
                <a:schemeClr val="tx1"/>
              </a:solidFill>
              <a:latin typeface="Fira Sans" panose="020B0503050000020004" pitchFamily="34" charset="0"/>
            </a:endParaRPr>
          </a:p>
          <a:p>
            <a:r>
              <a:rPr lang="lt-LT" sz="1600" dirty="0">
                <a:solidFill>
                  <a:schemeClr val="tx1"/>
                </a:solidFill>
                <a:latin typeface="Fira Sans" panose="020B0503050000020004" pitchFamily="34" charset="0"/>
              </a:rPr>
              <a:t>D. Laidininko formos ir matmenų.</a:t>
            </a:r>
            <a:endParaRPr lang="en-US" sz="1600" dirty="0">
              <a:solidFill>
                <a:schemeClr val="tx1"/>
              </a:solidFill>
              <a:latin typeface="Fira Sans" panose="020B0503050000020004" pitchFamily="34" charset="0"/>
            </a:endParaRPr>
          </a:p>
        </p:txBody>
      </p:sp>
    </p:spTree>
    <p:extLst>
      <p:ext uri="{BB962C8B-B14F-4D97-AF65-F5344CB8AC3E}">
        <p14:creationId xmlns:p14="http://schemas.microsoft.com/office/powerpoint/2010/main" val="341983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35"/>
        <p:cNvGrpSpPr/>
        <p:nvPr/>
      </p:nvGrpSpPr>
      <p:grpSpPr>
        <a:xfrm>
          <a:off x="0" y="0"/>
          <a:ext cx="0" cy="0"/>
          <a:chOff x="0" y="0"/>
          <a:chExt cx="0" cy="0"/>
        </a:xfrm>
      </p:grpSpPr>
      <p:sp>
        <p:nvSpPr>
          <p:cNvPr id="5039" name="Google Shape;5039;p46"/>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t-LT" dirty="0"/>
              <a:t>6.</a:t>
            </a:r>
            <a:endParaRPr dirty="0"/>
          </a:p>
        </p:txBody>
      </p:sp>
      <p:sp>
        <p:nvSpPr>
          <p:cNvPr id="2" name="TextBox 1">
            <a:extLst>
              <a:ext uri="{FF2B5EF4-FFF2-40B4-BE49-F238E27FC236}">
                <a16:creationId xmlns:a16="http://schemas.microsoft.com/office/drawing/2014/main" id="{48037661-6CAC-4B46-ACB3-D6B9C818B758}"/>
              </a:ext>
            </a:extLst>
          </p:cNvPr>
          <p:cNvSpPr txBox="1"/>
          <p:nvPr/>
        </p:nvSpPr>
        <p:spPr>
          <a:xfrm>
            <a:off x="714300" y="1003110"/>
            <a:ext cx="6817057" cy="1569660"/>
          </a:xfrm>
          <a:prstGeom prst="rect">
            <a:avLst/>
          </a:prstGeom>
          <a:noFill/>
        </p:spPr>
        <p:txBody>
          <a:bodyPr wrap="square" rtlCol="0">
            <a:spAutoFit/>
          </a:bodyPr>
          <a:lstStyle/>
          <a:p>
            <a:r>
              <a:rPr lang="lt-LT" sz="1600" dirty="0">
                <a:solidFill>
                  <a:schemeClr val="tx1"/>
                </a:solidFill>
                <a:latin typeface="Fira Sans" panose="020B0503050000020004" pitchFamily="34" charset="0"/>
              </a:rPr>
              <a:t>Sūkurinio elektrinio lauko šaltinis yra:</a:t>
            </a:r>
          </a:p>
          <a:p>
            <a:endParaRPr lang="lt-LT" sz="1600" dirty="0">
              <a:solidFill>
                <a:schemeClr val="tx1"/>
              </a:solidFill>
              <a:latin typeface="Fira Sans" panose="020B0503050000020004" pitchFamily="34" charset="0"/>
            </a:endParaRPr>
          </a:p>
          <a:p>
            <a:r>
              <a:rPr lang="lt-LT" sz="1600" dirty="0">
                <a:solidFill>
                  <a:schemeClr val="tx1"/>
                </a:solidFill>
                <a:latin typeface="Fira Sans" panose="020B0503050000020004" pitchFamily="34" charset="0"/>
              </a:rPr>
              <a:t>A. Nejudančios </a:t>
            </a:r>
            <a:r>
              <a:rPr lang="lt-LT" sz="1600" dirty="0" err="1">
                <a:solidFill>
                  <a:schemeClr val="tx1"/>
                </a:solidFill>
                <a:latin typeface="Fira Sans" panose="020B0503050000020004" pitchFamily="34" charset="0"/>
              </a:rPr>
              <a:t>elektringosios</a:t>
            </a:r>
            <a:r>
              <a:rPr lang="lt-LT" sz="1600" dirty="0">
                <a:solidFill>
                  <a:schemeClr val="tx1"/>
                </a:solidFill>
                <a:latin typeface="Fira Sans" panose="020B0503050000020004" pitchFamily="34" charset="0"/>
              </a:rPr>
              <a:t> dalelės.</a:t>
            </a:r>
          </a:p>
          <a:p>
            <a:r>
              <a:rPr lang="lt-LT" sz="1600" dirty="0">
                <a:solidFill>
                  <a:schemeClr val="tx1"/>
                </a:solidFill>
                <a:latin typeface="Fira Sans" panose="020B0503050000020004" pitchFamily="34" charset="0"/>
              </a:rPr>
              <a:t>B. Indukuota elektrovara.</a:t>
            </a:r>
          </a:p>
          <a:p>
            <a:r>
              <a:rPr lang="lt-LT" sz="1600" dirty="0">
                <a:solidFill>
                  <a:schemeClr val="tx1"/>
                </a:solidFill>
                <a:latin typeface="Fira Sans" panose="020B0503050000020004" pitchFamily="34" charset="0"/>
              </a:rPr>
              <a:t>C. Elektros srovė.</a:t>
            </a:r>
            <a:endParaRPr lang="en-US" sz="1600" dirty="0">
              <a:solidFill>
                <a:schemeClr val="tx1"/>
              </a:solidFill>
              <a:latin typeface="Fira Sans" panose="020B0503050000020004" pitchFamily="34" charset="0"/>
            </a:endParaRPr>
          </a:p>
          <a:p>
            <a:r>
              <a:rPr lang="lt-LT" sz="1600" dirty="0">
                <a:solidFill>
                  <a:schemeClr val="tx1"/>
                </a:solidFill>
                <a:latin typeface="Fira Sans" panose="020B0503050000020004" pitchFamily="34" charset="0"/>
              </a:rPr>
              <a:t>D. Kintamasis magnetinis laukas.</a:t>
            </a:r>
            <a:endParaRPr lang="en-US" sz="1600" dirty="0">
              <a:solidFill>
                <a:schemeClr val="tx1"/>
              </a:solidFill>
              <a:latin typeface="Fira Sans" panose="020B0503050000020004" pitchFamily="34" charset="0"/>
            </a:endParaRPr>
          </a:p>
        </p:txBody>
      </p:sp>
    </p:spTree>
    <p:extLst>
      <p:ext uri="{BB962C8B-B14F-4D97-AF65-F5344CB8AC3E}">
        <p14:creationId xmlns:p14="http://schemas.microsoft.com/office/powerpoint/2010/main" val="225512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35"/>
        <p:cNvGrpSpPr/>
        <p:nvPr/>
      </p:nvGrpSpPr>
      <p:grpSpPr>
        <a:xfrm>
          <a:off x="0" y="0"/>
          <a:ext cx="0" cy="0"/>
          <a:chOff x="0" y="0"/>
          <a:chExt cx="0" cy="0"/>
        </a:xfrm>
      </p:grpSpPr>
      <p:sp>
        <p:nvSpPr>
          <p:cNvPr id="5039" name="Google Shape;5039;p46"/>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t-LT" dirty="0"/>
              <a:t>7.</a:t>
            </a:r>
            <a:endParaRPr dirty="0"/>
          </a:p>
        </p:txBody>
      </p:sp>
      <p:sp>
        <p:nvSpPr>
          <p:cNvPr id="2" name="TextBox 1">
            <a:extLst>
              <a:ext uri="{FF2B5EF4-FFF2-40B4-BE49-F238E27FC236}">
                <a16:creationId xmlns:a16="http://schemas.microsoft.com/office/drawing/2014/main" id="{48037661-6CAC-4B46-ACB3-D6B9C818B758}"/>
              </a:ext>
            </a:extLst>
          </p:cNvPr>
          <p:cNvSpPr txBox="1"/>
          <p:nvPr/>
        </p:nvSpPr>
        <p:spPr>
          <a:xfrm>
            <a:off x="714300" y="1003110"/>
            <a:ext cx="6817057" cy="1569660"/>
          </a:xfrm>
          <a:prstGeom prst="rect">
            <a:avLst/>
          </a:prstGeom>
          <a:noFill/>
        </p:spPr>
        <p:txBody>
          <a:bodyPr wrap="square" rtlCol="0">
            <a:spAutoFit/>
          </a:bodyPr>
          <a:lstStyle/>
          <a:p>
            <a:r>
              <a:rPr lang="lt-LT" sz="1600" dirty="0">
                <a:solidFill>
                  <a:schemeClr val="tx1"/>
                </a:solidFill>
                <a:latin typeface="Fira Sans" panose="020B0503050000020004" pitchFamily="34" charset="0"/>
              </a:rPr>
              <a:t>Judančiuose laidininkuose elektronus judėti priverčia:</a:t>
            </a:r>
          </a:p>
          <a:p>
            <a:endParaRPr lang="lt-LT" sz="1600" dirty="0">
              <a:solidFill>
                <a:schemeClr val="tx1"/>
              </a:solidFill>
              <a:latin typeface="Fira Sans" panose="020B0503050000020004" pitchFamily="34" charset="0"/>
            </a:endParaRPr>
          </a:p>
          <a:p>
            <a:r>
              <a:rPr lang="lt-LT" sz="1600" dirty="0">
                <a:solidFill>
                  <a:schemeClr val="tx1"/>
                </a:solidFill>
                <a:latin typeface="Fira Sans" panose="020B0503050000020004" pitchFamily="34" charset="0"/>
              </a:rPr>
              <a:t>A. Indukuota elektrovara.</a:t>
            </a:r>
          </a:p>
          <a:p>
            <a:r>
              <a:rPr lang="lt-LT" sz="1600" dirty="0">
                <a:solidFill>
                  <a:schemeClr val="tx1"/>
                </a:solidFill>
                <a:latin typeface="Fira Sans" panose="020B0503050000020004" pitchFamily="34" charset="0"/>
              </a:rPr>
              <a:t>B. Laisvieji krūvininkai.</a:t>
            </a:r>
          </a:p>
          <a:p>
            <a:r>
              <a:rPr lang="lt-LT" sz="1600" dirty="0">
                <a:solidFill>
                  <a:schemeClr val="tx1"/>
                </a:solidFill>
                <a:latin typeface="Fira Sans" panose="020B0503050000020004" pitchFamily="34" charset="0"/>
              </a:rPr>
              <a:t>C. Ampero jėga.</a:t>
            </a:r>
            <a:endParaRPr lang="en-US" sz="1600" dirty="0">
              <a:solidFill>
                <a:schemeClr val="tx1"/>
              </a:solidFill>
              <a:latin typeface="Fira Sans" panose="020B0503050000020004" pitchFamily="34" charset="0"/>
            </a:endParaRPr>
          </a:p>
          <a:p>
            <a:r>
              <a:rPr lang="lt-LT" sz="1600" dirty="0">
                <a:solidFill>
                  <a:schemeClr val="tx1"/>
                </a:solidFill>
                <a:latin typeface="Fira Sans" panose="020B0503050000020004" pitchFamily="34" charset="0"/>
              </a:rPr>
              <a:t>D. Lorenco jėga.</a:t>
            </a:r>
            <a:endParaRPr lang="en-US" sz="1600" dirty="0">
              <a:solidFill>
                <a:schemeClr val="tx1"/>
              </a:solidFill>
              <a:latin typeface="Fira Sans" panose="020B0503050000020004" pitchFamily="34" charset="0"/>
            </a:endParaRPr>
          </a:p>
        </p:txBody>
      </p:sp>
    </p:spTree>
    <p:extLst>
      <p:ext uri="{BB962C8B-B14F-4D97-AF65-F5344CB8AC3E}">
        <p14:creationId xmlns:p14="http://schemas.microsoft.com/office/powerpoint/2010/main" val="160231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35"/>
        <p:cNvGrpSpPr/>
        <p:nvPr/>
      </p:nvGrpSpPr>
      <p:grpSpPr>
        <a:xfrm>
          <a:off x="0" y="0"/>
          <a:ext cx="0" cy="0"/>
          <a:chOff x="0" y="0"/>
          <a:chExt cx="0" cy="0"/>
        </a:xfrm>
      </p:grpSpPr>
      <p:sp>
        <p:nvSpPr>
          <p:cNvPr id="5039" name="Google Shape;5039;p46"/>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t-LT" dirty="0"/>
              <a:t>8.</a:t>
            </a:r>
            <a:endParaRPr dirty="0"/>
          </a:p>
        </p:txBody>
      </p:sp>
      <p:sp>
        <p:nvSpPr>
          <p:cNvPr id="2" name="TextBox 1">
            <a:extLst>
              <a:ext uri="{FF2B5EF4-FFF2-40B4-BE49-F238E27FC236}">
                <a16:creationId xmlns:a16="http://schemas.microsoft.com/office/drawing/2014/main" id="{48037661-6CAC-4B46-ACB3-D6B9C818B758}"/>
              </a:ext>
            </a:extLst>
          </p:cNvPr>
          <p:cNvSpPr txBox="1"/>
          <p:nvPr/>
        </p:nvSpPr>
        <p:spPr>
          <a:xfrm>
            <a:off x="714300" y="1003110"/>
            <a:ext cx="6817057" cy="1569660"/>
          </a:xfrm>
          <a:prstGeom prst="rect">
            <a:avLst/>
          </a:prstGeom>
          <a:noFill/>
        </p:spPr>
        <p:txBody>
          <a:bodyPr wrap="square" rtlCol="0">
            <a:spAutoFit/>
          </a:bodyPr>
          <a:lstStyle/>
          <a:p>
            <a:r>
              <a:rPr lang="lt-LT" sz="1600" dirty="0">
                <a:solidFill>
                  <a:schemeClr val="tx1"/>
                </a:solidFill>
                <a:latin typeface="Fira Sans" panose="020B0503050000020004" pitchFamily="34" charset="0"/>
              </a:rPr>
              <a:t>Induktyvumo matavimo vienetas SI sistemoje yra:</a:t>
            </a:r>
          </a:p>
          <a:p>
            <a:endParaRPr lang="lt-LT" sz="1600" dirty="0">
              <a:solidFill>
                <a:schemeClr val="tx1"/>
              </a:solidFill>
              <a:latin typeface="Fira Sans" panose="020B0503050000020004" pitchFamily="34" charset="0"/>
            </a:endParaRPr>
          </a:p>
          <a:p>
            <a:r>
              <a:rPr lang="lt-LT" sz="1600" dirty="0">
                <a:solidFill>
                  <a:schemeClr val="tx1"/>
                </a:solidFill>
                <a:latin typeface="Fira Sans" panose="020B0503050000020004" pitchFamily="34" charset="0"/>
              </a:rPr>
              <a:t>A. </a:t>
            </a:r>
            <a:r>
              <a:rPr lang="lt-LT" sz="1600" dirty="0" err="1">
                <a:solidFill>
                  <a:schemeClr val="tx1"/>
                </a:solidFill>
                <a:latin typeface="Fira Sans" panose="020B0503050000020004" pitchFamily="34" charset="0"/>
              </a:rPr>
              <a:t>Centimetas</a:t>
            </a:r>
            <a:r>
              <a:rPr lang="lt-LT" sz="1600" dirty="0">
                <a:solidFill>
                  <a:schemeClr val="tx1"/>
                </a:solidFill>
                <a:latin typeface="Fira Sans" panose="020B0503050000020004" pitchFamily="34" charset="0"/>
              </a:rPr>
              <a:t>.</a:t>
            </a:r>
          </a:p>
          <a:p>
            <a:r>
              <a:rPr lang="lt-LT" sz="1600" dirty="0">
                <a:solidFill>
                  <a:schemeClr val="tx1"/>
                </a:solidFill>
                <a:latin typeface="Fira Sans" panose="020B0503050000020004" pitchFamily="34" charset="0"/>
              </a:rPr>
              <a:t>B. Henris.</a:t>
            </a:r>
          </a:p>
          <a:p>
            <a:r>
              <a:rPr lang="lt-LT" sz="1600" dirty="0">
                <a:solidFill>
                  <a:schemeClr val="tx1"/>
                </a:solidFill>
                <a:latin typeface="Fira Sans" panose="020B0503050000020004" pitchFamily="34" charset="0"/>
              </a:rPr>
              <a:t>C. Amperas.</a:t>
            </a:r>
            <a:endParaRPr lang="en-US" sz="1600" dirty="0">
              <a:solidFill>
                <a:schemeClr val="tx1"/>
              </a:solidFill>
              <a:latin typeface="Fira Sans" panose="020B0503050000020004" pitchFamily="34" charset="0"/>
            </a:endParaRPr>
          </a:p>
          <a:p>
            <a:r>
              <a:rPr lang="lt-LT" sz="1600" dirty="0">
                <a:solidFill>
                  <a:schemeClr val="tx1"/>
                </a:solidFill>
                <a:latin typeface="Fira Sans" panose="020B0503050000020004" pitchFamily="34" charset="0"/>
              </a:rPr>
              <a:t>D. Vėberis.</a:t>
            </a:r>
            <a:endParaRPr lang="en-US" sz="1600" dirty="0">
              <a:solidFill>
                <a:schemeClr val="tx1"/>
              </a:solidFill>
              <a:latin typeface="Fira Sans" panose="020B0503050000020004" pitchFamily="34" charset="0"/>
            </a:endParaRPr>
          </a:p>
        </p:txBody>
      </p:sp>
    </p:spTree>
    <p:extLst>
      <p:ext uri="{BB962C8B-B14F-4D97-AF65-F5344CB8AC3E}">
        <p14:creationId xmlns:p14="http://schemas.microsoft.com/office/powerpoint/2010/main" val="237080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26"/>
        <p:cNvGrpSpPr/>
        <p:nvPr/>
      </p:nvGrpSpPr>
      <p:grpSpPr>
        <a:xfrm>
          <a:off x="0" y="0"/>
          <a:ext cx="0" cy="0"/>
          <a:chOff x="0" y="0"/>
          <a:chExt cx="0" cy="0"/>
        </a:xfrm>
      </p:grpSpPr>
      <p:sp>
        <p:nvSpPr>
          <p:cNvPr id="5127" name="Google Shape;5127;p49"/>
          <p:cNvSpPr txBox="1">
            <a:spLocks noGrp="1"/>
          </p:cNvSpPr>
          <p:nvPr>
            <p:ph type="title"/>
          </p:nvPr>
        </p:nvSpPr>
        <p:spPr>
          <a:xfrm>
            <a:off x="696623" y="487059"/>
            <a:ext cx="7887591"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t-LT" sz="2000" dirty="0"/>
              <a:t>ELEKTROMAGNETINĖS INDUKCIJOS REIŠKINYS</a:t>
            </a:r>
            <a:endParaRPr sz="2000" dirty="0"/>
          </a:p>
        </p:txBody>
      </p:sp>
      <p:sp>
        <p:nvSpPr>
          <p:cNvPr id="19" name="TextBox 18">
            <a:extLst>
              <a:ext uri="{FF2B5EF4-FFF2-40B4-BE49-F238E27FC236}">
                <a16:creationId xmlns:a16="http://schemas.microsoft.com/office/drawing/2014/main" id="{ED5511A9-09D3-48DC-BCE2-4EB7E250024C}"/>
              </a:ext>
            </a:extLst>
          </p:cNvPr>
          <p:cNvSpPr txBox="1"/>
          <p:nvPr/>
        </p:nvSpPr>
        <p:spPr>
          <a:xfrm>
            <a:off x="696623" y="1104587"/>
            <a:ext cx="6762268" cy="1569660"/>
          </a:xfrm>
          <a:prstGeom prst="rect">
            <a:avLst/>
          </a:prstGeom>
          <a:noFill/>
        </p:spPr>
        <p:txBody>
          <a:bodyPr wrap="square" rtlCol="0">
            <a:spAutoFit/>
          </a:bodyPr>
          <a:lstStyle/>
          <a:p>
            <a:r>
              <a:rPr lang="lt-LT" sz="1600" dirty="0">
                <a:solidFill>
                  <a:schemeClr val="tx1"/>
                </a:solidFill>
                <a:latin typeface="Fira Sans" panose="020B0503050000020004" pitchFamily="34" charset="0"/>
              </a:rPr>
              <a:t>18</a:t>
            </a:r>
            <a:r>
              <a:rPr lang="en-US" sz="1600" dirty="0">
                <a:solidFill>
                  <a:schemeClr val="tx1"/>
                </a:solidFill>
                <a:latin typeface="Fira Sans" panose="020B0503050000020004" pitchFamily="34" charset="0"/>
              </a:rPr>
              <a:t>31</a:t>
            </a:r>
            <a:r>
              <a:rPr lang="lt-LT" sz="1600" dirty="0">
                <a:solidFill>
                  <a:schemeClr val="tx1"/>
                </a:solidFill>
                <a:latin typeface="Fira Sans" panose="020B0503050000020004" pitchFamily="34" charset="0"/>
              </a:rPr>
              <a:t> m. rugpjūčio 29 d. anglų mokslininkas Maiklas </a:t>
            </a:r>
            <a:r>
              <a:rPr lang="lt-LT" sz="1600" dirty="0" err="1">
                <a:solidFill>
                  <a:schemeClr val="tx1"/>
                </a:solidFill>
                <a:latin typeface="Fira Sans" panose="020B0503050000020004" pitchFamily="34" charset="0"/>
              </a:rPr>
              <a:t>Faradėjus</a:t>
            </a:r>
            <a:r>
              <a:rPr lang="lt-LT" sz="1600" dirty="0">
                <a:solidFill>
                  <a:schemeClr val="tx1"/>
                </a:solidFill>
                <a:latin typeface="Fira Sans" panose="020B0503050000020004" pitchFamily="34" charset="0"/>
              </a:rPr>
              <a:t> atliko bandymus, kurie įrodė, kad kintamasis magnetinis laukas gali sukurti elektros srovę.</a:t>
            </a:r>
          </a:p>
          <a:p>
            <a:r>
              <a:rPr lang="lt-LT" sz="1600" dirty="0">
                <a:solidFill>
                  <a:schemeClr val="tx1"/>
                </a:solidFill>
                <a:latin typeface="Fira Sans" panose="020B0503050000020004" pitchFamily="34" charset="0"/>
              </a:rPr>
              <a:t>Elektros srovės atsiradimas uždarame laidžiame kontūre, kintant magnetinės indukcijos linijų, kertančių jo ribojamą plotą, skaičiui, vadinamas </a:t>
            </a:r>
            <a:r>
              <a:rPr lang="lt-LT" sz="1600" u="sng" dirty="0">
                <a:solidFill>
                  <a:schemeClr val="tx1"/>
                </a:solidFill>
                <a:latin typeface="Fira Sans" panose="020B0503050000020004" pitchFamily="34" charset="0"/>
              </a:rPr>
              <a:t>elektromagnetine indukcija</a:t>
            </a:r>
            <a:r>
              <a:rPr lang="lt-LT" sz="1600" dirty="0">
                <a:solidFill>
                  <a:schemeClr val="tx1"/>
                </a:solidFill>
                <a:latin typeface="Fira Sans" panose="020B0503050000020004" pitchFamily="34" charset="0"/>
              </a:rPr>
              <a:t>.</a:t>
            </a:r>
            <a:endParaRPr lang="en-US" sz="1600" dirty="0">
              <a:solidFill>
                <a:schemeClr val="tx1"/>
              </a:solidFill>
              <a:latin typeface="Fira Sans" panose="020B0503050000020004" pitchFamily="34" charset="0"/>
            </a:endParaRPr>
          </a:p>
        </p:txBody>
      </p:sp>
      <p:pic>
        <p:nvPicPr>
          <p:cNvPr id="3" name="Paveikslėlis 2">
            <a:extLst>
              <a:ext uri="{FF2B5EF4-FFF2-40B4-BE49-F238E27FC236}">
                <a16:creationId xmlns:a16="http://schemas.microsoft.com/office/drawing/2014/main" id="{F56EC52E-FA90-4AAF-B994-CBAF5FB08B40}"/>
              </a:ext>
            </a:extLst>
          </p:cNvPr>
          <p:cNvPicPr>
            <a:picLocks noChangeAspect="1"/>
          </p:cNvPicPr>
          <p:nvPr/>
        </p:nvPicPr>
        <p:blipFill>
          <a:blip r:embed="rId3"/>
          <a:stretch>
            <a:fillRect/>
          </a:stretch>
        </p:blipFill>
        <p:spPr>
          <a:xfrm>
            <a:off x="1646169" y="2823775"/>
            <a:ext cx="2302823" cy="2016872"/>
          </a:xfrm>
          <a:prstGeom prst="rect">
            <a:avLst/>
          </a:prstGeom>
          <a:ln>
            <a:noFill/>
          </a:ln>
          <a:effectLst>
            <a:outerShdw blurRad="292100" dist="139700" dir="2700000" algn="tl" rotWithShape="0">
              <a:srgbClr val="333333">
                <a:alpha val="65000"/>
              </a:srgbClr>
            </a:outerShdw>
          </a:effectLst>
        </p:spPr>
      </p:pic>
      <p:pic>
        <p:nvPicPr>
          <p:cNvPr id="1026" name="Picture 2" descr="Electromagnetic induction - Wikipedia">
            <a:extLst>
              <a:ext uri="{FF2B5EF4-FFF2-40B4-BE49-F238E27FC236}">
                <a16:creationId xmlns:a16="http://schemas.microsoft.com/office/drawing/2014/main" id="{0E82A916-87FD-451D-ACEF-5CE6D7926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5009" y="2823775"/>
            <a:ext cx="2332008" cy="20168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35"/>
        <p:cNvGrpSpPr/>
        <p:nvPr/>
      </p:nvGrpSpPr>
      <p:grpSpPr>
        <a:xfrm>
          <a:off x="0" y="0"/>
          <a:ext cx="0" cy="0"/>
          <a:chOff x="0" y="0"/>
          <a:chExt cx="0" cy="0"/>
        </a:xfrm>
      </p:grpSpPr>
      <p:sp>
        <p:nvSpPr>
          <p:cNvPr id="5039" name="Google Shape;5039;p46"/>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t-LT" dirty="0"/>
              <a:t>9.</a:t>
            </a:r>
            <a:endParaRPr dirty="0"/>
          </a:p>
        </p:txBody>
      </p:sp>
      <p:sp>
        <p:nvSpPr>
          <p:cNvPr id="2" name="TextBox 1">
            <a:extLst>
              <a:ext uri="{FF2B5EF4-FFF2-40B4-BE49-F238E27FC236}">
                <a16:creationId xmlns:a16="http://schemas.microsoft.com/office/drawing/2014/main" id="{48037661-6CAC-4B46-ACB3-D6B9C818B758}"/>
              </a:ext>
            </a:extLst>
          </p:cNvPr>
          <p:cNvSpPr txBox="1"/>
          <p:nvPr/>
        </p:nvSpPr>
        <p:spPr>
          <a:xfrm>
            <a:off x="714300" y="1003110"/>
            <a:ext cx="6817057" cy="2062103"/>
          </a:xfrm>
          <a:prstGeom prst="rect">
            <a:avLst/>
          </a:prstGeom>
          <a:noFill/>
        </p:spPr>
        <p:txBody>
          <a:bodyPr wrap="square" rtlCol="0">
            <a:spAutoFit/>
          </a:bodyPr>
          <a:lstStyle/>
          <a:p>
            <a:r>
              <a:rPr lang="lt-LT" sz="1600" dirty="0">
                <a:solidFill>
                  <a:schemeClr val="tx1"/>
                </a:solidFill>
                <a:latin typeface="Fira Sans" panose="020B0503050000020004" pitchFamily="34" charset="0"/>
              </a:rPr>
              <a:t>Magnetinio lauko energija priklauso nuo ritės savybių:</a:t>
            </a:r>
          </a:p>
          <a:p>
            <a:endParaRPr lang="lt-LT" sz="1600" dirty="0">
              <a:solidFill>
                <a:schemeClr val="tx1"/>
              </a:solidFill>
              <a:latin typeface="Fira Sans" panose="020B0503050000020004" pitchFamily="34" charset="0"/>
            </a:endParaRPr>
          </a:p>
          <a:p>
            <a:r>
              <a:rPr lang="lt-LT" sz="1600" dirty="0">
                <a:solidFill>
                  <a:schemeClr val="tx1"/>
                </a:solidFill>
                <a:latin typeface="Fira Sans" panose="020B0503050000020004" pitchFamily="34" charset="0"/>
              </a:rPr>
              <a:t>A. Matmenų ir vijų skaičiaus.</a:t>
            </a:r>
          </a:p>
          <a:p>
            <a:r>
              <a:rPr lang="lt-LT" sz="1600" dirty="0">
                <a:solidFill>
                  <a:schemeClr val="tx1"/>
                </a:solidFill>
                <a:latin typeface="Fira Sans" panose="020B0503050000020004" pitchFamily="34" charset="0"/>
              </a:rPr>
              <a:t>B. Vijų skaičiaus ir medžiagos, iš kurios padaryta ritės šerdis.</a:t>
            </a:r>
          </a:p>
          <a:p>
            <a:r>
              <a:rPr lang="lt-LT" sz="1600" dirty="0">
                <a:solidFill>
                  <a:schemeClr val="tx1"/>
                </a:solidFill>
                <a:latin typeface="Fira Sans" panose="020B0503050000020004" pitchFamily="34" charset="0"/>
              </a:rPr>
              <a:t>C. Matmenų, vijų skaičiaus, medžiagos, iš kurios padaryta ritės šerdis.</a:t>
            </a:r>
            <a:endParaRPr lang="en-US" sz="1600" dirty="0">
              <a:solidFill>
                <a:schemeClr val="tx1"/>
              </a:solidFill>
              <a:latin typeface="Fira Sans" panose="020B0503050000020004" pitchFamily="34" charset="0"/>
            </a:endParaRPr>
          </a:p>
          <a:p>
            <a:r>
              <a:rPr lang="lt-LT" sz="1600" dirty="0">
                <a:solidFill>
                  <a:schemeClr val="tx1"/>
                </a:solidFill>
                <a:latin typeface="Fira Sans" panose="020B0503050000020004" pitchFamily="34" charset="0"/>
              </a:rPr>
              <a:t>D. Magneto judėjimo greičio, vijų skaičiaus, medžiagos, iš kurios padaryta ritės šerdis.</a:t>
            </a:r>
            <a:endParaRPr lang="en-US" sz="1600" dirty="0">
              <a:solidFill>
                <a:schemeClr val="tx1"/>
              </a:solidFill>
              <a:latin typeface="Fira Sans" panose="020B0503050000020004" pitchFamily="34" charset="0"/>
            </a:endParaRPr>
          </a:p>
          <a:p>
            <a:endParaRPr lang="en-US" sz="1600" dirty="0">
              <a:solidFill>
                <a:schemeClr val="tx1"/>
              </a:solidFill>
              <a:latin typeface="Fira Sans" panose="020B0503050000020004" pitchFamily="34" charset="0"/>
            </a:endParaRPr>
          </a:p>
        </p:txBody>
      </p:sp>
    </p:spTree>
    <p:extLst>
      <p:ext uri="{BB962C8B-B14F-4D97-AF65-F5344CB8AC3E}">
        <p14:creationId xmlns:p14="http://schemas.microsoft.com/office/powerpoint/2010/main" val="321319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35"/>
        <p:cNvGrpSpPr/>
        <p:nvPr/>
      </p:nvGrpSpPr>
      <p:grpSpPr>
        <a:xfrm>
          <a:off x="0" y="0"/>
          <a:ext cx="0" cy="0"/>
          <a:chOff x="0" y="0"/>
          <a:chExt cx="0" cy="0"/>
        </a:xfrm>
      </p:grpSpPr>
      <p:sp>
        <p:nvSpPr>
          <p:cNvPr id="5039" name="Google Shape;5039;p46"/>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t-LT" dirty="0"/>
              <a:t>10.</a:t>
            </a:r>
            <a:endParaRPr dirty="0"/>
          </a:p>
        </p:txBody>
      </p:sp>
      <p:sp>
        <p:nvSpPr>
          <p:cNvPr id="2" name="TextBox 1">
            <a:extLst>
              <a:ext uri="{FF2B5EF4-FFF2-40B4-BE49-F238E27FC236}">
                <a16:creationId xmlns:a16="http://schemas.microsoft.com/office/drawing/2014/main" id="{48037661-6CAC-4B46-ACB3-D6B9C818B758}"/>
              </a:ext>
            </a:extLst>
          </p:cNvPr>
          <p:cNvSpPr txBox="1"/>
          <p:nvPr/>
        </p:nvSpPr>
        <p:spPr>
          <a:xfrm>
            <a:off x="714300" y="1003110"/>
            <a:ext cx="7012380" cy="1815882"/>
          </a:xfrm>
          <a:prstGeom prst="rect">
            <a:avLst/>
          </a:prstGeom>
          <a:noFill/>
        </p:spPr>
        <p:txBody>
          <a:bodyPr wrap="square" rtlCol="0">
            <a:spAutoFit/>
          </a:bodyPr>
          <a:lstStyle/>
          <a:p>
            <a:r>
              <a:rPr lang="lt-LT" sz="1600" dirty="0" err="1">
                <a:solidFill>
                  <a:schemeClr val="tx1"/>
                </a:solidFill>
                <a:latin typeface="Fira Sans" panose="020B0503050000020004" pitchFamily="34" charset="0"/>
              </a:rPr>
              <a:t>Saviindukcija</a:t>
            </a:r>
            <a:r>
              <a:rPr lang="lt-LT" sz="1600" dirty="0">
                <a:solidFill>
                  <a:schemeClr val="tx1"/>
                </a:solidFill>
                <a:latin typeface="Fira Sans" panose="020B0503050000020004" pitchFamily="34" charset="0"/>
              </a:rPr>
              <a:t> – tai:</a:t>
            </a:r>
          </a:p>
          <a:p>
            <a:endParaRPr lang="lt-LT" sz="1600" dirty="0">
              <a:solidFill>
                <a:schemeClr val="tx1"/>
              </a:solidFill>
              <a:latin typeface="Fira Sans" panose="020B0503050000020004" pitchFamily="34" charset="0"/>
            </a:endParaRPr>
          </a:p>
          <a:p>
            <a:r>
              <a:rPr lang="lt-LT" sz="1600" dirty="0">
                <a:solidFill>
                  <a:schemeClr val="tx1"/>
                </a:solidFill>
                <a:latin typeface="Fira Sans" panose="020B0503050000020004" pitchFamily="34" charset="0"/>
              </a:rPr>
              <a:t>A. Elektrovaros atsiradimas judančiame laidininke.</a:t>
            </a:r>
          </a:p>
          <a:p>
            <a:r>
              <a:rPr lang="lt-LT" sz="1600" dirty="0">
                <a:solidFill>
                  <a:schemeClr val="tx1"/>
                </a:solidFill>
                <a:latin typeface="Fira Sans" panose="020B0503050000020004" pitchFamily="34" charset="0"/>
              </a:rPr>
              <a:t>B. Elektrovaros atsiradimas laidžiame kontūre, kai kinta juo tekanti srovė.</a:t>
            </a:r>
          </a:p>
          <a:p>
            <a:r>
              <a:rPr lang="lt-LT" sz="1600" dirty="0">
                <a:solidFill>
                  <a:schemeClr val="tx1"/>
                </a:solidFill>
                <a:latin typeface="Fira Sans" panose="020B0503050000020004" pitchFamily="34" charset="0"/>
              </a:rPr>
              <a:t>C Uždarų elektros srovių sukėlimas.</a:t>
            </a:r>
            <a:endParaRPr lang="en-US" sz="1600" dirty="0">
              <a:solidFill>
                <a:schemeClr val="tx1"/>
              </a:solidFill>
              <a:latin typeface="Fira Sans" panose="020B0503050000020004" pitchFamily="34" charset="0"/>
            </a:endParaRPr>
          </a:p>
          <a:p>
            <a:r>
              <a:rPr lang="lt-LT" sz="1600" dirty="0">
                <a:solidFill>
                  <a:schemeClr val="tx1"/>
                </a:solidFill>
                <a:latin typeface="Fira Sans" panose="020B0503050000020004" pitchFamily="34" charset="0"/>
              </a:rPr>
              <a:t>D. Indukuotosios elektrovaros atsiradimas.</a:t>
            </a:r>
            <a:endParaRPr lang="en-US" sz="1600" dirty="0">
              <a:solidFill>
                <a:schemeClr val="tx1"/>
              </a:solidFill>
              <a:latin typeface="Fira Sans" panose="020B0503050000020004" pitchFamily="34" charset="0"/>
            </a:endParaRPr>
          </a:p>
          <a:p>
            <a:endParaRPr lang="en-US" sz="1600" dirty="0">
              <a:solidFill>
                <a:schemeClr val="tx1"/>
              </a:solidFill>
              <a:latin typeface="Fira Sans" panose="020B0503050000020004" pitchFamily="34" charset="0"/>
            </a:endParaRPr>
          </a:p>
        </p:txBody>
      </p:sp>
    </p:spTree>
    <p:extLst>
      <p:ext uri="{BB962C8B-B14F-4D97-AF65-F5344CB8AC3E}">
        <p14:creationId xmlns:p14="http://schemas.microsoft.com/office/powerpoint/2010/main" val="234086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35"/>
        <p:cNvGrpSpPr/>
        <p:nvPr/>
      </p:nvGrpSpPr>
      <p:grpSpPr>
        <a:xfrm>
          <a:off x="0" y="0"/>
          <a:ext cx="0" cy="0"/>
          <a:chOff x="0" y="0"/>
          <a:chExt cx="0" cy="0"/>
        </a:xfrm>
      </p:grpSpPr>
      <p:sp>
        <p:nvSpPr>
          <p:cNvPr id="5039" name="Google Shape;5039;p46"/>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t-LT" dirty="0"/>
              <a:t>ATSAKYMAI</a:t>
            </a:r>
            <a:endParaRPr dirty="0"/>
          </a:p>
        </p:txBody>
      </p:sp>
      <p:sp>
        <p:nvSpPr>
          <p:cNvPr id="2" name="TextBox 1">
            <a:extLst>
              <a:ext uri="{FF2B5EF4-FFF2-40B4-BE49-F238E27FC236}">
                <a16:creationId xmlns:a16="http://schemas.microsoft.com/office/drawing/2014/main" id="{48037661-6CAC-4B46-ACB3-D6B9C818B758}"/>
              </a:ext>
            </a:extLst>
          </p:cNvPr>
          <p:cNvSpPr txBox="1"/>
          <p:nvPr/>
        </p:nvSpPr>
        <p:spPr>
          <a:xfrm>
            <a:off x="714300" y="1003110"/>
            <a:ext cx="7012380" cy="2800767"/>
          </a:xfrm>
          <a:prstGeom prst="rect">
            <a:avLst/>
          </a:prstGeom>
          <a:noFill/>
        </p:spPr>
        <p:txBody>
          <a:bodyPr wrap="square" rtlCol="0">
            <a:spAutoFit/>
          </a:bodyPr>
          <a:lstStyle/>
          <a:p>
            <a:r>
              <a:rPr lang="lt-LT" sz="1600" dirty="0">
                <a:solidFill>
                  <a:schemeClr val="tx1"/>
                </a:solidFill>
                <a:latin typeface="Fira Sans" panose="020B0503050000020004" pitchFamily="34" charset="0"/>
              </a:rPr>
              <a:t>1.</a:t>
            </a:r>
            <a:r>
              <a:rPr lang="en-US" sz="1600" dirty="0">
                <a:solidFill>
                  <a:schemeClr val="tx1"/>
                </a:solidFill>
                <a:latin typeface="Fira Sans" panose="020B0503050000020004" pitchFamily="34" charset="0"/>
              </a:rPr>
              <a:t> C.</a:t>
            </a:r>
            <a:endParaRPr lang="lt-LT" sz="1600" dirty="0">
              <a:solidFill>
                <a:schemeClr val="tx1"/>
              </a:solidFill>
              <a:latin typeface="Fira Sans" panose="020B0503050000020004" pitchFamily="34" charset="0"/>
            </a:endParaRPr>
          </a:p>
          <a:p>
            <a:r>
              <a:rPr lang="lt-LT" sz="1600" dirty="0">
                <a:solidFill>
                  <a:schemeClr val="tx1"/>
                </a:solidFill>
                <a:latin typeface="Fira Sans" panose="020B0503050000020004" pitchFamily="34" charset="0"/>
              </a:rPr>
              <a:t>2.</a:t>
            </a:r>
            <a:r>
              <a:rPr lang="en-US" sz="1600" dirty="0">
                <a:solidFill>
                  <a:schemeClr val="tx1"/>
                </a:solidFill>
                <a:latin typeface="Fira Sans" panose="020B0503050000020004" pitchFamily="34" charset="0"/>
              </a:rPr>
              <a:t> D.</a:t>
            </a:r>
            <a:endParaRPr lang="lt-LT" sz="1600" dirty="0">
              <a:solidFill>
                <a:schemeClr val="tx1"/>
              </a:solidFill>
              <a:latin typeface="Fira Sans" panose="020B0503050000020004" pitchFamily="34" charset="0"/>
            </a:endParaRPr>
          </a:p>
          <a:p>
            <a:r>
              <a:rPr lang="en-US" sz="1600" dirty="0">
                <a:solidFill>
                  <a:schemeClr val="tx1"/>
                </a:solidFill>
                <a:latin typeface="Fira Sans" panose="020B0503050000020004" pitchFamily="34" charset="0"/>
              </a:rPr>
              <a:t>3. C.</a:t>
            </a:r>
          </a:p>
          <a:p>
            <a:r>
              <a:rPr lang="en-US" sz="1600" dirty="0">
                <a:solidFill>
                  <a:schemeClr val="tx1"/>
                </a:solidFill>
                <a:latin typeface="Fira Sans" panose="020B0503050000020004" pitchFamily="34" charset="0"/>
              </a:rPr>
              <a:t>4. B.</a:t>
            </a:r>
          </a:p>
          <a:p>
            <a:r>
              <a:rPr lang="en-US" sz="1600" dirty="0">
                <a:solidFill>
                  <a:schemeClr val="tx1"/>
                </a:solidFill>
                <a:latin typeface="Fira Sans" panose="020B0503050000020004" pitchFamily="34" charset="0"/>
              </a:rPr>
              <a:t>5. A.</a:t>
            </a:r>
          </a:p>
          <a:p>
            <a:r>
              <a:rPr lang="en-US" sz="1600" dirty="0">
                <a:solidFill>
                  <a:schemeClr val="tx1"/>
                </a:solidFill>
                <a:latin typeface="Fira Sans" panose="020B0503050000020004" pitchFamily="34" charset="0"/>
              </a:rPr>
              <a:t>6. D.</a:t>
            </a:r>
          </a:p>
          <a:p>
            <a:r>
              <a:rPr lang="en-US" sz="1600" dirty="0">
                <a:solidFill>
                  <a:schemeClr val="tx1"/>
                </a:solidFill>
                <a:latin typeface="Fira Sans" panose="020B0503050000020004" pitchFamily="34" charset="0"/>
              </a:rPr>
              <a:t>7. D.</a:t>
            </a:r>
          </a:p>
          <a:p>
            <a:r>
              <a:rPr lang="en-US" sz="1600" dirty="0">
                <a:solidFill>
                  <a:schemeClr val="tx1"/>
                </a:solidFill>
                <a:latin typeface="Fira Sans" panose="020B0503050000020004" pitchFamily="34" charset="0"/>
              </a:rPr>
              <a:t>8. B.</a:t>
            </a:r>
          </a:p>
          <a:p>
            <a:r>
              <a:rPr lang="en-US" sz="1600" dirty="0">
                <a:solidFill>
                  <a:schemeClr val="tx1"/>
                </a:solidFill>
                <a:latin typeface="Fira Sans" panose="020B0503050000020004" pitchFamily="34" charset="0"/>
              </a:rPr>
              <a:t>9. C.</a:t>
            </a:r>
          </a:p>
          <a:p>
            <a:r>
              <a:rPr lang="en-US" sz="1600" dirty="0">
                <a:solidFill>
                  <a:schemeClr val="tx1"/>
                </a:solidFill>
                <a:latin typeface="Fira Sans" panose="020B0503050000020004" pitchFamily="34" charset="0"/>
              </a:rPr>
              <a:t>10. B</a:t>
            </a:r>
          </a:p>
          <a:p>
            <a:endParaRPr lang="en-US" sz="1600" dirty="0">
              <a:solidFill>
                <a:schemeClr val="tx1"/>
              </a:solidFill>
              <a:latin typeface="Fira Sans" panose="020B0503050000020004" pitchFamily="34" charset="0"/>
            </a:endParaRPr>
          </a:p>
        </p:txBody>
      </p:sp>
    </p:spTree>
    <p:extLst>
      <p:ext uri="{BB962C8B-B14F-4D97-AF65-F5344CB8AC3E}">
        <p14:creationId xmlns:p14="http://schemas.microsoft.com/office/powerpoint/2010/main" val="189330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26"/>
        <p:cNvGrpSpPr/>
        <p:nvPr/>
      </p:nvGrpSpPr>
      <p:grpSpPr>
        <a:xfrm>
          <a:off x="0" y="0"/>
          <a:ext cx="0" cy="0"/>
          <a:chOff x="0" y="0"/>
          <a:chExt cx="0" cy="0"/>
        </a:xfrm>
      </p:grpSpPr>
      <p:sp>
        <p:nvSpPr>
          <p:cNvPr id="5127" name="Google Shape;5127;p49"/>
          <p:cNvSpPr txBox="1">
            <a:spLocks noGrp="1"/>
          </p:cNvSpPr>
          <p:nvPr>
            <p:ph type="title"/>
          </p:nvPr>
        </p:nvSpPr>
        <p:spPr>
          <a:xfrm>
            <a:off x="696623" y="487059"/>
            <a:ext cx="7887591"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t-LT" sz="2400" dirty="0"/>
              <a:t>BANDYMAS</a:t>
            </a:r>
            <a:endParaRPr sz="2400" dirty="0"/>
          </a:p>
        </p:txBody>
      </p:sp>
      <p:sp>
        <p:nvSpPr>
          <p:cNvPr id="19" name="TextBox 18">
            <a:extLst>
              <a:ext uri="{FF2B5EF4-FFF2-40B4-BE49-F238E27FC236}">
                <a16:creationId xmlns:a16="http://schemas.microsoft.com/office/drawing/2014/main" id="{ED5511A9-09D3-48DC-BCE2-4EB7E250024C}"/>
              </a:ext>
            </a:extLst>
          </p:cNvPr>
          <p:cNvSpPr txBox="1"/>
          <p:nvPr/>
        </p:nvSpPr>
        <p:spPr>
          <a:xfrm>
            <a:off x="696623" y="1104587"/>
            <a:ext cx="6762268" cy="1323439"/>
          </a:xfrm>
          <a:prstGeom prst="rect">
            <a:avLst/>
          </a:prstGeom>
          <a:noFill/>
        </p:spPr>
        <p:txBody>
          <a:bodyPr wrap="square" rtlCol="0">
            <a:spAutoFit/>
          </a:bodyPr>
          <a:lstStyle/>
          <a:p>
            <a:r>
              <a:rPr lang="lt-LT" sz="1600" dirty="0" err="1">
                <a:solidFill>
                  <a:schemeClr val="tx1"/>
                </a:solidFill>
                <a:latin typeface="Fira Sans" panose="020B0503050000020004" pitchFamily="34" charset="0"/>
              </a:rPr>
              <a:t>Faradėjus</a:t>
            </a:r>
            <a:r>
              <a:rPr lang="lt-LT" sz="1600" dirty="0">
                <a:solidFill>
                  <a:schemeClr val="tx1"/>
                </a:solidFill>
                <a:latin typeface="Fira Sans" panose="020B0503050000020004" pitchFamily="34" charset="0"/>
              </a:rPr>
              <a:t> pastebėjo, jog kišant magnetą į ritę, kuri yra sujungta su galvanometru, galvanometro rodyklė pakrypsta. Tai rodo, kad rite teka elektros srovė. Srovė rite pradeda tekėti tik tada, kai magnetas judinamas ritės atžvilgiu. Jį artinant prie ritės, magnetinis laukas, kertantis ritę, stiprėja, tolinant – silpnėja.</a:t>
            </a:r>
            <a:endParaRPr lang="en-US" sz="1600" dirty="0">
              <a:solidFill>
                <a:schemeClr val="tx1"/>
              </a:solidFill>
              <a:latin typeface="Fira Sans" panose="020B0503050000020004" pitchFamily="34" charset="0"/>
            </a:endParaRPr>
          </a:p>
        </p:txBody>
      </p:sp>
      <p:pic>
        <p:nvPicPr>
          <p:cNvPr id="2050" name="Picture 2" descr="Конспект лекции &quot; Явление электромагнитной индукции&quot;">
            <a:extLst>
              <a:ext uri="{FF2B5EF4-FFF2-40B4-BE49-F238E27FC236}">
                <a16:creationId xmlns:a16="http://schemas.microsoft.com/office/drawing/2014/main" id="{62A107D1-B70D-4F21-BEF8-FAA0D51F7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3280" y="2571747"/>
            <a:ext cx="2624477" cy="24392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Faraday's law of electromagnetic induction">
            <a:extLst>
              <a:ext uri="{FF2B5EF4-FFF2-40B4-BE49-F238E27FC236}">
                <a16:creationId xmlns:a16="http://schemas.microsoft.com/office/drawing/2014/main" id="{6A10C2CE-7856-41DB-9532-8CC4A9A473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694103"/>
            <a:ext cx="3758837" cy="21174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49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26"/>
        <p:cNvGrpSpPr/>
        <p:nvPr/>
      </p:nvGrpSpPr>
      <p:grpSpPr>
        <a:xfrm>
          <a:off x="0" y="0"/>
          <a:ext cx="0" cy="0"/>
          <a:chOff x="0" y="0"/>
          <a:chExt cx="0" cy="0"/>
        </a:xfrm>
      </p:grpSpPr>
      <p:sp>
        <p:nvSpPr>
          <p:cNvPr id="5127" name="Google Shape;5127;p49"/>
          <p:cNvSpPr txBox="1">
            <a:spLocks noGrp="1"/>
          </p:cNvSpPr>
          <p:nvPr>
            <p:ph type="title"/>
          </p:nvPr>
        </p:nvSpPr>
        <p:spPr>
          <a:xfrm>
            <a:off x="696623" y="487059"/>
            <a:ext cx="7887591"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t-LT" sz="2400" dirty="0"/>
              <a:t>MAGNETINIS SRAUTAS</a:t>
            </a:r>
            <a:endParaRPr sz="2400" dirty="0"/>
          </a:p>
        </p:txBody>
      </p:sp>
      <p:sp>
        <p:nvSpPr>
          <p:cNvPr id="19" name="TextBox 18">
            <a:extLst>
              <a:ext uri="{FF2B5EF4-FFF2-40B4-BE49-F238E27FC236}">
                <a16:creationId xmlns:a16="http://schemas.microsoft.com/office/drawing/2014/main" id="{ED5511A9-09D3-48DC-BCE2-4EB7E250024C}"/>
              </a:ext>
            </a:extLst>
          </p:cNvPr>
          <p:cNvSpPr txBox="1"/>
          <p:nvPr/>
        </p:nvSpPr>
        <p:spPr>
          <a:xfrm>
            <a:off x="696623" y="1104587"/>
            <a:ext cx="6762268" cy="1384995"/>
          </a:xfrm>
          <a:prstGeom prst="rect">
            <a:avLst/>
          </a:prstGeom>
          <a:noFill/>
        </p:spPr>
        <p:txBody>
          <a:bodyPr wrap="square" rtlCol="0">
            <a:spAutoFit/>
          </a:bodyPr>
          <a:lstStyle/>
          <a:p>
            <a:r>
              <a:rPr lang="lt-LT" sz="1600" dirty="0">
                <a:solidFill>
                  <a:schemeClr val="tx1"/>
                </a:solidFill>
                <a:latin typeface="Fira Sans" panose="020B0503050000020004" pitchFamily="34" charset="0"/>
              </a:rPr>
              <a:t>Magnetiniam laukui tam tikroje vietoje erdvės srityje nusakyti vartojamas magnetinio srauto dydis.</a:t>
            </a:r>
          </a:p>
          <a:p>
            <a:r>
              <a:rPr lang="lt-LT" sz="1600" dirty="0">
                <a:solidFill>
                  <a:schemeClr val="tx1"/>
                </a:solidFill>
                <a:latin typeface="Fira Sans" panose="020B0503050000020004" pitchFamily="34" charset="0"/>
              </a:rPr>
              <a:t>Pavaizduotame paveiksle žiedas, kurio ribojamas plotas lygus S, yra magnetiniame lauke. Jo indukcijos linijos su normale n sudaro kampą </a:t>
            </a:r>
            <a:r>
              <a:rPr lang="el-GR" sz="2000" b="0" i="0" dirty="0">
                <a:solidFill>
                  <a:schemeClr val="tx1"/>
                </a:solidFill>
                <a:effectLst/>
                <a:latin typeface="Arial" panose="020B0604020202020204" pitchFamily="34" charset="0"/>
              </a:rPr>
              <a:t>φ</a:t>
            </a:r>
            <a:r>
              <a:rPr lang="lt-LT" sz="2000" b="0" i="0" dirty="0">
                <a:solidFill>
                  <a:schemeClr val="tx1"/>
                </a:solidFill>
                <a:effectLst/>
                <a:latin typeface="Fira Sans" panose="020B0503050000020004" pitchFamily="34" charset="0"/>
              </a:rPr>
              <a:t>. </a:t>
            </a:r>
            <a:r>
              <a:rPr lang="lt-LT" sz="1600" b="0" i="0" dirty="0">
                <a:solidFill>
                  <a:schemeClr val="tx1"/>
                </a:solidFill>
                <a:effectLst/>
                <a:latin typeface="Fira Sans" panose="020B0503050000020004" pitchFamily="34" charset="0"/>
              </a:rPr>
              <a:t>Magnetinį srautą pažymėję raide </a:t>
            </a:r>
            <a:r>
              <a:rPr lang="el-GR" sz="1600" b="0" i="0" dirty="0">
                <a:solidFill>
                  <a:schemeClr val="tx1"/>
                </a:solidFill>
                <a:effectLst/>
                <a:latin typeface="Fira Sans" panose="020B0503050000020004" pitchFamily="34" charset="0"/>
              </a:rPr>
              <a:t>Φ</a:t>
            </a:r>
            <a:r>
              <a:rPr lang="lt-LT" sz="1600" b="0" i="0" dirty="0">
                <a:solidFill>
                  <a:schemeClr val="tx1"/>
                </a:solidFill>
                <a:effectLst/>
                <a:latin typeface="Fira Sans" panose="020B0503050000020004" pitchFamily="34" charset="0"/>
              </a:rPr>
              <a:t>, galėsime parašyti:</a:t>
            </a:r>
            <a:endParaRPr lang="en-US" sz="1600" u="sng" dirty="0">
              <a:solidFill>
                <a:schemeClr val="tx1"/>
              </a:solidFill>
              <a:latin typeface="Fira Sans" panose="020B0503050000020004" pitchFamily="34" charset="0"/>
            </a:endParaRPr>
          </a:p>
        </p:txBody>
      </p:sp>
      <p:pic>
        <p:nvPicPr>
          <p:cNvPr id="3" name="Paveikslėlis 2">
            <a:extLst>
              <a:ext uri="{FF2B5EF4-FFF2-40B4-BE49-F238E27FC236}">
                <a16:creationId xmlns:a16="http://schemas.microsoft.com/office/drawing/2014/main" id="{948F7093-A8E1-45EE-A626-D27094303AE7}"/>
              </a:ext>
            </a:extLst>
          </p:cNvPr>
          <p:cNvPicPr>
            <a:picLocks noChangeAspect="1"/>
          </p:cNvPicPr>
          <p:nvPr/>
        </p:nvPicPr>
        <p:blipFill rotWithShape="1">
          <a:blip r:embed="rId3"/>
          <a:srcRect r="38228"/>
          <a:stretch/>
        </p:blipFill>
        <p:spPr>
          <a:xfrm>
            <a:off x="4808493" y="2639110"/>
            <a:ext cx="2519772" cy="1945957"/>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DA2C9775-A8FF-4646-A9AB-AEBDA82A09BF}"/>
              </a:ext>
            </a:extLst>
          </p:cNvPr>
          <p:cNvSpPr txBox="1"/>
          <p:nvPr/>
        </p:nvSpPr>
        <p:spPr>
          <a:xfrm>
            <a:off x="695263" y="3043646"/>
            <a:ext cx="3102429" cy="1077218"/>
          </a:xfrm>
          <a:prstGeom prst="rect">
            <a:avLst/>
          </a:prstGeom>
          <a:noFill/>
        </p:spPr>
        <p:txBody>
          <a:bodyPr wrap="square" rtlCol="0">
            <a:spAutoFit/>
          </a:bodyPr>
          <a:lstStyle/>
          <a:p>
            <a:r>
              <a:rPr lang="en-US" sz="1600" dirty="0" err="1">
                <a:solidFill>
                  <a:schemeClr val="tx1"/>
                </a:solidFill>
                <a:latin typeface="Fira Sans" panose="020B0503050000020004" pitchFamily="34" charset="0"/>
              </a:rPr>
              <a:t>Magnetinio</a:t>
            </a:r>
            <a:r>
              <a:rPr lang="en-US" sz="1600" dirty="0">
                <a:solidFill>
                  <a:schemeClr val="tx1"/>
                </a:solidFill>
                <a:latin typeface="Fira Sans" panose="020B0503050000020004" pitchFamily="34" charset="0"/>
              </a:rPr>
              <a:t> </a:t>
            </a:r>
            <a:r>
              <a:rPr lang="en-US" sz="1600" dirty="0" err="1">
                <a:solidFill>
                  <a:schemeClr val="tx1"/>
                </a:solidFill>
                <a:latin typeface="Fira Sans" panose="020B0503050000020004" pitchFamily="34" charset="0"/>
              </a:rPr>
              <a:t>srauto</a:t>
            </a:r>
            <a:r>
              <a:rPr lang="en-US" sz="1600" dirty="0">
                <a:solidFill>
                  <a:schemeClr val="tx1"/>
                </a:solidFill>
                <a:latin typeface="Fira Sans" panose="020B0503050000020004" pitchFamily="34" charset="0"/>
              </a:rPr>
              <a:t> </a:t>
            </a:r>
            <a:r>
              <a:rPr lang="en-US" sz="1600" dirty="0" err="1">
                <a:solidFill>
                  <a:schemeClr val="tx1"/>
                </a:solidFill>
                <a:latin typeface="Fira Sans" panose="020B0503050000020004" pitchFamily="34" charset="0"/>
              </a:rPr>
              <a:t>matavimo</a:t>
            </a:r>
            <a:r>
              <a:rPr lang="en-US" sz="1600" dirty="0">
                <a:solidFill>
                  <a:schemeClr val="tx1"/>
                </a:solidFill>
                <a:latin typeface="Fira Sans" panose="020B0503050000020004" pitchFamily="34" charset="0"/>
              </a:rPr>
              <a:t> </a:t>
            </a:r>
            <a:r>
              <a:rPr lang="en-US" sz="1600" dirty="0" err="1">
                <a:solidFill>
                  <a:schemeClr val="tx1"/>
                </a:solidFill>
                <a:latin typeface="Fira Sans" panose="020B0503050000020004" pitchFamily="34" charset="0"/>
              </a:rPr>
              <a:t>vienetas</a:t>
            </a:r>
            <a:r>
              <a:rPr lang="en-US" sz="1600" dirty="0">
                <a:solidFill>
                  <a:schemeClr val="tx1"/>
                </a:solidFill>
                <a:latin typeface="Fira Sans" panose="020B0503050000020004" pitchFamily="34" charset="0"/>
              </a:rPr>
              <a:t> </a:t>
            </a:r>
            <a:r>
              <a:rPr lang="en-US" sz="1600" dirty="0" err="1">
                <a:solidFill>
                  <a:schemeClr val="tx1"/>
                </a:solidFill>
                <a:latin typeface="Fira Sans" panose="020B0503050000020004" pitchFamily="34" charset="0"/>
              </a:rPr>
              <a:t>vadinamas</a:t>
            </a:r>
            <a:r>
              <a:rPr lang="en-US" sz="1600" dirty="0">
                <a:solidFill>
                  <a:schemeClr val="tx1"/>
                </a:solidFill>
                <a:latin typeface="Fira Sans" panose="020B0503050000020004" pitchFamily="34" charset="0"/>
              </a:rPr>
              <a:t> v</a:t>
            </a:r>
            <a:r>
              <a:rPr lang="lt-LT" sz="1600" dirty="0" err="1">
                <a:solidFill>
                  <a:schemeClr val="tx1"/>
                </a:solidFill>
                <a:latin typeface="Fira Sans" panose="020B0503050000020004" pitchFamily="34" charset="0"/>
              </a:rPr>
              <a:t>ėberiu</a:t>
            </a:r>
            <a:r>
              <a:rPr lang="lt-LT" sz="1600" dirty="0">
                <a:solidFill>
                  <a:schemeClr val="tx1"/>
                </a:solidFill>
                <a:latin typeface="Fira Sans" panose="020B0503050000020004" pitchFamily="34" charset="0"/>
              </a:rPr>
              <a:t> ir žymimas </a:t>
            </a:r>
            <a:r>
              <a:rPr lang="lt-LT" sz="1600" dirty="0" err="1">
                <a:solidFill>
                  <a:schemeClr val="tx1"/>
                </a:solidFill>
                <a:latin typeface="Fira Sans" panose="020B0503050000020004" pitchFamily="34" charset="0"/>
              </a:rPr>
              <a:t>Wb</a:t>
            </a:r>
            <a:r>
              <a:rPr lang="lt-LT" sz="1600" dirty="0">
                <a:solidFill>
                  <a:schemeClr val="tx1"/>
                </a:solidFill>
                <a:latin typeface="Fira Sans" panose="020B0503050000020004" pitchFamily="34" charset="0"/>
              </a:rPr>
              <a:t>:</a:t>
            </a:r>
          </a:p>
          <a:p>
            <a:r>
              <a:rPr lang="lt-LT" sz="1600" dirty="0">
                <a:solidFill>
                  <a:schemeClr val="tx1"/>
                </a:solidFill>
                <a:latin typeface="Fira Sans" panose="020B0503050000020004" pitchFamily="34" charset="0"/>
              </a:rPr>
              <a:t>1 </a:t>
            </a:r>
            <a:r>
              <a:rPr lang="lt-LT" sz="1600" dirty="0" err="1">
                <a:solidFill>
                  <a:schemeClr val="tx1"/>
                </a:solidFill>
                <a:latin typeface="Fira Sans" panose="020B0503050000020004" pitchFamily="34" charset="0"/>
              </a:rPr>
              <a:t>Wb</a:t>
            </a:r>
            <a:r>
              <a:rPr lang="lt-LT" sz="1600" dirty="0">
                <a:solidFill>
                  <a:schemeClr val="tx1"/>
                </a:solidFill>
                <a:latin typeface="Fira Sans" panose="020B0503050000020004" pitchFamily="34" charset="0"/>
              </a:rPr>
              <a:t> </a:t>
            </a:r>
            <a:r>
              <a:rPr lang="en-US" sz="1600" dirty="0">
                <a:solidFill>
                  <a:schemeClr val="tx1"/>
                </a:solidFill>
                <a:latin typeface="Fira Sans" panose="020B0503050000020004" pitchFamily="34" charset="0"/>
              </a:rPr>
              <a:t>= 1 T x 1 </a:t>
            </a:r>
            <a:r>
              <a:rPr lang="en-US" sz="1600" b="0" i="0" dirty="0">
                <a:solidFill>
                  <a:schemeClr val="tx1"/>
                </a:solidFill>
                <a:effectLst/>
                <a:latin typeface="Fira Sans" panose="020B0503050000020004" pitchFamily="34" charset="0"/>
              </a:rPr>
              <a:t>m</a:t>
            </a:r>
            <a:r>
              <a:rPr lang="en-US" sz="1600" b="0" i="0" baseline="30000" dirty="0">
                <a:solidFill>
                  <a:schemeClr val="tx1"/>
                </a:solidFill>
                <a:effectLst/>
                <a:latin typeface="Fira Sans" panose="020B0503050000020004" pitchFamily="34" charset="0"/>
              </a:rPr>
              <a:t>2</a:t>
            </a:r>
            <a:r>
              <a:rPr lang="en-US" sz="1600" dirty="0">
                <a:solidFill>
                  <a:schemeClr val="tx1"/>
                </a:solidFill>
                <a:latin typeface="Fira Sans" panose="020B0503050000020004" pitchFamily="34" charset="0"/>
              </a:rPr>
              <a:t> = 1 T x </a:t>
            </a:r>
            <a:r>
              <a:rPr lang="en-US" sz="1600" b="0" i="0" dirty="0">
                <a:solidFill>
                  <a:schemeClr val="tx1"/>
                </a:solidFill>
                <a:effectLst/>
                <a:latin typeface="Fira Sans" panose="020B0503050000020004" pitchFamily="34" charset="0"/>
              </a:rPr>
              <a:t>m</a:t>
            </a:r>
            <a:r>
              <a:rPr lang="en-US" sz="1600" b="0" i="0" baseline="30000" dirty="0">
                <a:solidFill>
                  <a:schemeClr val="tx1"/>
                </a:solidFill>
                <a:effectLst/>
                <a:latin typeface="Fira Sans" panose="020B0503050000020004" pitchFamily="34" charset="0"/>
              </a:rPr>
              <a:t>2</a:t>
            </a:r>
            <a:endParaRPr lang="en-US" sz="1600" dirty="0">
              <a:solidFill>
                <a:schemeClr val="tx1"/>
              </a:solidFill>
              <a:latin typeface="Fira Sans" panose="020B0503050000020004" pitchFamily="34" charset="0"/>
            </a:endParaRPr>
          </a:p>
        </p:txBody>
      </p:sp>
      <p:pic>
        <p:nvPicPr>
          <p:cNvPr id="5" name="Paveikslėlis 4">
            <a:extLst>
              <a:ext uri="{FF2B5EF4-FFF2-40B4-BE49-F238E27FC236}">
                <a16:creationId xmlns:a16="http://schemas.microsoft.com/office/drawing/2014/main" id="{8FB4C0F6-BA7E-48F6-9FE4-3A87E62B89D1}"/>
              </a:ext>
            </a:extLst>
          </p:cNvPr>
          <p:cNvPicPr>
            <a:picLocks noChangeAspect="1"/>
          </p:cNvPicPr>
          <p:nvPr/>
        </p:nvPicPr>
        <p:blipFill>
          <a:blip r:embed="rId4"/>
          <a:stretch>
            <a:fillRect/>
          </a:stretch>
        </p:blipFill>
        <p:spPr>
          <a:xfrm>
            <a:off x="6138339" y="2148170"/>
            <a:ext cx="1262383" cy="324743"/>
          </a:xfrm>
          <a:prstGeom prst="rect">
            <a:avLst/>
          </a:prstGeom>
          <a:ln>
            <a:noFill/>
          </a:ln>
          <a:effectLst>
            <a:outerShdw blurRad="292100" dist="139700" dir="2700000" algn="tl" rotWithShape="0">
              <a:srgbClr val="333333">
                <a:alpha val="65000"/>
              </a:srgbClr>
            </a:outerShdw>
          </a:effectLst>
        </p:spPr>
      </p:pic>
      <p:cxnSp>
        <p:nvCxnSpPr>
          <p:cNvPr id="6" name="Tiesioji rodyklės jungtis 5">
            <a:extLst>
              <a:ext uri="{FF2B5EF4-FFF2-40B4-BE49-F238E27FC236}">
                <a16:creationId xmlns:a16="http://schemas.microsoft.com/office/drawing/2014/main" id="{BFC15BE1-547A-4752-A762-0D3124EB7037}"/>
              </a:ext>
            </a:extLst>
          </p:cNvPr>
          <p:cNvCxnSpPr>
            <a:cxnSpLocks/>
          </p:cNvCxnSpPr>
          <p:nvPr/>
        </p:nvCxnSpPr>
        <p:spPr>
          <a:xfrm>
            <a:off x="5715000" y="1919288"/>
            <a:ext cx="18573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8289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FF90B66-41BC-4BE1-88C9-3BDFD39D00B7}"/>
              </a:ext>
            </a:extLst>
          </p:cNvPr>
          <p:cNvSpPr>
            <a:spLocks noGrp="1"/>
          </p:cNvSpPr>
          <p:nvPr>
            <p:ph type="title"/>
          </p:nvPr>
        </p:nvSpPr>
        <p:spPr>
          <a:xfrm>
            <a:off x="3383280" y="1499150"/>
            <a:ext cx="5046407" cy="2181300"/>
          </a:xfrm>
        </p:spPr>
        <p:txBody>
          <a:bodyPr/>
          <a:lstStyle/>
          <a:p>
            <a:r>
              <a:rPr lang="en-US" sz="4000" dirty="0"/>
              <a:t>INDUKUOTOSIOS SROV</a:t>
            </a:r>
            <a:r>
              <a:rPr lang="lt-LT" sz="4000" dirty="0"/>
              <a:t>ĖS KRYPTIS</a:t>
            </a:r>
            <a:endParaRPr lang="en-US" sz="4000" dirty="0"/>
          </a:p>
        </p:txBody>
      </p:sp>
      <p:sp>
        <p:nvSpPr>
          <p:cNvPr id="4" name="Pavadinimas 3">
            <a:extLst>
              <a:ext uri="{FF2B5EF4-FFF2-40B4-BE49-F238E27FC236}">
                <a16:creationId xmlns:a16="http://schemas.microsoft.com/office/drawing/2014/main" id="{B8B67FB2-DD3E-4FDF-BD96-A1667EF2F4E0}"/>
              </a:ext>
            </a:extLst>
          </p:cNvPr>
          <p:cNvSpPr>
            <a:spLocks noGrp="1"/>
          </p:cNvSpPr>
          <p:nvPr>
            <p:ph type="title" idx="2"/>
          </p:nvPr>
        </p:nvSpPr>
        <p:spPr>
          <a:xfrm>
            <a:off x="6231120" y="388525"/>
            <a:ext cx="2198567" cy="1022100"/>
          </a:xfrm>
        </p:spPr>
        <p:txBody>
          <a:bodyPr/>
          <a:lstStyle/>
          <a:p>
            <a:r>
              <a:rPr lang="en-US" dirty="0"/>
              <a:t>02.</a:t>
            </a:r>
          </a:p>
        </p:txBody>
      </p:sp>
    </p:spTree>
    <p:extLst>
      <p:ext uri="{BB962C8B-B14F-4D97-AF65-F5344CB8AC3E}">
        <p14:creationId xmlns:p14="http://schemas.microsoft.com/office/powerpoint/2010/main" val="124161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26"/>
        <p:cNvGrpSpPr/>
        <p:nvPr/>
      </p:nvGrpSpPr>
      <p:grpSpPr>
        <a:xfrm>
          <a:off x="0" y="0"/>
          <a:ext cx="0" cy="0"/>
          <a:chOff x="0" y="0"/>
          <a:chExt cx="0" cy="0"/>
        </a:xfrm>
      </p:grpSpPr>
      <p:sp>
        <p:nvSpPr>
          <p:cNvPr id="5127" name="Google Shape;5127;p49"/>
          <p:cNvSpPr txBox="1">
            <a:spLocks noGrp="1"/>
          </p:cNvSpPr>
          <p:nvPr>
            <p:ph type="title"/>
          </p:nvPr>
        </p:nvSpPr>
        <p:spPr>
          <a:xfrm>
            <a:off x="696623" y="487059"/>
            <a:ext cx="7887591"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t-LT" sz="2400" dirty="0"/>
              <a:t>LENCO TAISYKLĖ</a:t>
            </a:r>
            <a:endParaRPr sz="2400" dirty="0"/>
          </a:p>
        </p:txBody>
      </p:sp>
      <p:sp>
        <p:nvSpPr>
          <p:cNvPr id="19" name="TextBox 18">
            <a:extLst>
              <a:ext uri="{FF2B5EF4-FFF2-40B4-BE49-F238E27FC236}">
                <a16:creationId xmlns:a16="http://schemas.microsoft.com/office/drawing/2014/main" id="{ED5511A9-09D3-48DC-BCE2-4EB7E250024C}"/>
              </a:ext>
            </a:extLst>
          </p:cNvPr>
          <p:cNvSpPr txBox="1"/>
          <p:nvPr/>
        </p:nvSpPr>
        <p:spPr>
          <a:xfrm>
            <a:off x="696623" y="1104587"/>
            <a:ext cx="6762268" cy="338554"/>
          </a:xfrm>
          <a:prstGeom prst="rect">
            <a:avLst/>
          </a:prstGeom>
          <a:noFill/>
        </p:spPr>
        <p:txBody>
          <a:bodyPr wrap="square" rtlCol="0">
            <a:spAutoFit/>
          </a:bodyPr>
          <a:lstStyle/>
          <a:p>
            <a:endParaRPr lang="en-US" sz="1600" u="sng" dirty="0">
              <a:solidFill>
                <a:schemeClr val="tx1"/>
              </a:solidFill>
              <a:latin typeface="Fira Sans" panose="020B0503050000020004" pitchFamily="34" charset="0"/>
            </a:endParaRPr>
          </a:p>
        </p:txBody>
      </p:sp>
      <p:sp>
        <p:nvSpPr>
          <p:cNvPr id="2" name="TextBox 1">
            <a:extLst>
              <a:ext uri="{FF2B5EF4-FFF2-40B4-BE49-F238E27FC236}">
                <a16:creationId xmlns:a16="http://schemas.microsoft.com/office/drawing/2014/main" id="{51C6A367-1F81-49F3-8862-80A14FA26414}"/>
              </a:ext>
            </a:extLst>
          </p:cNvPr>
          <p:cNvSpPr txBox="1"/>
          <p:nvPr/>
        </p:nvSpPr>
        <p:spPr>
          <a:xfrm>
            <a:off x="696623" y="1099526"/>
            <a:ext cx="6762268" cy="1323439"/>
          </a:xfrm>
          <a:prstGeom prst="rect">
            <a:avLst/>
          </a:prstGeom>
          <a:noFill/>
        </p:spPr>
        <p:txBody>
          <a:bodyPr wrap="square" rtlCol="0">
            <a:spAutoFit/>
          </a:bodyPr>
          <a:lstStyle/>
          <a:p>
            <a:r>
              <a:rPr lang="lt-LT" sz="1600" dirty="0" err="1">
                <a:solidFill>
                  <a:schemeClr val="tx1"/>
                </a:solidFill>
                <a:latin typeface="Fira Sans" panose="020B0503050000020004" pitchFamily="34" charset="0"/>
              </a:rPr>
              <a:t>Išsia</a:t>
            </a:r>
            <a:r>
              <a:rPr lang="en-US" sz="1600" dirty="0" err="1">
                <a:solidFill>
                  <a:schemeClr val="tx1"/>
                </a:solidFill>
                <a:latin typeface="Fira Sans" panose="020B0503050000020004" pitchFamily="34" charset="0"/>
              </a:rPr>
              <a:t>i</a:t>
            </a:r>
            <a:r>
              <a:rPr lang="lt-LT" sz="1600" dirty="0" err="1">
                <a:solidFill>
                  <a:schemeClr val="tx1"/>
                </a:solidFill>
                <a:latin typeface="Fira Sans" panose="020B0503050000020004" pitchFamily="34" charset="0"/>
              </a:rPr>
              <a:t>škinome</a:t>
            </a:r>
            <a:r>
              <a:rPr lang="lt-LT" sz="1600" dirty="0">
                <a:solidFill>
                  <a:schemeClr val="tx1"/>
                </a:solidFill>
                <a:latin typeface="Fira Sans" panose="020B0503050000020004" pitchFamily="34" charset="0"/>
              </a:rPr>
              <a:t>, kad indukuotosios srovės kryptis ritėje priklauso nuo to, ar magnetas prie ritės artinamas, ar nuo jos tolinamas. Artinant magnetą indukcijos linijų, kertančių ritės vijas, skaičius didėja, tolinant – mažėja. Tačiau šios išvados nepakanka, norint nustatyti indukuotosios srovės kryptį. Atlikime bandymą.</a:t>
            </a:r>
            <a:endParaRPr lang="en-US" sz="1600" dirty="0">
              <a:solidFill>
                <a:schemeClr val="tx1"/>
              </a:solidFill>
              <a:latin typeface="Fira Sans" panose="020B0503050000020004" pitchFamily="34" charset="0"/>
            </a:endParaRPr>
          </a:p>
        </p:txBody>
      </p:sp>
      <p:pic>
        <p:nvPicPr>
          <p:cNvPr id="2050" name="Picture 2" descr="Magnetism - Faraday's Law of Induction - Physics 299">
            <a:extLst>
              <a:ext uri="{FF2B5EF4-FFF2-40B4-BE49-F238E27FC236}">
                <a16:creationId xmlns:a16="http://schemas.microsoft.com/office/drawing/2014/main" id="{14B49CE5-8F21-4D56-B6B3-1DB0BF0463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0031" y="2422965"/>
            <a:ext cx="3563938" cy="25711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62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26"/>
        <p:cNvGrpSpPr/>
        <p:nvPr/>
      </p:nvGrpSpPr>
      <p:grpSpPr>
        <a:xfrm>
          <a:off x="0" y="0"/>
          <a:ext cx="0" cy="0"/>
          <a:chOff x="0" y="0"/>
          <a:chExt cx="0" cy="0"/>
        </a:xfrm>
      </p:grpSpPr>
      <p:sp>
        <p:nvSpPr>
          <p:cNvPr id="5127" name="Google Shape;5127;p49"/>
          <p:cNvSpPr txBox="1">
            <a:spLocks noGrp="1"/>
          </p:cNvSpPr>
          <p:nvPr>
            <p:ph type="title"/>
          </p:nvPr>
        </p:nvSpPr>
        <p:spPr>
          <a:xfrm>
            <a:off x="696623" y="487059"/>
            <a:ext cx="7887591"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lt-LT" sz="2400" dirty="0"/>
              <a:t>BANDYMAS</a:t>
            </a:r>
            <a:endParaRPr sz="2400" dirty="0"/>
          </a:p>
        </p:txBody>
      </p:sp>
      <p:sp>
        <p:nvSpPr>
          <p:cNvPr id="19" name="TextBox 18">
            <a:extLst>
              <a:ext uri="{FF2B5EF4-FFF2-40B4-BE49-F238E27FC236}">
                <a16:creationId xmlns:a16="http://schemas.microsoft.com/office/drawing/2014/main" id="{ED5511A9-09D3-48DC-BCE2-4EB7E250024C}"/>
              </a:ext>
            </a:extLst>
          </p:cNvPr>
          <p:cNvSpPr txBox="1"/>
          <p:nvPr/>
        </p:nvSpPr>
        <p:spPr>
          <a:xfrm>
            <a:off x="696623" y="1104587"/>
            <a:ext cx="6762268" cy="338554"/>
          </a:xfrm>
          <a:prstGeom prst="rect">
            <a:avLst/>
          </a:prstGeom>
          <a:noFill/>
        </p:spPr>
        <p:txBody>
          <a:bodyPr wrap="square" rtlCol="0">
            <a:spAutoFit/>
          </a:bodyPr>
          <a:lstStyle/>
          <a:p>
            <a:endParaRPr lang="en-US" sz="1600" u="sng" dirty="0">
              <a:solidFill>
                <a:schemeClr val="tx1"/>
              </a:solidFill>
              <a:latin typeface="Fira Sans" panose="020B0503050000020004" pitchFamily="34" charset="0"/>
            </a:endParaRPr>
          </a:p>
        </p:txBody>
      </p:sp>
      <p:pic>
        <p:nvPicPr>
          <p:cNvPr id="6" name="Paveikslėlis 5">
            <a:extLst>
              <a:ext uri="{FF2B5EF4-FFF2-40B4-BE49-F238E27FC236}">
                <a16:creationId xmlns:a16="http://schemas.microsoft.com/office/drawing/2014/main" id="{C05165A3-5859-4004-9A84-BF81E324954D}"/>
              </a:ext>
            </a:extLst>
          </p:cNvPr>
          <p:cNvPicPr>
            <a:picLocks noChangeAspect="1"/>
          </p:cNvPicPr>
          <p:nvPr/>
        </p:nvPicPr>
        <p:blipFill>
          <a:blip r:embed="rId3"/>
          <a:stretch>
            <a:fillRect/>
          </a:stretch>
        </p:blipFill>
        <p:spPr>
          <a:xfrm>
            <a:off x="4541262" y="2677604"/>
            <a:ext cx="2702093" cy="21616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Paveikslėlis 8">
            <a:extLst>
              <a:ext uri="{FF2B5EF4-FFF2-40B4-BE49-F238E27FC236}">
                <a16:creationId xmlns:a16="http://schemas.microsoft.com/office/drawing/2014/main" id="{8B34AA6A-F579-4D7E-88D7-C7E4F61B536D}"/>
              </a:ext>
            </a:extLst>
          </p:cNvPr>
          <p:cNvPicPr>
            <a:picLocks noChangeAspect="1"/>
          </p:cNvPicPr>
          <p:nvPr/>
        </p:nvPicPr>
        <p:blipFill>
          <a:blip r:embed="rId4"/>
          <a:stretch>
            <a:fillRect/>
          </a:stretch>
        </p:blipFill>
        <p:spPr>
          <a:xfrm>
            <a:off x="1272443" y="2682367"/>
            <a:ext cx="2702095" cy="21616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0" name="TextBox 9">
            <a:extLst>
              <a:ext uri="{FF2B5EF4-FFF2-40B4-BE49-F238E27FC236}">
                <a16:creationId xmlns:a16="http://schemas.microsoft.com/office/drawing/2014/main" id="{63E5CCF1-4824-406E-955F-3BD849FF425D}"/>
              </a:ext>
            </a:extLst>
          </p:cNvPr>
          <p:cNvSpPr txBox="1"/>
          <p:nvPr/>
        </p:nvSpPr>
        <p:spPr>
          <a:xfrm>
            <a:off x="696623" y="968970"/>
            <a:ext cx="6546732" cy="1815882"/>
          </a:xfrm>
          <a:prstGeom prst="rect">
            <a:avLst/>
          </a:prstGeom>
          <a:noFill/>
        </p:spPr>
        <p:txBody>
          <a:bodyPr wrap="square" rtlCol="0">
            <a:spAutoFit/>
          </a:bodyPr>
          <a:lstStyle/>
          <a:p>
            <a:r>
              <a:rPr lang="en-US" sz="1600" dirty="0" err="1">
                <a:solidFill>
                  <a:schemeClr val="tx1"/>
                </a:solidFill>
                <a:latin typeface="Fira Sans" panose="020B0503050000020004" pitchFamily="34" charset="0"/>
              </a:rPr>
              <a:t>Bandymui</a:t>
            </a:r>
            <a:r>
              <a:rPr lang="en-US" sz="1600" dirty="0">
                <a:solidFill>
                  <a:schemeClr val="tx1"/>
                </a:solidFill>
                <a:latin typeface="Fira Sans" panose="020B0503050000020004" pitchFamily="34" charset="0"/>
              </a:rPr>
              <a:t> </a:t>
            </a:r>
            <a:r>
              <a:rPr lang="en-US" sz="1600" dirty="0" err="1">
                <a:solidFill>
                  <a:schemeClr val="tx1"/>
                </a:solidFill>
                <a:latin typeface="Fira Sans" panose="020B0503050000020004" pitchFamily="34" charset="0"/>
              </a:rPr>
              <a:t>naudosime</a:t>
            </a:r>
            <a:r>
              <a:rPr lang="en-US" sz="1600" dirty="0">
                <a:solidFill>
                  <a:schemeClr val="tx1"/>
                </a:solidFill>
                <a:latin typeface="Fira Sans" panose="020B0503050000020004" pitchFamily="34" charset="0"/>
              </a:rPr>
              <a:t> </a:t>
            </a:r>
            <a:r>
              <a:rPr lang="en-US" sz="1600" dirty="0" err="1">
                <a:solidFill>
                  <a:schemeClr val="tx1"/>
                </a:solidFill>
                <a:latin typeface="Fira Sans" panose="020B0503050000020004" pitchFamily="34" charset="0"/>
              </a:rPr>
              <a:t>stryp</a:t>
            </a:r>
            <a:r>
              <a:rPr lang="lt-LT" sz="1600" dirty="0">
                <a:solidFill>
                  <a:schemeClr val="tx1"/>
                </a:solidFill>
                <a:latin typeface="Fira Sans" panose="020B0503050000020004" pitchFamily="34" charset="0"/>
              </a:rPr>
              <a:t>ą, kuris gali sukiotis apie vertikalią ašį. Prie strypo galų yra prikabinti du aliumininiai žiedai. Vienas iš jų – vientisas, kitas – su įpjova. Magnetą kišant į žiedą su įpjova, strypas nepasisuka, nes įpjova neleidžia žiede indukuotis elektros srovei. Taigi magnetas žiedo neveikia. Tačiau artinant magnetą prie vientiso žiedo, šis ima tolti.</a:t>
            </a:r>
            <a:endParaRPr lang="en-US" sz="1600" dirty="0">
              <a:solidFill>
                <a:schemeClr val="tx1"/>
              </a:solidFill>
              <a:latin typeface="Fira Sans" panose="020B0503050000020004" pitchFamily="34" charset="0"/>
            </a:endParaRPr>
          </a:p>
          <a:p>
            <a:endParaRPr lang="en-US" sz="1600" dirty="0">
              <a:solidFill>
                <a:schemeClr val="tx1"/>
              </a:solidFill>
              <a:latin typeface="Fira Sans" panose="020B0503050000020004" pitchFamily="34" charset="0"/>
            </a:endParaRPr>
          </a:p>
        </p:txBody>
      </p:sp>
    </p:spTree>
    <p:extLst>
      <p:ext uri="{BB962C8B-B14F-4D97-AF65-F5344CB8AC3E}">
        <p14:creationId xmlns:p14="http://schemas.microsoft.com/office/powerpoint/2010/main" val="81112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 Science Subject for Highschool - 9th Grade: Physics by Slidesgo">
  <a:themeElements>
    <a:clrScheme name="Simple Light">
      <a:dk1>
        <a:srgbClr val="F6FF00"/>
      </a:dk1>
      <a:lt1>
        <a:srgbClr val="000000"/>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F6FF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1356</TotalTime>
  <Words>2134</Words>
  <Application>Microsoft Office PowerPoint</Application>
  <PresentationFormat>Demonstracija ekrane (16:9)</PresentationFormat>
  <Paragraphs>181</Paragraphs>
  <Slides>42</Slides>
  <Notes>37</Notes>
  <HiddenSlides>0</HiddenSlides>
  <MMClips>0</MMClips>
  <ScaleCrop>false</ScaleCrop>
  <HeadingPairs>
    <vt:vector size="6" baseType="variant">
      <vt:variant>
        <vt:lpstr>Naudojami šriftai</vt:lpstr>
      </vt:variant>
      <vt:variant>
        <vt:i4>4</vt:i4>
      </vt:variant>
      <vt:variant>
        <vt:lpstr>Tema</vt:lpstr>
      </vt:variant>
      <vt:variant>
        <vt:i4>1</vt:i4>
      </vt:variant>
      <vt:variant>
        <vt:lpstr>Skaidrių pavadinimai</vt:lpstr>
      </vt:variant>
      <vt:variant>
        <vt:i4>42</vt:i4>
      </vt:variant>
    </vt:vector>
  </HeadingPairs>
  <TitlesOfParts>
    <vt:vector size="47" baseType="lpstr">
      <vt:lpstr>Roboto Condensed Light</vt:lpstr>
      <vt:lpstr>Arial</vt:lpstr>
      <vt:lpstr>Fira Sans</vt:lpstr>
      <vt:lpstr>Audiowide</vt:lpstr>
      <vt:lpstr> Science Subject for Highschool - 9th Grade: Physics by Slidesgo</vt:lpstr>
      <vt:lpstr>Elektromagnetinė indukcija</vt:lpstr>
      <vt:lpstr>Turinys</vt:lpstr>
      <vt:lpstr>01.</vt:lpstr>
      <vt:lpstr>ELEKTROMAGNETINĖS INDUKCIJOS REIŠKINYS</vt:lpstr>
      <vt:lpstr>BANDYMAS</vt:lpstr>
      <vt:lpstr>MAGNETINIS SRAUTAS</vt:lpstr>
      <vt:lpstr>INDUKUOTOSIOS SROVĖS KRYPTIS</vt:lpstr>
      <vt:lpstr>LENCO TAISYKLĖ</vt:lpstr>
      <vt:lpstr>BANDYMAS</vt:lpstr>
      <vt:lpstr>BANDYMAS</vt:lpstr>
      <vt:lpstr>EMILIJUS LENCAS</vt:lpstr>
      <vt:lpstr>LENCO TAISYKLĖS TAIKYMAS</vt:lpstr>
      <vt:lpstr>DEŠINĖS RANKOS TAISYKLĖ</vt:lpstr>
      <vt:lpstr>ELEKTROMAGNETINĖS INDUKCIJOS DĖSNIS</vt:lpstr>
      <vt:lpstr>INDUKUOTOSIOS ELEKTROVAROS SAMPRATA</vt:lpstr>
      <vt:lpstr>INDUKUOTOSIOS ELEKTROVAROS DĖSNIS</vt:lpstr>
      <vt:lpstr>SŪKURINIS ELEKTRINIS LAUKAS</vt:lpstr>
      <vt:lpstr>SŪKURINIS ELEKTRINIS LAUKAS</vt:lpstr>
      <vt:lpstr>SŪKURINĖS SROVĖS </vt:lpstr>
      <vt:lpstr>JUDANČIAME LAIDININKE INDUKUOTA ELEKTROVARA</vt:lpstr>
      <vt:lpstr>ELEKTROVAROS, INDUKUOTOS JUDANČIAME LAIDININKE, PRIGIMTIS</vt:lpstr>
      <vt:lpstr>SAVIINDUKCIJA. MAGNETINIO LAUKO ENERGIJA</vt:lpstr>
      <vt:lpstr>„PowerPoint“ pateiktis</vt:lpstr>
      <vt:lpstr>„PowerPoint“ pateiktis</vt:lpstr>
      <vt:lpstr>„PowerPoint“ pateiktis</vt:lpstr>
      <vt:lpstr>„PowerPoint“ pateiktis</vt:lpstr>
      <vt:lpstr>UŽDAVINIAI</vt:lpstr>
      <vt:lpstr>1.</vt:lpstr>
      <vt:lpstr>2.</vt:lpstr>
      <vt:lpstr>3.</vt:lpstr>
      <vt:lpstr>TESTAS</vt:lpstr>
      <vt:lpstr>1.</vt:lpstr>
      <vt:lpstr>2.</vt:lpstr>
      <vt:lpstr>3.</vt:lpstr>
      <vt:lpstr>4.</vt:lpstr>
      <vt:lpstr>5.</vt:lpstr>
      <vt:lpstr>6.</vt:lpstr>
      <vt:lpstr>7.</vt:lpstr>
      <vt:lpstr>8.</vt:lpstr>
      <vt:lpstr>9.</vt:lpstr>
      <vt:lpstr>10.</vt:lpstr>
      <vt:lpstr>ATSAKYMAI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SUBJECT FOR HIGHSCHOOL</dc:title>
  <dc:creator>Namai</dc:creator>
  <cp:lastModifiedBy>Karolis Dzinzinas</cp:lastModifiedBy>
  <cp:revision>28</cp:revision>
  <dcterms:modified xsi:type="dcterms:W3CDTF">2022-04-16T11:12:34Z</dcterms:modified>
</cp:coreProperties>
</file>