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5143500" cx="9144000"/>
  <p:notesSz cx="6858000" cy="9144000"/>
  <p:embeddedFontLst>
    <p:embeddedFont>
      <p:font typeface="Audiowide"/>
      <p:regular r:id="rId58"/>
    </p:embeddedFont>
    <p:embeddedFont>
      <p:font typeface="Bebas Neue"/>
      <p:regular r:id="rId59"/>
    </p:embeddedFont>
    <p:embeddedFont>
      <p:font typeface="Asap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E1FE6D-3219-4D5B-8970-0D44B047D470}">
  <a:tblStyle styleId="{4DE1FE6D-3219-4D5B-8970-0D44B047D47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Asap-italic.fntdata"/><Relationship Id="rId61" Type="http://schemas.openxmlformats.org/officeDocument/2006/relationships/font" Target="fonts/Asap-bold.fntdata"/><Relationship Id="rId20" Type="http://schemas.openxmlformats.org/officeDocument/2006/relationships/slide" Target="slides/slide14.xml"/><Relationship Id="rId63" Type="http://schemas.openxmlformats.org/officeDocument/2006/relationships/font" Target="fonts/Asap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Asap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BebasNeue-regular.fntdata"/><Relationship Id="rId14" Type="http://schemas.openxmlformats.org/officeDocument/2006/relationships/slide" Target="slides/slide8.xml"/><Relationship Id="rId58" Type="http://schemas.openxmlformats.org/officeDocument/2006/relationships/font" Target="fonts/Audiowid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ddd4cf9bb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ddd4cf9b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fadfc7ea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fadfc7ea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fa78a9276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fa78a9276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b5b18f993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b5b18f993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fa78a9276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fa78a9276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b5b18f993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b5b18f993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ca8919833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ca8919833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fadfc7ea0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fadfc7ea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b5b18f993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b5b18f993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ca8919833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ca8919833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b5b18f99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b5b18f99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ca8919833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ca8919833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fa78a9276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fa78a9276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ca8919833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ca8919833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ca8919833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ca8919833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b5b18f993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b5b18f993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fadfc7ea0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fadfc7ea0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b5b18f993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b5b18f993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ca8919833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ca891983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ca8919833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ca8919833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ca8919833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ca8919833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b5b18f993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b5b18f99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fa78a927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fa78a927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fadfc7ea0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1fadfc7ea0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facac471f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facac471f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facac471f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facac471f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fa78a927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fa78a927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fa78a9276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fa78a9276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fa78a927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fa78a927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b5b18f993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b5b18f993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b5b18f993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b5b18f993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ddd4cf9bb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ddd4cf9bb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b5b18f99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b5b18f99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ddd4cf9bb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ddd4cf9bb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ddd4cf9bb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ddd4cf9bb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ddd4cf9bb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ddd4cf9bb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ddd4cf9bb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ddd4cf9bb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ddd4cf9bb6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ddd4cf9bb6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ddd4cf9bb6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ddd4cf9bb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1ddd4cf9bb6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1ddd4cf9bb6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ddd4cf9bb6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ddd4cf9bb6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ddd4cf9bb6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ddd4cf9bb6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ddd4cf9bb6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ddd4cf9bb6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cbfa0b29f8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cbfa0b29f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ddd4cf9bb6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ddd4cf9bb6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b5b18f993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b5b18f993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cbfa0b29f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cbfa0b29f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ca8919833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ca891983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cbfa0b29f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cbfa0b29f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cbfa0b29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cbfa0b29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43700" y="1303974"/>
            <a:ext cx="6582300" cy="19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43700" y="3782968"/>
            <a:ext cx="3841800" cy="409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648138" y="3481943"/>
            <a:ext cx="7844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647325" y="656400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648334" y="3832960"/>
            <a:ext cx="4560190" cy="1087521"/>
            <a:chOff x="1258150" y="661475"/>
            <a:chExt cx="4716300" cy="1124750"/>
          </a:xfrm>
        </p:grpSpPr>
        <p:sp>
          <p:nvSpPr>
            <p:cNvPr id="14" name="Google Shape;14;p2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flipH="1">
            <a:off x="-4671307" y="-640082"/>
            <a:ext cx="6977648" cy="2588364"/>
            <a:chOff x="1346473" y="3770450"/>
            <a:chExt cx="4743150" cy="1759475"/>
          </a:xfrm>
        </p:grpSpPr>
        <p:sp>
          <p:nvSpPr>
            <p:cNvPr id="17" name="Google Shape;17;p2"/>
            <p:cNvSpPr/>
            <p:nvPr/>
          </p:nvSpPr>
          <p:spPr>
            <a:xfrm>
              <a:off x="1367325" y="3774250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rgbClr val="7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42350" y="3770450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15925" y="3774250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46473" y="4651926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chemeClr val="accent4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323350" y="2432232"/>
            <a:ext cx="5069700" cy="2223104"/>
            <a:chOff x="7323350" y="2432232"/>
            <a:chExt cx="5069700" cy="2223104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7428074" y="2432232"/>
              <a:ext cx="4950908" cy="2223104"/>
              <a:chOff x="-602160" y="2710576"/>
              <a:chExt cx="2443083" cy="538647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" name="Google Shape;26;p2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30" name="Google Shape;30;p2"/>
            <p:cNvCxnSpPr/>
            <p:nvPr/>
          </p:nvCxnSpPr>
          <p:spPr>
            <a:xfrm>
              <a:off x="7323350" y="3482075"/>
              <a:ext cx="5069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hasCustomPrompt="1" type="title"/>
          </p:nvPr>
        </p:nvSpPr>
        <p:spPr>
          <a:xfrm>
            <a:off x="1043850" y="1337934"/>
            <a:ext cx="5540700" cy="12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1" name="Google Shape;171;p11"/>
          <p:cNvSpPr txBox="1"/>
          <p:nvPr>
            <p:ph idx="1" type="subTitle"/>
          </p:nvPr>
        </p:nvSpPr>
        <p:spPr>
          <a:xfrm>
            <a:off x="1043850" y="3502325"/>
            <a:ext cx="4645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2" name="Google Shape;172;p11"/>
          <p:cNvSpPr/>
          <p:nvPr/>
        </p:nvSpPr>
        <p:spPr>
          <a:xfrm>
            <a:off x="649063" y="657043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11"/>
          <p:cNvCxnSpPr/>
          <p:nvPr/>
        </p:nvCxnSpPr>
        <p:spPr>
          <a:xfrm>
            <a:off x="649032" y="3251793"/>
            <a:ext cx="7849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4" name="Google Shape;174;p11"/>
          <p:cNvGrpSpPr/>
          <p:nvPr/>
        </p:nvGrpSpPr>
        <p:grpSpPr>
          <a:xfrm flipH="1">
            <a:off x="-269146" y="47279"/>
            <a:ext cx="3253032" cy="1282734"/>
            <a:chOff x="-756225" y="2710576"/>
            <a:chExt cx="2782033" cy="538647"/>
          </a:xfrm>
        </p:grpSpPr>
        <p:sp>
          <p:nvSpPr>
            <p:cNvPr id="175" name="Google Shape;175;p11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8" name="Google Shape;178;p11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179" name="Google Shape;179;p11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3" name="Google Shape;183;p11"/>
          <p:cNvGrpSpPr/>
          <p:nvPr/>
        </p:nvGrpSpPr>
        <p:grpSpPr>
          <a:xfrm>
            <a:off x="5840396" y="2190215"/>
            <a:ext cx="5715131" cy="2253591"/>
            <a:chOff x="-756225" y="2710576"/>
            <a:chExt cx="2782033" cy="538647"/>
          </a:xfrm>
        </p:grpSpPr>
        <p:sp>
          <p:nvSpPr>
            <p:cNvPr id="184" name="Google Shape;184;p11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noFill/>
            <a:ln cap="flat" cmpd="sng" w="9025">
              <a:solidFill>
                <a:schemeClr val="accen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accent1"/>
            </a:solidFill>
            <a:ln cap="flat" cmpd="sng" w="9025">
              <a:solidFill>
                <a:schemeClr val="accen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rgbClr val="000DFF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" name="Google Shape;187;p11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-756225" y="2963414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13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13"/>
          <p:cNvSpPr txBox="1"/>
          <p:nvPr>
            <p:ph hasCustomPrompt="1" type="title"/>
          </p:nvPr>
        </p:nvSpPr>
        <p:spPr>
          <a:xfrm>
            <a:off x="746750" y="1522875"/>
            <a:ext cx="8223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/>
          <p:nvPr>
            <p:ph idx="1" type="subTitle"/>
          </p:nvPr>
        </p:nvSpPr>
        <p:spPr>
          <a:xfrm>
            <a:off x="746750" y="2360620"/>
            <a:ext cx="20823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hasCustomPrompt="1" idx="2" type="title"/>
          </p:nvPr>
        </p:nvSpPr>
        <p:spPr>
          <a:xfrm>
            <a:off x="3433000" y="1522875"/>
            <a:ext cx="8223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/>
          <p:nvPr>
            <p:ph idx="3" type="subTitle"/>
          </p:nvPr>
        </p:nvSpPr>
        <p:spPr>
          <a:xfrm>
            <a:off x="3433000" y="2360620"/>
            <a:ext cx="20823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idx="4" type="title"/>
          </p:nvPr>
        </p:nvSpPr>
        <p:spPr>
          <a:xfrm>
            <a:off x="6119250" y="1522875"/>
            <a:ext cx="8223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idx="5" type="subTitle"/>
          </p:nvPr>
        </p:nvSpPr>
        <p:spPr>
          <a:xfrm>
            <a:off x="6119250" y="2360620"/>
            <a:ext cx="20823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3"/>
          <p:cNvSpPr txBox="1"/>
          <p:nvPr>
            <p:ph hasCustomPrompt="1" idx="6" type="title"/>
          </p:nvPr>
        </p:nvSpPr>
        <p:spPr>
          <a:xfrm>
            <a:off x="746750" y="3122175"/>
            <a:ext cx="8223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/>
          <p:nvPr>
            <p:ph idx="7" type="subTitle"/>
          </p:nvPr>
        </p:nvSpPr>
        <p:spPr>
          <a:xfrm>
            <a:off x="746750" y="3959229"/>
            <a:ext cx="20823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3"/>
          <p:cNvSpPr txBox="1"/>
          <p:nvPr>
            <p:ph hasCustomPrompt="1" idx="8" type="title"/>
          </p:nvPr>
        </p:nvSpPr>
        <p:spPr>
          <a:xfrm>
            <a:off x="3433000" y="3122175"/>
            <a:ext cx="8223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/>
          <p:nvPr>
            <p:ph idx="9" type="subTitle"/>
          </p:nvPr>
        </p:nvSpPr>
        <p:spPr>
          <a:xfrm>
            <a:off x="3433000" y="3959229"/>
            <a:ext cx="20823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3"/>
          <p:cNvSpPr txBox="1"/>
          <p:nvPr>
            <p:ph idx="13" type="title"/>
          </p:nvPr>
        </p:nvSpPr>
        <p:spPr>
          <a:xfrm>
            <a:off x="720000" y="390293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7" name="Google Shape;207;p13"/>
          <p:cNvSpPr txBox="1"/>
          <p:nvPr>
            <p:ph idx="14" type="subTitle"/>
          </p:nvPr>
        </p:nvSpPr>
        <p:spPr>
          <a:xfrm>
            <a:off x="746750" y="1965781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8" name="Google Shape;208;p13"/>
          <p:cNvSpPr txBox="1"/>
          <p:nvPr>
            <p:ph idx="15" type="subTitle"/>
          </p:nvPr>
        </p:nvSpPr>
        <p:spPr>
          <a:xfrm>
            <a:off x="3433000" y="1965781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9" name="Google Shape;209;p13"/>
          <p:cNvSpPr txBox="1"/>
          <p:nvPr>
            <p:ph idx="16" type="subTitle"/>
          </p:nvPr>
        </p:nvSpPr>
        <p:spPr>
          <a:xfrm>
            <a:off x="6119250" y="1965787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0" name="Google Shape;210;p13"/>
          <p:cNvSpPr txBox="1"/>
          <p:nvPr>
            <p:ph idx="17" type="subTitle"/>
          </p:nvPr>
        </p:nvSpPr>
        <p:spPr>
          <a:xfrm>
            <a:off x="746750" y="3566614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1" name="Google Shape;211;p13"/>
          <p:cNvSpPr txBox="1"/>
          <p:nvPr>
            <p:ph idx="18" type="subTitle"/>
          </p:nvPr>
        </p:nvSpPr>
        <p:spPr>
          <a:xfrm>
            <a:off x="3433000" y="3566614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12" name="Google Shape;212;p13"/>
          <p:cNvGrpSpPr/>
          <p:nvPr/>
        </p:nvGrpSpPr>
        <p:grpSpPr>
          <a:xfrm flipH="1">
            <a:off x="-1536950" y="257322"/>
            <a:ext cx="3252918" cy="1602477"/>
            <a:chOff x="1242475" y="2295850"/>
            <a:chExt cx="4747400" cy="2338700"/>
          </a:xfrm>
        </p:grpSpPr>
        <p:sp>
          <p:nvSpPr>
            <p:cNvPr id="213" name="Google Shape;213;p13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4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13"/>
          <p:cNvGrpSpPr/>
          <p:nvPr/>
        </p:nvGrpSpPr>
        <p:grpSpPr>
          <a:xfrm>
            <a:off x="5769408" y="3569100"/>
            <a:ext cx="6977648" cy="2588364"/>
            <a:chOff x="1244600" y="3777615"/>
            <a:chExt cx="4743150" cy="1759475"/>
          </a:xfrm>
        </p:grpSpPr>
        <p:sp>
          <p:nvSpPr>
            <p:cNvPr id="218" name="Google Shape;218;p13"/>
            <p:cNvSpPr/>
            <p:nvPr/>
          </p:nvSpPr>
          <p:spPr>
            <a:xfrm>
              <a:off x="1367325" y="3781415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442350" y="3777615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515925" y="3781415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7540825" y="475908"/>
            <a:ext cx="3023585" cy="1299701"/>
            <a:chOff x="7540825" y="475908"/>
            <a:chExt cx="3023585" cy="1299701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669845" y="475908"/>
              <a:ext cx="2894565" cy="1299701"/>
              <a:chOff x="-602160" y="2710576"/>
              <a:chExt cx="2443083" cy="538647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7" name="Google Shape;227;p13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228" name="Google Shape;228;p13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13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13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231" name="Google Shape;231;p13"/>
            <p:cNvCxnSpPr/>
            <p:nvPr/>
          </p:nvCxnSpPr>
          <p:spPr>
            <a:xfrm>
              <a:off x="7540825" y="1089425"/>
              <a:ext cx="181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35" name="Google Shape;235;p14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6" name="Google Shape;236;p14"/>
          <p:cNvGrpSpPr/>
          <p:nvPr/>
        </p:nvGrpSpPr>
        <p:grpSpPr>
          <a:xfrm>
            <a:off x="-896631" y="4032520"/>
            <a:ext cx="3252918" cy="1602477"/>
            <a:chOff x="1242475" y="2295850"/>
            <a:chExt cx="4747400" cy="2338700"/>
          </a:xfrm>
        </p:grpSpPr>
        <p:sp>
          <p:nvSpPr>
            <p:cNvPr id="237" name="Google Shape;237;p14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7663784" y="535011"/>
            <a:ext cx="3860763" cy="920608"/>
            <a:chOff x="1258150" y="661475"/>
            <a:chExt cx="4716300" cy="1124750"/>
          </a:xfrm>
        </p:grpSpPr>
        <p:sp>
          <p:nvSpPr>
            <p:cNvPr id="242" name="Google Shape;242;p14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47" name="Google Shape;247;p15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8" name="Google Shape;248;p15"/>
          <p:cNvGrpSpPr/>
          <p:nvPr/>
        </p:nvGrpSpPr>
        <p:grpSpPr>
          <a:xfrm>
            <a:off x="-1881891" y="4310313"/>
            <a:ext cx="3860763" cy="920608"/>
            <a:chOff x="1258150" y="661475"/>
            <a:chExt cx="4716300" cy="1124750"/>
          </a:xfrm>
        </p:grpSpPr>
        <p:sp>
          <p:nvSpPr>
            <p:cNvPr id="249" name="Google Shape;249;p15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15"/>
          <p:cNvGrpSpPr/>
          <p:nvPr/>
        </p:nvGrpSpPr>
        <p:grpSpPr>
          <a:xfrm flipH="1">
            <a:off x="7697235" y="476686"/>
            <a:ext cx="3253032" cy="1282734"/>
            <a:chOff x="-756225" y="2710576"/>
            <a:chExt cx="2782033" cy="538647"/>
          </a:xfrm>
        </p:grpSpPr>
        <p:sp>
          <p:nvSpPr>
            <p:cNvPr id="252" name="Google Shape;252;p15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noFill/>
            <a:ln cap="flat" cmpd="sng" w="9025">
              <a:solidFill>
                <a:schemeClr val="accen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accent1"/>
            </a:solidFill>
            <a:ln cap="flat" cmpd="sng" w="9025">
              <a:solidFill>
                <a:schemeClr val="accen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rgbClr val="000DFF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5" name="Google Shape;255;p15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256" name="Google Shape;256;p15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63" name="Google Shape;263;p16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64" name="Google Shape;264;p16"/>
          <p:cNvGrpSpPr/>
          <p:nvPr/>
        </p:nvGrpSpPr>
        <p:grpSpPr>
          <a:xfrm>
            <a:off x="6875319" y="4030284"/>
            <a:ext cx="3252918" cy="1602477"/>
            <a:chOff x="1242475" y="2295850"/>
            <a:chExt cx="4747400" cy="2338700"/>
          </a:xfrm>
        </p:grpSpPr>
        <p:sp>
          <p:nvSpPr>
            <p:cNvPr id="265" name="Google Shape;265;p16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16"/>
          <p:cNvGrpSpPr/>
          <p:nvPr/>
        </p:nvGrpSpPr>
        <p:grpSpPr>
          <a:xfrm flipH="1">
            <a:off x="-1748596" y="485164"/>
            <a:ext cx="3253032" cy="1282734"/>
            <a:chOff x="-756225" y="2710576"/>
            <a:chExt cx="2782033" cy="538647"/>
          </a:xfrm>
        </p:grpSpPr>
        <p:sp>
          <p:nvSpPr>
            <p:cNvPr id="270" name="Google Shape;270;p16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3" name="Google Shape;273;p16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274" name="Google Shape;274;p16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81" name="Google Shape;281;p17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2" name="Google Shape;282;p17"/>
          <p:cNvGrpSpPr/>
          <p:nvPr/>
        </p:nvGrpSpPr>
        <p:grpSpPr>
          <a:xfrm>
            <a:off x="6875319" y="4032070"/>
            <a:ext cx="3252918" cy="1602477"/>
            <a:chOff x="1242475" y="2295850"/>
            <a:chExt cx="4747400" cy="2338700"/>
          </a:xfrm>
        </p:grpSpPr>
        <p:sp>
          <p:nvSpPr>
            <p:cNvPr id="283" name="Google Shape;283;p17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17"/>
          <p:cNvGrpSpPr/>
          <p:nvPr/>
        </p:nvGrpSpPr>
        <p:grpSpPr>
          <a:xfrm>
            <a:off x="7454344" y="249500"/>
            <a:ext cx="3252918" cy="1618380"/>
            <a:chOff x="1242475" y="2295850"/>
            <a:chExt cx="4747400" cy="2338700"/>
          </a:xfrm>
        </p:grpSpPr>
        <p:sp>
          <p:nvSpPr>
            <p:cNvPr id="288" name="Google Shape;288;p17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 txBox="1"/>
          <p:nvPr>
            <p:ph type="title"/>
          </p:nvPr>
        </p:nvSpPr>
        <p:spPr>
          <a:xfrm>
            <a:off x="905243" y="3536175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4" name="Google Shape;294;p18"/>
          <p:cNvSpPr txBox="1"/>
          <p:nvPr>
            <p:ph idx="1" type="subTitle"/>
          </p:nvPr>
        </p:nvSpPr>
        <p:spPr>
          <a:xfrm>
            <a:off x="905243" y="1025366"/>
            <a:ext cx="58869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5" name="Google Shape;295;p18"/>
          <p:cNvSpPr/>
          <p:nvPr/>
        </p:nvSpPr>
        <p:spPr>
          <a:xfrm>
            <a:off x="649063" y="657043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6" name="Google Shape;296;p18"/>
          <p:cNvCxnSpPr/>
          <p:nvPr/>
        </p:nvCxnSpPr>
        <p:spPr>
          <a:xfrm>
            <a:off x="656538" y="3131693"/>
            <a:ext cx="7838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7" name="Google Shape;297;p18"/>
          <p:cNvGrpSpPr/>
          <p:nvPr/>
        </p:nvGrpSpPr>
        <p:grpSpPr>
          <a:xfrm flipH="1">
            <a:off x="5125283" y="1815283"/>
            <a:ext cx="6977648" cy="2588364"/>
            <a:chOff x="1244600" y="3763285"/>
            <a:chExt cx="4743150" cy="1759475"/>
          </a:xfrm>
        </p:grpSpPr>
        <p:sp>
          <p:nvSpPr>
            <p:cNvPr id="298" name="Google Shape;298;p18"/>
            <p:cNvSpPr/>
            <p:nvPr/>
          </p:nvSpPr>
          <p:spPr>
            <a:xfrm>
              <a:off x="1367325" y="3767085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71438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1442350" y="3763285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71438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1515925" y="3767085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71438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71438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18"/>
          <p:cNvGrpSpPr/>
          <p:nvPr/>
        </p:nvGrpSpPr>
        <p:grpSpPr>
          <a:xfrm>
            <a:off x="5281550" y="-391261"/>
            <a:ext cx="5106857" cy="2223104"/>
            <a:chOff x="5281550" y="-388880"/>
            <a:chExt cx="5106857" cy="2223104"/>
          </a:xfrm>
        </p:grpSpPr>
        <p:grpSp>
          <p:nvGrpSpPr>
            <p:cNvPr id="303" name="Google Shape;303;p18"/>
            <p:cNvGrpSpPr/>
            <p:nvPr/>
          </p:nvGrpSpPr>
          <p:grpSpPr>
            <a:xfrm>
              <a:off x="5437499" y="-388880"/>
              <a:ext cx="4950908" cy="2223104"/>
              <a:chOff x="-602160" y="2710576"/>
              <a:chExt cx="2443083" cy="538647"/>
            </a:xfrm>
          </p:grpSpPr>
          <p:sp>
            <p:nvSpPr>
              <p:cNvPr id="304" name="Google Shape;304;p18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8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8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7" name="Google Shape;307;p18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308" name="Google Shape;308;p18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18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18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311" name="Google Shape;311;p18"/>
            <p:cNvCxnSpPr/>
            <p:nvPr/>
          </p:nvCxnSpPr>
          <p:spPr>
            <a:xfrm>
              <a:off x="5281550" y="659409"/>
              <a:ext cx="255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 txBox="1"/>
          <p:nvPr>
            <p:ph idx="1" type="subTitle"/>
          </p:nvPr>
        </p:nvSpPr>
        <p:spPr>
          <a:xfrm>
            <a:off x="835200" y="2037948"/>
            <a:ext cx="3212700" cy="1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type="title"/>
          </p:nvPr>
        </p:nvSpPr>
        <p:spPr>
          <a:xfrm>
            <a:off x="835200" y="999048"/>
            <a:ext cx="4033200" cy="10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16" name="Google Shape;316;p19"/>
          <p:cNvCxnSpPr/>
          <p:nvPr/>
        </p:nvCxnSpPr>
        <p:spPr>
          <a:xfrm>
            <a:off x="423875" y="401043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7" name="Google Shape;317;p19"/>
          <p:cNvGrpSpPr/>
          <p:nvPr/>
        </p:nvGrpSpPr>
        <p:grpSpPr>
          <a:xfrm>
            <a:off x="-284941" y="4207889"/>
            <a:ext cx="4560190" cy="1087521"/>
            <a:chOff x="1258150" y="661475"/>
            <a:chExt cx="4716300" cy="1124750"/>
          </a:xfrm>
        </p:grpSpPr>
        <p:sp>
          <p:nvSpPr>
            <p:cNvPr id="318" name="Google Shape;318;p19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19"/>
          <p:cNvGrpSpPr/>
          <p:nvPr/>
        </p:nvGrpSpPr>
        <p:grpSpPr>
          <a:xfrm flipH="1">
            <a:off x="5650558" y="2698327"/>
            <a:ext cx="6977648" cy="2583094"/>
            <a:chOff x="1244600" y="3765076"/>
            <a:chExt cx="4743150" cy="1755893"/>
          </a:xfrm>
        </p:grpSpPr>
        <p:sp>
          <p:nvSpPr>
            <p:cNvPr id="321" name="Google Shape;321;p19"/>
            <p:cNvSpPr/>
            <p:nvPr/>
          </p:nvSpPr>
          <p:spPr>
            <a:xfrm>
              <a:off x="1367325" y="3765294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chemeClr val="accent4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1442350" y="3765076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1515925" y="3765294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 txBox="1"/>
          <p:nvPr>
            <p:ph idx="1" type="subTitle"/>
          </p:nvPr>
        </p:nvSpPr>
        <p:spPr>
          <a:xfrm>
            <a:off x="1059375" y="2300825"/>
            <a:ext cx="2907600" cy="102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20"/>
          <p:cNvSpPr txBox="1"/>
          <p:nvPr>
            <p:ph type="title"/>
          </p:nvPr>
        </p:nvSpPr>
        <p:spPr>
          <a:xfrm>
            <a:off x="1059375" y="1338425"/>
            <a:ext cx="3152700" cy="96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29" name="Google Shape;329;p20"/>
          <p:cNvCxnSpPr/>
          <p:nvPr/>
        </p:nvCxnSpPr>
        <p:spPr>
          <a:xfrm>
            <a:off x="423875" y="3971275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0" name="Google Shape;330;p20"/>
          <p:cNvGrpSpPr/>
          <p:nvPr/>
        </p:nvGrpSpPr>
        <p:grpSpPr>
          <a:xfrm>
            <a:off x="7193763" y="3139649"/>
            <a:ext cx="3252918" cy="1602477"/>
            <a:chOff x="1242475" y="2295850"/>
            <a:chExt cx="4747400" cy="2338700"/>
          </a:xfrm>
        </p:grpSpPr>
        <p:sp>
          <p:nvSpPr>
            <p:cNvPr id="331" name="Google Shape;331;p20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20"/>
          <p:cNvGrpSpPr/>
          <p:nvPr/>
        </p:nvGrpSpPr>
        <p:grpSpPr>
          <a:xfrm flipH="1">
            <a:off x="-157059" y="4258441"/>
            <a:ext cx="3253032" cy="1282734"/>
            <a:chOff x="-756225" y="2710576"/>
            <a:chExt cx="2782033" cy="538647"/>
          </a:xfrm>
        </p:grpSpPr>
        <p:sp>
          <p:nvSpPr>
            <p:cNvPr id="336" name="Google Shape;336;p20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9" name="Google Shape;339;p20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340" name="Google Shape;340;p20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649063" y="657043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1030700" y="2102082"/>
            <a:ext cx="4302900" cy="11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3"/>
          <p:cNvSpPr txBox="1"/>
          <p:nvPr>
            <p:ph hasCustomPrompt="1" idx="2" type="title"/>
          </p:nvPr>
        </p:nvSpPr>
        <p:spPr>
          <a:xfrm>
            <a:off x="1030700" y="886082"/>
            <a:ext cx="3150900" cy="10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/>
          <p:nvPr>
            <p:ph idx="1" type="subTitle"/>
          </p:nvPr>
        </p:nvSpPr>
        <p:spPr>
          <a:xfrm>
            <a:off x="1030700" y="3693425"/>
            <a:ext cx="26412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" name="Google Shape;36;p3"/>
          <p:cNvCxnSpPr/>
          <p:nvPr/>
        </p:nvCxnSpPr>
        <p:spPr>
          <a:xfrm>
            <a:off x="656538" y="3481943"/>
            <a:ext cx="7838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7" name="Google Shape;37;p3"/>
          <p:cNvGrpSpPr/>
          <p:nvPr/>
        </p:nvGrpSpPr>
        <p:grpSpPr>
          <a:xfrm>
            <a:off x="3224732" y="3933962"/>
            <a:ext cx="3860763" cy="920608"/>
            <a:chOff x="1258150" y="661475"/>
            <a:chExt cx="4716300" cy="1124750"/>
          </a:xfrm>
        </p:grpSpPr>
        <p:sp>
          <p:nvSpPr>
            <p:cNvPr id="38" name="Google Shape;38;p3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5390908" y="2188307"/>
            <a:ext cx="6977648" cy="2588364"/>
            <a:chOff x="1244600" y="3777615"/>
            <a:chExt cx="4743150" cy="1759475"/>
          </a:xfrm>
        </p:grpSpPr>
        <p:sp>
          <p:nvSpPr>
            <p:cNvPr id="41" name="Google Shape;41;p3"/>
            <p:cNvSpPr/>
            <p:nvPr/>
          </p:nvSpPr>
          <p:spPr>
            <a:xfrm>
              <a:off x="1367325" y="3781415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rgbClr val="7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442350" y="3777615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515925" y="3777832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4490525" y="-392396"/>
            <a:ext cx="5263132" cy="2223104"/>
            <a:chOff x="4490525" y="-392396"/>
            <a:chExt cx="5263132" cy="2223104"/>
          </a:xfrm>
        </p:grpSpPr>
        <p:grpSp>
          <p:nvGrpSpPr>
            <p:cNvPr id="46" name="Google Shape;46;p3"/>
            <p:cNvGrpSpPr/>
            <p:nvPr/>
          </p:nvGrpSpPr>
          <p:grpSpPr>
            <a:xfrm>
              <a:off x="4802749" y="-392396"/>
              <a:ext cx="4950908" cy="2223104"/>
              <a:chOff x="-602160" y="2710576"/>
              <a:chExt cx="2443083" cy="538647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0" name="Google Shape;50;p3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51" name="Google Shape;51;p3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54" name="Google Shape;54;p3"/>
            <p:cNvCxnSpPr/>
            <p:nvPr/>
          </p:nvCxnSpPr>
          <p:spPr>
            <a:xfrm>
              <a:off x="4490525" y="657041"/>
              <a:ext cx="5259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 txBox="1"/>
          <p:nvPr>
            <p:ph idx="1" type="subTitle"/>
          </p:nvPr>
        </p:nvSpPr>
        <p:spPr>
          <a:xfrm>
            <a:off x="4752895" y="2142019"/>
            <a:ext cx="2907600" cy="1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21"/>
          <p:cNvSpPr txBox="1"/>
          <p:nvPr>
            <p:ph type="title"/>
          </p:nvPr>
        </p:nvSpPr>
        <p:spPr>
          <a:xfrm>
            <a:off x="4752895" y="1077919"/>
            <a:ext cx="2907600" cy="1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48" name="Google Shape;348;p21"/>
          <p:cNvCxnSpPr/>
          <p:nvPr/>
        </p:nvCxnSpPr>
        <p:spPr>
          <a:xfrm>
            <a:off x="423875" y="3971275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9" name="Google Shape;349;p21"/>
          <p:cNvGrpSpPr/>
          <p:nvPr/>
        </p:nvGrpSpPr>
        <p:grpSpPr>
          <a:xfrm>
            <a:off x="-722491" y="4308503"/>
            <a:ext cx="3860763" cy="920608"/>
            <a:chOff x="1258150" y="661475"/>
            <a:chExt cx="4716300" cy="1124750"/>
          </a:xfrm>
        </p:grpSpPr>
        <p:sp>
          <p:nvSpPr>
            <p:cNvPr id="350" name="Google Shape;350;p21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21"/>
          <p:cNvGrpSpPr/>
          <p:nvPr/>
        </p:nvGrpSpPr>
        <p:grpSpPr>
          <a:xfrm>
            <a:off x="6520125" y="3366198"/>
            <a:ext cx="2977118" cy="1282734"/>
            <a:chOff x="6520125" y="3358536"/>
            <a:chExt cx="2977118" cy="1282734"/>
          </a:xfrm>
        </p:grpSpPr>
        <p:cxnSp>
          <p:nvCxnSpPr>
            <p:cNvPr id="353" name="Google Shape;353;p21"/>
            <p:cNvCxnSpPr/>
            <p:nvPr/>
          </p:nvCxnSpPr>
          <p:spPr>
            <a:xfrm>
              <a:off x="6520125" y="3963618"/>
              <a:ext cx="255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54" name="Google Shape;354;p21"/>
            <p:cNvGrpSpPr/>
            <p:nvPr/>
          </p:nvGrpSpPr>
          <p:grpSpPr>
            <a:xfrm flipH="1">
              <a:off x="6640546" y="3358536"/>
              <a:ext cx="2856697" cy="1282734"/>
              <a:chOff x="-602160" y="2710576"/>
              <a:chExt cx="2443083" cy="538647"/>
            </a:xfrm>
          </p:grpSpPr>
          <p:sp>
            <p:nvSpPr>
              <p:cNvPr id="355" name="Google Shape;355;p21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7" name="Google Shape;357;p21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358" name="Google Shape;358;p21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21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21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1" name="Google Shape;361;p21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4" name="Google Shape;364;p22"/>
          <p:cNvCxnSpPr/>
          <p:nvPr/>
        </p:nvCxnSpPr>
        <p:spPr>
          <a:xfrm>
            <a:off x="423875" y="3971275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22"/>
          <p:cNvSpPr txBox="1"/>
          <p:nvPr>
            <p:ph idx="1" type="subTitle"/>
          </p:nvPr>
        </p:nvSpPr>
        <p:spPr>
          <a:xfrm>
            <a:off x="1059375" y="2214350"/>
            <a:ext cx="3932100" cy="9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22"/>
          <p:cNvSpPr txBox="1"/>
          <p:nvPr>
            <p:ph type="title"/>
          </p:nvPr>
        </p:nvSpPr>
        <p:spPr>
          <a:xfrm>
            <a:off x="1059367" y="1155340"/>
            <a:ext cx="2907600" cy="10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67" name="Google Shape;367;p22"/>
          <p:cNvGrpSpPr/>
          <p:nvPr/>
        </p:nvGrpSpPr>
        <p:grpSpPr>
          <a:xfrm>
            <a:off x="5805732" y="4308946"/>
            <a:ext cx="3860763" cy="920608"/>
            <a:chOff x="1258150" y="661475"/>
            <a:chExt cx="4716300" cy="1124750"/>
          </a:xfrm>
        </p:grpSpPr>
        <p:sp>
          <p:nvSpPr>
            <p:cNvPr id="368" name="Google Shape;368;p22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22"/>
          <p:cNvGrpSpPr/>
          <p:nvPr/>
        </p:nvGrpSpPr>
        <p:grpSpPr>
          <a:xfrm>
            <a:off x="-1008329" y="3364165"/>
            <a:ext cx="2874479" cy="1282734"/>
            <a:chOff x="-1008329" y="3364165"/>
            <a:chExt cx="2874479" cy="1282734"/>
          </a:xfrm>
        </p:grpSpPr>
        <p:grpSp>
          <p:nvGrpSpPr>
            <p:cNvPr id="371" name="Google Shape;371;p22"/>
            <p:cNvGrpSpPr/>
            <p:nvPr/>
          </p:nvGrpSpPr>
          <p:grpSpPr>
            <a:xfrm flipH="1">
              <a:off x="-1008329" y="3364165"/>
              <a:ext cx="2856697" cy="1282734"/>
              <a:chOff x="-602160" y="2710576"/>
              <a:chExt cx="2443083" cy="538647"/>
            </a:xfrm>
          </p:grpSpPr>
          <p:sp>
            <p:nvSpPr>
              <p:cNvPr id="372" name="Google Shape;372;p22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75" name="Google Shape;375;p22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376" name="Google Shape;376;p22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22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22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379" name="Google Shape;379;p22"/>
            <p:cNvCxnSpPr/>
            <p:nvPr/>
          </p:nvCxnSpPr>
          <p:spPr>
            <a:xfrm>
              <a:off x="-686850" y="3971281"/>
              <a:ext cx="255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 txBox="1"/>
          <p:nvPr>
            <p:ph idx="1" type="subTitle"/>
          </p:nvPr>
        </p:nvSpPr>
        <p:spPr>
          <a:xfrm>
            <a:off x="1290763" y="3352707"/>
            <a:ext cx="2907600" cy="4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23"/>
          <p:cNvSpPr txBox="1"/>
          <p:nvPr>
            <p:ph idx="2" type="subTitle"/>
          </p:nvPr>
        </p:nvSpPr>
        <p:spPr>
          <a:xfrm>
            <a:off x="4945638" y="3352707"/>
            <a:ext cx="2907600" cy="4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4" name="Google Shape;384;p23"/>
          <p:cNvSpPr txBox="1"/>
          <p:nvPr>
            <p:ph idx="3" type="subTitle"/>
          </p:nvPr>
        </p:nvSpPr>
        <p:spPr>
          <a:xfrm>
            <a:off x="1587213" y="3761232"/>
            <a:ext cx="2314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23"/>
          <p:cNvSpPr txBox="1"/>
          <p:nvPr>
            <p:ph idx="4" type="subTitle"/>
          </p:nvPr>
        </p:nvSpPr>
        <p:spPr>
          <a:xfrm>
            <a:off x="5242038" y="3761232"/>
            <a:ext cx="2314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3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87" name="Google Shape;387;p23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88" name="Google Shape;388;p23"/>
          <p:cNvGrpSpPr/>
          <p:nvPr/>
        </p:nvGrpSpPr>
        <p:grpSpPr>
          <a:xfrm>
            <a:off x="7663784" y="535650"/>
            <a:ext cx="3860763" cy="920608"/>
            <a:chOff x="1258150" y="661475"/>
            <a:chExt cx="4716300" cy="1124750"/>
          </a:xfrm>
        </p:grpSpPr>
        <p:sp>
          <p:nvSpPr>
            <p:cNvPr id="389" name="Google Shape;389;p23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23"/>
          <p:cNvGrpSpPr/>
          <p:nvPr/>
        </p:nvGrpSpPr>
        <p:grpSpPr>
          <a:xfrm>
            <a:off x="-1387737" y="4257231"/>
            <a:ext cx="3021612" cy="1282734"/>
            <a:chOff x="-1387737" y="4257214"/>
            <a:chExt cx="3021612" cy="1282734"/>
          </a:xfrm>
        </p:grpSpPr>
        <p:grpSp>
          <p:nvGrpSpPr>
            <p:cNvPr id="392" name="Google Shape;392;p23"/>
            <p:cNvGrpSpPr/>
            <p:nvPr/>
          </p:nvGrpSpPr>
          <p:grpSpPr>
            <a:xfrm flipH="1">
              <a:off x="-1387737" y="4257214"/>
              <a:ext cx="2856697" cy="1282734"/>
              <a:chOff x="-602160" y="2710576"/>
              <a:chExt cx="2443083" cy="538647"/>
            </a:xfrm>
          </p:grpSpPr>
          <p:sp>
            <p:nvSpPr>
              <p:cNvPr id="393" name="Google Shape;393;p23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6" name="Google Shape;396;p23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397" name="Google Shape;397;p23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23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" name="Google Shape;399;p23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400" name="Google Shape;400;p23"/>
            <p:cNvCxnSpPr/>
            <p:nvPr/>
          </p:nvCxnSpPr>
          <p:spPr>
            <a:xfrm>
              <a:off x="-919125" y="4863671"/>
              <a:ext cx="255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4"/>
          <p:cNvSpPr txBox="1"/>
          <p:nvPr>
            <p:ph idx="1" type="subTitle"/>
          </p:nvPr>
        </p:nvSpPr>
        <p:spPr>
          <a:xfrm>
            <a:off x="720000" y="2558577"/>
            <a:ext cx="2336400" cy="48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04" name="Google Shape;404;p24"/>
          <p:cNvSpPr txBox="1"/>
          <p:nvPr>
            <p:ph idx="2" type="subTitle"/>
          </p:nvPr>
        </p:nvSpPr>
        <p:spPr>
          <a:xfrm>
            <a:off x="720000" y="3043863"/>
            <a:ext cx="23364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24"/>
          <p:cNvSpPr txBox="1"/>
          <p:nvPr>
            <p:ph idx="3" type="subTitle"/>
          </p:nvPr>
        </p:nvSpPr>
        <p:spPr>
          <a:xfrm>
            <a:off x="3403800" y="3043863"/>
            <a:ext cx="23364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24"/>
          <p:cNvSpPr txBox="1"/>
          <p:nvPr>
            <p:ph idx="4" type="subTitle"/>
          </p:nvPr>
        </p:nvSpPr>
        <p:spPr>
          <a:xfrm>
            <a:off x="6087600" y="3043863"/>
            <a:ext cx="23364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24"/>
          <p:cNvSpPr txBox="1"/>
          <p:nvPr>
            <p:ph type="title"/>
          </p:nvPr>
        </p:nvSpPr>
        <p:spPr>
          <a:xfrm>
            <a:off x="649725" y="384975"/>
            <a:ext cx="784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8" name="Google Shape;408;p24"/>
          <p:cNvSpPr txBox="1"/>
          <p:nvPr>
            <p:ph idx="5" type="subTitle"/>
          </p:nvPr>
        </p:nvSpPr>
        <p:spPr>
          <a:xfrm>
            <a:off x="3403800" y="2558577"/>
            <a:ext cx="2336400" cy="48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09" name="Google Shape;409;p24"/>
          <p:cNvSpPr txBox="1"/>
          <p:nvPr>
            <p:ph idx="6" type="subTitle"/>
          </p:nvPr>
        </p:nvSpPr>
        <p:spPr>
          <a:xfrm>
            <a:off x="6087600" y="2558577"/>
            <a:ext cx="2336400" cy="48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410" name="Google Shape;410;p24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11" name="Google Shape;411;p24"/>
          <p:cNvGrpSpPr/>
          <p:nvPr/>
        </p:nvGrpSpPr>
        <p:grpSpPr>
          <a:xfrm flipH="1">
            <a:off x="-134631" y="4031925"/>
            <a:ext cx="3252918" cy="1602477"/>
            <a:chOff x="1242475" y="2295850"/>
            <a:chExt cx="4747400" cy="2338700"/>
          </a:xfrm>
        </p:grpSpPr>
        <p:sp>
          <p:nvSpPr>
            <p:cNvPr id="412" name="Google Shape;412;p24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24"/>
          <p:cNvGrpSpPr/>
          <p:nvPr/>
        </p:nvGrpSpPr>
        <p:grpSpPr>
          <a:xfrm>
            <a:off x="7295745" y="535607"/>
            <a:ext cx="3860763" cy="920608"/>
            <a:chOff x="1258150" y="661475"/>
            <a:chExt cx="4716300" cy="1124750"/>
          </a:xfrm>
        </p:grpSpPr>
        <p:sp>
          <p:nvSpPr>
            <p:cNvPr id="417" name="Google Shape;417;p24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5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2" name="Google Shape;422;p25"/>
          <p:cNvSpPr txBox="1"/>
          <p:nvPr>
            <p:ph idx="1" type="subTitle"/>
          </p:nvPr>
        </p:nvSpPr>
        <p:spPr>
          <a:xfrm>
            <a:off x="720000" y="287504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3" name="Google Shape;423;p25"/>
          <p:cNvSpPr txBox="1"/>
          <p:nvPr>
            <p:ph idx="2" type="subTitle"/>
          </p:nvPr>
        </p:nvSpPr>
        <p:spPr>
          <a:xfrm>
            <a:off x="964475" y="3363920"/>
            <a:ext cx="1847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25"/>
          <p:cNvSpPr txBox="1"/>
          <p:nvPr>
            <p:ph idx="3" type="subTitle"/>
          </p:nvPr>
        </p:nvSpPr>
        <p:spPr>
          <a:xfrm>
            <a:off x="3648300" y="3363920"/>
            <a:ext cx="1847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25"/>
          <p:cNvSpPr txBox="1"/>
          <p:nvPr>
            <p:ph idx="4" type="subTitle"/>
          </p:nvPr>
        </p:nvSpPr>
        <p:spPr>
          <a:xfrm>
            <a:off x="6332100" y="3363920"/>
            <a:ext cx="1847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25"/>
          <p:cNvSpPr txBox="1"/>
          <p:nvPr>
            <p:ph idx="5" type="subTitle"/>
          </p:nvPr>
        </p:nvSpPr>
        <p:spPr>
          <a:xfrm>
            <a:off x="3403800" y="287504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7" name="Google Shape;427;p25"/>
          <p:cNvSpPr txBox="1"/>
          <p:nvPr>
            <p:ph idx="6" type="subTitle"/>
          </p:nvPr>
        </p:nvSpPr>
        <p:spPr>
          <a:xfrm>
            <a:off x="6087600" y="287504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428" name="Google Shape;428;p25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9" name="Google Shape;429;p25"/>
          <p:cNvGrpSpPr/>
          <p:nvPr/>
        </p:nvGrpSpPr>
        <p:grpSpPr>
          <a:xfrm flipH="1">
            <a:off x="6930477" y="4251944"/>
            <a:ext cx="3253032" cy="1282734"/>
            <a:chOff x="-756225" y="2710576"/>
            <a:chExt cx="2782033" cy="538647"/>
          </a:xfrm>
        </p:grpSpPr>
        <p:sp>
          <p:nvSpPr>
            <p:cNvPr id="430" name="Google Shape;430;p25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noFill/>
            <a:ln cap="flat" cmpd="sng" w="9025">
              <a:solidFill>
                <a:schemeClr val="accen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accent1"/>
            </a:solidFill>
            <a:ln cap="flat" cmpd="sng" w="9025">
              <a:solidFill>
                <a:schemeClr val="accen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rgbClr val="000DFF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3" name="Google Shape;433;p25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434" name="Google Shape;434;p25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5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8" name="Google Shape;438;p25"/>
          <p:cNvGrpSpPr/>
          <p:nvPr/>
        </p:nvGrpSpPr>
        <p:grpSpPr>
          <a:xfrm flipH="1">
            <a:off x="-1660456" y="258039"/>
            <a:ext cx="3252918" cy="1602477"/>
            <a:chOff x="1242475" y="2295850"/>
            <a:chExt cx="4747400" cy="2338700"/>
          </a:xfrm>
        </p:grpSpPr>
        <p:sp>
          <p:nvSpPr>
            <p:cNvPr id="439" name="Google Shape;439;p25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6"/>
          <p:cNvSpPr txBox="1"/>
          <p:nvPr>
            <p:ph idx="1" type="subTitle"/>
          </p:nvPr>
        </p:nvSpPr>
        <p:spPr>
          <a:xfrm>
            <a:off x="1787630" y="1720305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6" name="Google Shape;446;p26"/>
          <p:cNvSpPr txBox="1"/>
          <p:nvPr>
            <p:ph idx="2" type="subTitle"/>
          </p:nvPr>
        </p:nvSpPr>
        <p:spPr>
          <a:xfrm>
            <a:off x="1787614" y="2187018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26"/>
          <p:cNvSpPr txBox="1"/>
          <p:nvPr>
            <p:ph idx="3" type="subTitle"/>
          </p:nvPr>
        </p:nvSpPr>
        <p:spPr>
          <a:xfrm>
            <a:off x="5672790" y="2187018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26"/>
          <p:cNvSpPr txBox="1"/>
          <p:nvPr>
            <p:ph idx="4" type="subTitle"/>
          </p:nvPr>
        </p:nvSpPr>
        <p:spPr>
          <a:xfrm>
            <a:off x="1787614" y="3576943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26"/>
          <p:cNvSpPr txBox="1"/>
          <p:nvPr>
            <p:ph idx="5" type="subTitle"/>
          </p:nvPr>
        </p:nvSpPr>
        <p:spPr>
          <a:xfrm>
            <a:off x="5672790" y="3576943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26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1" name="Google Shape;451;p26"/>
          <p:cNvSpPr txBox="1"/>
          <p:nvPr>
            <p:ph idx="6" type="subTitle"/>
          </p:nvPr>
        </p:nvSpPr>
        <p:spPr>
          <a:xfrm>
            <a:off x="1787630" y="3110230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2" name="Google Shape;452;p26"/>
          <p:cNvSpPr txBox="1"/>
          <p:nvPr>
            <p:ph idx="7" type="subTitle"/>
          </p:nvPr>
        </p:nvSpPr>
        <p:spPr>
          <a:xfrm>
            <a:off x="5672804" y="1720305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3" name="Google Shape;453;p26"/>
          <p:cNvSpPr txBox="1"/>
          <p:nvPr>
            <p:ph idx="8" type="subTitle"/>
          </p:nvPr>
        </p:nvSpPr>
        <p:spPr>
          <a:xfrm>
            <a:off x="5672804" y="3110230"/>
            <a:ext cx="221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454" name="Google Shape;454;p26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5" name="Google Shape;455;p26"/>
          <p:cNvGrpSpPr/>
          <p:nvPr/>
        </p:nvGrpSpPr>
        <p:grpSpPr>
          <a:xfrm flipH="1">
            <a:off x="-1748596" y="482529"/>
            <a:ext cx="3253032" cy="1282734"/>
            <a:chOff x="-756225" y="2710576"/>
            <a:chExt cx="2782033" cy="538647"/>
          </a:xfrm>
        </p:grpSpPr>
        <p:sp>
          <p:nvSpPr>
            <p:cNvPr id="456" name="Google Shape;456;p26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dk2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9" name="Google Shape;459;p26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460" name="Google Shape;460;p26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solidFill>
                <a:schemeClr val="dk2"/>
              </a:solidFill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dk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chemeClr val="l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FFEBF8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4" name="Google Shape;464;p26"/>
          <p:cNvGrpSpPr/>
          <p:nvPr/>
        </p:nvGrpSpPr>
        <p:grpSpPr>
          <a:xfrm>
            <a:off x="5454742" y="4310606"/>
            <a:ext cx="3860763" cy="920608"/>
            <a:chOff x="1258150" y="661475"/>
            <a:chExt cx="4716300" cy="1124750"/>
          </a:xfrm>
        </p:grpSpPr>
        <p:sp>
          <p:nvSpPr>
            <p:cNvPr id="465" name="Google Shape;465;p26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TITLE_ONLY_1_2_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7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470" name="Google Shape;470;p27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1" name="Google Shape;471;p27"/>
          <p:cNvGrpSpPr/>
          <p:nvPr/>
        </p:nvGrpSpPr>
        <p:grpSpPr>
          <a:xfrm>
            <a:off x="-896631" y="4032520"/>
            <a:ext cx="3252918" cy="1602477"/>
            <a:chOff x="1242475" y="2295850"/>
            <a:chExt cx="4747400" cy="2338700"/>
          </a:xfrm>
        </p:grpSpPr>
        <p:sp>
          <p:nvSpPr>
            <p:cNvPr id="472" name="Google Shape;472;p27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27"/>
          <p:cNvGrpSpPr/>
          <p:nvPr/>
        </p:nvGrpSpPr>
        <p:grpSpPr>
          <a:xfrm>
            <a:off x="7663784" y="535011"/>
            <a:ext cx="3860763" cy="920608"/>
            <a:chOff x="1258150" y="661475"/>
            <a:chExt cx="4716300" cy="1124750"/>
          </a:xfrm>
        </p:grpSpPr>
        <p:sp>
          <p:nvSpPr>
            <p:cNvPr id="477" name="Google Shape;477;p27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9" name="Google Shape;479;p27"/>
          <p:cNvSpPr txBox="1"/>
          <p:nvPr>
            <p:ph idx="1" type="subTitle"/>
          </p:nvPr>
        </p:nvSpPr>
        <p:spPr>
          <a:xfrm>
            <a:off x="965750" y="2270375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27"/>
          <p:cNvSpPr txBox="1"/>
          <p:nvPr>
            <p:ph idx="2" type="subTitle"/>
          </p:nvPr>
        </p:nvSpPr>
        <p:spPr>
          <a:xfrm>
            <a:off x="3578250" y="2270375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27"/>
          <p:cNvSpPr txBox="1"/>
          <p:nvPr>
            <p:ph idx="3" type="subTitle"/>
          </p:nvPr>
        </p:nvSpPr>
        <p:spPr>
          <a:xfrm>
            <a:off x="6190750" y="2270375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27"/>
          <p:cNvSpPr txBox="1"/>
          <p:nvPr>
            <p:ph idx="4" type="subTitle"/>
          </p:nvPr>
        </p:nvSpPr>
        <p:spPr>
          <a:xfrm>
            <a:off x="2211438" y="3924998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27"/>
          <p:cNvSpPr txBox="1"/>
          <p:nvPr>
            <p:ph idx="5" type="subTitle"/>
          </p:nvPr>
        </p:nvSpPr>
        <p:spPr>
          <a:xfrm>
            <a:off x="4920150" y="3924998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27"/>
          <p:cNvSpPr txBox="1"/>
          <p:nvPr>
            <p:ph idx="6" type="subTitle"/>
          </p:nvPr>
        </p:nvSpPr>
        <p:spPr>
          <a:xfrm>
            <a:off x="791300" y="1826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5" name="Google Shape;485;p27"/>
          <p:cNvSpPr txBox="1"/>
          <p:nvPr>
            <p:ph idx="7" type="subTitle"/>
          </p:nvPr>
        </p:nvSpPr>
        <p:spPr>
          <a:xfrm>
            <a:off x="3403800" y="1826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6" name="Google Shape;486;p27"/>
          <p:cNvSpPr txBox="1"/>
          <p:nvPr>
            <p:ph idx="8" type="subTitle"/>
          </p:nvPr>
        </p:nvSpPr>
        <p:spPr>
          <a:xfrm>
            <a:off x="6016300" y="1826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7" name="Google Shape;487;p27"/>
          <p:cNvSpPr txBox="1"/>
          <p:nvPr>
            <p:ph idx="9" type="subTitle"/>
          </p:nvPr>
        </p:nvSpPr>
        <p:spPr>
          <a:xfrm>
            <a:off x="2036988" y="34762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8" name="Google Shape;488;p27"/>
          <p:cNvSpPr txBox="1"/>
          <p:nvPr>
            <p:ph idx="13" type="subTitle"/>
          </p:nvPr>
        </p:nvSpPr>
        <p:spPr>
          <a:xfrm>
            <a:off x="4745700" y="34762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8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8"/>
          <p:cNvSpPr txBox="1"/>
          <p:nvPr>
            <p:ph type="title"/>
          </p:nvPr>
        </p:nvSpPr>
        <p:spPr>
          <a:xfrm>
            <a:off x="720000" y="384853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2" name="Google Shape;492;p28"/>
          <p:cNvSpPr txBox="1"/>
          <p:nvPr>
            <p:ph idx="1" type="subTitle"/>
          </p:nvPr>
        </p:nvSpPr>
        <p:spPr>
          <a:xfrm>
            <a:off x="965750" y="2270375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28"/>
          <p:cNvSpPr txBox="1"/>
          <p:nvPr>
            <p:ph idx="2" type="subTitle"/>
          </p:nvPr>
        </p:nvSpPr>
        <p:spPr>
          <a:xfrm>
            <a:off x="3578250" y="2270375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28"/>
          <p:cNvSpPr txBox="1"/>
          <p:nvPr>
            <p:ph idx="3" type="subTitle"/>
          </p:nvPr>
        </p:nvSpPr>
        <p:spPr>
          <a:xfrm>
            <a:off x="6190750" y="2270375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28"/>
          <p:cNvSpPr txBox="1"/>
          <p:nvPr>
            <p:ph idx="4" type="subTitle"/>
          </p:nvPr>
        </p:nvSpPr>
        <p:spPr>
          <a:xfrm>
            <a:off x="965750" y="3924998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28"/>
          <p:cNvSpPr txBox="1"/>
          <p:nvPr>
            <p:ph idx="5" type="subTitle"/>
          </p:nvPr>
        </p:nvSpPr>
        <p:spPr>
          <a:xfrm>
            <a:off x="3578250" y="3924998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28"/>
          <p:cNvSpPr txBox="1"/>
          <p:nvPr>
            <p:ph idx="6" type="subTitle"/>
          </p:nvPr>
        </p:nvSpPr>
        <p:spPr>
          <a:xfrm>
            <a:off x="6190750" y="3924998"/>
            <a:ext cx="1987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28"/>
          <p:cNvSpPr txBox="1"/>
          <p:nvPr>
            <p:ph idx="7" type="subTitle"/>
          </p:nvPr>
        </p:nvSpPr>
        <p:spPr>
          <a:xfrm>
            <a:off x="791300" y="1826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99" name="Google Shape;499;p28"/>
          <p:cNvSpPr txBox="1"/>
          <p:nvPr>
            <p:ph idx="8" type="subTitle"/>
          </p:nvPr>
        </p:nvSpPr>
        <p:spPr>
          <a:xfrm>
            <a:off x="3403800" y="1826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0" name="Google Shape;500;p28"/>
          <p:cNvSpPr txBox="1"/>
          <p:nvPr>
            <p:ph idx="9" type="subTitle"/>
          </p:nvPr>
        </p:nvSpPr>
        <p:spPr>
          <a:xfrm>
            <a:off x="6016300" y="1826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1" name="Google Shape;501;p28"/>
          <p:cNvSpPr txBox="1"/>
          <p:nvPr>
            <p:ph idx="13" type="subTitle"/>
          </p:nvPr>
        </p:nvSpPr>
        <p:spPr>
          <a:xfrm>
            <a:off x="791300" y="34762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2" name="Google Shape;502;p28"/>
          <p:cNvSpPr txBox="1"/>
          <p:nvPr>
            <p:ph idx="14" type="subTitle"/>
          </p:nvPr>
        </p:nvSpPr>
        <p:spPr>
          <a:xfrm>
            <a:off x="3403800" y="34762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3" name="Google Shape;503;p28"/>
          <p:cNvSpPr txBox="1"/>
          <p:nvPr>
            <p:ph idx="15" type="subTitle"/>
          </p:nvPr>
        </p:nvSpPr>
        <p:spPr>
          <a:xfrm>
            <a:off x="6016300" y="34762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504" name="Google Shape;504;p28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05" name="Google Shape;505;p28"/>
          <p:cNvGrpSpPr/>
          <p:nvPr/>
        </p:nvGrpSpPr>
        <p:grpSpPr>
          <a:xfrm>
            <a:off x="-1659081" y="4032919"/>
            <a:ext cx="3252918" cy="1602477"/>
            <a:chOff x="1242475" y="2295850"/>
            <a:chExt cx="4747400" cy="2338700"/>
          </a:xfrm>
        </p:grpSpPr>
        <p:sp>
          <p:nvSpPr>
            <p:cNvPr id="506" name="Google Shape;506;p28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28"/>
          <p:cNvGrpSpPr/>
          <p:nvPr/>
        </p:nvGrpSpPr>
        <p:grpSpPr>
          <a:xfrm>
            <a:off x="7775625" y="486806"/>
            <a:ext cx="3048094" cy="1282734"/>
            <a:chOff x="7775625" y="476686"/>
            <a:chExt cx="3048094" cy="1282734"/>
          </a:xfrm>
        </p:grpSpPr>
        <p:grpSp>
          <p:nvGrpSpPr>
            <p:cNvPr id="511" name="Google Shape;511;p28"/>
            <p:cNvGrpSpPr/>
            <p:nvPr/>
          </p:nvGrpSpPr>
          <p:grpSpPr>
            <a:xfrm flipH="1">
              <a:off x="7967022" y="476686"/>
              <a:ext cx="2856697" cy="1282734"/>
              <a:chOff x="-602160" y="2710576"/>
              <a:chExt cx="2443083" cy="538647"/>
            </a:xfrm>
          </p:grpSpPr>
          <p:sp>
            <p:nvSpPr>
              <p:cNvPr id="512" name="Google Shape;512;p28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8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8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15" name="Google Shape;515;p28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516" name="Google Shape;516;p28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28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28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519" name="Google Shape;519;p28"/>
            <p:cNvCxnSpPr/>
            <p:nvPr/>
          </p:nvCxnSpPr>
          <p:spPr>
            <a:xfrm>
              <a:off x="7775625" y="1079171"/>
              <a:ext cx="255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/>
          <p:nvPr>
            <p:ph hasCustomPrompt="1" type="title"/>
          </p:nvPr>
        </p:nvSpPr>
        <p:spPr>
          <a:xfrm>
            <a:off x="712563" y="2212625"/>
            <a:ext cx="2794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22" name="Google Shape;522;p29"/>
          <p:cNvSpPr txBox="1"/>
          <p:nvPr>
            <p:ph idx="1" type="subTitle"/>
          </p:nvPr>
        </p:nvSpPr>
        <p:spPr>
          <a:xfrm>
            <a:off x="1042713" y="3685116"/>
            <a:ext cx="21345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29"/>
          <p:cNvSpPr txBox="1"/>
          <p:nvPr>
            <p:ph hasCustomPrompt="1" idx="2" type="title"/>
          </p:nvPr>
        </p:nvSpPr>
        <p:spPr>
          <a:xfrm>
            <a:off x="3172088" y="2212625"/>
            <a:ext cx="2794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24" name="Google Shape;524;p29"/>
          <p:cNvSpPr txBox="1"/>
          <p:nvPr>
            <p:ph idx="3" type="subTitle"/>
          </p:nvPr>
        </p:nvSpPr>
        <p:spPr>
          <a:xfrm>
            <a:off x="3502238" y="3685116"/>
            <a:ext cx="21345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29"/>
          <p:cNvSpPr txBox="1"/>
          <p:nvPr>
            <p:ph hasCustomPrompt="1" idx="4" type="title"/>
          </p:nvPr>
        </p:nvSpPr>
        <p:spPr>
          <a:xfrm>
            <a:off x="5636638" y="2212625"/>
            <a:ext cx="2794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26" name="Google Shape;526;p29"/>
          <p:cNvSpPr txBox="1"/>
          <p:nvPr>
            <p:ph idx="5" type="subTitle"/>
          </p:nvPr>
        </p:nvSpPr>
        <p:spPr>
          <a:xfrm>
            <a:off x="5966788" y="3685116"/>
            <a:ext cx="21345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29"/>
          <p:cNvSpPr/>
          <p:nvPr/>
        </p:nvSpPr>
        <p:spPr>
          <a:xfrm>
            <a:off x="649063" y="657043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8" name="Google Shape;528;p29"/>
          <p:cNvCxnSpPr/>
          <p:nvPr/>
        </p:nvCxnSpPr>
        <p:spPr>
          <a:xfrm>
            <a:off x="656538" y="3327993"/>
            <a:ext cx="7838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9" name="Google Shape;529;p29"/>
          <p:cNvGrpSpPr/>
          <p:nvPr/>
        </p:nvGrpSpPr>
        <p:grpSpPr>
          <a:xfrm flipH="1">
            <a:off x="2390226" y="-658658"/>
            <a:ext cx="6977648" cy="2588364"/>
            <a:chOff x="1244600" y="3763285"/>
            <a:chExt cx="4743150" cy="1759475"/>
          </a:xfrm>
        </p:grpSpPr>
        <p:sp>
          <p:nvSpPr>
            <p:cNvPr id="530" name="Google Shape;530;p29"/>
            <p:cNvSpPr/>
            <p:nvPr/>
          </p:nvSpPr>
          <p:spPr>
            <a:xfrm>
              <a:off x="1367325" y="3767085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chemeClr val="accent4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442350" y="3763285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1515925" y="3767085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29"/>
          <p:cNvGrpSpPr/>
          <p:nvPr/>
        </p:nvGrpSpPr>
        <p:grpSpPr>
          <a:xfrm>
            <a:off x="-2396386" y="3831652"/>
            <a:ext cx="4560190" cy="1087521"/>
            <a:chOff x="1258150" y="661475"/>
            <a:chExt cx="4716300" cy="1124750"/>
          </a:xfrm>
        </p:grpSpPr>
        <p:sp>
          <p:nvSpPr>
            <p:cNvPr id="535" name="Google Shape;535;p29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0"/>
          <p:cNvSpPr txBox="1"/>
          <p:nvPr>
            <p:ph hasCustomPrompt="1" type="title"/>
          </p:nvPr>
        </p:nvSpPr>
        <p:spPr>
          <a:xfrm>
            <a:off x="999575" y="3048553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40" name="Google Shape;540;p30"/>
          <p:cNvSpPr txBox="1"/>
          <p:nvPr>
            <p:ph idx="1" type="subTitle"/>
          </p:nvPr>
        </p:nvSpPr>
        <p:spPr>
          <a:xfrm>
            <a:off x="999575" y="3929727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30"/>
          <p:cNvSpPr txBox="1"/>
          <p:nvPr>
            <p:ph hasCustomPrompt="1" idx="2" type="title"/>
          </p:nvPr>
        </p:nvSpPr>
        <p:spPr>
          <a:xfrm>
            <a:off x="3689100" y="3048548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42" name="Google Shape;542;p30"/>
          <p:cNvSpPr txBox="1"/>
          <p:nvPr>
            <p:ph idx="3" type="subTitle"/>
          </p:nvPr>
        </p:nvSpPr>
        <p:spPr>
          <a:xfrm>
            <a:off x="3689100" y="3929727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30"/>
          <p:cNvSpPr txBox="1"/>
          <p:nvPr>
            <p:ph hasCustomPrompt="1" idx="4" type="title"/>
          </p:nvPr>
        </p:nvSpPr>
        <p:spPr>
          <a:xfrm>
            <a:off x="6378625" y="3048551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44" name="Google Shape;544;p30"/>
          <p:cNvSpPr txBox="1"/>
          <p:nvPr>
            <p:ph idx="5" type="subTitle"/>
          </p:nvPr>
        </p:nvSpPr>
        <p:spPr>
          <a:xfrm>
            <a:off x="6378625" y="3929727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30"/>
          <p:cNvSpPr txBox="1"/>
          <p:nvPr>
            <p:ph idx="6" type="title"/>
          </p:nvPr>
        </p:nvSpPr>
        <p:spPr>
          <a:xfrm>
            <a:off x="720000" y="384048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6" name="Google Shape;546;p30"/>
          <p:cNvSpPr txBox="1"/>
          <p:nvPr>
            <p:ph idx="7" type="subTitle"/>
          </p:nvPr>
        </p:nvSpPr>
        <p:spPr>
          <a:xfrm>
            <a:off x="999575" y="3487452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30"/>
          <p:cNvSpPr txBox="1"/>
          <p:nvPr>
            <p:ph idx="8" type="subTitle"/>
          </p:nvPr>
        </p:nvSpPr>
        <p:spPr>
          <a:xfrm>
            <a:off x="3689100" y="3487452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30"/>
          <p:cNvSpPr txBox="1"/>
          <p:nvPr>
            <p:ph idx="9" type="subTitle"/>
          </p:nvPr>
        </p:nvSpPr>
        <p:spPr>
          <a:xfrm>
            <a:off x="6378625" y="3487452"/>
            <a:ext cx="176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9" name="Google Shape;549;p30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0" name="Google Shape;550;p30"/>
          <p:cNvGrpSpPr/>
          <p:nvPr/>
        </p:nvGrpSpPr>
        <p:grpSpPr>
          <a:xfrm>
            <a:off x="-1662230" y="4307678"/>
            <a:ext cx="3860763" cy="920608"/>
            <a:chOff x="1258150" y="661475"/>
            <a:chExt cx="4716300" cy="1124750"/>
          </a:xfrm>
        </p:grpSpPr>
        <p:sp>
          <p:nvSpPr>
            <p:cNvPr id="551" name="Google Shape;551;p30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0"/>
          <p:cNvGrpSpPr/>
          <p:nvPr/>
        </p:nvGrpSpPr>
        <p:grpSpPr>
          <a:xfrm>
            <a:off x="7225744" y="257322"/>
            <a:ext cx="3252918" cy="1602477"/>
            <a:chOff x="1242475" y="2295850"/>
            <a:chExt cx="4747400" cy="2338700"/>
          </a:xfrm>
        </p:grpSpPr>
        <p:sp>
          <p:nvSpPr>
            <p:cNvPr id="554" name="Google Shape;554;p30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4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4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60" name="Google Shape;60;p4"/>
          <p:cNvGrpSpPr/>
          <p:nvPr/>
        </p:nvGrpSpPr>
        <p:grpSpPr>
          <a:xfrm>
            <a:off x="7557456" y="256452"/>
            <a:ext cx="3252918" cy="1602477"/>
            <a:chOff x="1242475" y="2295850"/>
            <a:chExt cx="4747400" cy="2338700"/>
          </a:xfrm>
        </p:grpSpPr>
        <p:sp>
          <p:nvSpPr>
            <p:cNvPr id="61" name="Google Shape;61;p4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5653332" y="4308946"/>
            <a:ext cx="3860763" cy="920608"/>
            <a:chOff x="1258150" y="661475"/>
            <a:chExt cx="4716300" cy="1124750"/>
          </a:xfrm>
        </p:grpSpPr>
        <p:sp>
          <p:nvSpPr>
            <p:cNvPr id="66" name="Google Shape;66;p4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1"/>
          <p:cNvSpPr txBox="1"/>
          <p:nvPr>
            <p:ph type="ctrTitle"/>
          </p:nvPr>
        </p:nvSpPr>
        <p:spPr>
          <a:xfrm>
            <a:off x="940125" y="73132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0" name="Google Shape;560;p31"/>
          <p:cNvSpPr txBox="1"/>
          <p:nvPr>
            <p:ph idx="1" type="subTitle"/>
          </p:nvPr>
        </p:nvSpPr>
        <p:spPr>
          <a:xfrm>
            <a:off x="935250" y="1729113"/>
            <a:ext cx="4293900" cy="10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61" name="Google Shape;561;p31"/>
          <p:cNvSpPr/>
          <p:nvPr/>
        </p:nvSpPr>
        <p:spPr>
          <a:xfrm>
            <a:off x="647325" y="656400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2" name="Google Shape;562;p31"/>
          <p:cNvCxnSpPr/>
          <p:nvPr/>
        </p:nvCxnSpPr>
        <p:spPr>
          <a:xfrm>
            <a:off x="647735" y="3481943"/>
            <a:ext cx="7838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3" name="Google Shape;563;p31"/>
          <p:cNvSpPr txBox="1"/>
          <p:nvPr/>
        </p:nvSpPr>
        <p:spPr>
          <a:xfrm>
            <a:off x="935175" y="3600450"/>
            <a:ext cx="4293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lt" sz="11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CREDITS: This presentation template was created by </a:t>
            </a:r>
            <a:r>
              <a:rPr b="1" lang="lt" sz="1100">
                <a:solidFill>
                  <a:schemeClr val="accent4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lt" sz="11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, and includes icons by </a:t>
            </a:r>
            <a:r>
              <a:rPr b="1" lang="lt" sz="1100">
                <a:solidFill>
                  <a:schemeClr val="accent4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lt" sz="11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, and infographics &amp; images by </a:t>
            </a:r>
            <a:r>
              <a:rPr b="1" lang="lt" sz="1100">
                <a:solidFill>
                  <a:schemeClr val="accent4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100">
              <a:solidFill>
                <a:schemeClr val="accent4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564" name="Google Shape;564;p31"/>
          <p:cNvGrpSpPr/>
          <p:nvPr/>
        </p:nvGrpSpPr>
        <p:grpSpPr>
          <a:xfrm>
            <a:off x="4648334" y="3832365"/>
            <a:ext cx="4560190" cy="1087521"/>
            <a:chOff x="1258150" y="661475"/>
            <a:chExt cx="4716300" cy="1124750"/>
          </a:xfrm>
        </p:grpSpPr>
        <p:sp>
          <p:nvSpPr>
            <p:cNvPr id="565" name="Google Shape;565;p31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1"/>
          <p:cNvGrpSpPr/>
          <p:nvPr/>
        </p:nvGrpSpPr>
        <p:grpSpPr>
          <a:xfrm>
            <a:off x="7115861" y="2438316"/>
            <a:ext cx="5637791" cy="2223104"/>
            <a:chOff x="-756225" y="2710576"/>
            <a:chExt cx="2782033" cy="538647"/>
          </a:xfrm>
        </p:grpSpPr>
        <p:sp>
          <p:nvSpPr>
            <p:cNvPr id="568" name="Google Shape;568;p31"/>
            <p:cNvSpPr/>
            <p:nvPr/>
          </p:nvSpPr>
          <p:spPr>
            <a:xfrm>
              <a:off x="658254" y="2710576"/>
              <a:ext cx="1182669" cy="536836"/>
            </a:xfrm>
            <a:custGeom>
              <a:rect b="b" l="l" r="r" t="t"/>
              <a:pathLst>
                <a:path extrusionOk="0" fill="none" h="36757" w="80977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noFill/>
            <a:ln cap="flat" cmpd="sng" w="9025">
              <a:solidFill>
                <a:schemeClr val="accen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614163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accent1"/>
            </a:solidFill>
            <a:ln cap="flat" cmpd="sng" w="9025">
              <a:solidFill>
                <a:schemeClr val="accen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570480" y="2710576"/>
              <a:ext cx="1182654" cy="536836"/>
            </a:xfrm>
            <a:custGeom>
              <a:rect b="b" l="l" r="r" t="t"/>
              <a:pathLst>
                <a:path extrusionOk="0" fill="none" h="36757" w="80976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cap="flat" cmpd="sng" w="9025">
              <a:solidFill>
                <a:srgbClr val="000DFF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BEFA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" name="Google Shape;571;p31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572" name="Google Shape;572;p31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rect b="b" l="l" r="r" t="t"/>
                <a:pathLst>
                  <a:path extrusionOk="0" fill="none" h="36767" w="80976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1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rect b="b" l="l" r="r" t="t"/>
                <a:pathLst>
                  <a:path extrusionOk="0" fill="none" h="36767" w="80986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noFill/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1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rect b="b" l="l" r="r" t="t"/>
                <a:pathLst>
                  <a:path extrusionOk="0" fill="none" h="36767" w="80977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1"/>
              <p:cNvSpPr/>
              <p:nvPr/>
            </p:nvSpPr>
            <p:spPr>
              <a:xfrm>
                <a:off x="-756225" y="2963414"/>
                <a:ext cx="2782033" cy="3345"/>
              </a:xfrm>
              <a:custGeom>
                <a:rect b="b" l="l" r="r" t="t"/>
                <a:pathLst>
                  <a:path extrusionOk="0" fill="none" h="229" w="190485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6" name="Google Shape;576;p31"/>
          <p:cNvGrpSpPr/>
          <p:nvPr/>
        </p:nvGrpSpPr>
        <p:grpSpPr>
          <a:xfrm flipH="1">
            <a:off x="5289883" y="-656817"/>
            <a:ext cx="6977648" cy="2588364"/>
            <a:chOff x="1244600" y="3765076"/>
            <a:chExt cx="4743150" cy="1759475"/>
          </a:xfrm>
        </p:grpSpPr>
        <p:sp>
          <p:nvSpPr>
            <p:cNvPr id="577" name="Google Shape;577;p31"/>
            <p:cNvSpPr/>
            <p:nvPr/>
          </p:nvSpPr>
          <p:spPr>
            <a:xfrm>
              <a:off x="1367325" y="3768876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rgbClr val="7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1442350" y="3765076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515925" y="3768876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2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3" name="Google Shape;583;p32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3"/>
          <p:cNvSpPr/>
          <p:nvPr/>
        </p:nvSpPr>
        <p:spPr>
          <a:xfrm>
            <a:off x="647325" y="656400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6" name="Google Shape;586;p33"/>
          <p:cNvCxnSpPr/>
          <p:nvPr/>
        </p:nvCxnSpPr>
        <p:spPr>
          <a:xfrm>
            <a:off x="648138" y="3481943"/>
            <a:ext cx="7844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 txBox="1"/>
          <p:nvPr>
            <p:ph idx="1" type="subTitle"/>
          </p:nvPr>
        </p:nvSpPr>
        <p:spPr>
          <a:xfrm>
            <a:off x="1181425" y="2373475"/>
            <a:ext cx="309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1" name="Google Shape;71;p5"/>
          <p:cNvSpPr txBox="1"/>
          <p:nvPr>
            <p:ph idx="2" type="subTitle"/>
          </p:nvPr>
        </p:nvSpPr>
        <p:spPr>
          <a:xfrm>
            <a:off x="4836300" y="2373475"/>
            <a:ext cx="309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9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2" name="Google Shape;72;p5"/>
          <p:cNvSpPr txBox="1"/>
          <p:nvPr>
            <p:ph idx="3" type="subTitle"/>
          </p:nvPr>
        </p:nvSpPr>
        <p:spPr>
          <a:xfrm>
            <a:off x="1273225" y="2936038"/>
            <a:ext cx="2907600" cy="8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4" type="subTitle"/>
          </p:nvPr>
        </p:nvSpPr>
        <p:spPr>
          <a:xfrm>
            <a:off x="4928100" y="2936038"/>
            <a:ext cx="2907600" cy="8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"/>
          <p:cNvSpPr txBox="1"/>
          <p:nvPr>
            <p:ph type="title"/>
          </p:nvPr>
        </p:nvSpPr>
        <p:spPr>
          <a:xfrm>
            <a:off x="720000" y="384853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75" name="Google Shape;75;p5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6" name="Google Shape;76;p5"/>
          <p:cNvGrpSpPr/>
          <p:nvPr/>
        </p:nvGrpSpPr>
        <p:grpSpPr>
          <a:xfrm>
            <a:off x="6113319" y="4030284"/>
            <a:ext cx="3252918" cy="1602477"/>
            <a:chOff x="1242475" y="2295850"/>
            <a:chExt cx="4747400" cy="2338700"/>
          </a:xfrm>
        </p:grpSpPr>
        <p:sp>
          <p:nvSpPr>
            <p:cNvPr id="77" name="Google Shape;77;p5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-1260475" y="484408"/>
            <a:ext cx="2948700" cy="1282734"/>
            <a:chOff x="-1260475" y="484408"/>
            <a:chExt cx="2948700" cy="1282734"/>
          </a:xfrm>
        </p:grpSpPr>
        <p:grpSp>
          <p:nvGrpSpPr>
            <p:cNvPr id="82" name="Google Shape;82;p5"/>
            <p:cNvGrpSpPr/>
            <p:nvPr/>
          </p:nvGrpSpPr>
          <p:grpSpPr>
            <a:xfrm flipH="1">
              <a:off x="-1244492" y="484408"/>
              <a:ext cx="2856697" cy="1282734"/>
              <a:chOff x="-602160" y="2710576"/>
              <a:chExt cx="2443083" cy="538647"/>
            </a:xfrm>
          </p:grpSpPr>
          <p:sp>
            <p:nvSpPr>
              <p:cNvPr id="83" name="Google Shape;83;p5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 dist="19050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6" name="Google Shape;86;p5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87" name="Google Shape;87;p5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" name="Google Shape;88;p5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5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 dist="19050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90" name="Google Shape;90;p5"/>
            <p:cNvCxnSpPr/>
            <p:nvPr/>
          </p:nvCxnSpPr>
          <p:spPr>
            <a:xfrm>
              <a:off x="-1260475" y="1089300"/>
              <a:ext cx="2948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94" name="Google Shape;94;p6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5" name="Google Shape;95;p6"/>
          <p:cNvGrpSpPr/>
          <p:nvPr/>
        </p:nvGrpSpPr>
        <p:grpSpPr>
          <a:xfrm>
            <a:off x="-2129776" y="256984"/>
            <a:ext cx="3252918" cy="1602477"/>
            <a:chOff x="1242475" y="2295850"/>
            <a:chExt cx="4747400" cy="2338700"/>
          </a:xfrm>
        </p:grpSpPr>
        <p:sp>
          <p:nvSpPr>
            <p:cNvPr id="96" name="Google Shape;96;p6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lt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rgbClr val="E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7153444" y="4030589"/>
            <a:ext cx="3252918" cy="1602477"/>
            <a:chOff x="1242475" y="2295850"/>
            <a:chExt cx="4747400" cy="2338700"/>
          </a:xfrm>
        </p:grpSpPr>
        <p:sp>
          <p:nvSpPr>
            <p:cNvPr id="101" name="Google Shape;101;p6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 txBox="1"/>
          <p:nvPr>
            <p:ph type="title"/>
          </p:nvPr>
        </p:nvSpPr>
        <p:spPr>
          <a:xfrm>
            <a:off x="720000" y="384986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930150" y="1993125"/>
            <a:ext cx="3763200" cy="18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09" name="Google Shape;109;p7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0" name="Google Shape;110;p7"/>
          <p:cNvGrpSpPr/>
          <p:nvPr/>
        </p:nvGrpSpPr>
        <p:grpSpPr>
          <a:xfrm flipH="1" rot="10800000">
            <a:off x="-469555" y="4499692"/>
            <a:ext cx="3860763" cy="920608"/>
            <a:chOff x="1258150" y="661475"/>
            <a:chExt cx="4716300" cy="1124750"/>
          </a:xfrm>
        </p:grpSpPr>
        <p:sp>
          <p:nvSpPr>
            <p:cNvPr id="111" name="Google Shape;111;p7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st="19050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7"/>
          <p:cNvGrpSpPr/>
          <p:nvPr/>
        </p:nvGrpSpPr>
        <p:grpSpPr>
          <a:xfrm>
            <a:off x="7225744" y="257917"/>
            <a:ext cx="3252918" cy="1602477"/>
            <a:chOff x="1242475" y="2295850"/>
            <a:chExt cx="4747400" cy="2338700"/>
          </a:xfrm>
        </p:grpSpPr>
        <p:sp>
          <p:nvSpPr>
            <p:cNvPr id="114" name="Google Shape;114;p7"/>
            <p:cNvSpPr/>
            <p:nvPr/>
          </p:nvSpPr>
          <p:spPr>
            <a:xfrm>
              <a:off x="1478425" y="2295850"/>
              <a:ext cx="4421025" cy="2338700"/>
            </a:xfrm>
            <a:custGeom>
              <a:rect b="b" l="l" r="r" t="t"/>
              <a:pathLst>
                <a:path extrusionOk="0" fill="none" h="93548" w="176841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43735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242475" y="3507200"/>
              <a:ext cx="4747400" cy="2625"/>
            </a:xfrm>
            <a:custGeom>
              <a:rect b="b" l="l" r="r" t="t"/>
              <a:pathLst>
                <a:path extrusionOk="0" fill="none" h="105" w="189896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398900" y="2295850"/>
              <a:ext cx="4420775" cy="2338700"/>
            </a:xfrm>
            <a:custGeom>
              <a:rect b="b" l="l" r="r" t="t"/>
              <a:pathLst>
                <a:path extrusionOk="0" fill="none" h="93548" w="176831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 dist="19050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925250" y="1026911"/>
            <a:ext cx="68502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0" name="Google Shape;120;p8"/>
          <p:cNvSpPr/>
          <p:nvPr/>
        </p:nvSpPr>
        <p:spPr>
          <a:xfrm>
            <a:off x="649063" y="657043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8"/>
          <p:cNvCxnSpPr/>
          <p:nvPr/>
        </p:nvCxnSpPr>
        <p:spPr>
          <a:xfrm>
            <a:off x="656538" y="3912243"/>
            <a:ext cx="7838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2" name="Google Shape;122;p8"/>
          <p:cNvGrpSpPr/>
          <p:nvPr/>
        </p:nvGrpSpPr>
        <p:grpSpPr>
          <a:xfrm flipH="1">
            <a:off x="4940083" y="-656017"/>
            <a:ext cx="6977648" cy="2585729"/>
            <a:chOff x="1244600" y="3765076"/>
            <a:chExt cx="4743150" cy="1757684"/>
          </a:xfrm>
        </p:grpSpPr>
        <p:sp>
          <p:nvSpPr>
            <p:cNvPr id="123" name="Google Shape;123;p8"/>
            <p:cNvSpPr/>
            <p:nvPr/>
          </p:nvSpPr>
          <p:spPr>
            <a:xfrm>
              <a:off x="1367325" y="3767085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chemeClr val="accent3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442350" y="3765076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15925" y="3767085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-1564991" y="293"/>
            <a:ext cx="4560190" cy="1087521"/>
            <a:chOff x="1258150" y="661475"/>
            <a:chExt cx="4716300" cy="1124750"/>
          </a:xfrm>
        </p:grpSpPr>
        <p:sp>
          <p:nvSpPr>
            <p:cNvPr id="128" name="Google Shape;128;p8"/>
            <p:cNvSpPr/>
            <p:nvPr/>
          </p:nvSpPr>
          <p:spPr>
            <a:xfrm>
              <a:off x="1605900" y="661475"/>
              <a:ext cx="4098650" cy="1124750"/>
            </a:xfrm>
            <a:custGeom>
              <a:rect b="b" l="l" r="r" t="t"/>
              <a:pathLst>
                <a:path extrusionOk="0" fill="none" h="44990" w="163946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6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258150" y="661475"/>
              <a:ext cx="4716300" cy="1124750"/>
            </a:xfrm>
            <a:custGeom>
              <a:rect b="b" l="l" r="r" t="t"/>
              <a:pathLst>
                <a:path extrusionOk="0" fill="none" h="44990" w="188652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cap="rnd" cmpd="sng" w="8775">
              <a:solidFill>
                <a:srgbClr val="FF009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8"/>
          <p:cNvGrpSpPr/>
          <p:nvPr/>
        </p:nvGrpSpPr>
        <p:grpSpPr>
          <a:xfrm>
            <a:off x="5511375" y="2862587"/>
            <a:ext cx="5019757" cy="2223104"/>
            <a:chOff x="5511375" y="2862587"/>
            <a:chExt cx="5019757" cy="2223104"/>
          </a:xfrm>
        </p:grpSpPr>
        <p:grpSp>
          <p:nvGrpSpPr>
            <p:cNvPr id="131" name="Google Shape;131;p8"/>
            <p:cNvGrpSpPr/>
            <p:nvPr/>
          </p:nvGrpSpPr>
          <p:grpSpPr>
            <a:xfrm>
              <a:off x="5580224" y="2862587"/>
              <a:ext cx="4950908" cy="2223104"/>
              <a:chOff x="-602160" y="2710576"/>
              <a:chExt cx="2443083" cy="538647"/>
            </a:xfrm>
          </p:grpSpPr>
          <p:sp>
            <p:nvSpPr>
              <p:cNvPr id="132" name="Google Shape;132;p8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5" name="Google Shape;135;p8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136" name="Google Shape;136;p8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139" name="Google Shape;139;p8"/>
            <p:cNvCxnSpPr/>
            <p:nvPr/>
          </p:nvCxnSpPr>
          <p:spPr>
            <a:xfrm>
              <a:off x="5511375" y="3912250"/>
              <a:ext cx="3690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880100" y="1170425"/>
            <a:ext cx="4661100" cy="14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2" name="Google Shape;142;p9"/>
          <p:cNvSpPr txBox="1"/>
          <p:nvPr>
            <p:ph idx="1" type="subTitle"/>
          </p:nvPr>
        </p:nvSpPr>
        <p:spPr>
          <a:xfrm>
            <a:off x="880100" y="3375768"/>
            <a:ext cx="4661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9"/>
          <p:cNvSpPr/>
          <p:nvPr/>
        </p:nvSpPr>
        <p:spPr>
          <a:xfrm>
            <a:off x="649063" y="657043"/>
            <a:ext cx="7845000" cy="3830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9"/>
          <p:cNvCxnSpPr/>
          <p:nvPr/>
        </p:nvCxnSpPr>
        <p:spPr>
          <a:xfrm>
            <a:off x="656538" y="3101693"/>
            <a:ext cx="7838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5" name="Google Shape;145;p9"/>
          <p:cNvGrpSpPr/>
          <p:nvPr/>
        </p:nvGrpSpPr>
        <p:grpSpPr>
          <a:xfrm flipH="1">
            <a:off x="5026858" y="-658461"/>
            <a:ext cx="6977648" cy="2588364"/>
            <a:chOff x="1244600" y="3763285"/>
            <a:chExt cx="4743150" cy="1759475"/>
          </a:xfrm>
        </p:grpSpPr>
        <p:sp>
          <p:nvSpPr>
            <p:cNvPr id="146" name="Google Shape;146;p9"/>
            <p:cNvSpPr/>
            <p:nvPr/>
          </p:nvSpPr>
          <p:spPr>
            <a:xfrm>
              <a:off x="1367325" y="3767085"/>
              <a:ext cx="4230175" cy="1755675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rgbClr val="7DFF00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1442350" y="3763285"/>
              <a:ext cx="4229925" cy="1755450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accent5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515925" y="3767085"/>
              <a:ext cx="4229925" cy="1755675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1244600" y="4657300"/>
              <a:ext cx="4743150" cy="25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rgbClr val="00FF67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chemeClr val="accent5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9"/>
          <p:cNvGrpSpPr/>
          <p:nvPr/>
        </p:nvGrpSpPr>
        <p:grpSpPr>
          <a:xfrm>
            <a:off x="5843600" y="2053550"/>
            <a:ext cx="5059157" cy="2223104"/>
            <a:chOff x="5843600" y="2053550"/>
            <a:chExt cx="5059157" cy="2223104"/>
          </a:xfrm>
        </p:grpSpPr>
        <p:grpSp>
          <p:nvGrpSpPr>
            <p:cNvPr id="151" name="Google Shape;151;p9"/>
            <p:cNvGrpSpPr/>
            <p:nvPr/>
          </p:nvGrpSpPr>
          <p:grpSpPr>
            <a:xfrm>
              <a:off x="5951849" y="2053550"/>
              <a:ext cx="4950908" cy="2223104"/>
              <a:chOff x="-602160" y="2710576"/>
              <a:chExt cx="2443083" cy="538647"/>
            </a:xfrm>
          </p:grpSpPr>
          <p:sp>
            <p:nvSpPr>
              <p:cNvPr id="152" name="Google Shape;152;p9"/>
              <p:cNvSpPr/>
              <p:nvPr/>
            </p:nvSpPr>
            <p:spPr>
              <a:xfrm>
                <a:off x="658254" y="2710576"/>
                <a:ext cx="1182669" cy="536836"/>
              </a:xfrm>
              <a:custGeom>
                <a:rect b="b" l="l" r="r" t="t"/>
                <a:pathLst>
                  <a:path extrusionOk="0" fill="none" h="36757" w="80977">
                    <a:moveTo>
                      <a:pt x="80976" y="17273"/>
                    </a:moveTo>
                    <a:cubicBezTo>
                      <a:pt x="80758" y="17273"/>
                      <a:pt x="78754" y="16646"/>
                      <a:pt x="77149" y="18754"/>
                    </a:cubicBezTo>
                    <a:cubicBezTo>
                      <a:pt x="75535" y="20862"/>
                      <a:pt x="74985" y="19380"/>
                      <a:pt x="74035" y="18754"/>
                    </a:cubicBezTo>
                    <a:cubicBezTo>
                      <a:pt x="73095" y="18118"/>
                      <a:pt x="72316" y="23910"/>
                      <a:pt x="70484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5" y="1"/>
                      <a:pt x="57884" y="3580"/>
                      <a:pt x="57276" y="10854"/>
                    </a:cubicBezTo>
                    <a:cubicBezTo>
                      <a:pt x="56668" y="18118"/>
                      <a:pt x="53668" y="22020"/>
                      <a:pt x="51835" y="15383"/>
                    </a:cubicBezTo>
                    <a:cubicBezTo>
                      <a:pt x="50003" y="8746"/>
                      <a:pt x="51674" y="7483"/>
                      <a:pt x="49898" y="6951"/>
                    </a:cubicBezTo>
                    <a:cubicBezTo>
                      <a:pt x="48123" y="6429"/>
                      <a:pt x="4745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41" y="9373"/>
                      <a:pt x="40735" y="13683"/>
                      <a:pt x="39074" y="15582"/>
                    </a:cubicBezTo>
                    <a:cubicBezTo>
                      <a:pt x="37412" y="17481"/>
                      <a:pt x="35579" y="9790"/>
                      <a:pt x="33690" y="8214"/>
                    </a:cubicBezTo>
                    <a:cubicBezTo>
                      <a:pt x="31800" y="6638"/>
                      <a:pt x="30917" y="9164"/>
                      <a:pt x="28914" y="15582"/>
                    </a:cubicBezTo>
                    <a:cubicBezTo>
                      <a:pt x="26920" y="22011"/>
                      <a:pt x="27917" y="18118"/>
                      <a:pt x="26749" y="16532"/>
                    </a:cubicBezTo>
                    <a:cubicBezTo>
                      <a:pt x="25590" y="14956"/>
                      <a:pt x="24973" y="25704"/>
                      <a:pt x="23530" y="28961"/>
                    </a:cubicBezTo>
                    <a:cubicBezTo>
                      <a:pt x="22096" y="32227"/>
                      <a:pt x="20425" y="36757"/>
                      <a:pt x="18592" y="26227"/>
                    </a:cubicBezTo>
                    <a:cubicBezTo>
                      <a:pt x="16760" y="15696"/>
                      <a:pt x="16038" y="24755"/>
                      <a:pt x="15259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2" y="16114"/>
                      <a:pt x="6657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45" y="9268"/>
                      <a:pt x="1" y="9686"/>
                    </a:cubicBezTo>
                  </a:path>
                </a:pathLst>
              </a:custGeom>
              <a:noFill/>
              <a:ln cap="flat" cmpd="sng" w="9025">
                <a:solidFill>
                  <a:schemeClr val="accent1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9"/>
              <p:cNvSpPr/>
              <p:nvPr/>
            </p:nvSpPr>
            <p:spPr>
              <a:xfrm>
                <a:off x="614163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63" y="16646"/>
                      <a:pt x="77149" y="18754"/>
                    </a:cubicBezTo>
                    <a:cubicBezTo>
                      <a:pt x="75544" y="20862"/>
                      <a:pt x="74984" y="19380"/>
                      <a:pt x="74044" y="18754"/>
                    </a:cubicBezTo>
                    <a:cubicBezTo>
                      <a:pt x="73095" y="18118"/>
                      <a:pt x="72325" y="23910"/>
                      <a:pt x="70493" y="23492"/>
                    </a:cubicBezTo>
                    <a:cubicBezTo>
                      <a:pt x="68660" y="23065"/>
                      <a:pt x="68603" y="7796"/>
                      <a:pt x="64387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54" y="1"/>
                      <a:pt x="57893" y="3580"/>
                      <a:pt x="57285" y="10854"/>
                    </a:cubicBezTo>
                    <a:cubicBezTo>
                      <a:pt x="56668" y="18118"/>
                      <a:pt x="53667" y="22020"/>
                      <a:pt x="51844" y="15383"/>
                    </a:cubicBezTo>
                    <a:cubicBezTo>
                      <a:pt x="50012" y="8746"/>
                      <a:pt x="51673" y="7483"/>
                      <a:pt x="49898" y="6951"/>
                    </a:cubicBezTo>
                    <a:cubicBezTo>
                      <a:pt x="48122" y="6429"/>
                      <a:pt x="47457" y="4634"/>
                      <a:pt x="45349" y="8319"/>
                    </a:cubicBezTo>
                    <a:cubicBezTo>
                      <a:pt x="43241" y="12012"/>
                      <a:pt x="44238" y="8746"/>
                      <a:pt x="42235" y="9059"/>
                    </a:cubicBezTo>
                    <a:cubicBezTo>
                      <a:pt x="40241" y="9373"/>
                      <a:pt x="40744" y="13683"/>
                      <a:pt x="39073" y="15582"/>
                    </a:cubicBezTo>
                    <a:cubicBezTo>
                      <a:pt x="37411" y="17481"/>
                      <a:pt x="35579" y="9790"/>
                      <a:pt x="33689" y="8214"/>
                    </a:cubicBezTo>
                    <a:cubicBezTo>
                      <a:pt x="31800" y="6638"/>
                      <a:pt x="30917" y="9164"/>
                      <a:pt x="28923" y="15582"/>
                    </a:cubicBezTo>
                    <a:cubicBezTo>
                      <a:pt x="26919" y="22011"/>
                      <a:pt x="27916" y="18118"/>
                      <a:pt x="26758" y="16532"/>
                    </a:cubicBezTo>
                    <a:cubicBezTo>
                      <a:pt x="25590" y="14956"/>
                      <a:pt x="24973" y="25704"/>
                      <a:pt x="23539" y="28961"/>
                    </a:cubicBezTo>
                    <a:cubicBezTo>
                      <a:pt x="2209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68" y="22011"/>
                    </a:cubicBezTo>
                    <a:cubicBezTo>
                      <a:pt x="1449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6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86"/>
                    </a:cubicBezTo>
                  </a:path>
                </a:pathLst>
              </a:custGeom>
              <a:solidFill>
                <a:schemeClr val="accent1"/>
              </a:solidFill>
              <a:ln cap="flat" cmpd="sng" w="9025">
                <a:solidFill>
                  <a:schemeClr val="accent2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9"/>
              <p:cNvSpPr/>
              <p:nvPr/>
            </p:nvSpPr>
            <p:spPr>
              <a:xfrm>
                <a:off x="570480" y="2710576"/>
                <a:ext cx="1182654" cy="536836"/>
              </a:xfrm>
              <a:custGeom>
                <a:rect b="b" l="l" r="r" t="t"/>
                <a:pathLst>
                  <a:path extrusionOk="0" fill="none" h="36757" w="80976">
                    <a:moveTo>
                      <a:pt x="80976" y="17273"/>
                    </a:moveTo>
                    <a:cubicBezTo>
                      <a:pt x="80757" y="17273"/>
                      <a:pt x="78754" y="16646"/>
                      <a:pt x="77149" y="18754"/>
                    </a:cubicBezTo>
                    <a:cubicBezTo>
                      <a:pt x="75535" y="20862"/>
                      <a:pt x="74984" y="19380"/>
                      <a:pt x="74035" y="18754"/>
                    </a:cubicBezTo>
                    <a:cubicBezTo>
                      <a:pt x="73095" y="18118"/>
                      <a:pt x="72316" y="23910"/>
                      <a:pt x="70483" y="23492"/>
                    </a:cubicBezTo>
                    <a:cubicBezTo>
                      <a:pt x="68651" y="23065"/>
                      <a:pt x="68594" y="7796"/>
                      <a:pt x="64378" y="8641"/>
                    </a:cubicBezTo>
                    <a:cubicBezTo>
                      <a:pt x="60162" y="9477"/>
                      <a:pt x="62270" y="7369"/>
                      <a:pt x="60162" y="3685"/>
                    </a:cubicBezTo>
                    <a:cubicBezTo>
                      <a:pt x="58045" y="1"/>
                      <a:pt x="57883" y="3580"/>
                      <a:pt x="57275" y="10854"/>
                    </a:cubicBezTo>
                    <a:cubicBezTo>
                      <a:pt x="56668" y="18118"/>
                      <a:pt x="53667" y="22020"/>
                      <a:pt x="51835" y="15383"/>
                    </a:cubicBezTo>
                    <a:cubicBezTo>
                      <a:pt x="50002" y="8746"/>
                      <a:pt x="51664" y="7483"/>
                      <a:pt x="49898" y="6951"/>
                    </a:cubicBezTo>
                    <a:cubicBezTo>
                      <a:pt x="48122" y="6429"/>
                      <a:pt x="47448" y="4634"/>
                      <a:pt x="45340" y="8319"/>
                    </a:cubicBezTo>
                    <a:cubicBezTo>
                      <a:pt x="43232" y="12012"/>
                      <a:pt x="44229" y="8746"/>
                      <a:pt x="42235" y="9059"/>
                    </a:cubicBezTo>
                    <a:cubicBezTo>
                      <a:pt x="40231" y="9373"/>
                      <a:pt x="40735" y="13683"/>
                      <a:pt x="39073" y="15582"/>
                    </a:cubicBezTo>
                    <a:cubicBezTo>
                      <a:pt x="37402" y="17481"/>
                      <a:pt x="35569" y="9790"/>
                      <a:pt x="33689" y="8214"/>
                    </a:cubicBezTo>
                    <a:cubicBezTo>
                      <a:pt x="31800" y="6638"/>
                      <a:pt x="30907" y="9164"/>
                      <a:pt x="28913" y="15582"/>
                    </a:cubicBezTo>
                    <a:cubicBezTo>
                      <a:pt x="26910" y="22011"/>
                      <a:pt x="27916" y="18118"/>
                      <a:pt x="26748" y="16532"/>
                    </a:cubicBezTo>
                    <a:cubicBezTo>
                      <a:pt x="25580" y="14956"/>
                      <a:pt x="24973" y="25704"/>
                      <a:pt x="23529" y="28961"/>
                    </a:cubicBezTo>
                    <a:cubicBezTo>
                      <a:pt x="22086" y="32227"/>
                      <a:pt x="20424" y="36757"/>
                      <a:pt x="18592" y="26227"/>
                    </a:cubicBezTo>
                    <a:cubicBezTo>
                      <a:pt x="16759" y="15696"/>
                      <a:pt x="16038" y="24755"/>
                      <a:pt x="15259" y="22011"/>
                    </a:cubicBezTo>
                    <a:cubicBezTo>
                      <a:pt x="14480" y="19276"/>
                      <a:pt x="13265" y="7587"/>
                      <a:pt x="10882" y="7901"/>
                    </a:cubicBezTo>
                    <a:cubicBezTo>
                      <a:pt x="8489" y="8214"/>
                      <a:pt x="7881" y="16114"/>
                      <a:pt x="6656" y="18013"/>
                    </a:cubicBezTo>
                    <a:cubicBezTo>
                      <a:pt x="5441" y="19903"/>
                      <a:pt x="3941" y="20121"/>
                      <a:pt x="2830" y="15060"/>
                    </a:cubicBezTo>
                    <a:cubicBezTo>
                      <a:pt x="1719" y="10009"/>
                      <a:pt x="1054" y="9268"/>
                      <a:pt x="0" y="9695"/>
                    </a:cubicBezTo>
                  </a:path>
                </a:pathLst>
              </a:custGeom>
              <a:noFill/>
              <a:ln cap="flat" cmpd="sng" w="9025">
                <a:solidFill>
                  <a:srgbClr val="000DFF"/>
                </a:solidFill>
                <a:prstDash val="solid"/>
                <a:miter lim="9495"/>
                <a:headEnd len="sm" w="sm" type="none"/>
                <a:tailEnd len="sm" w="sm" type="none"/>
              </a:ln>
              <a:effectLst>
                <a:outerShdw blurRad="85725" rotWithShape="0" algn="bl">
                  <a:srgbClr val="BEFAFF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5" name="Google Shape;155;p9"/>
              <p:cNvGrpSpPr/>
              <p:nvPr/>
            </p:nvGrpSpPr>
            <p:grpSpPr>
              <a:xfrm>
                <a:off x="-602160" y="2712241"/>
                <a:ext cx="1270443" cy="536982"/>
                <a:chOff x="-602160" y="2712241"/>
                <a:chExt cx="1270443" cy="536982"/>
              </a:xfrm>
            </p:grpSpPr>
            <p:sp>
              <p:nvSpPr>
                <p:cNvPr id="156" name="Google Shape;156;p9"/>
                <p:cNvSpPr/>
                <p:nvPr/>
              </p:nvSpPr>
              <p:spPr>
                <a:xfrm>
                  <a:off x="-602160" y="2712241"/>
                  <a:ext cx="1182654" cy="536982"/>
                </a:xfrm>
                <a:custGeom>
                  <a:rect b="b" l="l" r="r" t="t"/>
                  <a:pathLst>
                    <a:path extrusionOk="0" fill="none" h="36767" w="80976">
                      <a:moveTo>
                        <a:pt x="0" y="17282"/>
                      </a:moveTo>
                      <a:cubicBezTo>
                        <a:pt x="219" y="17282"/>
                        <a:pt x="2222" y="16646"/>
                        <a:pt x="3827" y="18754"/>
                      </a:cubicBezTo>
                      <a:cubicBezTo>
                        <a:pt x="5441" y="20862"/>
                        <a:pt x="5992" y="19390"/>
                        <a:pt x="6932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3" y="3590"/>
                        <a:pt x="23700" y="10854"/>
                      </a:cubicBezTo>
                      <a:cubicBezTo>
                        <a:pt x="24308" y="18127"/>
                        <a:pt x="27309" y="22020"/>
                        <a:pt x="29141" y="15383"/>
                      </a:cubicBezTo>
                      <a:cubicBezTo>
                        <a:pt x="30964" y="8746"/>
                        <a:pt x="29303" y="7483"/>
                        <a:pt x="31078" y="6961"/>
                      </a:cubicBezTo>
                      <a:cubicBezTo>
                        <a:pt x="32854" y="6429"/>
                        <a:pt x="33518" y="4644"/>
                        <a:pt x="35626" y="8328"/>
                      </a:cubicBezTo>
                      <a:cubicBezTo>
                        <a:pt x="37744" y="12012"/>
                        <a:pt x="36737" y="8746"/>
                        <a:pt x="38741" y="9059"/>
                      </a:cubicBezTo>
                      <a:cubicBezTo>
                        <a:pt x="40735" y="9382"/>
                        <a:pt x="40241" y="13693"/>
                        <a:pt x="41903" y="15592"/>
                      </a:cubicBezTo>
                      <a:cubicBezTo>
                        <a:pt x="43564" y="17491"/>
                        <a:pt x="45397" y="9800"/>
                        <a:pt x="47287" y="8214"/>
                      </a:cubicBezTo>
                      <a:cubicBezTo>
                        <a:pt x="49176" y="6638"/>
                        <a:pt x="50059" y="9164"/>
                        <a:pt x="52063" y="15592"/>
                      </a:cubicBezTo>
                      <a:cubicBezTo>
                        <a:pt x="54057" y="22011"/>
                        <a:pt x="53060" y="18118"/>
                        <a:pt x="54228" y="16541"/>
                      </a:cubicBezTo>
                      <a:cubicBezTo>
                        <a:pt x="55386" y="14965"/>
                        <a:pt x="56003" y="25704"/>
                        <a:pt x="57447" y="28971"/>
                      </a:cubicBezTo>
                      <a:cubicBezTo>
                        <a:pt x="58880" y="32237"/>
                        <a:pt x="60551" y="36766"/>
                        <a:pt x="62384" y="26236"/>
                      </a:cubicBezTo>
                      <a:cubicBezTo>
                        <a:pt x="64217" y="15696"/>
                        <a:pt x="64938" y="24755"/>
                        <a:pt x="65717" y="22020"/>
                      </a:cubicBezTo>
                      <a:cubicBezTo>
                        <a:pt x="66486" y="19276"/>
                        <a:pt x="67711" y="7587"/>
                        <a:pt x="7009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5" y="20121"/>
                        <a:pt x="78146" y="15070"/>
                      </a:cubicBezTo>
                      <a:cubicBezTo>
                        <a:pt x="79257" y="10009"/>
                        <a:pt x="7992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1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" name="Google Shape;157;p9"/>
                <p:cNvSpPr/>
                <p:nvPr/>
              </p:nvSpPr>
              <p:spPr>
                <a:xfrm>
                  <a:off x="-558200" y="2712241"/>
                  <a:ext cx="1182801" cy="536982"/>
                </a:xfrm>
                <a:custGeom>
                  <a:rect b="b" l="l" r="r" t="t"/>
                  <a:pathLst>
                    <a:path extrusionOk="0" fill="none" h="36767" w="80986">
                      <a:moveTo>
                        <a:pt x="0" y="17282"/>
                      </a:moveTo>
                      <a:cubicBezTo>
                        <a:pt x="228" y="17282"/>
                        <a:pt x="2222" y="16646"/>
                        <a:pt x="3836" y="18754"/>
                      </a:cubicBezTo>
                      <a:cubicBezTo>
                        <a:pt x="5441" y="20862"/>
                        <a:pt x="6001" y="19390"/>
                        <a:pt x="6941" y="18754"/>
                      </a:cubicBezTo>
                      <a:cubicBezTo>
                        <a:pt x="7881" y="18127"/>
                        <a:pt x="8660" y="23919"/>
                        <a:pt x="10493" y="23492"/>
                      </a:cubicBezTo>
                      <a:cubicBezTo>
                        <a:pt x="12325" y="23074"/>
                        <a:pt x="12382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93" y="3590"/>
                        <a:pt x="23710" y="10854"/>
                      </a:cubicBezTo>
                      <a:cubicBezTo>
                        <a:pt x="24327" y="18118"/>
                        <a:pt x="27318" y="22020"/>
                        <a:pt x="29151" y="15383"/>
                      </a:cubicBezTo>
                      <a:cubicBezTo>
                        <a:pt x="30983" y="8746"/>
                        <a:pt x="29312" y="7483"/>
                        <a:pt x="31088" y="6961"/>
                      </a:cubicBezTo>
                      <a:cubicBezTo>
                        <a:pt x="32863" y="6429"/>
                        <a:pt x="33537" y="4644"/>
                        <a:pt x="35645" y="8328"/>
                      </a:cubicBezTo>
                      <a:cubicBezTo>
                        <a:pt x="37753" y="12012"/>
                        <a:pt x="36756" y="8746"/>
                        <a:pt x="38750" y="9069"/>
                      </a:cubicBezTo>
                      <a:cubicBezTo>
                        <a:pt x="40744" y="9382"/>
                        <a:pt x="40251" y="13693"/>
                        <a:pt x="41912" y="15592"/>
                      </a:cubicBezTo>
                      <a:cubicBezTo>
                        <a:pt x="43583" y="17491"/>
                        <a:pt x="45416" y="9800"/>
                        <a:pt x="47296" y="8224"/>
                      </a:cubicBezTo>
                      <a:cubicBezTo>
                        <a:pt x="49186" y="6638"/>
                        <a:pt x="50069" y="9173"/>
                        <a:pt x="52072" y="15592"/>
                      </a:cubicBezTo>
                      <a:cubicBezTo>
                        <a:pt x="54066" y="22020"/>
                        <a:pt x="53069" y="18118"/>
                        <a:pt x="54237" y="16541"/>
                      </a:cubicBezTo>
                      <a:cubicBezTo>
                        <a:pt x="55405" y="14965"/>
                        <a:pt x="56013" y="25704"/>
                        <a:pt x="57456" y="28971"/>
                      </a:cubicBezTo>
                      <a:cubicBezTo>
                        <a:pt x="58890" y="32237"/>
                        <a:pt x="60561" y="36766"/>
                        <a:pt x="62394" y="26236"/>
                      </a:cubicBezTo>
                      <a:cubicBezTo>
                        <a:pt x="64226" y="15696"/>
                        <a:pt x="64948" y="24755"/>
                        <a:pt x="65726" y="22020"/>
                      </a:cubicBezTo>
                      <a:cubicBezTo>
                        <a:pt x="66505" y="19276"/>
                        <a:pt x="67720" y="7587"/>
                        <a:pt x="70113" y="7901"/>
                      </a:cubicBezTo>
                      <a:cubicBezTo>
                        <a:pt x="72496" y="8224"/>
                        <a:pt x="73104" y="16124"/>
                        <a:pt x="74329" y="18013"/>
                      </a:cubicBezTo>
                      <a:cubicBezTo>
                        <a:pt x="75554" y="19912"/>
                        <a:pt x="77045" y="20121"/>
                        <a:pt x="78156" y="15070"/>
                      </a:cubicBezTo>
                      <a:cubicBezTo>
                        <a:pt x="79267" y="10009"/>
                        <a:pt x="79941" y="9278"/>
                        <a:pt x="80985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chemeClr val="accent2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" name="Google Shape;158;p9"/>
                <p:cNvSpPr/>
                <p:nvPr/>
              </p:nvSpPr>
              <p:spPr>
                <a:xfrm>
                  <a:off x="-514386" y="2712241"/>
                  <a:ext cx="1182669" cy="536982"/>
                </a:xfrm>
                <a:custGeom>
                  <a:rect b="b" l="l" r="r" t="t"/>
                  <a:pathLst>
                    <a:path extrusionOk="0" fill="none" h="36767" w="80977">
                      <a:moveTo>
                        <a:pt x="1" y="17282"/>
                      </a:moveTo>
                      <a:cubicBezTo>
                        <a:pt x="219" y="17282"/>
                        <a:pt x="2223" y="16646"/>
                        <a:pt x="3827" y="18754"/>
                      </a:cubicBezTo>
                      <a:cubicBezTo>
                        <a:pt x="5442" y="20862"/>
                        <a:pt x="5992" y="19390"/>
                        <a:pt x="6942" y="18754"/>
                      </a:cubicBezTo>
                      <a:cubicBezTo>
                        <a:pt x="7882" y="18127"/>
                        <a:pt x="8660" y="23919"/>
                        <a:pt x="10493" y="23492"/>
                      </a:cubicBezTo>
                      <a:cubicBezTo>
                        <a:pt x="12316" y="23074"/>
                        <a:pt x="12373" y="7796"/>
                        <a:pt x="16598" y="8641"/>
                      </a:cubicBezTo>
                      <a:cubicBezTo>
                        <a:pt x="20814" y="9486"/>
                        <a:pt x="18706" y="7378"/>
                        <a:pt x="20814" y="3694"/>
                      </a:cubicBezTo>
                      <a:cubicBezTo>
                        <a:pt x="22922" y="1"/>
                        <a:pt x="23084" y="3590"/>
                        <a:pt x="23701" y="10854"/>
                      </a:cubicBezTo>
                      <a:cubicBezTo>
                        <a:pt x="24318" y="18118"/>
                        <a:pt x="27309" y="22020"/>
                        <a:pt x="29142" y="15383"/>
                      </a:cubicBezTo>
                      <a:cubicBezTo>
                        <a:pt x="30974" y="8746"/>
                        <a:pt x="29303" y="7483"/>
                        <a:pt x="31079" y="6961"/>
                      </a:cubicBezTo>
                      <a:cubicBezTo>
                        <a:pt x="32854" y="6429"/>
                        <a:pt x="33528" y="4644"/>
                        <a:pt x="35636" y="8328"/>
                      </a:cubicBezTo>
                      <a:cubicBezTo>
                        <a:pt x="37744" y="12012"/>
                        <a:pt x="36747" y="8746"/>
                        <a:pt x="38741" y="9069"/>
                      </a:cubicBezTo>
                      <a:cubicBezTo>
                        <a:pt x="40735" y="9382"/>
                        <a:pt x="40242" y="13693"/>
                        <a:pt x="41903" y="15592"/>
                      </a:cubicBezTo>
                      <a:cubicBezTo>
                        <a:pt x="43574" y="17491"/>
                        <a:pt x="45398" y="9800"/>
                        <a:pt x="47287" y="8224"/>
                      </a:cubicBezTo>
                      <a:cubicBezTo>
                        <a:pt x="49177" y="6638"/>
                        <a:pt x="50060" y="9173"/>
                        <a:pt x="52063" y="15592"/>
                      </a:cubicBezTo>
                      <a:cubicBezTo>
                        <a:pt x="54057" y="22020"/>
                        <a:pt x="53060" y="18118"/>
                        <a:pt x="54228" y="16541"/>
                      </a:cubicBezTo>
                      <a:cubicBezTo>
                        <a:pt x="55396" y="14965"/>
                        <a:pt x="56004" y="25704"/>
                        <a:pt x="57447" y="28971"/>
                      </a:cubicBezTo>
                      <a:cubicBezTo>
                        <a:pt x="58881" y="32237"/>
                        <a:pt x="60552" y="36766"/>
                        <a:pt x="62385" y="26236"/>
                      </a:cubicBezTo>
                      <a:cubicBezTo>
                        <a:pt x="64217" y="15696"/>
                        <a:pt x="64939" y="24755"/>
                        <a:pt x="65717" y="22020"/>
                      </a:cubicBezTo>
                      <a:cubicBezTo>
                        <a:pt x="66486" y="19276"/>
                        <a:pt x="67711" y="7587"/>
                        <a:pt x="70104" y="7901"/>
                      </a:cubicBezTo>
                      <a:cubicBezTo>
                        <a:pt x="72487" y="8224"/>
                        <a:pt x="73095" y="16124"/>
                        <a:pt x="74320" y="18013"/>
                      </a:cubicBezTo>
                      <a:cubicBezTo>
                        <a:pt x="75535" y="19912"/>
                        <a:pt x="77036" y="20121"/>
                        <a:pt x="78147" y="15070"/>
                      </a:cubicBezTo>
                      <a:cubicBezTo>
                        <a:pt x="79258" y="10009"/>
                        <a:pt x="79932" y="9278"/>
                        <a:pt x="80976" y="9695"/>
                      </a:cubicBezTo>
                    </a:path>
                  </a:pathLst>
                </a:custGeom>
                <a:noFill/>
                <a:ln cap="flat" cmpd="sng" w="9025">
                  <a:solidFill>
                    <a:srgbClr val="000DFF"/>
                  </a:solidFill>
                  <a:prstDash val="solid"/>
                  <a:miter lim="9495"/>
                  <a:headEnd len="sm" w="sm" type="none"/>
                  <a:tailEnd len="sm" w="sm" type="none"/>
                </a:ln>
                <a:effectLst>
                  <a:outerShdw blurRad="85725" rotWithShape="0" algn="bl">
                    <a:srgbClr val="BEFAFF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159" name="Google Shape;159;p9"/>
            <p:cNvCxnSpPr/>
            <p:nvPr/>
          </p:nvCxnSpPr>
          <p:spPr>
            <a:xfrm>
              <a:off x="5843600" y="3101591"/>
              <a:ext cx="3619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"/>
          <p:cNvSpPr txBox="1"/>
          <p:nvPr>
            <p:ph type="title"/>
          </p:nvPr>
        </p:nvSpPr>
        <p:spPr>
          <a:xfrm>
            <a:off x="3775300" y="3707877"/>
            <a:ext cx="4653600" cy="10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63" name="Google Shape;163;p10"/>
          <p:cNvCxnSpPr/>
          <p:nvPr/>
        </p:nvCxnSpPr>
        <p:spPr>
          <a:xfrm>
            <a:off x="426399" y="3612018"/>
            <a:ext cx="8289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4" name="Google Shape;164;p10"/>
          <p:cNvGrpSpPr/>
          <p:nvPr/>
        </p:nvGrpSpPr>
        <p:grpSpPr>
          <a:xfrm>
            <a:off x="6287058" y="-1034898"/>
            <a:ext cx="6977648" cy="2588364"/>
            <a:chOff x="6287058" y="-1034302"/>
            <a:chExt cx="6977648" cy="2588364"/>
          </a:xfrm>
        </p:grpSpPr>
        <p:sp>
          <p:nvSpPr>
            <p:cNvPr id="165" name="Google Shape;165;p10"/>
            <p:cNvSpPr/>
            <p:nvPr/>
          </p:nvSpPr>
          <p:spPr>
            <a:xfrm flipH="1">
              <a:off x="6632555" y="-1028712"/>
              <a:ext cx="6223010" cy="2582773"/>
            </a:xfrm>
            <a:custGeom>
              <a:rect b="b" l="l" r="r" t="t"/>
              <a:pathLst>
                <a:path extrusionOk="0" fill="none" h="70227" w="16920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21" y="17063"/>
                    <a:pt x="38761" y="35104"/>
                    <a:pt x="38628" y="35313"/>
                  </a:cubicBezTo>
                  <a:cubicBezTo>
                    <a:pt x="38504" y="35513"/>
                    <a:pt x="42207" y="70227"/>
                    <a:pt x="44458" y="35114"/>
                  </a:cubicBezTo>
                  <a:cubicBezTo>
                    <a:pt x="46699" y="0"/>
                    <a:pt x="50800" y="27859"/>
                    <a:pt x="50933" y="35313"/>
                  </a:cubicBezTo>
                  <a:cubicBezTo>
                    <a:pt x="51066" y="42767"/>
                    <a:pt x="54637" y="47078"/>
                    <a:pt x="55966" y="35114"/>
                  </a:cubicBezTo>
                  <a:cubicBezTo>
                    <a:pt x="57286" y="23150"/>
                    <a:pt x="60201" y="26872"/>
                    <a:pt x="60856" y="35114"/>
                  </a:cubicBezTo>
                  <a:cubicBezTo>
                    <a:pt x="61521" y="43356"/>
                    <a:pt x="65091" y="55709"/>
                    <a:pt x="66809" y="35114"/>
                  </a:cubicBezTo>
                  <a:cubicBezTo>
                    <a:pt x="68528" y="14519"/>
                    <a:pt x="71842" y="24517"/>
                    <a:pt x="72763" y="35114"/>
                  </a:cubicBezTo>
                  <a:cubicBezTo>
                    <a:pt x="73694" y="45701"/>
                    <a:pt x="76865" y="56497"/>
                    <a:pt x="78318" y="34876"/>
                  </a:cubicBezTo>
                  <a:cubicBezTo>
                    <a:pt x="79780" y="13256"/>
                    <a:pt x="82030" y="17073"/>
                    <a:pt x="84138" y="34876"/>
                  </a:cubicBezTo>
                  <a:cubicBezTo>
                    <a:pt x="86246" y="52680"/>
                    <a:pt x="89161" y="41390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78" y="53117"/>
                    <a:pt x="100802" y="42767"/>
                    <a:pt x="100679" y="35503"/>
                  </a:cubicBezTo>
                  <a:cubicBezTo>
                    <a:pt x="100546" y="28249"/>
                    <a:pt x="104249" y="18241"/>
                    <a:pt x="106234" y="34610"/>
                  </a:cubicBezTo>
                  <a:cubicBezTo>
                    <a:pt x="108218" y="50980"/>
                    <a:pt x="112187" y="37269"/>
                    <a:pt x="111921" y="34629"/>
                  </a:cubicBezTo>
                  <a:cubicBezTo>
                    <a:pt x="111656" y="31980"/>
                    <a:pt x="115625" y="17462"/>
                    <a:pt x="117875" y="34629"/>
                  </a:cubicBezTo>
                  <a:cubicBezTo>
                    <a:pt x="120125" y="51787"/>
                    <a:pt x="123031" y="34629"/>
                    <a:pt x="123031" y="34629"/>
                  </a:cubicBezTo>
                  <a:cubicBezTo>
                    <a:pt x="123961" y="25115"/>
                    <a:pt x="128718" y="26283"/>
                    <a:pt x="129117" y="35503"/>
                  </a:cubicBezTo>
                  <a:cubicBezTo>
                    <a:pt x="129516" y="44723"/>
                    <a:pt x="133086" y="44334"/>
                    <a:pt x="133884" y="35351"/>
                  </a:cubicBezTo>
                  <a:cubicBezTo>
                    <a:pt x="134682" y="26359"/>
                    <a:pt x="138651" y="20795"/>
                    <a:pt x="140502" y="35351"/>
                  </a:cubicBezTo>
                  <a:cubicBezTo>
                    <a:pt x="142354" y="49898"/>
                    <a:pt x="145392" y="38247"/>
                    <a:pt x="146057" y="35503"/>
                  </a:cubicBezTo>
                  <a:cubicBezTo>
                    <a:pt x="146721" y="32759"/>
                    <a:pt x="148962" y="19618"/>
                    <a:pt x="151479" y="35702"/>
                  </a:cubicBezTo>
                  <a:cubicBezTo>
                    <a:pt x="153995" y="51787"/>
                    <a:pt x="157299" y="35702"/>
                    <a:pt x="157299" y="35702"/>
                  </a:cubicBezTo>
                  <a:cubicBezTo>
                    <a:pt x="157299" y="35702"/>
                    <a:pt x="160081" y="28448"/>
                    <a:pt x="162721" y="35702"/>
                  </a:cubicBezTo>
                  <a:cubicBezTo>
                    <a:pt x="165370" y="42957"/>
                    <a:pt x="169206" y="35702"/>
                    <a:pt x="169206" y="35702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flipH="1">
              <a:off x="6522554" y="-1034302"/>
              <a:ext cx="6222643" cy="2582442"/>
            </a:xfrm>
            <a:custGeom>
              <a:rect b="b" l="l" r="r" t="t"/>
              <a:pathLst>
                <a:path extrusionOk="0" fill="none" h="70218" w="169197">
                  <a:moveTo>
                    <a:pt x="0" y="35114"/>
                  </a:moveTo>
                  <a:cubicBezTo>
                    <a:pt x="3181" y="23539"/>
                    <a:pt x="5432" y="35703"/>
                    <a:pt x="5432" y="35304"/>
                  </a:cubicBezTo>
                  <a:cubicBezTo>
                    <a:pt x="5432" y="34905"/>
                    <a:pt x="7150" y="56886"/>
                    <a:pt x="10189" y="35503"/>
                  </a:cubicBezTo>
                  <a:cubicBezTo>
                    <a:pt x="13237" y="14120"/>
                    <a:pt x="16674" y="30594"/>
                    <a:pt x="16807" y="35114"/>
                  </a:cubicBezTo>
                  <a:cubicBezTo>
                    <a:pt x="16940" y="39624"/>
                    <a:pt x="19845" y="49622"/>
                    <a:pt x="22229" y="35503"/>
                  </a:cubicBezTo>
                  <a:cubicBezTo>
                    <a:pt x="24612" y="21374"/>
                    <a:pt x="26331" y="30594"/>
                    <a:pt x="27394" y="34288"/>
                  </a:cubicBezTo>
                  <a:cubicBezTo>
                    <a:pt x="28448" y="37981"/>
                    <a:pt x="30300" y="54332"/>
                    <a:pt x="33205" y="35693"/>
                  </a:cubicBezTo>
                  <a:cubicBezTo>
                    <a:pt x="36111" y="17063"/>
                    <a:pt x="38760" y="35104"/>
                    <a:pt x="38637" y="35304"/>
                  </a:cubicBezTo>
                  <a:cubicBezTo>
                    <a:pt x="38504" y="35503"/>
                    <a:pt x="42207" y="70218"/>
                    <a:pt x="44448" y="35114"/>
                  </a:cubicBezTo>
                  <a:cubicBezTo>
                    <a:pt x="46689" y="1"/>
                    <a:pt x="50800" y="27850"/>
                    <a:pt x="50933" y="35304"/>
                  </a:cubicBezTo>
                  <a:cubicBezTo>
                    <a:pt x="51066" y="42757"/>
                    <a:pt x="54636" y="47078"/>
                    <a:pt x="55956" y="35114"/>
                  </a:cubicBezTo>
                  <a:cubicBezTo>
                    <a:pt x="57285" y="23140"/>
                    <a:pt x="60191" y="26872"/>
                    <a:pt x="60855" y="35114"/>
                  </a:cubicBezTo>
                  <a:cubicBezTo>
                    <a:pt x="61511" y="43346"/>
                    <a:pt x="65090" y="55709"/>
                    <a:pt x="66809" y="35114"/>
                  </a:cubicBezTo>
                  <a:cubicBezTo>
                    <a:pt x="68528" y="14519"/>
                    <a:pt x="71832" y="24517"/>
                    <a:pt x="72762" y="35114"/>
                  </a:cubicBezTo>
                  <a:cubicBezTo>
                    <a:pt x="73684" y="45701"/>
                    <a:pt x="76864" y="56488"/>
                    <a:pt x="78317" y="34876"/>
                  </a:cubicBezTo>
                  <a:cubicBezTo>
                    <a:pt x="79770" y="13256"/>
                    <a:pt x="82020" y="17073"/>
                    <a:pt x="84138" y="34876"/>
                  </a:cubicBezTo>
                  <a:cubicBezTo>
                    <a:pt x="86246" y="52680"/>
                    <a:pt x="89161" y="41381"/>
                    <a:pt x="89161" y="35361"/>
                  </a:cubicBezTo>
                  <a:cubicBezTo>
                    <a:pt x="89161" y="29341"/>
                    <a:pt x="93263" y="15497"/>
                    <a:pt x="94716" y="34307"/>
                  </a:cubicBezTo>
                  <a:cubicBezTo>
                    <a:pt x="96168" y="53107"/>
                    <a:pt x="100802" y="42757"/>
                    <a:pt x="100669" y="35503"/>
                  </a:cubicBezTo>
                  <a:cubicBezTo>
                    <a:pt x="100536" y="28239"/>
                    <a:pt x="104239" y="18241"/>
                    <a:pt x="106224" y="34611"/>
                  </a:cubicBezTo>
                  <a:cubicBezTo>
                    <a:pt x="108208" y="50971"/>
                    <a:pt x="112177" y="37269"/>
                    <a:pt x="111921" y="34620"/>
                  </a:cubicBezTo>
                  <a:cubicBezTo>
                    <a:pt x="111655" y="31971"/>
                    <a:pt x="115624" y="17453"/>
                    <a:pt x="117874" y="34620"/>
                  </a:cubicBezTo>
                  <a:cubicBezTo>
                    <a:pt x="120115" y="51787"/>
                    <a:pt x="123030" y="34620"/>
                    <a:pt x="123030" y="34620"/>
                  </a:cubicBezTo>
                  <a:cubicBezTo>
                    <a:pt x="123951" y="25106"/>
                    <a:pt x="128718" y="26283"/>
                    <a:pt x="129117" y="35503"/>
                  </a:cubicBezTo>
                  <a:cubicBezTo>
                    <a:pt x="129516" y="44723"/>
                    <a:pt x="133086" y="44324"/>
                    <a:pt x="133883" y="35342"/>
                  </a:cubicBezTo>
                  <a:cubicBezTo>
                    <a:pt x="134672" y="26359"/>
                    <a:pt x="138641" y="20795"/>
                    <a:pt x="140492" y="35342"/>
                  </a:cubicBezTo>
                  <a:cubicBezTo>
                    <a:pt x="142344" y="49888"/>
                    <a:pt x="145392" y="38247"/>
                    <a:pt x="146047" y="35503"/>
                  </a:cubicBezTo>
                  <a:cubicBezTo>
                    <a:pt x="146711" y="32750"/>
                    <a:pt x="148962" y="19608"/>
                    <a:pt x="151478" y="35693"/>
                  </a:cubicBezTo>
                  <a:cubicBezTo>
                    <a:pt x="153985" y="51778"/>
                    <a:pt x="157289" y="35693"/>
                    <a:pt x="157289" y="35693"/>
                  </a:cubicBezTo>
                  <a:cubicBezTo>
                    <a:pt x="157289" y="35693"/>
                    <a:pt x="160071" y="28439"/>
                    <a:pt x="162720" y="35693"/>
                  </a:cubicBezTo>
                  <a:cubicBezTo>
                    <a:pt x="165360" y="42957"/>
                    <a:pt x="169196" y="35693"/>
                    <a:pt x="169196" y="35693"/>
                  </a:cubicBez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flipH="1">
              <a:off x="6414317" y="-1028712"/>
              <a:ext cx="6222643" cy="2582773"/>
            </a:xfrm>
            <a:custGeom>
              <a:rect b="b" l="l" r="r" t="t"/>
              <a:pathLst>
                <a:path extrusionOk="0" fill="none" h="70227" w="169197">
                  <a:moveTo>
                    <a:pt x="1" y="35114"/>
                  </a:moveTo>
                  <a:cubicBezTo>
                    <a:pt x="3172" y="23539"/>
                    <a:pt x="5423" y="35712"/>
                    <a:pt x="5423" y="35313"/>
                  </a:cubicBezTo>
                  <a:cubicBezTo>
                    <a:pt x="5423" y="34914"/>
                    <a:pt x="7141" y="56886"/>
                    <a:pt x="10189" y="35503"/>
                  </a:cubicBezTo>
                  <a:cubicBezTo>
                    <a:pt x="13228" y="14129"/>
                    <a:pt x="16675" y="30604"/>
                    <a:pt x="16798" y="35114"/>
                  </a:cubicBezTo>
                  <a:cubicBezTo>
                    <a:pt x="16931" y="39624"/>
                    <a:pt x="19846" y="49632"/>
                    <a:pt x="22229" y="35503"/>
                  </a:cubicBezTo>
                  <a:cubicBezTo>
                    <a:pt x="24603" y="21384"/>
                    <a:pt x="26331" y="30604"/>
                    <a:pt x="27385" y="34297"/>
                  </a:cubicBezTo>
                  <a:cubicBezTo>
                    <a:pt x="28449" y="37991"/>
                    <a:pt x="30300" y="54332"/>
                    <a:pt x="33206" y="35702"/>
                  </a:cubicBezTo>
                  <a:cubicBezTo>
                    <a:pt x="36111" y="17063"/>
                    <a:pt x="38761" y="35104"/>
                    <a:pt x="38628" y="35313"/>
                  </a:cubicBezTo>
                  <a:cubicBezTo>
                    <a:pt x="38495" y="35513"/>
                    <a:pt x="42198" y="70227"/>
                    <a:pt x="44439" y="35114"/>
                  </a:cubicBezTo>
                  <a:cubicBezTo>
                    <a:pt x="46689" y="0"/>
                    <a:pt x="50791" y="27859"/>
                    <a:pt x="50924" y="35313"/>
                  </a:cubicBezTo>
                  <a:cubicBezTo>
                    <a:pt x="51057" y="42767"/>
                    <a:pt x="54627" y="47078"/>
                    <a:pt x="55956" y="35114"/>
                  </a:cubicBezTo>
                  <a:cubicBezTo>
                    <a:pt x="57276" y="23150"/>
                    <a:pt x="60191" y="26872"/>
                    <a:pt x="60846" y="35114"/>
                  </a:cubicBezTo>
                  <a:cubicBezTo>
                    <a:pt x="61511" y="43356"/>
                    <a:pt x="65081" y="55709"/>
                    <a:pt x="66800" y="35114"/>
                  </a:cubicBezTo>
                  <a:cubicBezTo>
                    <a:pt x="68519" y="14519"/>
                    <a:pt x="71832" y="24527"/>
                    <a:pt x="72754" y="35114"/>
                  </a:cubicBezTo>
                  <a:cubicBezTo>
                    <a:pt x="73684" y="45710"/>
                    <a:pt x="76855" y="56497"/>
                    <a:pt x="78308" y="34876"/>
                  </a:cubicBezTo>
                  <a:cubicBezTo>
                    <a:pt x="79771" y="13256"/>
                    <a:pt x="82021" y="17073"/>
                    <a:pt x="84129" y="34876"/>
                  </a:cubicBezTo>
                  <a:cubicBezTo>
                    <a:pt x="86237" y="52680"/>
                    <a:pt x="89152" y="41390"/>
                    <a:pt x="89152" y="35370"/>
                  </a:cubicBezTo>
                  <a:cubicBezTo>
                    <a:pt x="89152" y="29341"/>
                    <a:pt x="93254" y="15497"/>
                    <a:pt x="94716" y="34307"/>
                  </a:cubicBezTo>
                  <a:cubicBezTo>
                    <a:pt x="96169" y="53117"/>
                    <a:pt x="100793" y="42767"/>
                    <a:pt x="100670" y="35503"/>
                  </a:cubicBezTo>
                  <a:cubicBezTo>
                    <a:pt x="100537" y="28249"/>
                    <a:pt x="104240" y="18241"/>
                    <a:pt x="106224" y="34610"/>
                  </a:cubicBezTo>
                  <a:cubicBezTo>
                    <a:pt x="108209" y="50980"/>
                    <a:pt x="112178" y="37269"/>
                    <a:pt x="111912" y="34629"/>
                  </a:cubicBezTo>
                  <a:cubicBezTo>
                    <a:pt x="111646" y="31980"/>
                    <a:pt x="115615" y="17462"/>
                    <a:pt x="117865" y="34629"/>
                  </a:cubicBezTo>
                  <a:cubicBezTo>
                    <a:pt x="120116" y="51787"/>
                    <a:pt x="123021" y="34629"/>
                    <a:pt x="123021" y="34629"/>
                  </a:cubicBezTo>
                  <a:cubicBezTo>
                    <a:pt x="123952" y="25115"/>
                    <a:pt x="128719" y="26283"/>
                    <a:pt x="129108" y="35503"/>
                  </a:cubicBezTo>
                  <a:cubicBezTo>
                    <a:pt x="129507" y="44723"/>
                    <a:pt x="133077" y="44334"/>
                    <a:pt x="133874" y="35351"/>
                  </a:cubicBezTo>
                  <a:cubicBezTo>
                    <a:pt x="134663" y="26359"/>
                    <a:pt x="138641" y="20795"/>
                    <a:pt x="140493" y="35351"/>
                  </a:cubicBezTo>
                  <a:cubicBezTo>
                    <a:pt x="142344" y="49898"/>
                    <a:pt x="145383" y="38247"/>
                    <a:pt x="146047" y="35503"/>
                  </a:cubicBezTo>
                  <a:cubicBezTo>
                    <a:pt x="146703" y="32759"/>
                    <a:pt x="148953" y="19618"/>
                    <a:pt x="151469" y="35702"/>
                  </a:cubicBezTo>
                  <a:cubicBezTo>
                    <a:pt x="153985" y="51787"/>
                    <a:pt x="157290" y="35702"/>
                    <a:pt x="157290" y="35702"/>
                  </a:cubicBezTo>
                  <a:cubicBezTo>
                    <a:pt x="157290" y="35702"/>
                    <a:pt x="160062" y="28448"/>
                    <a:pt x="162712" y="35702"/>
                  </a:cubicBezTo>
                  <a:cubicBezTo>
                    <a:pt x="165361" y="42957"/>
                    <a:pt x="169197" y="35702"/>
                    <a:pt x="169197" y="35702"/>
                  </a:cubicBezTo>
                </a:path>
              </a:pathLst>
            </a:custGeom>
            <a:noFill/>
            <a:ln cap="flat" cmpd="sng" w="9025">
              <a:solidFill>
                <a:schemeClr val="dk2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flipH="1">
              <a:off x="6287058" y="280883"/>
              <a:ext cx="6977648" cy="37"/>
            </a:xfrm>
            <a:custGeom>
              <a:rect b="b" l="l" r="r" t="t"/>
              <a:pathLst>
                <a:path extrusionOk="0" fill="none" h="1" w="189726">
                  <a:moveTo>
                    <a:pt x="1" y="1"/>
                  </a:moveTo>
                  <a:lnTo>
                    <a:pt x="189725" y="1"/>
                  </a:lnTo>
                </a:path>
              </a:pathLst>
            </a:custGeom>
            <a:noFill/>
            <a:ln cap="flat" cmpd="sng" w="9025">
              <a:solidFill>
                <a:schemeClr val="lt1"/>
              </a:solidFill>
              <a:prstDash val="solid"/>
              <a:miter lim="9495"/>
              <a:headEnd len="sm" w="sm" type="none"/>
              <a:tailEnd len="sm" w="sm" type="none"/>
            </a:ln>
            <a:effectLst>
              <a:outerShdw blurRad="85725" rotWithShape="0" algn="bl">
                <a:srgbClr val="FFEBF8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udiowide"/>
              <a:buNone/>
              <a:defRPr b="1" sz="3000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●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○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■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●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○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■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●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○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Asap"/>
              <a:buChar char="■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9.jpg"/><Relationship Id="rId5" Type="http://schemas.openxmlformats.org/officeDocument/2006/relationships/image" Target="../media/image15.jpg"/><Relationship Id="rId6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Relationship Id="rId4" Type="http://schemas.openxmlformats.org/officeDocument/2006/relationships/image" Target="../media/image31.jpg"/><Relationship Id="rId5" Type="http://schemas.openxmlformats.org/officeDocument/2006/relationships/image" Target="../media/image3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Relationship Id="rId4" Type="http://schemas.openxmlformats.org/officeDocument/2006/relationships/image" Target="../media/image38.jpg"/><Relationship Id="rId5" Type="http://schemas.openxmlformats.org/officeDocument/2006/relationships/image" Target="../media/image37.jpg"/><Relationship Id="rId6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Relationship Id="rId4" Type="http://schemas.openxmlformats.org/officeDocument/2006/relationships/image" Target="../media/image40.jpg"/><Relationship Id="rId5" Type="http://schemas.openxmlformats.org/officeDocument/2006/relationships/image" Target="../media/image39.jpg"/><Relationship Id="rId6" Type="http://schemas.openxmlformats.org/officeDocument/2006/relationships/image" Target="../media/image4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g"/><Relationship Id="rId4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www.sciencebuddies.org/science-fair-projects/project-ideas/Phys_p101/physics/paper-speaker-frequency-response" TargetMode="External"/><Relationship Id="rId4" Type="http://schemas.openxmlformats.org/officeDocument/2006/relationships/hyperlink" Target="https://www.youtube.com/watch?v=liSEwqdq7aA" TargetMode="External"/><Relationship Id="rId5" Type="http://schemas.openxmlformats.org/officeDocument/2006/relationships/hyperlink" Target="https://bestanimations.com/media/speakers/1424021061speaker-subwoofer-animation-12.gif" TargetMode="External"/><Relationship Id="rId6" Type="http://schemas.openxmlformats.org/officeDocument/2006/relationships/hyperlink" Target="https://www.vle.lt/straipsnis/garsa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"/>
          <p:cNvSpPr txBox="1"/>
          <p:nvPr>
            <p:ph idx="4294967295" type="ctrTitle"/>
          </p:nvPr>
        </p:nvSpPr>
        <p:spPr>
          <a:xfrm>
            <a:off x="1451525" y="997625"/>
            <a:ext cx="65166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Paprasčiausio garsiakalbio konstravimas</a:t>
            </a:r>
            <a:endParaRPr sz="5400"/>
          </a:p>
        </p:txBody>
      </p:sp>
      <p:sp>
        <p:nvSpPr>
          <p:cNvPr id="592" name="Google Shape;592;p34"/>
          <p:cNvSpPr txBox="1"/>
          <p:nvPr>
            <p:ph idx="4294967295" type="subTitle"/>
          </p:nvPr>
        </p:nvSpPr>
        <p:spPr>
          <a:xfrm>
            <a:off x="210700" y="3286026"/>
            <a:ext cx="3841800" cy="16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lt" sz="1500">
                <a:solidFill>
                  <a:srgbClr val="FFFFFF"/>
                </a:solidFill>
              </a:rPr>
              <a:t>Darbą atliko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lt" sz="1500">
                <a:solidFill>
                  <a:srgbClr val="FFFFFF"/>
                </a:solidFill>
              </a:rPr>
              <a:t>Biržų „Saulės” gimnazijos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lt" sz="1500">
                <a:solidFill>
                  <a:srgbClr val="FFFFFF"/>
                </a:solidFill>
              </a:rPr>
              <a:t>2b klasės mokinės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lt" sz="1500">
                <a:solidFill>
                  <a:srgbClr val="FFFFFF"/>
                </a:solidFill>
              </a:rPr>
              <a:t>Gabrielė Likaitė ir Roberta Šimėnaitė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lt" sz="1500">
                <a:solidFill>
                  <a:srgbClr val="FFFFFF"/>
                </a:solidFill>
              </a:rPr>
              <a:t>Darbo vadovė Virginija Butienė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1600"/>
              </a:spcAft>
              <a:buSzPts val="275"/>
              <a:buNone/>
            </a:pPr>
            <a:r>
              <a:t/>
            </a:r>
            <a:endParaRPr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3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Magnetizmas</a:t>
            </a:r>
            <a:endParaRPr/>
          </a:p>
        </p:txBody>
      </p:sp>
      <p:sp>
        <p:nvSpPr>
          <p:cNvPr id="649" name="Google Shape;649;p43"/>
          <p:cNvSpPr txBox="1"/>
          <p:nvPr>
            <p:ph idx="1" type="body"/>
          </p:nvPr>
        </p:nvSpPr>
        <p:spPr>
          <a:xfrm>
            <a:off x="720000" y="1322575"/>
            <a:ext cx="4676400" cy="12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lt" sz="2000"/>
              <a:t>Magnetizmas </a:t>
            </a:r>
            <a:r>
              <a:rPr lang="lt" sz="2000"/>
              <a:t>- magnetų, įmagnetintų medžiagų ir laidininkų, kuriais teka elektros srovė, sąveika.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0" name="Google Shape;6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150" y="1660500"/>
            <a:ext cx="2292975" cy="22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700" y="2673200"/>
            <a:ext cx="2920150" cy="195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Garsiakalbio veikimas</a:t>
            </a:r>
            <a:endParaRPr/>
          </a:p>
        </p:txBody>
      </p:sp>
      <p:pic>
        <p:nvPicPr>
          <p:cNvPr id="657" name="Google Shape;6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225" y="1586625"/>
            <a:ext cx="2980350" cy="25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44"/>
          <p:cNvSpPr txBox="1"/>
          <p:nvPr/>
        </p:nvSpPr>
        <p:spPr>
          <a:xfrm>
            <a:off x="632825" y="1202125"/>
            <a:ext cx="4763400" cy="3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Asap"/>
              <a:buAutoNum type="arabicPeriod"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Elektros srovei tekant per ritę, susidaro elektromagnetinis laukas, kuris sąveikauja su nuolatinio magneto kuriamu magnetiniu lauku. 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Asap"/>
              <a:buAutoNum type="arabicPeriod"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Susidariusios magnetinės jėgos stumia ir traukia garsiakalbį aukštyn ir žemyn taip versdamos jį vibruoti. 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Asap"/>
              <a:buAutoNum type="arabicPeriod"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Kai garsiakalbis vibruoja, jis virpina ore esančias daleles ir garsiakalbis ima skleisti garsą.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Garsumo lentelė</a:t>
            </a:r>
            <a:endParaRPr/>
          </a:p>
        </p:txBody>
      </p:sp>
      <p:pic>
        <p:nvPicPr>
          <p:cNvPr id="664" name="Google Shape;664;p45"/>
          <p:cNvPicPr preferRelativeResize="0"/>
          <p:nvPr/>
        </p:nvPicPr>
        <p:blipFill rotWithShape="1">
          <a:blip r:embed="rId3">
            <a:alphaModFix/>
          </a:blip>
          <a:srcRect b="5783" l="4341" r="4442" t="7636"/>
          <a:stretch/>
        </p:blipFill>
        <p:spPr>
          <a:xfrm>
            <a:off x="1618063" y="1284575"/>
            <a:ext cx="5907876" cy="3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Tiriamojo darbo priemonės</a:t>
            </a:r>
            <a:endParaRPr/>
          </a:p>
        </p:txBody>
      </p:sp>
      <p:sp>
        <p:nvSpPr>
          <p:cNvPr id="670" name="Google Shape;670;p46"/>
          <p:cNvSpPr txBox="1"/>
          <p:nvPr>
            <p:ph idx="1" type="body"/>
          </p:nvPr>
        </p:nvSpPr>
        <p:spPr>
          <a:xfrm>
            <a:off x="828950" y="1453325"/>
            <a:ext cx="2974200" cy="29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Viela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Plastikinis butelis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Skarda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Magnetai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Kontaktinės kaladėlės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Popierinė lėkštė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Spausdin</a:t>
            </a:r>
            <a:r>
              <a:rPr lang="lt" sz="1800"/>
              <a:t>imo popierius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AutoNum type="arabicPeriod"/>
            </a:pPr>
            <a:r>
              <a:rPr lang="lt" sz="1800"/>
              <a:t>Kartotinis popierius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71" name="Google Shape;6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425" y="1453350"/>
            <a:ext cx="4222577" cy="290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7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Tiriamojo darbo priemonės</a:t>
            </a:r>
            <a:endParaRPr/>
          </a:p>
        </p:txBody>
      </p:sp>
      <p:sp>
        <p:nvSpPr>
          <p:cNvPr id="677" name="Google Shape;677;p47"/>
          <p:cNvSpPr txBox="1"/>
          <p:nvPr>
            <p:ph idx="1" type="body"/>
          </p:nvPr>
        </p:nvSpPr>
        <p:spPr>
          <a:xfrm>
            <a:off x="589225" y="1146850"/>
            <a:ext cx="4585800" cy="13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00FF00"/>
                </a:solidFill>
              </a:rPr>
              <a:t>9.</a:t>
            </a:r>
            <a:r>
              <a:rPr lang="lt" sz="1800"/>
              <a:t>     Ausinių laidas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00FF00"/>
                </a:solidFill>
              </a:rPr>
              <a:t>10</a:t>
            </a:r>
            <a:r>
              <a:rPr lang="lt" sz="1800">
                <a:solidFill>
                  <a:srgbClr val="00FF00"/>
                </a:solidFill>
              </a:rPr>
              <a:t>.</a:t>
            </a:r>
            <a:r>
              <a:rPr lang="lt" sz="1800">
                <a:solidFill>
                  <a:schemeClr val="accent4"/>
                </a:solidFill>
              </a:rPr>
              <a:t> </a:t>
            </a:r>
            <a:r>
              <a:rPr lang="lt" sz="1800"/>
              <a:t>  Mobilusis telefonas nr. 1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00FF00"/>
                </a:solidFill>
              </a:rPr>
              <a:t>11.</a:t>
            </a:r>
            <a:r>
              <a:rPr lang="lt" sz="1800"/>
              <a:t>   Mobilusis telefonas nr. 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00FF00"/>
                </a:solidFill>
              </a:rPr>
              <a:t>12.  </a:t>
            </a:r>
            <a:r>
              <a:rPr lang="lt" sz="1800"/>
              <a:t> Phyphox (programėlė garsui matuoti)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78" name="Google Shape;6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200" y="1404025"/>
            <a:ext cx="1656349" cy="16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275" y="2190462"/>
            <a:ext cx="1474399" cy="19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123339" y="2312987"/>
            <a:ext cx="1916799" cy="272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2350" y="2696875"/>
            <a:ext cx="1474400" cy="1955702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7"/>
          <p:cNvSpPr/>
          <p:nvPr/>
        </p:nvSpPr>
        <p:spPr>
          <a:xfrm>
            <a:off x="8329600" y="2794125"/>
            <a:ext cx="178067" cy="213875"/>
          </a:xfrm>
          <a:custGeom>
            <a:rect b="b" l="l" r="r" t="t"/>
            <a:pathLst>
              <a:path extrusionOk="0" h="8555" w="9388">
                <a:moveTo>
                  <a:pt x="1542" y="1473"/>
                </a:moveTo>
                <a:cubicBezTo>
                  <a:pt x="2431" y="288"/>
                  <a:pt x="4853" y="-445"/>
                  <a:pt x="5901" y="602"/>
                </a:cubicBezTo>
                <a:cubicBezTo>
                  <a:pt x="8040" y="2739"/>
                  <a:pt x="2226" y="10605"/>
                  <a:pt x="670" y="8012"/>
                </a:cubicBezTo>
                <a:cubicBezTo>
                  <a:pt x="72" y="7015"/>
                  <a:pt x="-370" y="5044"/>
                  <a:pt x="670" y="4525"/>
                </a:cubicBezTo>
                <a:cubicBezTo>
                  <a:pt x="2476" y="3624"/>
                  <a:pt x="4096" y="8479"/>
                  <a:pt x="5901" y="7576"/>
                </a:cubicBezTo>
                <a:cubicBezTo>
                  <a:pt x="7371" y="6841"/>
                  <a:pt x="7918" y="4824"/>
                  <a:pt x="9388" y="4089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3" name="Google Shape;683;p47"/>
          <p:cNvSpPr/>
          <p:nvPr/>
        </p:nvSpPr>
        <p:spPr>
          <a:xfrm>
            <a:off x="8193400" y="2794125"/>
            <a:ext cx="109555" cy="213866"/>
          </a:xfrm>
          <a:custGeom>
            <a:rect b="b" l="l" r="r" t="t"/>
            <a:pathLst>
              <a:path extrusionOk="0" h="8842" w="5132">
                <a:moveTo>
                  <a:pt x="0" y="5032"/>
                </a:moveTo>
                <a:cubicBezTo>
                  <a:pt x="826" y="4207"/>
                  <a:pt x="4318" y="-556"/>
                  <a:pt x="4953" y="79"/>
                </a:cubicBezTo>
                <a:cubicBezTo>
                  <a:pt x="5588" y="714"/>
                  <a:pt x="4001" y="7382"/>
                  <a:pt x="3810" y="8842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8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Schema</a:t>
            </a:r>
            <a:endParaRPr/>
          </a:p>
        </p:txBody>
      </p:sp>
      <p:pic>
        <p:nvPicPr>
          <p:cNvPr id="689" name="Google Shape;6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687" y="1157600"/>
            <a:ext cx="4762624" cy="357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9"/>
          <p:cNvSpPr txBox="1"/>
          <p:nvPr>
            <p:ph type="title"/>
          </p:nvPr>
        </p:nvSpPr>
        <p:spPr>
          <a:xfrm>
            <a:off x="936125" y="1427525"/>
            <a:ext cx="6850200" cy="18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I bandymas</a:t>
            </a:r>
            <a:endParaRPr sz="5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0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I bandymo informacija</a:t>
            </a:r>
            <a:endParaRPr/>
          </a:p>
        </p:txBody>
      </p:sp>
      <p:sp>
        <p:nvSpPr>
          <p:cNvPr id="700" name="Google Shape;700;p50"/>
          <p:cNvSpPr txBox="1"/>
          <p:nvPr>
            <p:ph idx="1" type="body"/>
          </p:nvPr>
        </p:nvSpPr>
        <p:spPr>
          <a:xfrm>
            <a:off x="720000" y="13893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Medžiaga (iš kurios pagamintas garsiakalbis):</a:t>
            </a:r>
            <a:r>
              <a:rPr lang="lt" sz="2600"/>
              <a:t> </a:t>
            </a:r>
            <a:r>
              <a:rPr lang="lt" sz="2600"/>
              <a:t>spausdinimo</a:t>
            </a:r>
            <a:r>
              <a:rPr lang="lt" sz="2600"/>
              <a:t> popierius, kartoninis popierius, popierinė lėkštė, skarda, plastikas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Viela:</a:t>
            </a:r>
            <a:r>
              <a:rPr lang="lt" sz="2600"/>
              <a:t> varinė, 0.5 mm storio, 50 cm ilgio (visuose vienoda)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Magneto tipas:</a:t>
            </a:r>
            <a:r>
              <a:rPr lang="lt" sz="2600"/>
              <a:t> strypinis (visuose vienodas)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51"/>
          <p:cNvPicPr preferRelativeResize="0"/>
          <p:nvPr/>
        </p:nvPicPr>
        <p:blipFill rotWithShape="1">
          <a:blip r:embed="rId3">
            <a:alphaModFix/>
          </a:blip>
          <a:srcRect b="8334" l="0" r="0" t="25676"/>
          <a:stretch/>
        </p:blipFill>
        <p:spPr>
          <a:xfrm rot="10800000">
            <a:off x="828803" y="276789"/>
            <a:ext cx="7486397" cy="3705024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1"/>
          <p:cNvSpPr txBox="1"/>
          <p:nvPr/>
        </p:nvSpPr>
        <p:spPr>
          <a:xfrm>
            <a:off x="922500" y="4108150"/>
            <a:ext cx="729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Iš visų 5 medžiagų iškirpome po skritulį ir po juostelę. Skritulius susukome į kūgio formą, o juosteles į cilindrus.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52"/>
          <p:cNvPicPr preferRelativeResize="0"/>
          <p:nvPr/>
        </p:nvPicPr>
        <p:blipFill rotWithShape="1">
          <a:blip r:embed="rId3">
            <a:alphaModFix/>
          </a:blip>
          <a:srcRect b="2591" l="22376" r="5254" t="2818"/>
          <a:stretch/>
        </p:blipFill>
        <p:spPr>
          <a:xfrm rot="-5400000">
            <a:off x="2635627" y="-1289813"/>
            <a:ext cx="3784224" cy="6594877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2"/>
          <p:cNvSpPr txBox="1"/>
          <p:nvPr/>
        </p:nvSpPr>
        <p:spPr>
          <a:xfrm>
            <a:off x="1136838" y="4075000"/>
            <a:ext cx="678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Aplink kiekvieną cilindrą apvyniojome vienodo ilgio vielą, bet palikome abu galus ilgesnius, nes jų vėliau prireiks.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5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Turinys</a:t>
            </a:r>
            <a:endParaRPr/>
          </a:p>
        </p:txBody>
      </p:sp>
      <p:sp>
        <p:nvSpPr>
          <p:cNvPr id="598" name="Google Shape;598;p35"/>
          <p:cNvSpPr txBox="1"/>
          <p:nvPr>
            <p:ph idx="1" type="body"/>
          </p:nvPr>
        </p:nvSpPr>
        <p:spPr>
          <a:xfrm>
            <a:off x="720000" y="1322575"/>
            <a:ext cx="7704000" cy="33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Darbo tikslas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Hipotezė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Teorija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Priemonės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Schema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Darbo eiga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Rezultatai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Apibendrinimas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Išvados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 sz="1800"/>
              <a:t>Šaltiniai 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53"/>
          <p:cNvPicPr preferRelativeResize="0"/>
          <p:nvPr/>
        </p:nvPicPr>
        <p:blipFill rotWithShape="1">
          <a:blip r:embed="rId3">
            <a:alphaModFix/>
          </a:blip>
          <a:srcRect b="15927" l="0" r="0" t="26007"/>
          <a:stretch/>
        </p:blipFill>
        <p:spPr>
          <a:xfrm>
            <a:off x="914463" y="524300"/>
            <a:ext cx="7315077" cy="31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/>
          <p:nvPr/>
        </p:nvSpPr>
        <p:spPr>
          <a:xfrm>
            <a:off x="1137450" y="4086050"/>
            <a:ext cx="6869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Kiekvienam kūgiui su cilindru pagaminome popierinį stovą ir viską suklijavome taip, kaip buvo pavaizduota schemoje.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54"/>
          <p:cNvPicPr preferRelativeResize="0"/>
          <p:nvPr/>
        </p:nvPicPr>
        <p:blipFill rotWithShape="1">
          <a:blip r:embed="rId3">
            <a:alphaModFix/>
          </a:blip>
          <a:srcRect b="0" l="0" r="0" t="8900"/>
          <a:stretch/>
        </p:blipFill>
        <p:spPr>
          <a:xfrm>
            <a:off x="1952536" y="225650"/>
            <a:ext cx="5238927" cy="3579448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54"/>
          <p:cNvSpPr txBox="1"/>
          <p:nvPr/>
        </p:nvSpPr>
        <p:spPr>
          <a:xfrm>
            <a:off x="1143000" y="3864800"/>
            <a:ext cx="685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Tada sujungėme plikus ausinių laidus su garsiakalbių vielos galiukais, panaudodamos sujungimo kaladėles, o ausinių kištuką įkišome į ausinių lizdą telefone.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5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Rezultatų lentelė</a:t>
            </a:r>
            <a:endParaRPr/>
          </a:p>
        </p:txBody>
      </p:sp>
      <p:pic>
        <p:nvPicPr>
          <p:cNvPr id="730" name="Google Shape;73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512" y="1297700"/>
            <a:ext cx="7004974" cy="323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6"/>
          <p:cNvSpPr txBox="1"/>
          <p:nvPr>
            <p:ph type="title"/>
          </p:nvPr>
        </p:nvSpPr>
        <p:spPr>
          <a:xfrm>
            <a:off x="720000" y="384986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I bandymo rezultatai</a:t>
            </a:r>
            <a:endParaRPr/>
          </a:p>
        </p:txBody>
      </p:sp>
      <p:pic>
        <p:nvPicPr>
          <p:cNvPr id="736" name="Google Shape;7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812" y="2070425"/>
            <a:ext cx="3305825" cy="247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162" y="817076"/>
            <a:ext cx="1395000" cy="1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6"/>
          <p:cNvSpPr txBox="1"/>
          <p:nvPr/>
        </p:nvSpPr>
        <p:spPr>
          <a:xfrm>
            <a:off x="720000" y="1874275"/>
            <a:ext cx="3955800" cy="2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Išsiaiškinome, kad garsiausiai grojo garsiakalbis, kurio kūgis ir cilindras buvo pagaminti iš skardos. Taip tikriausiai yra dėl to, nes skardos paviršius geriausiai atspindėjo garso bangas.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7"/>
          <p:cNvSpPr txBox="1"/>
          <p:nvPr>
            <p:ph type="title"/>
          </p:nvPr>
        </p:nvSpPr>
        <p:spPr>
          <a:xfrm>
            <a:off x="925250" y="1026911"/>
            <a:ext cx="68502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II bandymas</a:t>
            </a:r>
            <a:endParaRPr sz="5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8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II bandymo informacija</a:t>
            </a:r>
            <a:endParaRPr/>
          </a:p>
        </p:txBody>
      </p:sp>
      <p:sp>
        <p:nvSpPr>
          <p:cNvPr id="749" name="Google Shape;749;p58"/>
          <p:cNvSpPr txBox="1"/>
          <p:nvPr>
            <p:ph idx="1" type="body"/>
          </p:nvPr>
        </p:nvSpPr>
        <p:spPr>
          <a:xfrm>
            <a:off x="720000" y="1567500"/>
            <a:ext cx="7704000" cy="24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Medžiaga (iš kurios pagamintas garsiakalbis):</a:t>
            </a:r>
            <a:r>
              <a:rPr lang="lt" sz="2600"/>
              <a:t> skarda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Viela:</a:t>
            </a:r>
            <a:r>
              <a:rPr lang="lt" sz="2600"/>
              <a:t> varinė; 0.5, 0.4, 0.7 ir 0.1 mm storio; 50 cm ilgio (visuose vienodas ilgis)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Magneto tipas:</a:t>
            </a:r>
            <a:r>
              <a:rPr lang="lt" sz="2600"/>
              <a:t> strypinis (visuose vienodas)</a:t>
            </a:r>
            <a:endParaRPr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26050" y="-267937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59"/>
          <p:cNvSpPr txBox="1"/>
          <p:nvPr/>
        </p:nvSpPr>
        <p:spPr>
          <a:xfrm>
            <a:off x="2073050" y="611525"/>
            <a:ext cx="90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0,4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56" name="Google Shape;756;p59"/>
          <p:cNvSpPr txBox="1"/>
          <p:nvPr/>
        </p:nvSpPr>
        <p:spPr>
          <a:xfrm>
            <a:off x="3336175" y="677900"/>
            <a:ext cx="7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0,5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57" name="Google Shape;757;p59"/>
          <p:cNvSpPr txBox="1"/>
          <p:nvPr/>
        </p:nvSpPr>
        <p:spPr>
          <a:xfrm>
            <a:off x="4465800" y="775450"/>
            <a:ext cx="83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0,1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58" name="Google Shape;758;p59"/>
          <p:cNvSpPr txBox="1"/>
          <p:nvPr/>
        </p:nvSpPr>
        <p:spPr>
          <a:xfrm>
            <a:off x="5868075" y="452600"/>
            <a:ext cx="83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0,7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59" name="Google Shape;759;p59"/>
          <p:cNvSpPr txBox="1"/>
          <p:nvPr/>
        </p:nvSpPr>
        <p:spPr>
          <a:xfrm>
            <a:off x="1409813" y="4207725"/>
            <a:ext cx="606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Skirtingo storio vielos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60"/>
          <p:cNvPicPr preferRelativeResize="0"/>
          <p:nvPr/>
        </p:nvPicPr>
        <p:blipFill rotWithShape="1">
          <a:blip r:embed="rId3">
            <a:alphaModFix/>
          </a:blip>
          <a:srcRect b="15554" l="0" r="15888" t="0"/>
          <a:stretch/>
        </p:blipFill>
        <p:spPr>
          <a:xfrm>
            <a:off x="284925" y="411450"/>
            <a:ext cx="2681702" cy="20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350" y="415525"/>
            <a:ext cx="2681702" cy="20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925" y="2672100"/>
            <a:ext cx="2681702" cy="201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2350" y="2672088"/>
            <a:ext cx="2681702" cy="20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60"/>
          <p:cNvSpPr txBox="1"/>
          <p:nvPr/>
        </p:nvSpPr>
        <p:spPr>
          <a:xfrm>
            <a:off x="3144088" y="940200"/>
            <a:ext cx="2920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Visus garsiakalbius konstravome tokiu pat būdu kaip ir 1-ame bandyme, tik šiuo atveju visų garsiakalbių kūgiai ir cilindrai buvo pagaminti iš skardos ir kiekvieno garsiakalbio cilindrą apvyniojome skirtingo storio viela.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1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Rezultatų lentelė</a:t>
            </a:r>
            <a:endParaRPr/>
          </a:p>
        </p:txBody>
      </p:sp>
      <p:pic>
        <p:nvPicPr>
          <p:cNvPr id="774" name="Google Shape;77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325" y="1467925"/>
            <a:ext cx="7282801" cy="289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2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II bandymo rezultatai</a:t>
            </a:r>
            <a:endParaRPr/>
          </a:p>
        </p:txBody>
      </p:sp>
      <p:pic>
        <p:nvPicPr>
          <p:cNvPr id="780" name="Google Shape;78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350" y="2061250"/>
            <a:ext cx="3356549" cy="251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125" y="839026"/>
            <a:ext cx="1395000" cy="1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62"/>
          <p:cNvSpPr txBox="1"/>
          <p:nvPr/>
        </p:nvSpPr>
        <p:spPr>
          <a:xfrm>
            <a:off x="720000" y="1902650"/>
            <a:ext cx="30417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Išsiaiškinome</a:t>
            </a: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, kad geriausiai veikė garsiakalbis, kuris buvo pagamintas su 0,5 mm storio viela.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"/>
          <p:cNvSpPr txBox="1"/>
          <p:nvPr>
            <p:ph type="title"/>
          </p:nvPr>
        </p:nvSpPr>
        <p:spPr>
          <a:xfrm>
            <a:off x="754100" y="1327025"/>
            <a:ext cx="5762400" cy="12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Darbo tikslas</a:t>
            </a:r>
            <a:endParaRPr sz="5400"/>
          </a:p>
        </p:txBody>
      </p:sp>
      <p:sp>
        <p:nvSpPr>
          <p:cNvPr id="604" name="Google Shape;604;p36"/>
          <p:cNvSpPr txBox="1"/>
          <p:nvPr>
            <p:ph idx="4294967295" type="body"/>
          </p:nvPr>
        </p:nvSpPr>
        <p:spPr>
          <a:xfrm>
            <a:off x="812900" y="3241908"/>
            <a:ext cx="5644800" cy="11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lt" sz="2000">
                <a:solidFill>
                  <a:srgbClr val="FFFFFF"/>
                </a:solidFill>
              </a:rPr>
              <a:t>Išsiaiškinti kaip veikia garsiakalbis ir sukonstruoti geriausią jo versiją iš namuose randamų medžiagų.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3"/>
          <p:cNvSpPr txBox="1"/>
          <p:nvPr>
            <p:ph type="title"/>
          </p:nvPr>
        </p:nvSpPr>
        <p:spPr>
          <a:xfrm>
            <a:off x="838100" y="1016036"/>
            <a:ext cx="68502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III bandymas</a:t>
            </a:r>
            <a:endParaRPr sz="5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4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III bandymo informacija</a:t>
            </a:r>
            <a:endParaRPr/>
          </a:p>
        </p:txBody>
      </p:sp>
      <p:sp>
        <p:nvSpPr>
          <p:cNvPr id="793" name="Google Shape;793;p64"/>
          <p:cNvSpPr txBox="1"/>
          <p:nvPr>
            <p:ph idx="1" type="body"/>
          </p:nvPr>
        </p:nvSpPr>
        <p:spPr>
          <a:xfrm>
            <a:off x="720000" y="1567500"/>
            <a:ext cx="7704000" cy="30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Medžiaga (iš kurios pagamintas garsiakalbis):</a:t>
            </a:r>
            <a:r>
              <a:rPr lang="lt" sz="2600"/>
              <a:t> skarda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Viela:</a:t>
            </a:r>
            <a:r>
              <a:rPr lang="lt" sz="2600"/>
              <a:t> varinė; 0.5, 0.4, 0.7 ir 0.1 mm storio; 50 cm ilgio (visuose vienodas ilgis)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600"/>
              <a:buAutoNum type="arabicPeriod"/>
            </a:pPr>
            <a:r>
              <a:rPr lang="lt" sz="2600">
                <a:solidFill>
                  <a:srgbClr val="00FF00"/>
                </a:solidFill>
              </a:rPr>
              <a:t>Magneto tipas:</a:t>
            </a:r>
            <a:r>
              <a:rPr lang="lt" sz="2600"/>
              <a:t> žiedinis (visuose vienodas)</a:t>
            </a:r>
            <a:endParaRPr sz="2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65"/>
          <p:cNvPicPr preferRelativeResize="0"/>
          <p:nvPr/>
        </p:nvPicPr>
        <p:blipFill rotWithShape="1">
          <a:blip r:embed="rId3">
            <a:alphaModFix/>
          </a:blip>
          <a:srcRect b="28444" l="12064" r="12057" t="27699"/>
          <a:stretch/>
        </p:blipFill>
        <p:spPr>
          <a:xfrm>
            <a:off x="362713" y="1130826"/>
            <a:ext cx="4720625" cy="20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5"/>
          <p:cNvPicPr preferRelativeResize="0"/>
          <p:nvPr/>
        </p:nvPicPr>
        <p:blipFill rotWithShape="1">
          <a:blip r:embed="rId4">
            <a:alphaModFix/>
          </a:blip>
          <a:srcRect b="29412" l="11115" r="11854" t="14013"/>
          <a:stretch/>
        </p:blipFill>
        <p:spPr>
          <a:xfrm>
            <a:off x="5389750" y="268050"/>
            <a:ext cx="3323648" cy="183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65"/>
          <p:cNvPicPr preferRelativeResize="0"/>
          <p:nvPr/>
        </p:nvPicPr>
        <p:blipFill rotWithShape="1">
          <a:blip r:embed="rId5">
            <a:alphaModFix/>
          </a:blip>
          <a:srcRect b="13919" l="0" r="28418" t="18866"/>
          <a:stretch/>
        </p:blipFill>
        <p:spPr>
          <a:xfrm rot="-5400000">
            <a:off x="5758711" y="1988638"/>
            <a:ext cx="2585725" cy="3237248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5"/>
          <p:cNvSpPr txBox="1"/>
          <p:nvPr/>
        </p:nvSpPr>
        <p:spPr>
          <a:xfrm>
            <a:off x="394563" y="3721025"/>
            <a:ext cx="465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Šiose nuotraukose yra pavaizduoti abu magnetai: žiedinis ir strypinis.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66"/>
          <p:cNvPicPr preferRelativeResize="0"/>
          <p:nvPr/>
        </p:nvPicPr>
        <p:blipFill rotWithShape="1">
          <a:blip r:embed="rId3">
            <a:alphaModFix/>
          </a:blip>
          <a:srcRect b="5100" l="5365" r="5365" t="5100"/>
          <a:stretch/>
        </p:blipFill>
        <p:spPr>
          <a:xfrm>
            <a:off x="127175" y="311550"/>
            <a:ext cx="2817326" cy="212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4050" y="317812"/>
            <a:ext cx="2817326" cy="21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66"/>
          <p:cNvPicPr preferRelativeResize="0"/>
          <p:nvPr/>
        </p:nvPicPr>
        <p:blipFill rotWithShape="1">
          <a:blip r:embed="rId5">
            <a:alphaModFix/>
          </a:blip>
          <a:srcRect b="10980" l="10616" r="10624" t="10980"/>
          <a:stretch/>
        </p:blipFill>
        <p:spPr>
          <a:xfrm>
            <a:off x="160363" y="2779899"/>
            <a:ext cx="2750950" cy="20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6"/>
          <p:cNvPicPr preferRelativeResize="0"/>
          <p:nvPr/>
        </p:nvPicPr>
        <p:blipFill rotWithShape="1">
          <a:blip r:embed="rId6">
            <a:alphaModFix/>
          </a:blip>
          <a:srcRect b="6851" l="5884" r="5884" t="6859"/>
          <a:stretch/>
        </p:blipFill>
        <p:spPr>
          <a:xfrm>
            <a:off x="6184050" y="2768892"/>
            <a:ext cx="2817326" cy="2066508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66"/>
          <p:cNvSpPr txBox="1"/>
          <p:nvPr/>
        </p:nvSpPr>
        <p:spPr>
          <a:xfrm>
            <a:off x="3110838" y="1619350"/>
            <a:ext cx="287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Visus garsiakalbius gaminome tokiu pat būdu kaip ir kituose bandymuose, tik vietoje strypinio magneto naudojome žiedinį.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67"/>
          <p:cNvPicPr preferRelativeResize="0"/>
          <p:nvPr/>
        </p:nvPicPr>
        <p:blipFill rotWithShape="1">
          <a:blip r:embed="rId3">
            <a:alphaModFix/>
          </a:blip>
          <a:srcRect b="0" l="28835" r="0" t="15067"/>
          <a:stretch/>
        </p:blipFill>
        <p:spPr>
          <a:xfrm>
            <a:off x="101750" y="117300"/>
            <a:ext cx="2374589" cy="293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67"/>
          <p:cNvPicPr preferRelativeResize="0"/>
          <p:nvPr/>
        </p:nvPicPr>
        <p:blipFill rotWithShape="1">
          <a:blip r:embed="rId4">
            <a:alphaModFix/>
          </a:blip>
          <a:srcRect b="19999" l="0" r="0" t="15001"/>
          <a:stretch/>
        </p:blipFill>
        <p:spPr>
          <a:xfrm>
            <a:off x="6496550" y="2199486"/>
            <a:ext cx="2426250" cy="280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67"/>
          <p:cNvPicPr preferRelativeResize="0"/>
          <p:nvPr/>
        </p:nvPicPr>
        <p:blipFill rotWithShape="1">
          <a:blip r:embed="rId5">
            <a:alphaModFix/>
          </a:blip>
          <a:srcRect b="9780" l="0" r="0" t="20406"/>
          <a:stretch/>
        </p:blipFill>
        <p:spPr>
          <a:xfrm>
            <a:off x="4523025" y="182474"/>
            <a:ext cx="2426250" cy="3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7"/>
          <p:cNvPicPr preferRelativeResize="0"/>
          <p:nvPr/>
        </p:nvPicPr>
        <p:blipFill rotWithShape="1">
          <a:blip r:embed="rId6">
            <a:alphaModFix/>
          </a:blip>
          <a:srcRect b="13620" l="0" r="0" t="17203"/>
          <a:stretch/>
        </p:blipFill>
        <p:spPr>
          <a:xfrm>
            <a:off x="2211375" y="917400"/>
            <a:ext cx="2426250" cy="29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67"/>
          <p:cNvSpPr txBox="1"/>
          <p:nvPr/>
        </p:nvSpPr>
        <p:spPr>
          <a:xfrm>
            <a:off x="324850" y="329025"/>
            <a:ext cx="9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0,4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20" name="Google Shape;820;p67"/>
          <p:cNvSpPr txBox="1"/>
          <p:nvPr/>
        </p:nvSpPr>
        <p:spPr>
          <a:xfrm>
            <a:off x="7026700" y="2850500"/>
            <a:ext cx="9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0,5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21" name="Google Shape;821;p67"/>
          <p:cNvSpPr txBox="1"/>
          <p:nvPr/>
        </p:nvSpPr>
        <p:spPr>
          <a:xfrm>
            <a:off x="2659675" y="1232350"/>
            <a:ext cx="7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0,1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22" name="Google Shape;822;p67"/>
          <p:cNvSpPr txBox="1"/>
          <p:nvPr/>
        </p:nvSpPr>
        <p:spPr>
          <a:xfrm>
            <a:off x="4909900" y="651800"/>
            <a:ext cx="8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Asap"/>
                <a:ea typeface="Asap"/>
                <a:cs typeface="Asap"/>
                <a:sym typeface="Asap"/>
              </a:rPr>
              <a:t>0,7 mm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23" name="Google Shape;823;p67"/>
          <p:cNvSpPr txBox="1"/>
          <p:nvPr/>
        </p:nvSpPr>
        <p:spPr>
          <a:xfrm>
            <a:off x="262825" y="3988525"/>
            <a:ext cx="555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Išbandėme kiekvieną garsiakalbį, o rezultatus perkėlėme į rezultatų lentelę.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8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Rezultatų lentelė</a:t>
            </a:r>
            <a:endParaRPr/>
          </a:p>
        </p:txBody>
      </p:sp>
      <p:graphicFrame>
        <p:nvGraphicFramePr>
          <p:cNvPr id="829" name="Google Shape;829;p68"/>
          <p:cNvGraphicFramePr/>
          <p:nvPr/>
        </p:nvGraphicFramePr>
        <p:xfrm>
          <a:off x="1133000" y="13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{4DE1FE6D-3219-4D5B-8970-0D44B047D470}</a:tableStyleId>
              </a:tblPr>
              <a:tblGrid>
                <a:gridCol w="1575175"/>
                <a:gridCol w="3021600"/>
                <a:gridCol w="2281225"/>
              </a:tblGrid>
              <a:tr h="633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" sz="1600">
                          <a:solidFill>
                            <a:srgbClr val="FFFFFF"/>
                          </a:solidFill>
                        </a:rPr>
                        <a:t>Magneto tipas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6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" sz="1600">
                          <a:solidFill>
                            <a:srgbClr val="FFFFFF"/>
                          </a:solidFill>
                        </a:rPr>
                        <a:t>Vielos storis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6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" sz="1600">
                          <a:solidFill>
                            <a:srgbClr val="FFFFFF"/>
                          </a:solidFill>
                        </a:rPr>
                        <a:t>Garsumas (dB)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62"/>
                    </a:solidFill>
                  </a:tcPr>
                </a:tc>
              </a:tr>
              <a:tr h="6332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Žiedinis magnetas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0,1 mm (be izoliacijos)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~5 dB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</a:tr>
              <a:tr h="633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0,4 mm (su izoliacija)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~28 dB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</a:tr>
              <a:tr h="633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0,5 mm (su izoliacija)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~24 dB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</a:tr>
              <a:tr h="633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0,7 mm (su izoliacija)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" sz="1600">
                          <a:solidFill>
                            <a:srgbClr val="FFFFFF"/>
                          </a:solidFill>
                        </a:rPr>
                        <a:t> ~8 dB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002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9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III bandymo rezultatai</a:t>
            </a:r>
            <a:endParaRPr/>
          </a:p>
        </p:txBody>
      </p:sp>
      <p:pic>
        <p:nvPicPr>
          <p:cNvPr id="835" name="Google Shape;83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587" y="2080244"/>
            <a:ext cx="3148877" cy="236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2537" y="837826"/>
            <a:ext cx="1395000" cy="1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69"/>
          <p:cNvSpPr txBox="1"/>
          <p:nvPr/>
        </p:nvSpPr>
        <p:spPr>
          <a:xfrm>
            <a:off x="917550" y="1575725"/>
            <a:ext cx="3705000" cy="26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Išsiaiškinome, kad su žiediniu magnetu ir geležine šerdimi (varžtu) garsiakalbis grojo garsiau nei su strypiniu. Taip yra todėl, nes žiedinis magnetas yra didesnis bei galingesnis už strypinį.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0"/>
          <p:cNvSpPr txBox="1"/>
          <p:nvPr>
            <p:ph idx="4294967295" type="title"/>
          </p:nvPr>
        </p:nvSpPr>
        <p:spPr>
          <a:xfrm>
            <a:off x="4152625" y="526650"/>
            <a:ext cx="4142400" cy="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3500"/>
              <a:t>Apibendrinimas</a:t>
            </a:r>
            <a:endParaRPr sz="3500"/>
          </a:p>
        </p:txBody>
      </p:sp>
      <p:sp>
        <p:nvSpPr>
          <p:cNvPr id="843" name="Google Shape;843;p70"/>
          <p:cNvSpPr txBox="1"/>
          <p:nvPr/>
        </p:nvSpPr>
        <p:spPr>
          <a:xfrm>
            <a:off x="4284800" y="2109025"/>
            <a:ext cx="433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Taigi, atlikdamos šiuos kelis bandymus mes išsiaiškinome, kad konstruojant garsiakalbį geriausiai tinka skarda, 0.4 mm storio viela ir žiedinis magnetas. </a:t>
            </a:r>
            <a:endParaRPr sz="20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1"/>
          <p:cNvSpPr txBox="1"/>
          <p:nvPr>
            <p:ph type="title"/>
          </p:nvPr>
        </p:nvSpPr>
        <p:spPr>
          <a:xfrm>
            <a:off x="1043850" y="1337934"/>
            <a:ext cx="5540700" cy="12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Išvados</a:t>
            </a:r>
            <a:endParaRPr sz="5400"/>
          </a:p>
        </p:txBody>
      </p:sp>
      <p:sp>
        <p:nvSpPr>
          <p:cNvPr id="849" name="Google Shape;849;p71"/>
          <p:cNvSpPr txBox="1"/>
          <p:nvPr>
            <p:ph idx="4294967295" type="body"/>
          </p:nvPr>
        </p:nvSpPr>
        <p:spPr>
          <a:xfrm>
            <a:off x="710750" y="3454425"/>
            <a:ext cx="57321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lt" sz="2000"/>
              <a:t>P</a:t>
            </a:r>
            <a:r>
              <a:rPr lang="lt" sz="2000"/>
              <a:t>anaudojant namuose turimus įrankius galima sukonstruoti veikiantį paprasčiausią garsiakalbį.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2"/>
          <p:cNvSpPr txBox="1"/>
          <p:nvPr>
            <p:ph type="title"/>
          </p:nvPr>
        </p:nvSpPr>
        <p:spPr>
          <a:xfrm>
            <a:off x="925250" y="1026911"/>
            <a:ext cx="68502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Testas</a:t>
            </a:r>
            <a:endParaRPr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7"/>
          <p:cNvSpPr txBox="1"/>
          <p:nvPr>
            <p:ph type="title"/>
          </p:nvPr>
        </p:nvSpPr>
        <p:spPr>
          <a:xfrm>
            <a:off x="867025" y="1414209"/>
            <a:ext cx="5540700" cy="12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Hipotezė</a:t>
            </a:r>
            <a:endParaRPr sz="5400"/>
          </a:p>
        </p:txBody>
      </p:sp>
      <p:sp>
        <p:nvSpPr>
          <p:cNvPr id="610" name="Google Shape;610;p37"/>
          <p:cNvSpPr txBox="1"/>
          <p:nvPr>
            <p:ph idx="4294967295" type="body"/>
          </p:nvPr>
        </p:nvSpPr>
        <p:spPr>
          <a:xfrm>
            <a:off x="687325" y="3312750"/>
            <a:ext cx="5720400" cy="11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lt" sz="2000"/>
              <a:t>Įmanoma</a:t>
            </a:r>
            <a:r>
              <a:rPr lang="lt" sz="2000"/>
              <a:t> namų sąlygomis sukonstruoti paprasčiausią garsiakalbį, kuris veikia ir yra tinkamas naudoti.</a:t>
            </a: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3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1 klausimas</a:t>
            </a:r>
            <a:endParaRPr/>
          </a:p>
        </p:txBody>
      </p:sp>
      <p:sp>
        <p:nvSpPr>
          <p:cNvPr id="860" name="Google Shape;860;p73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00"/>
              <a:t>Su kuria medžiaga garsiakalbis veikė geriausiai: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spausdinimo popieriumi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kartoniniu popieriumi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skarda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plastiku</a:t>
            </a:r>
            <a:endParaRPr sz="2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74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2</a:t>
            </a:r>
            <a:r>
              <a:rPr lang="lt"/>
              <a:t> klausimas</a:t>
            </a:r>
            <a:endParaRPr/>
          </a:p>
        </p:txBody>
      </p:sp>
      <p:sp>
        <p:nvSpPr>
          <p:cNvPr id="866" name="Google Shape;866;p74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lt" sz="2100"/>
              <a:t>Kokia yra membranos funkcija garsiakalbyje: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sukuria magnetinį lauką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vibruoja ir taip judina orą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garsiakalbis neturi membranos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ja teka kintanti elektros srovė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5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3</a:t>
            </a:r>
            <a:r>
              <a:rPr lang="lt"/>
              <a:t> klausimas</a:t>
            </a:r>
            <a:endParaRPr/>
          </a:p>
        </p:txBody>
      </p:sp>
      <p:sp>
        <p:nvSpPr>
          <p:cNvPr id="872" name="Google Shape;872;p75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lt" sz="2100"/>
              <a:t>Su kuriuo magnetu garsiakalbis veikė geriau: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žiediniu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su visais vienodai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pasaginiu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strypiniu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76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4</a:t>
            </a:r>
            <a:r>
              <a:rPr lang="lt"/>
              <a:t> klausimas</a:t>
            </a:r>
            <a:endParaRPr/>
          </a:p>
        </p:txBody>
      </p:sp>
      <p:sp>
        <p:nvSpPr>
          <p:cNvPr id="878" name="Google Shape;878;p76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lt" sz="2100"/>
              <a:t>Žmogaus ausimi girdimų garsų dažnis yra: </a:t>
            </a:r>
            <a:r>
              <a:rPr lang="lt" sz="2100"/>
              <a:t>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17 - 200 Hz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17 - 20 000 Hz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16 - 2000 Hz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16 - 20 000 Hz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7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5 klausimas</a:t>
            </a:r>
            <a:endParaRPr/>
          </a:p>
        </p:txBody>
      </p:sp>
      <p:sp>
        <p:nvSpPr>
          <p:cNvPr id="884" name="Google Shape;884;p77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lt" sz="2100"/>
              <a:t>Kokią programą naudojome garsumui matuoti: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YouTube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Python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SoundCloud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Phyphox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8"/>
          <p:cNvSpPr txBox="1"/>
          <p:nvPr>
            <p:ph type="title"/>
          </p:nvPr>
        </p:nvSpPr>
        <p:spPr>
          <a:xfrm>
            <a:off x="925250" y="1026911"/>
            <a:ext cx="68502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Atsakymai</a:t>
            </a:r>
            <a:endParaRPr sz="5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9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1 klausimas</a:t>
            </a:r>
            <a:endParaRPr/>
          </a:p>
        </p:txBody>
      </p:sp>
      <p:sp>
        <p:nvSpPr>
          <p:cNvPr id="895" name="Google Shape;895;p79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00"/>
              <a:t>Su kuria medžiaga garsiakalbis veikė geriausiai?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spausdinimo popieriumi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kartoniniu popieriumi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>
                <a:highlight>
                  <a:srgbClr val="38761D"/>
                </a:highlight>
              </a:rPr>
              <a:t>s</a:t>
            </a:r>
            <a:r>
              <a:rPr lang="lt" sz="2100">
                <a:highlight>
                  <a:srgbClr val="38761D"/>
                </a:highlight>
              </a:rPr>
              <a:t>karda</a:t>
            </a:r>
            <a:r>
              <a:rPr lang="lt" sz="2100"/>
              <a:t>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p</a:t>
            </a:r>
            <a:r>
              <a:rPr lang="lt" sz="2100"/>
              <a:t>lastiku</a:t>
            </a:r>
            <a:endParaRPr sz="2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0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2 klausimas</a:t>
            </a:r>
            <a:endParaRPr/>
          </a:p>
        </p:txBody>
      </p:sp>
      <p:sp>
        <p:nvSpPr>
          <p:cNvPr id="901" name="Google Shape;901;p80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00"/>
              <a:t>Kokia yra membranos funkcija garsiakalbyje?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sukuria magnetinį lauką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>
                <a:highlight>
                  <a:srgbClr val="38761D"/>
                </a:highlight>
              </a:rPr>
              <a:t>v</a:t>
            </a:r>
            <a:r>
              <a:rPr lang="lt" sz="2100">
                <a:highlight>
                  <a:srgbClr val="38761D"/>
                </a:highlight>
              </a:rPr>
              <a:t>ibruoja ir taip judina orą</a:t>
            </a:r>
            <a:r>
              <a:rPr lang="lt" sz="2100"/>
              <a:t>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garsiakalbis neturi membranos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ja teka kintanti elektros srovė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1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3 klausimas</a:t>
            </a:r>
            <a:endParaRPr/>
          </a:p>
        </p:txBody>
      </p:sp>
      <p:sp>
        <p:nvSpPr>
          <p:cNvPr id="907" name="Google Shape;907;p81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00"/>
              <a:t>Su kuriuo magnetu garsiakalbis veikė geriau: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>
                <a:highlight>
                  <a:srgbClr val="38761D"/>
                </a:highlight>
              </a:rPr>
              <a:t>žie</a:t>
            </a:r>
            <a:r>
              <a:rPr lang="lt" sz="2100">
                <a:highlight>
                  <a:srgbClr val="38761D"/>
                </a:highlight>
              </a:rPr>
              <a:t>diniu</a:t>
            </a:r>
            <a:endParaRPr sz="2100">
              <a:highlight>
                <a:srgbClr val="38761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</a:t>
            </a:r>
            <a:r>
              <a:rPr lang="lt" sz="2100"/>
              <a:t>u visais vienodai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pasaginiu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strypiniu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2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4 klausimas</a:t>
            </a:r>
            <a:endParaRPr/>
          </a:p>
        </p:txBody>
      </p:sp>
      <p:sp>
        <p:nvSpPr>
          <p:cNvPr id="913" name="Google Shape;913;p82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00"/>
              <a:t>Žmogaus ausimi girdimų garsų dažnis yra:  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17 - 200 Hz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17 - 20 000 Hz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16 - 2000 Hz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>
                <a:highlight>
                  <a:srgbClr val="38761D"/>
                </a:highlight>
              </a:rPr>
              <a:t>16 - 20 000 Hz</a:t>
            </a:r>
            <a:r>
              <a:rPr lang="lt" sz="2100"/>
              <a:t>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8"/>
          <p:cNvSpPr txBox="1"/>
          <p:nvPr>
            <p:ph type="title"/>
          </p:nvPr>
        </p:nvSpPr>
        <p:spPr>
          <a:xfrm>
            <a:off x="936375" y="1438804"/>
            <a:ext cx="6850200" cy="16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5400"/>
              <a:t>Teorija</a:t>
            </a:r>
            <a:endParaRPr sz="5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83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5 klausimas</a:t>
            </a:r>
            <a:endParaRPr/>
          </a:p>
        </p:txBody>
      </p:sp>
      <p:sp>
        <p:nvSpPr>
          <p:cNvPr id="919" name="Google Shape;919;p83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00"/>
              <a:t>Kokią programą naudojome garsumui matuoti: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YouTube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Python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/>
              <a:t>SoundCloud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lphaLcParenR"/>
            </a:pPr>
            <a:r>
              <a:rPr lang="lt" sz="2100">
                <a:highlight>
                  <a:srgbClr val="38761D"/>
                </a:highlight>
              </a:rPr>
              <a:t>Phyphox</a:t>
            </a:r>
            <a:r>
              <a:rPr lang="lt" sz="2100"/>
              <a:t>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84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Šaltiniai</a:t>
            </a:r>
            <a:endParaRPr/>
          </a:p>
        </p:txBody>
      </p:sp>
      <p:sp>
        <p:nvSpPr>
          <p:cNvPr id="925" name="Google Shape;925;p84"/>
          <p:cNvSpPr txBox="1"/>
          <p:nvPr>
            <p:ph idx="1" type="body"/>
          </p:nvPr>
        </p:nvSpPr>
        <p:spPr>
          <a:xfrm>
            <a:off x="720000" y="1322575"/>
            <a:ext cx="77040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lt" sz="2000" u="sng">
                <a:solidFill>
                  <a:schemeClr val="hlink"/>
                </a:solidFill>
                <a:hlinkClick r:id="rId3"/>
              </a:rPr>
              <a:t>https://www.sciencebuddies.org/science-fair-projects/project-ideas/Phys_p101/physics/paper-speaker-frequency-response</a:t>
            </a:r>
            <a:r>
              <a:rPr lang="lt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lt" sz="2000" u="sng">
                <a:solidFill>
                  <a:schemeClr val="hlink"/>
                </a:solidFill>
                <a:hlinkClick r:id="rId4"/>
              </a:rPr>
              <a:t>https://www.youtube.com/watch?v=liSEwqdq7aA</a:t>
            </a:r>
            <a:r>
              <a:rPr lang="lt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lt" sz="2000" u="sng">
                <a:solidFill>
                  <a:schemeClr val="hlink"/>
                </a:solidFill>
                <a:hlinkClick r:id="rId5"/>
              </a:rPr>
              <a:t>https://bestanimations.com/media/speakers/1424021061speaker-subwoofer-animation-12.gif</a:t>
            </a:r>
            <a:endParaRPr sz="2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lt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https://www.vle.lt/straipsnis/garsas/</a:t>
            </a:r>
            <a:r>
              <a:rPr lang="lt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9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Garsas</a:t>
            </a:r>
            <a:endParaRPr/>
          </a:p>
        </p:txBody>
      </p:sp>
      <p:sp>
        <p:nvSpPr>
          <p:cNvPr id="621" name="Google Shape;621;p39"/>
          <p:cNvSpPr txBox="1"/>
          <p:nvPr>
            <p:ph idx="1" type="body"/>
          </p:nvPr>
        </p:nvSpPr>
        <p:spPr>
          <a:xfrm>
            <a:off x="838950" y="1312375"/>
            <a:ext cx="74661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t" sz="2000"/>
              <a:t>Garsas yra tam tikra kinetinės energijos (judesio energijos) forma, kurią sukuria bet kuris virpantis objektas.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t" sz="2000"/>
              <a:t>Garsumas matuojamas decibelais (dB).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t" sz="2000"/>
              <a:t>Garsas sklinda ore bei kitose dujose, skysčiuose ir kietuose kūnuose, tačiau skirtingu greičiu.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t" sz="2000"/>
              <a:t>Žmogaus ausimi girdimų garsų dažnis yra 16 - 20 000 Hz.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622" name="Google Shape;6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250" y="3343650"/>
            <a:ext cx="3659700" cy="13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Garso bangos</a:t>
            </a:r>
            <a:endParaRPr/>
          </a:p>
        </p:txBody>
      </p:sp>
      <p:pic>
        <p:nvPicPr>
          <p:cNvPr id="628" name="Google Shape;6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617" y="2098275"/>
            <a:ext cx="5932820" cy="23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0"/>
          <p:cNvSpPr txBox="1"/>
          <p:nvPr/>
        </p:nvSpPr>
        <p:spPr>
          <a:xfrm>
            <a:off x="656025" y="1198600"/>
            <a:ext cx="770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Garso bangos </a:t>
            </a:r>
            <a:r>
              <a:rPr lang="lt" sz="20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- virpančio kūno sukelti medžiagos (dujų, skysčių) dalelių sutankėjimai ir praretėjimai. </a:t>
            </a:r>
            <a:endParaRPr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1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Garsiakalbis</a:t>
            </a:r>
            <a:endParaRPr/>
          </a:p>
        </p:txBody>
      </p:sp>
      <p:sp>
        <p:nvSpPr>
          <p:cNvPr id="635" name="Google Shape;635;p41"/>
          <p:cNvSpPr txBox="1"/>
          <p:nvPr>
            <p:ph idx="1" type="body"/>
          </p:nvPr>
        </p:nvSpPr>
        <p:spPr>
          <a:xfrm>
            <a:off x="720000" y="1322575"/>
            <a:ext cx="7704000" cy="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000"/>
              <a:t>Garsiakalbis </a:t>
            </a:r>
            <a:r>
              <a:rPr lang="lt" sz="2000"/>
              <a:t>- įrenginys, kuris elektrinius signalus verčia garso bangomis.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636" name="Google Shape;6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200" y="2055200"/>
            <a:ext cx="3472575" cy="26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2"/>
          <p:cNvSpPr txBox="1"/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Garsiakalbio sudėtinės dalys</a:t>
            </a:r>
            <a:endParaRPr/>
          </a:p>
        </p:txBody>
      </p:sp>
      <p:sp>
        <p:nvSpPr>
          <p:cNvPr id="642" name="Google Shape;642;p42"/>
          <p:cNvSpPr txBox="1"/>
          <p:nvPr>
            <p:ph idx="1" type="body"/>
          </p:nvPr>
        </p:nvSpPr>
        <p:spPr>
          <a:xfrm>
            <a:off x="568825" y="1183450"/>
            <a:ext cx="3628800" cy="3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rgbClr val="00FF00"/>
                </a:solidFill>
              </a:rPr>
              <a:t>A - membrana</a:t>
            </a:r>
            <a:r>
              <a:rPr lang="lt" sz="2000">
                <a:solidFill>
                  <a:srgbClr val="FFFFFF"/>
                </a:solidFill>
              </a:rPr>
              <a:t> (stumdo orą, vibruoja, yra tiesiogiai sujungta su rite)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>
                <a:solidFill>
                  <a:srgbClr val="00FF00"/>
                </a:solidFill>
              </a:rPr>
              <a:t>B - magnetas</a:t>
            </a:r>
            <a:r>
              <a:rPr lang="lt" sz="2000">
                <a:solidFill>
                  <a:srgbClr val="FFFFFF"/>
                </a:solidFill>
              </a:rPr>
              <a:t> (statosi į ritę ir sukuria magnetinį lauką)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2000">
                <a:solidFill>
                  <a:srgbClr val="00FF00"/>
                </a:solidFill>
              </a:rPr>
              <a:t>C - ritė</a:t>
            </a:r>
            <a:r>
              <a:rPr lang="lt" sz="2000">
                <a:solidFill>
                  <a:srgbClr val="FFFFFF"/>
                </a:solidFill>
              </a:rPr>
              <a:t> (dažniausiai varinė, pro ją teka kintanti elektros srovė, kuri išeina iš magnetinio lauko ir grįžta atgal)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643" name="Google Shape;6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025" y="1489607"/>
            <a:ext cx="3986650" cy="26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Middle School - 8th Grade: Waves and Sound by Slidesgo">
  <a:themeElements>
    <a:clrScheme name="Simple Light">
      <a:dk1>
        <a:srgbClr val="000000"/>
      </a:dk1>
      <a:lt1>
        <a:srgbClr val="FF0062"/>
      </a:lt1>
      <a:dk2>
        <a:srgbClr val="FF009E"/>
      </a:dk2>
      <a:lt2>
        <a:srgbClr val="FF7D00"/>
      </a:lt2>
      <a:accent1>
        <a:srgbClr val="000DFF"/>
      </a:accent1>
      <a:accent2>
        <a:srgbClr val="00EDFF"/>
      </a:accent2>
      <a:accent3>
        <a:srgbClr val="00FF67"/>
      </a:accent3>
      <a:accent4>
        <a:srgbClr val="7DFF00"/>
      </a:accent4>
      <a:accent5>
        <a:srgbClr val="EDFF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