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 id="2147483937" r:id="rId2"/>
  </p:sldMasterIdLst>
  <p:sldIdLst>
    <p:sldId id="256" r:id="rId3"/>
    <p:sldId id="257" r:id="rId4"/>
    <p:sldId id="264" r:id="rId5"/>
    <p:sldId id="258" r:id="rId6"/>
    <p:sldId id="259" r:id="rId7"/>
    <p:sldId id="260" r:id="rId8"/>
    <p:sldId id="262" r:id="rId9"/>
    <p:sldId id="265" r:id="rId10"/>
    <p:sldId id="263"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60776-ED7E-4656-868D-EF4676639E19}" v="559" dt="2023-04-09T19:52:30.069"/>
    <p1510:client id="{3FAB0963-3465-4B8D-81AE-8566772AB681}" v="620" dt="2023-04-09T19:16:22.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glė Lukoševičiūtė" userId="f890c65d41b72a5c" providerId="Windows Live" clId="Web-{3FAB0963-3465-4B8D-81AE-8566772AB681}"/>
    <pc:docChg chg="modSld">
      <pc:chgData name="Eglė Lukoševičiūtė" userId="f890c65d41b72a5c" providerId="Windows Live" clId="Web-{3FAB0963-3465-4B8D-81AE-8566772AB681}" dt="2023-04-09T19:16:22.157" v="505"/>
      <pc:docMkLst>
        <pc:docMk/>
      </pc:docMkLst>
      <pc:sldChg chg="addSp delSp modSp">
        <pc:chgData name="Eglė Lukoševičiūtė" userId="f890c65d41b72a5c" providerId="Windows Live" clId="Web-{3FAB0963-3465-4B8D-81AE-8566772AB681}" dt="2023-04-09T18:26:33.968" v="12"/>
        <pc:sldMkLst>
          <pc:docMk/>
          <pc:sldMk cId="3881791868" sldId="257"/>
        </pc:sldMkLst>
        <pc:spChg chg="del">
          <ac:chgData name="Eglė Lukoševičiūtė" userId="f890c65d41b72a5c" providerId="Windows Live" clId="Web-{3FAB0963-3465-4B8D-81AE-8566772AB681}" dt="2023-04-09T18:26:33.968" v="12"/>
          <ac:spMkLst>
            <pc:docMk/>
            <pc:sldMk cId="3881791868" sldId="257"/>
            <ac:spMk id="114" creationId="{04213918-F1EB-4BCE-BE23-F5E9851EE05C}"/>
          </ac:spMkLst>
        </pc:spChg>
        <pc:spChg chg="del">
          <ac:chgData name="Eglė Lukoševičiūtė" userId="f890c65d41b72a5c" providerId="Windows Live" clId="Web-{3FAB0963-3465-4B8D-81AE-8566772AB681}" dt="2023-04-09T18:26:33.968" v="12"/>
          <ac:spMkLst>
            <pc:docMk/>
            <pc:sldMk cId="3881791868" sldId="257"/>
            <ac:spMk id="116" creationId="{2062E862-C7F7-4CA1-B929-D0B75F5E9FB9}"/>
          </ac:spMkLst>
        </pc:spChg>
        <pc:spChg chg="add">
          <ac:chgData name="Eglė Lukoševičiūtė" userId="f890c65d41b72a5c" providerId="Windows Live" clId="Web-{3FAB0963-3465-4B8D-81AE-8566772AB681}" dt="2023-04-09T18:26:33.968" v="12"/>
          <ac:spMkLst>
            <pc:docMk/>
            <pc:sldMk cId="3881791868" sldId="257"/>
            <ac:spMk id="121" creationId="{04213918-F1EB-4BCE-BE23-F5E9851EE05C}"/>
          </ac:spMkLst>
        </pc:spChg>
        <pc:spChg chg="add">
          <ac:chgData name="Eglė Lukoševičiūtė" userId="f890c65d41b72a5c" providerId="Windows Live" clId="Web-{3FAB0963-3465-4B8D-81AE-8566772AB681}" dt="2023-04-09T18:26:33.968" v="12"/>
          <ac:spMkLst>
            <pc:docMk/>
            <pc:sldMk cId="3881791868" sldId="257"/>
            <ac:spMk id="123" creationId="{2062E862-C7F7-4CA1-B929-D0B75F5E9FB9}"/>
          </ac:spMkLst>
        </pc:spChg>
        <pc:graphicFrameChg chg="mod modGraphic">
          <ac:chgData name="Eglė Lukoševičiūtė" userId="f890c65d41b72a5c" providerId="Windows Live" clId="Web-{3FAB0963-3465-4B8D-81AE-8566772AB681}" dt="2023-04-09T18:26:33.968" v="12"/>
          <ac:graphicFrameMkLst>
            <pc:docMk/>
            <pc:sldMk cId="3881791868" sldId="257"/>
            <ac:graphicFrameMk id="72" creationId="{B6CA0C90-72B3-51E6-B694-D1ADE0F2D6E8}"/>
          </ac:graphicFrameMkLst>
        </pc:graphicFrameChg>
      </pc:sldChg>
      <pc:sldChg chg="addSp delSp modSp">
        <pc:chgData name="Eglė Lukoševičiūtė" userId="f890c65d41b72a5c" providerId="Windows Live" clId="Web-{3FAB0963-3465-4B8D-81AE-8566772AB681}" dt="2023-04-09T18:55:19.702" v="245"/>
        <pc:sldMkLst>
          <pc:docMk/>
          <pc:sldMk cId="3802984536" sldId="261"/>
        </pc:sldMkLst>
        <pc:picChg chg="add del mod">
          <ac:chgData name="Eglė Lukoševičiūtė" userId="f890c65d41b72a5c" providerId="Windows Live" clId="Web-{3FAB0963-3465-4B8D-81AE-8566772AB681}" dt="2023-04-09T18:54:47.732" v="243"/>
          <ac:picMkLst>
            <pc:docMk/>
            <pc:sldMk cId="3802984536" sldId="261"/>
            <ac:picMk id="13" creationId="{A06FA712-81BE-09D9-0522-38322962E189}"/>
          </ac:picMkLst>
        </pc:picChg>
        <pc:picChg chg="add del mod">
          <ac:chgData name="Eglė Lukoševičiūtė" userId="f890c65d41b72a5c" providerId="Windows Live" clId="Web-{3FAB0963-3465-4B8D-81AE-8566772AB681}" dt="2023-04-09T18:54:46.076" v="242"/>
          <ac:picMkLst>
            <pc:docMk/>
            <pc:sldMk cId="3802984536" sldId="261"/>
            <ac:picMk id="14" creationId="{6CDB7A71-6015-63AF-5721-007FE1861CDE}"/>
          </ac:picMkLst>
        </pc:picChg>
        <pc:picChg chg="add del mod">
          <ac:chgData name="Eglė Lukoševičiūtė" userId="f890c65d41b72a5c" providerId="Windows Live" clId="Web-{3FAB0963-3465-4B8D-81AE-8566772AB681}" dt="2023-04-09T18:54:36.466" v="236"/>
          <ac:picMkLst>
            <pc:docMk/>
            <pc:sldMk cId="3802984536" sldId="261"/>
            <ac:picMk id="15" creationId="{0E6AFD49-C80B-0D2D-10FC-C0932726051A}"/>
          </ac:picMkLst>
        </pc:picChg>
        <pc:picChg chg="add del mod">
          <ac:chgData name="Eglė Lukoševičiūtė" userId="f890c65d41b72a5c" providerId="Windows Live" clId="Web-{3FAB0963-3465-4B8D-81AE-8566772AB681}" dt="2023-04-09T18:54:29.700" v="233"/>
          <ac:picMkLst>
            <pc:docMk/>
            <pc:sldMk cId="3802984536" sldId="261"/>
            <ac:picMk id="22" creationId="{EC082A4F-C22D-CD22-3618-F04C1041C82A}"/>
          </ac:picMkLst>
        </pc:picChg>
        <pc:picChg chg="add del mod">
          <ac:chgData name="Eglė Lukoševičiūtė" userId="f890c65d41b72a5c" providerId="Windows Live" clId="Web-{3FAB0963-3465-4B8D-81AE-8566772AB681}" dt="2023-04-09T18:54:28.497" v="232"/>
          <ac:picMkLst>
            <pc:docMk/>
            <pc:sldMk cId="3802984536" sldId="261"/>
            <ac:picMk id="23" creationId="{041BEB23-5C74-149D-9E75-EEC7A1CC2A64}"/>
          </ac:picMkLst>
        </pc:picChg>
        <pc:picChg chg="add del mod">
          <ac:chgData name="Eglė Lukoševičiūtė" userId="f890c65d41b72a5c" providerId="Windows Live" clId="Web-{3FAB0963-3465-4B8D-81AE-8566772AB681}" dt="2023-04-09T18:55:19.702" v="245"/>
          <ac:picMkLst>
            <pc:docMk/>
            <pc:sldMk cId="3802984536" sldId="261"/>
            <ac:picMk id="414" creationId="{1FA31072-B6E3-798B-B4BA-149C53223734}"/>
          </ac:picMkLst>
        </pc:picChg>
        <pc:picChg chg="del">
          <ac:chgData name="Eglė Lukoševičiūtė" userId="f890c65d41b72a5c" providerId="Windows Live" clId="Web-{3FAB0963-3465-4B8D-81AE-8566772AB681}" dt="2023-04-09T18:52:13.947" v="213"/>
          <ac:picMkLst>
            <pc:docMk/>
            <pc:sldMk cId="3802984536" sldId="261"/>
            <ac:picMk id="417" creationId="{D6345EE7-F94A-4EFD-9278-B8AEB4FB8337}"/>
          </ac:picMkLst>
        </pc:picChg>
      </pc:sldChg>
      <pc:sldChg chg="addSp delSp modSp mod setBg">
        <pc:chgData name="Eglė Lukoševičiūtė" userId="f890c65d41b72a5c" providerId="Windows Live" clId="Web-{3FAB0963-3465-4B8D-81AE-8566772AB681}" dt="2023-04-09T19:15:20.296" v="493" actId="20577"/>
        <pc:sldMkLst>
          <pc:docMk/>
          <pc:sldMk cId="3863118215" sldId="289"/>
        </pc:sldMkLst>
        <pc:spChg chg="mod">
          <ac:chgData name="Eglė Lukoševičiūtė" userId="f890c65d41b72a5c" providerId="Windows Live" clId="Web-{3FAB0963-3465-4B8D-81AE-8566772AB681}" dt="2023-04-09T19:15:20.296" v="493" actId="20577"/>
          <ac:spMkLst>
            <pc:docMk/>
            <pc:sldMk cId="3863118215" sldId="289"/>
            <ac:spMk id="2" creationId="{AB4092D0-F437-1C72-FA42-69DFCE8B8D86}"/>
          </ac:spMkLst>
        </pc:spChg>
        <pc:spChg chg="del">
          <ac:chgData name="Eglė Lukoševičiūtė" userId="f890c65d41b72a5c" providerId="Windows Live" clId="Web-{3FAB0963-3465-4B8D-81AE-8566772AB681}" dt="2023-04-09T18:27:33.704" v="31"/>
          <ac:spMkLst>
            <pc:docMk/>
            <pc:sldMk cId="3863118215" sldId="289"/>
            <ac:spMk id="3" creationId="{863C7932-D520-1E6E-F545-43523A2A123C}"/>
          </ac:spMkLst>
        </pc:spChg>
        <pc:spChg chg="add mod">
          <ac:chgData name="Eglė Lukoševičiūtė" userId="f890c65d41b72a5c" providerId="Windows Live" clId="Web-{3FAB0963-3465-4B8D-81AE-8566772AB681}" dt="2023-04-09T18:35:36.123" v="51" actId="1076"/>
          <ac:spMkLst>
            <pc:docMk/>
            <pc:sldMk cId="3863118215" sldId="289"/>
            <ac:spMk id="4" creationId="{A67455EA-A225-8119-9FC9-4293EAAE495D}"/>
          </ac:spMkLst>
        </pc:spChg>
        <pc:spChg chg="add">
          <ac:chgData name="Eglė Lukoševičiūtė" userId="f890c65d41b72a5c" providerId="Windows Live" clId="Web-{3FAB0963-3465-4B8D-81AE-8566772AB681}" dt="2023-04-09T18:27:33.704" v="31"/>
          <ac:spMkLst>
            <pc:docMk/>
            <pc:sldMk cId="3863118215" sldId="289"/>
            <ac:spMk id="9" creationId="{ADE57300-C7FF-4578-99A0-42B0295B123C}"/>
          </ac:spMkLst>
        </pc:spChg>
        <pc:spChg chg="add">
          <ac:chgData name="Eglė Lukoševičiūtė" userId="f890c65d41b72a5c" providerId="Windows Live" clId="Web-{3FAB0963-3465-4B8D-81AE-8566772AB681}" dt="2023-04-09T18:27:33.704" v="31"/>
          <ac:spMkLst>
            <pc:docMk/>
            <pc:sldMk cId="3863118215" sldId="289"/>
            <ac:spMk id="11" creationId="{F3FF94B3-6D3E-44FE-BB02-A9027C0003C7}"/>
          </ac:spMkLst>
        </pc:spChg>
        <pc:spChg chg="add">
          <ac:chgData name="Eglė Lukoševičiūtė" userId="f890c65d41b72a5c" providerId="Windows Live" clId="Web-{3FAB0963-3465-4B8D-81AE-8566772AB681}" dt="2023-04-09T18:27:33.704" v="31"/>
          <ac:spMkLst>
            <pc:docMk/>
            <pc:sldMk cId="3863118215" sldId="289"/>
            <ac:spMk id="13" creationId="{E20BB609-EF92-42DB-836C-0699A590B5CF}"/>
          </ac:spMkLst>
        </pc:spChg>
        <pc:spChg chg="add">
          <ac:chgData name="Eglė Lukoševičiūtė" userId="f890c65d41b72a5c" providerId="Windows Live" clId="Web-{3FAB0963-3465-4B8D-81AE-8566772AB681}" dt="2023-04-09T18:27:33.704" v="31"/>
          <ac:spMkLst>
            <pc:docMk/>
            <pc:sldMk cId="3863118215" sldId="289"/>
            <ac:spMk id="15" creationId="{ECF0998E-D577-43EA-A7B8-E3EC67F75955}"/>
          </ac:spMkLst>
        </pc:spChg>
        <pc:spChg chg="add">
          <ac:chgData name="Eglė Lukoševičiūtė" userId="f890c65d41b72a5c" providerId="Windows Live" clId="Web-{3FAB0963-3465-4B8D-81AE-8566772AB681}" dt="2023-04-09T18:27:33.704" v="31"/>
          <ac:spMkLst>
            <pc:docMk/>
            <pc:sldMk cId="3863118215" sldId="289"/>
            <ac:spMk id="17" creationId="{B2C335F7-F61C-4EB4-80F2-4B1438FE66BB}"/>
          </ac:spMkLst>
        </pc:spChg>
        <pc:spChg chg="add">
          <ac:chgData name="Eglė Lukoševičiūtė" userId="f890c65d41b72a5c" providerId="Windows Live" clId="Web-{3FAB0963-3465-4B8D-81AE-8566772AB681}" dt="2023-04-09T18:27:33.704" v="31"/>
          <ac:spMkLst>
            <pc:docMk/>
            <pc:sldMk cId="3863118215" sldId="289"/>
            <ac:spMk id="19" creationId="{E7DC364D-882B-4786-89FB-1703C1A5CFF0}"/>
          </ac:spMkLst>
        </pc:spChg>
        <pc:spChg chg="add">
          <ac:chgData name="Eglė Lukoševičiūtė" userId="f890c65d41b72a5c" providerId="Windows Live" clId="Web-{3FAB0963-3465-4B8D-81AE-8566772AB681}" dt="2023-04-09T18:27:33.704" v="31"/>
          <ac:spMkLst>
            <pc:docMk/>
            <pc:sldMk cId="3863118215" sldId="289"/>
            <ac:spMk id="21" creationId="{F1189494-2B67-46D2-93D6-A122A09BF6B2}"/>
          </ac:spMkLst>
        </pc:spChg>
        <pc:picChg chg="add">
          <ac:chgData name="Eglė Lukoševičiūtė" userId="f890c65d41b72a5c" providerId="Windows Live" clId="Web-{3FAB0963-3465-4B8D-81AE-8566772AB681}" dt="2023-04-09T18:27:33.704" v="31"/>
          <ac:picMkLst>
            <pc:docMk/>
            <pc:sldMk cId="3863118215" sldId="289"/>
            <ac:picMk id="5" creationId="{FBD3B282-9A35-D89C-138B-3187853A72C5}"/>
          </ac:picMkLst>
        </pc:picChg>
      </pc:sldChg>
      <pc:sldChg chg="addSp delSp modSp mod setBg">
        <pc:chgData name="Eglė Lukoševičiūtė" userId="f890c65d41b72a5c" providerId="Windows Live" clId="Web-{3FAB0963-3465-4B8D-81AE-8566772AB681}" dt="2023-04-09T19:14:48.311" v="465" actId="20577"/>
        <pc:sldMkLst>
          <pc:docMk/>
          <pc:sldMk cId="83490355" sldId="290"/>
        </pc:sldMkLst>
        <pc:spChg chg="mod">
          <ac:chgData name="Eglė Lukoševičiūtė" userId="f890c65d41b72a5c" providerId="Windows Live" clId="Web-{3FAB0963-3465-4B8D-81AE-8566772AB681}" dt="2023-04-09T19:14:48.311" v="465" actId="20577"/>
          <ac:spMkLst>
            <pc:docMk/>
            <pc:sldMk cId="83490355" sldId="290"/>
            <ac:spMk id="2" creationId="{AB4092D0-F437-1C72-FA42-69DFCE8B8D86}"/>
          </ac:spMkLst>
        </pc:spChg>
        <pc:spChg chg="del">
          <ac:chgData name="Eglė Lukoševičiūtė" userId="f890c65d41b72a5c" providerId="Windows Live" clId="Web-{3FAB0963-3465-4B8D-81AE-8566772AB681}" dt="2023-04-09T18:36:39.547" v="67"/>
          <ac:spMkLst>
            <pc:docMk/>
            <pc:sldMk cId="83490355" sldId="290"/>
            <ac:spMk id="3" creationId="{863C7932-D520-1E6E-F545-43523A2A123C}"/>
          </ac:spMkLst>
        </pc:spChg>
        <pc:spChg chg="add mod">
          <ac:chgData name="Eglė Lukoševičiūtė" userId="f890c65d41b72a5c" providerId="Windows Live" clId="Web-{3FAB0963-3465-4B8D-81AE-8566772AB681}" dt="2023-04-09T19:06:46.064" v="442" actId="20577"/>
          <ac:spMkLst>
            <pc:docMk/>
            <pc:sldMk cId="83490355" sldId="290"/>
            <ac:spMk id="4" creationId="{265BAD00-7E91-91E4-A972-34E4E8E55493}"/>
          </ac:spMkLst>
        </pc:spChg>
        <pc:spChg chg="add mod">
          <ac:chgData name="Eglė Lukoševičiūtė" userId="f890c65d41b72a5c" providerId="Windows Live" clId="Web-{3FAB0963-3465-4B8D-81AE-8566772AB681}" dt="2023-04-09T19:07:10.908" v="447" actId="1076"/>
          <ac:spMkLst>
            <pc:docMk/>
            <pc:sldMk cId="83490355" sldId="290"/>
            <ac:spMk id="8" creationId="{3E96E437-5C95-B2C6-C3BE-B6EE33648D14}"/>
          </ac:spMkLst>
        </pc:spChg>
        <pc:spChg chg="add del">
          <ac:chgData name="Eglė Lukoševičiūtė" userId="f890c65d41b72a5c" providerId="Windows Live" clId="Web-{3FAB0963-3465-4B8D-81AE-8566772AB681}" dt="2023-04-09T19:03:21.730" v="375"/>
          <ac:spMkLst>
            <pc:docMk/>
            <pc:sldMk cId="83490355" sldId="290"/>
            <ac:spMk id="9" creationId="{ADE57300-C7FF-4578-99A0-42B0295B123C}"/>
          </ac:spMkLst>
        </pc:spChg>
        <pc:spChg chg="add del">
          <ac:chgData name="Eglė Lukoševičiūtė" userId="f890c65d41b72a5c" providerId="Windows Live" clId="Web-{3FAB0963-3465-4B8D-81AE-8566772AB681}" dt="2023-04-09T19:03:21.730" v="375"/>
          <ac:spMkLst>
            <pc:docMk/>
            <pc:sldMk cId="83490355" sldId="290"/>
            <ac:spMk id="11" creationId="{F3FF94B3-6D3E-44FE-BB02-A9027C0003C7}"/>
          </ac:spMkLst>
        </pc:spChg>
        <pc:spChg chg="add del">
          <ac:chgData name="Eglė Lukoševičiūtė" userId="f890c65d41b72a5c" providerId="Windows Live" clId="Web-{3FAB0963-3465-4B8D-81AE-8566772AB681}" dt="2023-04-09T19:03:21.730" v="375"/>
          <ac:spMkLst>
            <pc:docMk/>
            <pc:sldMk cId="83490355" sldId="290"/>
            <ac:spMk id="13" creationId="{E20BB609-EF92-42DB-836C-0699A590B5CF}"/>
          </ac:spMkLst>
        </pc:spChg>
        <pc:spChg chg="add del">
          <ac:chgData name="Eglė Lukoševičiūtė" userId="f890c65d41b72a5c" providerId="Windows Live" clId="Web-{3FAB0963-3465-4B8D-81AE-8566772AB681}" dt="2023-04-09T19:03:21.730" v="375"/>
          <ac:spMkLst>
            <pc:docMk/>
            <pc:sldMk cId="83490355" sldId="290"/>
            <ac:spMk id="15" creationId="{637992A9-1E8C-4E57-B4F4-EE2D38E504A2}"/>
          </ac:spMkLst>
        </pc:spChg>
        <pc:spChg chg="add del">
          <ac:chgData name="Eglė Lukoševičiūtė" userId="f890c65d41b72a5c" providerId="Windows Live" clId="Web-{3FAB0963-3465-4B8D-81AE-8566772AB681}" dt="2023-04-09T19:03:21.730" v="375"/>
          <ac:spMkLst>
            <pc:docMk/>
            <pc:sldMk cId="83490355" sldId="290"/>
            <ac:spMk id="17" creationId="{B2C335F7-F61C-4EB4-80F2-4B1438FE66BB}"/>
          </ac:spMkLst>
        </pc:spChg>
        <pc:spChg chg="add del">
          <ac:chgData name="Eglė Lukoševičiūtė" userId="f890c65d41b72a5c" providerId="Windows Live" clId="Web-{3FAB0963-3465-4B8D-81AE-8566772AB681}" dt="2023-04-09T19:03:21.730" v="375"/>
          <ac:spMkLst>
            <pc:docMk/>
            <pc:sldMk cId="83490355" sldId="290"/>
            <ac:spMk id="22" creationId="{9EE42DCE-4A4F-44C4-84E5-261B3BEEF1DA}"/>
          </ac:spMkLst>
        </pc:spChg>
        <pc:spChg chg="add del">
          <ac:chgData name="Eglė Lukoševičiūtė" userId="f890c65d41b72a5c" providerId="Windows Live" clId="Web-{3FAB0963-3465-4B8D-81AE-8566772AB681}" dt="2023-04-09T19:03:21.730" v="375"/>
          <ac:spMkLst>
            <pc:docMk/>
            <pc:sldMk cId="83490355" sldId="290"/>
            <ac:spMk id="24" creationId="{887F59F2-5FBC-40CD-AD35-376AECE49EA6}"/>
          </ac:spMkLst>
        </pc:spChg>
        <pc:spChg chg="add del">
          <ac:chgData name="Eglė Lukoševičiūtė" userId="f890c65d41b72a5c" providerId="Windows Live" clId="Web-{3FAB0963-3465-4B8D-81AE-8566772AB681}" dt="2023-04-09T19:03:21.730" v="375"/>
          <ac:spMkLst>
            <pc:docMk/>
            <pc:sldMk cId="83490355" sldId="290"/>
            <ac:spMk id="26" creationId="{3E15BE8C-FCAB-4469-9B7C-48B492E5375D}"/>
          </ac:spMkLst>
        </pc:spChg>
        <pc:picChg chg="add del mod ord">
          <ac:chgData name="Eglė Lukoševičiūtė" userId="f890c65d41b72a5c" providerId="Windows Live" clId="Web-{3FAB0963-3465-4B8D-81AE-8566772AB681}" dt="2023-04-09T19:03:21.730" v="375"/>
          <ac:picMkLst>
            <pc:docMk/>
            <pc:sldMk cId="83490355" sldId="290"/>
            <ac:picMk id="5" creationId="{B5D71E27-FAEE-BBBC-FF82-EFF14F5666BB}"/>
          </ac:picMkLst>
        </pc:picChg>
        <pc:picChg chg="add mod">
          <ac:chgData name="Eglė Lukoševičiūtė" userId="f890c65d41b72a5c" providerId="Windows Live" clId="Web-{3FAB0963-3465-4B8D-81AE-8566772AB681}" dt="2023-04-09T19:04:52.467" v="387" actId="1076"/>
          <ac:picMkLst>
            <pc:docMk/>
            <pc:sldMk cId="83490355" sldId="290"/>
            <ac:picMk id="7" creationId="{7347F07E-840E-1C8E-B9E5-852C1EA6E7A7}"/>
          </ac:picMkLst>
        </pc:picChg>
      </pc:sldChg>
      <pc:sldChg chg="addSp delSp modSp mod setBg">
        <pc:chgData name="Eglė Lukoševičiūtė" userId="f890c65d41b72a5c" providerId="Windows Live" clId="Web-{3FAB0963-3465-4B8D-81AE-8566772AB681}" dt="2023-04-09T19:16:22.157" v="505"/>
        <pc:sldMkLst>
          <pc:docMk/>
          <pc:sldMk cId="2445248640" sldId="291"/>
        </pc:sldMkLst>
        <pc:spChg chg="mod">
          <ac:chgData name="Eglė Lukoševičiūtė" userId="f890c65d41b72a5c" providerId="Windows Live" clId="Web-{3FAB0963-3465-4B8D-81AE-8566772AB681}" dt="2023-04-09T19:16:22.157" v="505"/>
          <ac:spMkLst>
            <pc:docMk/>
            <pc:sldMk cId="2445248640" sldId="291"/>
            <ac:spMk id="2" creationId="{AB4092D0-F437-1C72-FA42-69DFCE8B8D86}"/>
          </ac:spMkLst>
        </pc:spChg>
        <pc:spChg chg="add del mod">
          <ac:chgData name="Eglė Lukoševičiūtė" userId="f890c65d41b72a5c" providerId="Windows Live" clId="Web-{3FAB0963-3465-4B8D-81AE-8566772AB681}" dt="2023-04-09T19:16:22.157" v="505"/>
          <ac:spMkLst>
            <pc:docMk/>
            <pc:sldMk cId="2445248640" sldId="291"/>
            <ac:spMk id="3" creationId="{863C7932-D520-1E6E-F545-43523A2A123C}"/>
          </ac:spMkLst>
        </pc:spChg>
        <pc:spChg chg="add del">
          <ac:chgData name="Eglė Lukoševičiūtė" userId="f890c65d41b72a5c" providerId="Windows Live" clId="Web-{3FAB0963-3465-4B8D-81AE-8566772AB681}" dt="2023-04-09T19:16:22.157" v="505"/>
          <ac:spMkLst>
            <pc:docMk/>
            <pc:sldMk cId="2445248640" sldId="291"/>
            <ac:spMk id="9" creationId="{ADE57300-C7FF-4578-99A0-42B0295B123C}"/>
          </ac:spMkLst>
        </pc:spChg>
        <pc:spChg chg="add del">
          <ac:chgData name="Eglė Lukoševičiūtė" userId="f890c65d41b72a5c" providerId="Windows Live" clId="Web-{3FAB0963-3465-4B8D-81AE-8566772AB681}" dt="2023-04-09T19:16:22.157" v="505"/>
          <ac:spMkLst>
            <pc:docMk/>
            <pc:sldMk cId="2445248640" sldId="291"/>
            <ac:spMk id="11" creationId="{F3FF94B3-6D3E-44FE-BB02-A9027C0003C7}"/>
          </ac:spMkLst>
        </pc:spChg>
        <pc:spChg chg="add del">
          <ac:chgData name="Eglė Lukoševičiūtė" userId="f890c65d41b72a5c" providerId="Windows Live" clId="Web-{3FAB0963-3465-4B8D-81AE-8566772AB681}" dt="2023-04-09T19:16:22.157" v="505"/>
          <ac:spMkLst>
            <pc:docMk/>
            <pc:sldMk cId="2445248640" sldId="291"/>
            <ac:spMk id="13" creationId="{E20BB609-EF92-42DB-836C-0699A590B5CF}"/>
          </ac:spMkLst>
        </pc:spChg>
        <pc:spChg chg="add del">
          <ac:chgData name="Eglė Lukoševičiūtė" userId="f890c65d41b72a5c" providerId="Windows Live" clId="Web-{3FAB0963-3465-4B8D-81AE-8566772AB681}" dt="2023-04-09T19:16:22.157" v="505"/>
          <ac:spMkLst>
            <pc:docMk/>
            <pc:sldMk cId="2445248640" sldId="291"/>
            <ac:spMk id="15" creationId="{637992A9-1E8C-4E57-B4F4-EE2D38E504A2}"/>
          </ac:spMkLst>
        </pc:spChg>
        <pc:spChg chg="add del">
          <ac:chgData name="Eglė Lukoševičiūtė" userId="f890c65d41b72a5c" providerId="Windows Live" clId="Web-{3FAB0963-3465-4B8D-81AE-8566772AB681}" dt="2023-04-09T19:16:22.157" v="505"/>
          <ac:spMkLst>
            <pc:docMk/>
            <pc:sldMk cId="2445248640" sldId="291"/>
            <ac:spMk id="17" creationId="{B2C335F7-F61C-4EB4-80F2-4B1438FE66BB}"/>
          </ac:spMkLst>
        </pc:spChg>
        <pc:picChg chg="add del">
          <ac:chgData name="Eglė Lukoševičiūtė" userId="f890c65d41b72a5c" providerId="Windows Live" clId="Web-{3FAB0963-3465-4B8D-81AE-8566772AB681}" dt="2023-04-09T19:16:22.157" v="505"/>
          <ac:picMkLst>
            <pc:docMk/>
            <pc:sldMk cId="2445248640" sldId="291"/>
            <ac:picMk id="5" creationId="{50432E50-9B32-4739-D055-D2C73EFEB6A5}"/>
          </ac:picMkLst>
        </pc:picChg>
      </pc:sldChg>
    </pc:docChg>
  </pc:docChgLst>
  <pc:docChgLst>
    <pc:chgData name="Eglė Lukoševičiūtė" userId="f890c65d41b72a5c" providerId="Windows Live" clId="Web-{26160776-ED7E-4656-868D-EF4676639E19}"/>
    <pc:docChg chg="addSld modSld">
      <pc:chgData name="Eglė Lukoševičiūtė" userId="f890c65d41b72a5c" providerId="Windows Live" clId="Web-{26160776-ED7E-4656-868D-EF4676639E19}" dt="2023-04-09T19:52:30.069" v="356" actId="20577"/>
      <pc:docMkLst>
        <pc:docMk/>
      </pc:docMkLst>
      <pc:sldChg chg="modTransition">
        <pc:chgData name="Eglė Lukoševičiūtė" userId="f890c65d41b72a5c" providerId="Windows Live" clId="Web-{26160776-ED7E-4656-868D-EF4676639E19}" dt="2023-04-09T19:47:15.120" v="305"/>
        <pc:sldMkLst>
          <pc:docMk/>
          <pc:sldMk cId="424736396" sldId="256"/>
        </pc:sldMkLst>
      </pc:sldChg>
      <pc:sldChg chg="modTransition">
        <pc:chgData name="Eglė Lukoševičiūtė" userId="f890c65d41b72a5c" providerId="Windows Live" clId="Web-{26160776-ED7E-4656-868D-EF4676639E19}" dt="2023-04-09T19:47:19.104" v="306"/>
        <pc:sldMkLst>
          <pc:docMk/>
          <pc:sldMk cId="3881791868" sldId="257"/>
        </pc:sldMkLst>
      </pc:sldChg>
      <pc:sldChg chg="modTransition">
        <pc:chgData name="Eglė Lukoševičiūtė" userId="f890c65d41b72a5c" providerId="Windows Live" clId="Web-{26160776-ED7E-4656-868D-EF4676639E19}" dt="2023-04-09T19:47:24.573" v="308"/>
        <pc:sldMkLst>
          <pc:docMk/>
          <pc:sldMk cId="256041723" sldId="258"/>
        </pc:sldMkLst>
      </pc:sldChg>
      <pc:sldChg chg="modTransition">
        <pc:chgData name="Eglė Lukoševičiūtė" userId="f890c65d41b72a5c" providerId="Windows Live" clId="Web-{26160776-ED7E-4656-868D-EF4676639E19}" dt="2023-04-09T19:48:44.670" v="319"/>
        <pc:sldMkLst>
          <pc:docMk/>
          <pc:sldMk cId="4183998613" sldId="259"/>
        </pc:sldMkLst>
      </pc:sldChg>
      <pc:sldChg chg="modTransition">
        <pc:chgData name="Eglė Lukoševičiūtė" userId="f890c65d41b72a5c" providerId="Windows Live" clId="Web-{26160776-ED7E-4656-868D-EF4676639E19}" dt="2023-04-09T19:48:52.983" v="321"/>
        <pc:sldMkLst>
          <pc:docMk/>
          <pc:sldMk cId="345213807" sldId="260"/>
        </pc:sldMkLst>
      </pc:sldChg>
      <pc:sldChg chg="modTransition">
        <pc:chgData name="Eglė Lukoševičiūtė" userId="f890c65d41b72a5c" providerId="Windows Live" clId="Web-{26160776-ED7E-4656-868D-EF4676639E19}" dt="2023-04-09T19:48:49.014" v="320"/>
        <pc:sldMkLst>
          <pc:docMk/>
          <pc:sldMk cId="3802984536" sldId="261"/>
        </pc:sldMkLst>
      </pc:sldChg>
      <pc:sldChg chg="modTransition">
        <pc:chgData name="Eglė Lukoševičiūtė" userId="f890c65d41b72a5c" providerId="Windows Live" clId="Web-{26160776-ED7E-4656-868D-EF4676639E19}" dt="2023-04-09T19:47:27.776" v="309"/>
        <pc:sldMkLst>
          <pc:docMk/>
          <pc:sldMk cId="2595397443" sldId="262"/>
        </pc:sldMkLst>
      </pc:sldChg>
      <pc:sldChg chg="modTransition">
        <pc:chgData name="Eglė Lukoševičiūtė" userId="f890c65d41b72a5c" providerId="Windows Live" clId="Web-{26160776-ED7E-4656-868D-EF4676639E19}" dt="2023-04-09T19:47:38.902" v="311"/>
        <pc:sldMkLst>
          <pc:docMk/>
          <pc:sldMk cId="2951282450" sldId="263"/>
        </pc:sldMkLst>
      </pc:sldChg>
      <pc:sldChg chg="modTransition">
        <pc:chgData name="Eglė Lukoševičiūtė" userId="f890c65d41b72a5c" providerId="Windows Live" clId="Web-{26160776-ED7E-4656-868D-EF4676639E19}" dt="2023-04-09T19:47:21.745" v="307"/>
        <pc:sldMkLst>
          <pc:docMk/>
          <pc:sldMk cId="451921719" sldId="264"/>
        </pc:sldMkLst>
      </pc:sldChg>
      <pc:sldChg chg="modTransition">
        <pc:chgData name="Eglė Lukoševičiūtė" userId="f890c65d41b72a5c" providerId="Windows Live" clId="Web-{26160776-ED7E-4656-868D-EF4676639E19}" dt="2023-04-09T19:47:34.105" v="310"/>
        <pc:sldMkLst>
          <pc:docMk/>
          <pc:sldMk cId="2444349916" sldId="265"/>
        </pc:sldMkLst>
      </pc:sldChg>
      <pc:sldChg chg="modTransition">
        <pc:chgData name="Eglė Lukoševičiūtė" userId="f890c65d41b72a5c" providerId="Windows Live" clId="Web-{26160776-ED7E-4656-868D-EF4676639E19}" dt="2023-04-09T19:47:50.684" v="312"/>
        <pc:sldMkLst>
          <pc:docMk/>
          <pc:sldMk cId="1024051798" sldId="266"/>
        </pc:sldMkLst>
      </pc:sldChg>
      <pc:sldChg chg="modTransition">
        <pc:chgData name="Eglė Lukoševičiūtė" userId="f890c65d41b72a5c" providerId="Windows Live" clId="Web-{26160776-ED7E-4656-868D-EF4676639E19}" dt="2023-04-09T19:48:05.840" v="313"/>
        <pc:sldMkLst>
          <pc:docMk/>
          <pc:sldMk cId="4111430507" sldId="267"/>
        </pc:sldMkLst>
      </pc:sldChg>
      <pc:sldChg chg="modTransition">
        <pc:chgData name="Eglė Lukoševičiūtė" userId="f890c65d41b72a5c" providerId="Windows Live" clId="Web-{26160776-ED7E-4656-868D-EF4676639E19}" dt="2023-04-09T19:48:18.528" v="315"/>
        <pc:sldMkLst>
          <pc:docMk/>
          <pc:sldMk cId="2756099001" sldId="268"/>
        </pc:sldMkLst>
      </pc:sldChg>
      <pc:sldChg chg="modTransition">
        <pc:chgData name="Eglė Lukoševičiūtė" userId="f890c65d41b72a5c" providerId="Windows Live" clId="Web-{26160776-ED7E-4656-868D-EF4676639E19}" dt="2023-04-09T19:48:26.982" v="316"/>
        <pc:sldMkLst>
          <pc:docMk/>
          <pc:sldMk cId="2242859408" sldId="269"/>
        </pc:sldMkLst>
      </pc:sldChg>
      <pc:sldChg chg="modTransition">
        <pc:chgData name="Eglė Lukoševičiūtė" userId="f890c65d41b72a5c" providerId="Windows Live" clId="Web-{26160776-ED7E-4656-868D-EF4676639E19}" dt="2023-04-09T19:48:31.013" v="317"/>
        <pc:sldMkLst>
          <pc:docMk/>
          <pc:sldMk cId="2707564772" sldId="270"/>
        </pc:sldMkLst>
      </pc:sldChg>
      <pc:sldChg chg="modTransition">
        <pc:chgData name="Eglė Lukoševičiūtė" userId="f890c65d41b72a5c" providerId="Windows Live" clId="Web-{26160776-ED7E-4656-868D-EF4676639E19}" dt="2023-04-09T19:48:58.530" v="322"/>
        <pc:sldMkLst>
          <pc:docMk/>
          <pc:sldMk cId="1745461161" sldId="271"/>
        </pc:sldMkLst>
      </pc:sldChg>
      <pc:sldChg chg="modTransition">
        <pc:chgData name="Eglė Lukoševičiūtė" userId="f890c65d41b72a5c" providerId="Windows Live" clId="Web-{26160776-ED7E-4656-868D-EF4676639E19}" dt="2023-04-09T19:49:05.030" v="323"/>
        <pc:sldMkLst>
          <pc:docMk/>
          <pc:sldMk cId="3659260241" sldId="272"/>
        </pc:sldMkLst>
      </pc:sldChg>
      <pc:sldChg chg="modTransition">
        <pc:chgData name="Eglė Lukoševičiūtė" userId="f890c65d41b72a5c" providerId="Windows Live" clId="Web-{26160776-ED7E-4656-868D-EF4676639E19}" dt="2023-04-09T19:49:32.594" v="325"/>
        <pc:sldMkLst>
          <pc:docMk/>
          <pc:sldMk cId="428156521" sldId="273"/>
        </pc:sldMkLst>
      </pc:sldChg>
      <pc:sldChg chg="modTransition">
        <pc:chgData name="Eglė Lukoševičiūtė" userId="f890c65d41b72a5c" providerId="Windows Live" clId="Web-{26160776-ED7E-4656-868D-EF4676639E19}" dt="2023-04-09T19:49:18.156" v="324"/>
        <pc:sldMkLst>
          <pc:docMk/>
          <pc:sldMk cId="738051509" sldId="274"/>
        </pc:sldMkLst>
      </pc:sldChg>
      <pc:sldChg chg="modTransition">
        <pc:chgData name="Eglė Lukoševičiūtė" userId="f890c65d41b72a5c" providerId="Windows Live" clId="Web-{26160776-ED7E-4656-868D-EF4676639E19}" dt="2023-04-09T19:49:36.813" v="326"/>
        <pc:sldMkLst>
          <pc:docMk/>
          <pc:sldMk cId="2431647827" sldId="275"/>
        </pc:sldMkLst>
      </pc:sldChg>
      <pc:sldChg chg="modTransition">
        <pc:chgData name="Eglė Lukoševičiūtė" userId="f890c65d41b72a5c" providerId="Windows Live" clId="Web-{26160776-ED7E-4656-868D-EF4676639E19}" dt="2023-04-09T19:49:40.703" v="327"/>
        <pc:sldMkLst>
          <pc:docMk/>
          <pc:sldMk cId="275820311" sldId="276"/>
        </pc:sldMkLst>
      </pc:sldChg>
      <pc:sldChg chg="modTransition">
        <pc:chgData name="Eglė Lukoševičiūtė" userId="f890c65d41b72a5c" providerId="Windows Live" clId="Web-{26160776-ED7E-4656-868D-EF4676639E19}" dt="2023-04-09T19:49:49.766" v="328"/>
        <pc:sldMkLst>
          <pc:docMk/>
          <pc:sldMk cId="3166101758" sldId="277"/>
        </pc:sldMkLst>
      </pc:sldChg>
      <pc:sldChg chg="modTransition">
        <pc:chgData name="Eglė Lukoševičiūtė" userId="f890c65d41b72a5c" providerId="Windows Live" clId="Web-{26160776-ED7E-4656-868D-EF4676639E19}" dt="2023-04-09T19:50:00.423" v="330"/>
        <pc:sldMkLst>
          <pc:docMk/>
          <pc:sldMk cId="1675360398" sldId="278"/>
        </pc:sldMkLst>
      </pc:sldChg>
      <pc:sldChg chg="modTransition">
        <pc:chgData name="Eglė Lukoševičiūtė" userId="f890c65d41b72a5c" providerId="Windows Live" clId="Web-{26160776-ED7E-4656-868D-EF4676639E19}" dt="2023-04-09T19:50:05.407" v="331"/>
        <pc:sldMkLst>
          <pc:docMk/>
          <pc:sldMk cId="4082286581" sldId="279"/>
        </pc:sldMkLst>
      </pc:sldChg>
      <pc:sldChg chg="modTransition">
        <pc:chgData name="Eglė Lukoševičiūtė" userId="f890c65d41b72a5c" providerId="Windows Live" clId="Web-{26160776-ED7E-4656-868D-EF4676639E19}" dt="2023-04-09T19:50:10.064" v="332"/>
        <pc:sldMkLst>
          <pc:docMk/>
          <pc:sldMk cId="896671361" sldId="281"/>
        </pc:sldMkLst>
      </pc:sldChg>
      <pc:sldChg chg="modTransition">
        <pc:chgData name="Eglė Lukoševičiūtė" userId="f890c65d41b72a5c" providerId="Windows Live" clId="Web-{26160776-ED7E-4656-868D-EF4676639E19}" dt="2023-04-09T19:50:16.002" v="333"/>
        <pc:sldMkLst>
          <pc:docMk/>
          <pc:sldMk cId="648705629" sldId="282"/>
        </pc:sldMkLst>
      </pc:sldChg>
      <pc:sldChg chg="modTransition">
        <pc:chgData name="Eglė Lukoševičiūtė" userId="f890c65d41b72a5c" providerId="Windows Live" clId="Web-{26160776-ED7E-4656-868D-EF4676639E19}" dt="2023-04-09T19:50:21.486" v="334"/>
        <pc:sldMkLst>
          <pc:docMk/>
          <pc:sldMk cId="1351081403" sldId="283"/>
        </pc:sldMkLst>
      </pc:sldChg>
      <pc:sldChg chg="modTransition">
        <pc:chgData name="Eglė Lukoševičiūtė" userId="f890c65d41b72a5c" providerId="Windows Live" clId="Web-{26160776-ED7E-4656-868D-EF4676639E19}" dt="2023-04-09T19:50:26.033" v="335"/>
        <pc:sldMkLst>
          <pc:docMk/>
          <pc:sldMk cId="4076422571" sldId="284"/>
        </pc:sldMkLst>
      </pc:sldChg>
      <pc:sldChg chg="modTransition">
        <pc:chgData name="Eglė Lukoševičiūtė" userId="f890c65d41b72a5c" providerId="Windows Live" clId="Web-{26160776-ED7E-4656-868D-EF4676639E19}" dt="2023-04-09T19:50:30.658" v="336"/>
        <pc:sldMkLst>
          <pc:docMk/>
          <pc:sldMk cId="1806865831" sldId="285"/>
        </pc:sldMkLst>
      </pc:sldChg>
      <pc:sldChg chg="modTransition">
        <pc:chgData name="Eglė Lukoševičiūtė" userId="f890c65d41b72a5c" providerId="Windows Live" clId="Web-{26160776-ED7E-4656-868D-EF4676639E19}" dt="2023-04-09T19:50:39.643" v="337"/>
        <pc:sldMkLst>
          <pc:docMk/>
          <pc:sldMk cId="1015356665" sldId="286"/>
        </pc:sldMkLst>
      </pc:sldChg>
      <pc:sldChg chg="modTransition">
        <pc:chgData name="Eglė Lukoševičiūtė" userId="f890c65d41b72a5c" providerId="Windows Live" clId="Web-{26160776-ED7E-4656-868D-EF4676639E19}" dt="2023-04-09T19:50:44.018" v="338"/>
        <pc:sldMkLst>
          <pc:docMk/>
          <pc:sldMk cId="1986336527" sldId="287"/>
        </pc:sldMkLst>
      </pc:sldChg>
      <pc:sldChg chg="modTransition">
        <pc:chgData name="Eglė Lukoševičiūtė" userId="f890c65d41b72a5c" providerId="Windows Live" clId="Web-{26160776-ED7E-4656-868D-EF4676639E19}" dt="2023-04-09T19:50:53.237" v="339"/>
        <pc:sldMkLst>
          <pc:docMk/>
          <pc:sldMk cId="3974287296" sldId="288"/>
        </pc:sldMkLst>
      </pc:sldChg>
      <pc:sldChg chg="modSp modTransition">
        <pc:chgData name="Eglė Lukoševičiūtė" userId="f890c65d41b72a5c" providerId="Windows Live" clId="Web-{26160776-ED7E-4656-868D-EF4676639E19}" dt="2023-04-09T19:50:58.456" v="340"/>
        <pc:sldMkLst>
          <pc:docMk/>
          <pc:sldMk cId="3863118215" sldId="289"/>
        </pc:sldMkLst>
        <pc:spChg chg="mod">
          <ac:chgData name="Eglė Lukoševičiūtė" userId="f890c65d41b72a5c" providerId="Windows Live" clId="Web-{26160776-ED7E-4656-868D-EF4676639E19}" dt="2023-04-09T19:43:29.846" v="211" actId="20577"/>
          <ac:spMkLst>
            <pc:docMk/>
            <pc:sldMk cId="3863118215" sldId="289"/>
            <ac:spMk id="4" creationId="{A67455EA-A225-8119-9FC9-4293EAAE495D}"/>
          </ac:spMkLst>
        </pc:spChg>
      </pc:sldChg>
      <pc:sldChg chg="modTransition addAnim modAnim">
        <pc:chgData name="Eglė Lukoševičiūtė" userId="f890c65d41b72a5c" providerId="Windows Live" clId="Web-{26160776-ED7E-4656-868D-EF4676639E19}" dt="2023-04-09T19:51:47.739" v="347"/>
        <pc:sldMkLst>
          <pc:docMk/>
          <pc:sldMk cId="83490355" sldId="290"/>
        </pc:sldMkLst>
      </pc:sldChg>
      <pc:sldChg chg="addSp delSp modSp mod modTransition setBg">
        <pc:chgData name="Eglė Lukoševičiūtė" userId="f890c65d41b72a5c" providerId="Windows Live" clId="Web-{26160776-ED7E-4656-868D-EF4676639E19}" dt="2023-04-09T19:51:16.301" v="342"/>
        <pc:sldMkLst>
          <pc:docMk/>
          <pc:sldMk cId="2445248640" sldId="291"/>
        </pc:sldMkLst>
        <pc:spChg chg="mod">
          <ac:chgData name="Eglė Lukoševičiūtė" userId="f890c65d41b72a5c" providerId="Windows Live" clId="Web-{26160776-ED7E-4656-868D-EF4676639E19}" dt="2023-04-09T19:46:53.369" v="303" actId="14100"/>
          <ac:spMkLst>
            <pc:docMk/>
            <pc:sldMk cId="2445248640" sldId="291"/>
            <ac:spMk id="2" creationId="{AB4092D0-F437-1C72-FA42-69DFCE8B8D86}"/>
          </ac:spMkLst>
        </pc:spChg>
        <pc:spChg chg="add del">
          <ac:chgData name="Eglė Lukoševičiūtė" userId="f890c65d41b72a5c" providerId="Windows Live" clId="Web-{26160776-ED7E-4656-868D-EF4676639E19}" dt="2023-04-09T19:24:23.631" v="2"/>
          <ac:spMkLst>
            <pc:docMk/>
            <pc:sldMk cId="2445248640" sldId="291"/>
            <ac:spMk id="3" creationId="{863C7932-D520-1E6E-F545-43523A2A123C}"/>
          </ac:spMkLst>
        </pc:spChg>
        <pc:spChg chg="add del">
          <ac:chgData name="Eglė Lukoševičiūtė" userId="f890c65d41b72a5c" providerId="Windows Live" clId="Web-{26160776-ED7E-4656-868D-EF4676639E19}" dt="2023-04-09T19:24:23.584" v="1"/>
          <ac:spMkLst>
            <pc:docMk/>
            <pc:sldMk cId="2445248640" sldId="291"/>
            <ac:spMk id="6" creationId="{ADE57300-C7FF-4578-99A0-42B0295B123C}"/>
          </ac:spMkLst>
        </pc:spChg>
        <pc:spChg chg="add del">
          <ac:chgData name="Eglė Lukoševičiūtė" userId="f890c65d41b72a5c" providerId="Windows Live" clId="Web-{26160776-ED7E-4656-868D-EF4676639E19}" dt="2023-04-09T19:24:23.584" v="1"/>
          <ac:spMkLst>
            <pc:docMk/>
            <pc:sldMk cId="2445248640" sldId="291"/>
            <ac:spMk id="7" creationId="{F3FF94B3-6D3E-44FE-BB02-A9027C0003C7}"/>
          </ac:spMkLst>
        </pc:spChg>
        <pc:spChg chg="add del">
          <ac:chgData name="Eglė Lukoševičiūtė" userId="f890c65d41b72a5c" providerId="Windows Live" clId="Web-{26160776-ED7E-4656-868D-EF4676639E19}" dt="2023-04-09T19:24:23.584" v="1"/>
          <ac:spMkLst>
            <pc:docMk/>
            <pc:sldMk cId="2445248640" sldId="291"/>
            <ac:spMk id="8" creationId="{E20BB609-EF92-42DB-836C-0699A590B5CF}"/>
          </ac:spMkLst>
        </pc:spChg>
        <pc:spChg chg="add del">
          <ac:chgData name="Eglė Lukoševičiūtė" userId="f890c65d41b72a5c" providerId="Windows Live" clId="Web-{26160776-ED7E-4656-868D-EF4676639E19}" dt="2023-04-09T19:24:23.584" v="1"/>
          <ac:spMkLst>
            <pc:docMk/>
            <pc:sldMk cId="2445248640" sldId="291"/>
            <ac:spMk id="12" creationId="{67B3E2DB-180D-4752-BBB6-987822D6BC7D}"/>
          </ac:spMkLst>
        </pc:spChg>
        <pc:spChg chg="add del">
          <ac:chgData name="Eglė Lukoševičiūtė" userId="f890c65d41b72a5c" providerId="Windows Live" clId="Web-{26160776-ED7E-4656-868D-EF4676639E19}" dt="2023-04-09T19:24:23.584" v="1"/>
          <ac:spMkLst>
            <pc:docMk/>
            <pc:sldMk cId="2445248640" sldId="291"/>
            <ac:spMk id="14" creationId="{B2C335F7-F61C-4EB4-80F2-4B1438FE66BB}"/>
          </ac:spMkLst>
        </pc:spChg>
        <pc:spChg chg="add">
          <ac:chgData name="Eglė Lukoševičiūtė" userId="f890c65d41b72a5c" providerId="Windows Live" clId="Web-{26160776-ED7E-4656-868D-EF4676639E19}" dt="2023-04-09T19:24:23.631" v="2"/>
          <ac:spMkLst>
            <pc:docMk/>
            <pc:sldMk cId="2445248640" sldId="291"/>
            <ac:spMk id="16" creationId="{ADE57300-C7FF-4578-99A0-42B0295B123C}"/>
          </ac:spMkLst>
        </pc:spChg>
        <pc:spChg chg="add">
          <ac:chgData name="Eglė Lukoševičiūtė" userId="f890c65d41b72a5c" providerId="Windows Live" clId="Web-{26160776-ED7E-4656-868D-EF4676639E19}" dt="2023-04-09T19:24:23.631" v="2"/>
          <ac:spMkLst>
            <pc:docMk/>
            <pc:sldMk cId="2445248640" sldId="291"/>
            <ac:spMk id="18" creationId="{F3FF94B3-6D3E-44FE-BB02-A9027C0003C7}"/>
          </ac:spMkLst>
        </pc:spChg>
        <pc:spChg chg="add">
          <ac:chgData name="Eglė Lukoševičiūtė" userId="f890c65d41b72a5c" providerId="Windows Live" clId="Web-{26160776-ED7E-4656-868D-EF4676639E19}" dt="2023-04-09T19:24:23.631" v="2"/>
          <ac:spMkLst>
            <pc:docMk/>
            <pc:sldMk cId="2445248640" sldId="291"/>
            <ac:spMk id="19" creationId="{E7DC364D-882B-4786-89FB-1703C1A5CFF0}"/>
          </ac:spMkLst>
        </pc:spChg>
        <pc:spChg chg="add">
          <ac:chgData name="Eglė Lukoševičiūtė" userId="f890c65d41b72a5c" providerId="Windows Live" clId="Web-{26160776-ED7E-4656-868D-EF4676639E19}" dt="2023-04-09T19:24:23.631" v="2"/>
          <ac:spMkLst>
            <pc:docMk/>
            <pc:sldMk cId="2445248640" sldId="291"/>
            <ac:spMk id="20" creationId="{E20BB609-EF92-42DB-836C-0699A590B5CF}"/>
          </ac:spMkLst>
        </pc:spChg>
        <pc:spChg chg="add">
          <ac:chgData name="Eglė Lukoševičiūtė" userId="f890c65d41b72a5c" providerId="Windows Live" clId="Web-{26160776-ED7E-4656-868D-EF4676639E19}" dt="2023-04-09T19:24:23.631" v="2"/>
          <ac:spMkLst>
            <pc:docMk/>
            <pc:sldMk cId="2445248640" sldId="291"/>
            <ac:spMk id="21" creationId="{F1189494-2B67-46D2-93D6-A122A09BF6B2}"/>
          </ac:spMkLst>
        </pc:spChg>
        <pc:spChg chg="add">
          <ac:chgData name="Eglė Lukoševičiūtė" userId="f890c65d41b72a5c" providerId="Windows Live" clId="Web-{26160776-ED7E-4656-868D-EF4676639E19}" dt="2023-04-09T19:24:23.631" v="2"/>
          <ac:spMkLst>
            <pc:docMk/>
            <pc:sldMk cId="2445248640" sldId="291"/>
            <ac:spMk id="23" creationId="{ECF0998E-D577-43EA-A7B8-E3EC67F75955}"/>
          </ac:spMkLst>
        </pc:spChg>
        <pc:spChg chg="add">
          <ac:chgData name="Eglė Lukoševičiūtė" userId="f890c65d41b72a5c" providerId="Windows Live" clId="Web-{26160776-ED7E-4656-868D-EF4676639E19}" dt="2023-04-09T19:24:23.631" v="2"/>
          <ac:spMkLst>
            <pc:docMk/>
            <pc:sldMk cId="2445248640" sldId="291"/>
            <ac:spMk id="24" creationId="{B2C335F7-F61C-4EB4-80F2-4B1438FE66BB}"/>
          </ac:spMkLst>
        </pc:spChg>
        <pc:picChg chg="add del">
          <ac:chgData name="Eglė Lukoševičiūtė" userId="f890c65d41b72a5c" providerId="Windows Live" clId="Web-{26160776-ED7E-4656-868D-EF4676639E19}" dt="2023-04-09T19:24:23.584" v="1"/>
          <ac:picMkLst>
            <pc:docMk/>
            <pc:sldMk cId="2445248640" sldId="291"/>
            <ac:picMk id="10" creationId="{9008F1CE-E70A-6FBB-02B3-DC9AE661A66A}"/>
          </ac:picMkLst>
        </pc:picChg>
        <pc:picChg chg="add mod">
          <ac:chgData name="Eglė Lukoševičiūtė" userId="f890c65d41b72a5c" providerId="Windows Live" clId="Web-{26160776-ED7E-4656-868D-EF4676639E19}" dt="2023-04-09T19:45:21.256" v="254" actId="1076"/>
          <ac:picMkLst>
            <pc:docMk/>
            <pc:sldMk cId="2445248640" sldId="291"/>
            <ac:picMk id="22" creationId="{D4906802-42C2-5BA6-C422-FD3E5F781D76}"/>
          </ac:picMkLst>
        </pc:picChg>
      </pc:sldChg>
      <pc:sldChg chg="modSp new modTransition">
        <pc:chgData name="Eglė Lukoševičiūtė" userId="f890c65d41b72a5c" providerId="Windows Live" clId="Web-{26160776-ED7E-4656-868D-EF4676639E19}" dt="2023-04-09T19:52:30.069" v="356" actId="20577"/>
        <pc:sldMkLst>
          <pc:docMk/>
          <pc:sldMk cId="3247967592" sldId="292"/>
        </pc:sldMkLst>
        <pc:spChg chg="mod">
          <ac:chgData name="Eglė Lukoševičiūtė" userId="f890c65d41b72a5c" providerId="Windows Live" clId="Web-{26160776-ED7E-4656-868D-EF4676639E19}" dt="2023-04-09T19:52:30.069" v="356" actId="20577"/>
          <ac:spMkLst>
            <pc:docMk/>
            <pc:sldMk cId="3247967592" sldId="292"/>
            <ac:spMk id="2" creationId="{15358A6F-56AA-3E17-BCC6-EBAF9B8D0F5B}"/>
          </ac:spMkLst>
        </pc:spChg>
      </pc:sldChg>
    </pc:docChg>
  </pc:docChgLst>
  <pc:docChgLst>
    <pc:chgData name="Eglė Lukoševičiūtė" userId="f890c65d41b72a5c" providerId="LiveId" clId="{C0EC8EE6-784F-6546-A428-B4C74D5FA77D}"/>
    <pc:docChg chg="addSld modSld">
      <pc:chgData name="Eglė Lukoševičiūtė" userId="f890c65d41b72a5c" providerId="LiveId" clId="{C0EC8EE6-784F-6546-A428-B4C74D5FA77D}" dt="2023-04-08T21:36:26.202" v="3" actId="1076"/>
      <pc:docMkLst>
        <pc:docMk/>
      </pc:docMkLst>
      <pc:sldChg chg="modSp add">
        <pc:chgData name="Eglė Lukoševičiūtė" userId="f890c65d41b72a5c" providerId="LiveId" clId="{C0EC8EE6-784F-6546-A428-B4C74D5FA77D}" dt="2023-04-08T21:36:15.948" v="1" actId="1076"/>
        <pc:sldMkLst>
          <pc:docMk/>
          <pc:sldMk cId="83490355" sldId="290"/>
        </pc:sldMkLst>
        <pc:spChg chg="mod">
          <ac:chgData name="Eglė Lukoševičiūtė" userId="f890c65d41b72a5c" providerId="LiveId" clId="{C0EC8EE6-784F-6546-A428-B4C74D5FA77D}" dt="2023-04-08T21:36:15.948" v="1" actId="1076"/>
          <ac:spMkLst>
            <pc:docMk/>
            <pc:sldMk cId="83490355" sldId="290"/>
            <ac:spMk id="3" creationId="{863C7932-D520-1E6E-F545-43523A2A123C}"/>
          </ac:spMkLst>
        </pc:spChg>
      </pc:sldChg>
      <pc:sldChg chg="modSp add">
        <pc:chgData name="Eglė Lukoševičiūtė" userId="f890c65d41b72a5c" providerId="LiveId" clId="{C0EC8EE6-784F-6546-A428-B4C74D5FA77D}" dt="2023-04-08T21:36:26.202" v="3" actId="1076"/>
        <pc:sldMkLst>
          <pc:docMk/>
          <pc:sldMk cId="2445248640" sldId="291"/>
        </pc:sldMkLst>
        <pc:spChg chg="mod">
          <ac:chgData name="Eglė Lukoševičiūtė" userId="f890c65d41b72a5c" providerId="LiveId" clId="{C0EC8EE6-784F-6546-A428-B4C74D5FA77D}" dt="2023-04-08T21:36:26.202" v="3" actId="1076"/>
          <ac:spMkLst>
            <pc:docMk/>
            <pc:sldMk cId="2445248640" sldId="291"/>
            <ac:spMk id="3" creationId="{863C7932-D520-1E6E-F545-43523A2A123C}"/>
          </ac:spMkLst>
        </pc:spChg>
      </pc:sldChg>
    </pc:docChg>
  </pc:docChgLst>
  <pc:docChgLst>
    <pc:chgData name="Eglė Lukoševičiūtė" userId="f890c65d41b72a5c" providerId="Windows Live" clId="Web-{6492A28A-B2FD-453C-AEF1-9857D7734D42}"/>
    <pc:docChg chg="addSld modSld addMainMaster delMainMaster modMainMaster">
      <pc:chgData name="Eglė Lukoševičiūtė" userId="f890c65d41b72a5c" providerId="Windows Live" clId="Web-{6492A28A-B2FD-453C-AEF1-9857D7734D42}" dt="2023-03-08T13:28:27.957" v="352" actId="20577"/>
      <pc:docMkLst>
        <pc:docMk/>
      </pc:docMkLst>
      <pc:sldChg chg="addSp delSp modSp mod modClrScheme delDesignElem chgLayout">
        <pc:chgData name="Eglė Lukoševičiūtė" userId="f890c65d41b72a5c" providerId="Windows Live" clId="Web-{6492A28A-B2FD-453C-AEF1-9857D7734D42}" dt="2023-03-08T12:51:30.830" v="129"/>
        <pc:sldMkLst>
          <pc:docMk/>
          <pc:sldMk cId="424736396" sldId="256"/>
        </pc:sldMkLst>
        <pc:spChg chg="mod ord">
          <ac:chgData name="Eglė Lukoševičiūtė" userId="f890c65d41b72a5c" providerId="Windows Live" clId="Web-{6492A28A-B2FD-453C-AEF1-9857D7734D42}" dt="2023-03-08T12:51:30.830" v="129"/>
          <ac:spMkLst>
            <pc:docMk/>
            <pc:sldMk cId="424736396" sldId="256"/>
            <ac:spMk id="2" creationId="{00000000-0000-0000-0000-000000000000}"/>
          </ac:spMkLst>
        </pc:spChg>
        <pc:spChg chg="mod ord">
          <ac:chgData name="Eglė Lukoševičiūtė" userId="f890c65d41b72a5c" providerId="Windows Live" clId="Web-{6492A28A-B2FD-453C-AEF1-9857D7734D42}" dt="2023-03-08T12:51:30.830" v="129"/>
          <ac:spMkLst>
            <pc:docMk/>
            <pc:sldMk cId="424736396" sldId="256"/>
            <ac:spMk id="6" creationId="{E0B4E018-E3DD-C34F-1EDF-E53826700A62}"/>
          </ac:spMkLst>
        </pc:spChg>
        <pc:spChg chg="add del">
          <ac:chgData name="Eglė Lukoševičiūtė" userId="f890c65d41b72a5c" providerId="Windows Live" clId="Web-{6492A28A-B2FD-453C-AEF1-9857D7734D42}" dt="2023-03-08T12:51:30.830" v="129"/>
          <ac:spMkLst>
            <pc:docMk/>
            <pc:sldMk cId="424736396" sldId="256"/>
            <ac:spMk id="101" creationId="{E20BB609-EF92-42DB-836C-0699A590B5CF}"/>
          </ac:spMkLst>
        </pc:spChg>
        <pc:spChg chg="add del">
          <ac:chgData name="Eglė Lukoševičiūtė" userId="f890c65d41b72a5c" providerId="Windows Live" clId="Web-{6492A28A-B2FD-453C-AEF1-9857D7734D42}" dt="2023-03-08T12:51:30.830" v="129"/>
          <ac:spMkLst>
            <pc:docMk/>
            <pc:sldMk cId="424736396" sldId="256"/>
            <ac:spMk id="103" creationId="{8BEC44CD-E290-4D60-A056-5BA05B182AC3}"/>
          </ac:spMkLst>
        </pc:spChg>
        <pc:spChg chg="add del">
          <ac:chgData name="Eglė Lukoševičiūtė" userId="f890c65d41b72a5c" providerId="Windows Live" clId="Web-{6492A28A-B2FD-453C-AEF1-9857D7734D42}" dt="2023-03-08T12:51:30.830" v="129"/>
          <ac:spMkLst>
            <pc:docMk/>
            <pc:sldMk cId="424736396" sldId="256"/>
            <ac:spMk id="105" creationId="{B2C335F7-F61C-4EB4-80F2-4B1438FE66BB}"/>
          </ac:spMkLst>
        </pc:spChg>
        <pc:spChg chg="add del">
          <ac:chgData name="Eglė Lukoševičiūtė" userId="f890c65d41b72a5c" providerId="Windows Live" clId="Web-{6492A28A-B2FD-453C-AEF1-9857D7734D42}" dt="2023-03-08T12:51:30.830" v="129"/>
          <ac:spMkLst>
            <pc:docMk/>
            <pc:sldMk cId="424736396" sldId="256"/>
            <ac:spMk id="107" creationId="{F1189494-2B67-46D2-93D6-A122A09BF6B2}"/>
          </ac:spMkLst>
        </pc:spChg>
      </pc:sldChg>
      <pc:sldChg chg="addSp delSp modSp mod setBg modClrScheme delDesignElem chgLayout">
        <pc:chgData name="Eglė Lukoševičiūtė" userId="f890c65d41b72a5c" providerId="Windows Live" clId="Web-{6492A28A-B2FD-453C-AEF1-9857D7734D42}" dt="2023-03-08T12:51:30.830" v="129"/>
        <pc:sldMkLst>
          <pc:docMk/>
          <pc:sldMk cId="3881791868" sldId="257"/>
        </pc:sldMkLst>
        <pc:spChg chg="mod ord">
          <ac:chgData name="Eglė Lukoševičiūtė" userId="f890c65d41b72a5c" providerId="Windows Live" clId="Web-{6492A28A-B2FD-453C-AEF1-9857D7734D42}" dt="2023-03-08T12:51:30.830" v="129"/>
          <ac:spMkLst>
            <pc:docMk/>
            <pc:sldMk cId="3881791868" sldId="257"/>
            <ac:spMk id="2" creationId="{10CEEF97-2B58-4519-A267-0060FF37F754}"/>
          </ac:spMkLst>
        </pc:spChg>
        <pc:spChg chg="add del mod">
          <ac:chgData name="Eglė Lukoševičiūtė" userId="f890c65d41b72a5c" providerId="Windows Live" clId="Web-{6492A28A-B2FD-453C-AEF1-9857D7734D42}" dt="2023-03-08T12:37:54.228" v="20"/>
          <ac:spMkLst>
            <pc:docMk/>
            <pc:sldMk cId="3881791868" sldId="257"/>
            <ac:spMk id="3" creationId="{93A827D7-2548-7FFE-93B5-46C970C68AA3}"/>
          </ac:spMkLst>
        </pc:spChg>
        <pc:spChg chg="add del">
          <ac:chgData name="Eglė Lukoševičiūtė" userId="f890c65d41b72a5c" providerId="Windows Live" clId="Web-{6492A28A-B2FD-453C-AEF1-9857D7734D42}" dt="2023-03-08T12:34:18.597" v="4"/>
          <ac:spMkLst>
            <pc:docMk/>
            <pc:sldMk cId="3881791868" sldId="257"/>
            <ac:spMk id="36" creationId="{2716B85D-0F68-4B6F-8A83-99D6E80F4E75}"/>
          </ac:spMkLst>
        </pc:spChg>
        <pc:spChg chg="add del">
          <ac:chgData name="Eglė Lukoševičiūtė" userId="f890c65d41b72a5c" providerId="Windows Live" clId="Web-{6492A28A-B2FD-453C-AEF1-9857D7734D42}" dt="2023-03-08T12:34:18.597" v="4"/>
          <ac:spMkLst>
            <pc:docMk/>
            <pc:sldMk cId="3881791868" sldId="257"/>
            <ac:spMk id="37" creationId="{BF32F1E5-D276-4903-A7FB-E083AEFD5F41}"/>
          </ac:spMkLst>
        </pc:spChg>
        <pc:spChg chg="add del">
          <ac:chgData name="Eglė Lukoševičiūtė" userId="f890c65d41b72a5c" providerId="Windows Live" clId="Web-{6492A28A-B2FD-453C-AEF1-9857D7734D42}" dt="2023-03-08T12:34:18.597" v="4"/>
          <ac:spMkLst>
            <pc:docMk/>
            <pc:sldMk cId="3881791868" sldId="257"/>
            <ac:spMk id="38" creationId="{E44F55FD-6E97-46CD-B9CB-723352BE1250}"/>
          </ac:spMkLst>
        </pc:spChg>
        <pc:spChg chg="add del">
          <ac:chgData name="Eglė Lukoševičiūtė" userId="f890c65d41b72a5c" providerId="Windows Live" clId="Web-{6492A28A-B2FD-453C-AEF1-9857D7734D42}" dt="2023-03-08T12:34:18.597" v="4"/>
          <ac:spMkLst>
            <pc:docMk/>
            <pc:sldMk cId="3881791868" sldId="257"/>
            <ac:spMk id="39" creationId="{F1EDBAD4-CA8E-4A37-A91C-CF0FBC51CD32}"/>
          </ac:spMkLst>
        </pc:spChg>
        <pc:spChg chg="add del">
          <ac:chgData name="Eglė Lukoševičiūtė" userId="f890c65d41b72a5c" providerId="Windows Live" clId="Web-{6492A28A-B2FD-453C-AEF1-9857D7734D42}" dt="2023-03-08T12:34:18.597" v="3"/>
          <ac:spMkLst>
            <pc:docMk/>
            <pc:sldMk cId="3881791868" sldId="257"/>
            <ac:spMk id="44" creationId="{FAA3B297-9683-4E38-89FA-062C53E13F85}"/>
          </ac:spMkLst>
        </pc:spChg>
        <pc:spChg chg="add del">
          <ac:chgData name="Eglė Lukoševičiūtė" userId="f890c65d41b72a5c" providerId="Windows Live" clId="Web-{6492A28A-B2FD-453C-AEF1-9857D7734D42}" dt="2023-03-08T12:34:18.597" v="3"/>
          <ac:spMkLst>
            <pc:docMk/>
            <pc:sldMk cId="3881791868" sldId="257"/>
            <ac:spMk id="46" creationId="{5B8D7907-8AB9-4E98-A576-1A13AECEDF3A}"/>
          </ac:spMkLst>
        </pc:spChg>
        <pc:spChg chg="add del">
          <ac:chgData name="Eglė Lukoševičiūtė" userId="f890c65d41b72a5c" providerId="Windows Live" clId="Web-{6492A28A-B2FD-453C-AEF1-9857D7734D42}" dt="2023-03-08T12:37:54.228" v="20"/>
          <ac:spMkLst>
            <pc:docMk/>
            <pc:sldMk cId="3881791868" sldId="257"/>
            <ac:spMk id="48" creationId="{4A3D569D-D3A6-49CA-A483-291E95DACA14}"/>
          </ac:spMkLst>
        </pc:spChg>
        <pc:spChg chg="add del">
          <ac:chgData name="Eglė Lukoševičiūtė" userId="f890c65d41b72a5c" providerId="Windows Live" clId="Web-{6492A28A-B2FD-453C-AEF1-9857D7734D42}" dt="2023-03-08T12:37:54.228" v="20"/>
          <ac:spMkLst>
            <pc:docMk/>
            <pc:sldMk cId="3881791868" sldId="257"/>
            <ac:spMk id="49" creationId="{4E17AA97-89A7-45C1-B813-BFF6C23D79E1}"/>
          </ac:spMkLst>
        </pc:spChg>
        <pc:spChg chg="add del">
          <ac:chgData name="Eglė Lukoševičiūtė" userId="f890c65d41b72a5c" providerId="Windows Live" clId="Web-{6492A28A-B2FD-453C-AEF1-9857D7734D42}" dt="2023-03-08T12:37:54.228" v="20"/>
          <ac:spMkLst>
            <pc:docMk/>
            <pc:sldMk cId="3881791868" sldId="257"/>
            <ac:spMk id="50" creationId="{33AC4FE1-D370-43A6-96C5-076716BB1E76}"/>
          </ac:spMkLst>
        </pc:spChg>
        <pc:spChg chg="add del">
          <ac:chgData name="Eglė Lukoševičiūtė" userId="f890c65d41b72a5c" providerId="Windows Live" clId="Web-{6492A28A-B2FD-453C-AEF1-9857D7734D42}" dt="2023-03-08T12:37:39.978" v="15"/>
          <ac:spMkLst>
            <pc:docMk/>
            <pc:sldMk cId="3881791868" sldId="257"/>
            <ac:spMk id="56" creationId="{04213918-F1EB-4BCE-BE23-F5E9851EE05C}"/>
          </ac:spMkLst>
        </pc:spChg>
        <pc:spChg chg="add del">
          <ac:chgData name="Eglė Lukoševičiūtė" userId="f890c65d41b72a5c" providerId="Windows Live" clId="Web-{6492A28A-B2FD-453C-AEF1-9857D7734D42}" dt="2023-03-08T12:37:39.978" v="15"/>
          <ac:spMkLst>
            <pc:docMk/>
            <pc:sldMk cId="3881791868" sldId="257"/>
            <ac:spMk id="58" creationId="{2062E862-C7F7-4CA1-B929-D0B75F5E9FB9}"/>
          </ac:spMkLst>
        </pc:spChg>
        <pc:spChg chg="add del">
          <ac:chgData name="Eglė Lukoševičiūtė" userId="f890c65d41b72a5c" providerId="Windows Live" clId="Web-{6492A28A-B2FD-453C-AEF1-9857D7734D42}" dt="2023-03-08T12:37:46.446" v="17"/>
          <ac:spMkLst>
            <pc:docMk/>
            <pc:sldMk cId="3881791868" sldId="257"/>
            <ac:spMk id="60" creationId="{F420BC5C-C418-4843-B04B-6918968D0982}"/>
          </ac:spMkLst>
        </pc:spChg>
        <pc:spChg chg="add del">
          <ac:chgData name="Eglė Lukoševičiūtė" userId="f890c65d41b72a5c" providerId="Windows Live" clId="Web-{6492A28A-B2FD-453C-AEF1-9857D7734D42}" dt="2023-03-08T12:37:46.446" v="17"/>
          <ac:spMkLst>
            <pc:docMk/>
            <pc:sldMk cId="3881791868" sldId="257"/>
            <ac:spMk id="61" creationId="{92BE0106-0C20-465B-A1BE-0BAC2737B1AD}"/>
          </ac:spMkLst>
        </pc:spChg>
        <pc:spChg chg="add del">
          <ac:chgData name="Eglė Lukoševičiūtė" userId="f890c65d41b72a5c" providerId="Windows Live" clId="Web-{6492A28A-B2FD-453C-AEF1-9857D7734D42}" dt="2023-03-08T12:37:54.212" v="19"/>
          <ac:spMkLst>
            <pc:docMk/>
            <pc:sldMk cId="3881791868" sldId="257"/>
            <ac:spMk id="64" creationId="{817D949E-564D-4503-A64E-D22FA3232C29}"/>
          </ac:spMkLst>
        </pc:spChg>
        <pc:spChg chg="add del">
          <ac:chgData name="Eglė Lukoševičiūtė" userId="f890c65d41b72a5c" providerId="Windows Live" clId="Web-{6492A28A-B2FD-453C-AEF1-9857D7734D42}" dt="2023-03-08T12:37:54.212" v="19"/>
          <ac:spMkLst>
            <pc:docMk/>
            <pc:sldMk cId="3881791868" sldId="257"/>
            <ac:spMk id="65" creationId="{92BE0106-0C20-465B-A1BE-0BAC2737B1AD}"/>
          </ac:spMkLst>
        </pc:spChg>
        <pc:spChg chg="add del">
          <ac:chgData name="Eglė Lukoševičiūtė" userId="f890c65d41b72a5c" providerId="Windows Live" clId="Web-{6492A28A-B2FD-453C-AEF1-9857D7734D42}" dt="2023-03-08T12:37:54.212" v="19"/>
          <ac:spMkLst>
            <pc:docMk/>
            <pc:sldMk cId="3881791868" sldId="257"/>
            <ac:spMk id="66" creationId="{851808AB-2943-464C-A710-F2A18D869334}"/>
          </ac:spMkLst>
        </pc:spChg>
        <pc:spChg chg="add del">
          <ac:chgData name="Eglė Lukoševičiūtė" userId="f890c65d41b72a5c" providerId="Windows Live" clId="Web-{6492A28A-B2FD-453C-AEF1-9857D7734D42}" dt="2023-03-08T12:39:33.965" v="42"/>
          <ac:spMkLst>
            <pc:docMk/>
            <pc:sldMk cId="3881791868" sldId="257"/>
            <ac:spMk id="69" creationId="{817D949E-564D-4503-A64E-D22FA3232C29}"/>
          </ac:spMkLst>
        </pc:spChg>
        <pc:spChg chg="add del">
          <ac:chgData name="Eglė Lukoševičiūtė" userId="f890c65d41b72a5c" providerId="Windows Live" clId="Web-{6492A28A-B2FD-453C-AEF1-9857D7734D42}" dt="2023-03-08T12:39:33.965" v="42"/>
          <ac:spMkLst>
            <pc:docMk/>
            <pc:sldMk cId="3881791868" sldId="257"/>
            <ac:spMk id="70" creationId="{92BE0106-0C20-465B-A1BE-0BAC2737B1AD}"/>
          </ac:spMkLst>
        </pc:spChg>
        <pc:spChg chg="add del">
          <ac:chgData name="Eglė Lukoševičiūtė" userId="f890c65d41b72a5c" providerId="Windows Live" clId="Web-{6492A28A-B2FD-453C-AEF1-9857D7734D42}" dt="2023-03-08T12:39:33.965" v="42"/>
          <ac:spMkLst>
            <pc:docMk/>
            <pc:sldMk cId="3881791868" sldId="257"/>
            <ac:spMk id="71" creationId="{851808AB-2943-464C-A710-F2A18D869334}"/>
          </ac:spMkLst>
        </pc:spChg>
        <pc:spChg chg="add del">
          <ac:chgData name="Eglė Lukoševičiūtė" userId="f890c65d41b72a5c" providerId="Windows Live" clId="Web-{6492A28A-B2FD-453C-AEF1-9857D7734D42}" dt="2023-03-08T12:38:51.308" v="33"/>
          <ac:spMkLst>
            <pc:docMk/>
            <pc:sldMk cId="3881791868" sldId="257"/>
            <ac:spMk id="77" creationId="{FAA3B297-9683-4E38-89FA-062C53E13F85}"/>
          </ac:spMkLst>
        </pc:spChg>
        <pc:spChg chg="add del">
          <ac:chgData name="Eglė Lukoševičiūtė" userId="f890c65d41b72a5c" providerId="Windows Live" clId="Web-{6492A28A-B2FD-453C-AEF1-9857D7734D42}" dt="2023-03-08T12:38:51.308" v="33"/>
          <ac:spMkLst>
            <pc:docMk/>
            <pc:sldMk cId="3881791868" sldId="257"/>
            <ac:spMk id="79" creationId="{4BF74692-AE31-4A00-B5F9-994E8D519F90}"/>
          </ac:spMkLst>
        </pc:spChg>
        <pc:spChg chg="add del">
          <ac:chgData name="Eglė Lukoševičiūtė" userId="f890c65d41b72a5c" providerId="Windows Live" clId="Web-{6492A28A-B2FD-453C-AEF1-9857D7734D42}" dt="2023-03-08T12:39:06.793" v="35"/>
          <ac:spMkLst>
            <pc:docMk/>
            <pc:sldMk cId="3881791868" sldId="257"/>
            <ac:spMk id="81" creationId="{F420BC5C-C418-4843-B04B-6918968D0982}"/>
          </ac:spMkLst>
        </pc:spChg>
        <pc:spChg chg="add del">
          <ac:chgData name="Eglė Lukoševičiūtė" userId="f890c65d41b72a5c" providerId="Windows Live" clId="Web-{6492A28A-B2FD-453C-AEF1-9857D7734D42}" dt="2023-03-08T12:39:06.793" v="35"/>
          <ac:spMkLst>
            <pc:docMk/>
            <pc:sldMk cId="3881791868" sldId="257"/>
            <ac:spMk id="82" creationId="{92BE0106-0C20-465B-A1BE-0BAC2737B1AD}"/>
          </ac:spMkLst>
        </pc:spChg>
        <pc:spChg chg="add del">
          <ac:chgData name="Eglė Lukoševičiūtė" userId="f890c65d41b72a5c" providerId="Windows Live" clId="Web-{6492A28A-B2FD-453C-AEF1-9857D7734D42}" dt="2023-03-08T12:39:15.121" v="37"/>
          <ac:spMkLst>
            <pc:docMk/>
            <pc:sldMk cId="3881791868" sldId="257"/>
            <ac:spMk id="84" creationId="{817D949E-564D-4503-A64E-D22FA3232C29}"/>
          </ac:spMkLst>
        </pc:spChg>
        <pc:spChg chg="add del">
          <ac:chgData name="Eglė Lukoševičiūtė" userId="f890c65d41b72a5c" providerId="Windows Live" clId="Web-{6492A28A-B2FD-453C-AEF1-9857D7734D42}" dt="2023-03-08T12:39:15.121" v="37"/>
          <ac:spMkLst>
            <pc:docMk/>
            <pc:sldMk cId="3881791868" sldId="257"/>
            <ac:spMk id="85" creationId="{92BE0106-0C20-465B-A1BE-0BAC2737B1AD}"/>
          </ac:spMkLst>
        </pc:spChg>
        <pc:spChg chg="add del">
          <ac:chgData name="Eglė Lukoševičiūtė" userId="f890c65d41b72a5c" providerId="Windows Live" clId="Web-{6492A28A-B2FD-453C-AEF1-9857D7734D42}" dt="2023-03-08T12:39:15.121" v="37"/>
          <ac:spMkLst>
            <pc:docMk/>
            <pc:sldMk cId="3881791868" sldId="257"/>
            <ac:spMk id="86" creationId="{851808AB-2943-464C-A710-F2A18D869334}"/>
          </ac:spMkLst>
        </pc:spChg>
        <pc:spChg chg="add del">
          <ac:chgData name="Eglė Lukoševičiūtė" userId="f890c65d41b72a5c" providerId="Windows Live" clId="Web-{6492A28A-B2FD-453C-AEF1-9857D7734D42}" dt="2023-03-08T12:39:25.762" v="39"/>
          <ac:spMkLst>
            <pc:docMk/>
            <pc:sldMk cId="3881791868" sldId="257"/>
            <ac:spMk id="88" creationId="{817D949E-564D-4503-A64E-D22FA3232C29}"/>
          </ac:spMkLst>
        </pc:spChg>
        <pc:spChg chg="add del">
          <ac:chgData name="Eglė Lukoševičiūtė" userId="f890c65d41b72a5c" providerId="Windows Live" clId="Web-{6492A28A-B2FD-453C-AEF1-9857D7734D42}" dt="2023-03-08T12:39:25.762" v="39"/>
          <ac:spMkLst>
            <pc:docMk/>
            <pc:sldMk cId="3881791868" sldId="257"/>
            <ac:spMk id="89" creationId="{92BE0106-0C20-465B-A1BE-0BAC2737B1AD}"/>
          </ac:spMkLst>
        </pc:spChg>
        <pc:spChg chg="add del">
          <ac:chgData name="Eglė Lukoševičiūtė" userId="f890c65d41b72a5c" providerId="Windows Live" clId="Web-{6492A28A-B2FD-453C-AEF1-9857D7734D42}" dt="2023-03-08T12:39:25.762" v="39"/>
          <ac:spMkLst>
            <pc:docMk/>
            <pc:sldMk cId="3881791868" sldId="257"/>
            <ac:spMk id="90" creationId="{851808AB-2943-464C-A710-F2A18D869334}"/>
          </ac:spMkLst>
        </pc:spChg>
        <pc:spChg chg="add del">
          <ac:chgData name="Eglė Lukoševičiūtė" userId="f890c65d41b72a5c" providerId="Windows Live" clId="Web-{6492A28A-B2FD-453C-AEF1-9857D7734D42}" dt="2023-03-08T12:39:33.918" v="41"/>
          <ac:spMkLst>
            <pc:docMk/>
            <pc:sldMk cId="3881791868" sldId="257"/>
            <ac:spMk id="92" creationId="{817D949E-564D-4503-A64E-D22FA3232C29}"/>
          </ac:spMkLst>
        </pc:spChg>
        <pc:spChg chg="add del">
          <ac:chgData name="Eglė Lukoševičiūtė" userId="f890c65d41b72a5c" providerId="Windows Live" clId="Web-{6492A28A-B2FD-453C-AEF1-9857D7734D42}" dt="2023-03-08T12:39:33.918" v="41"/>
          <ac:spMkLst>
            <pc:docMk/>
            <pc:sldMk cId="3881791868" sldId="257"/>
            <ac:spMk id="93" creationId="{92BE0106-0C20-465B-A1BE-0BAC2737B1AD}"/>
          </ac:spMkLst>
        </pc:spChg>
        <pc:spChg chg="add del">
          <ac:chgData name="Eglė Lukoševičiūtė" userId="f890c65d41b72a5c" providerId="Windows Live" clId="Web-{6492A28A-B2FD-453C-AEF1-9857D7734D42}" dt="2023-03-08T12:39:33.918" v="41"/>
          <ac:spMkLst>
            <pc:docMk/>
            <pc:sldMk cId="3881791868" sldId="257"/>
            <ac:spMk id="94" creationId="{851808AB-2943-464C-A710-F2A18D869334}"/>
          </ac:spMkLst>
        </pc:spChg>
        <pc:spChg chg="add del">
          <ac:chgData name="Eglė Lukoševičiūtė" userId="f890c65d41b72a5c" providerId="Windows Live" clId="Web-{6492A28A-B2FD-453C-AEF1-9857D7734D42}" dt="2023-03-08T12:40:22.170" v="51"/>
          <ac:spMkLst>
            <pc:docMk/>
            <pc:sldMk cId="3881791868" sldId="257"/>
            <ac:spMk id="96" creationId="{FAA3B297-9683-4E38-89FA-062C53E13F85}"/>
          </ac:spMkLst>
        </pc:spChg>
        <pc:spChg chg="add del">
          <ac:chgData name="Eglė Lukoševičiūtė" userId="f890c65d41b72a5c" providerId="Windows Live" clId="Web-{6492A28A-B2FD-453C-AEF1-9857D7734D42}" dt="2023-03-08T12:40:22.170" v="51"/>
          <ac:spMkLst>
            <pc:docMk/>
            <pc:sldMk cId="3881791868" sldId="257"/>
            <ac:spMk id="97" creationId="{4BF74692-AE31-4A00-B5F9-994E8D519F90}"/>
          </ac:spMkLst>
        </pc:spChg>
        <pc:spChg chg="add del">
          <ac:chgData name="Eglė Lukoševičiūtė" userId="f890c65d41b72a5c" providerId="Windows Live" clId="Web-{6492A28A-B2FD-453C-AEF1-9857D7734D42}" dt="2023-03-08T12:40:22.154" v="50"/>
          <ac:spMkLst>
            <pc:docMk/>
            <pc:sldMk cId="3881791868" sldId="257"/>
            <ac:spMk id="102" creationId="{817D949E-564D-4503-A64E-D22FA3232C29}"/>
          </ac:spMkLst>
        </pc:spChg>
        <pc:spChg chg="add del">
          <ac:chgData name="Eglė Lukoševičiūtė" userId="f890c65d41b72a5c" providerId="Windows Live" clId="Web-{6492A28A-B2FD-453C-AEF1-9857D7734D42}" dt="2023-03-08T12:40:22.154" v="50"/>
          <ac:spMkLst>
            <pc:docMk/>
            <pc:sldMk cId="3881791868" sldId="257"/>
            <ac:spMk id="104" creationId="{92BE0106-0C20-465B-A1BE-0BAC2737B1AD}"/>
          </ac:spMkLst>
        </pc:spChg>
        <pc:spChg chg="add del">
          <ac:chgData name="Eglė Lukoševičiūtė" userId="f890c65d41b72a5c" providerId="Windows Live" clId="Web-{6492A28A-B2FD-453C-AEF1-9857D7734D42}" dt="2023-03-08T12:40:22.154" v="50"/>
          <ac:spMkLst>
            <pc:docMk/>
            <pc:sldMk cId="3881791868" sldId="257"/>
            <ac:spMk id="106" creationId="{851808AB-2943-464C-A710-F2A18D869334}"/>
          </ac:spMkLst>
        </pc:spChg>
        <pc:spChg chg="add del">
          <ac:chgData name="Eglė Lukoševičiūtė" userId="f890c65d41b72a5c" providerId="Windows Live" clId="Web-{6492A28A-B2FD-453C-AEF1-9857D7734D42}" dt="2023-03-08T12:40:30.514" v="53"/>
          <ac:spMkLst>
            <pc:docMk/>
            <pc:sldMk cId="3881791868" sldId="257"/>
            <ac:spMk id="108" creationId="{FAA3B297-9683-4E38-89FA-062C53E13F85}"/>
          </ac:spMkLst>
        </pc:spChg>
        <pc:spChg chg="add del">
          <ac:chgData name="Eglė Lukoševičiūtė" userId="f890c65d41b72a5c" providerId="Windows Live" clId="Web-{6492A28A-B2FD-453C-AEF1-9857D7734D42}" dt="2023-03-08T12:40:30.514" v="53"/>
          <ac:spMkLst>
            <pc:docMk/>
            <pc:sldMk cId="3881791868" sldId="257"/>
            <ac:spMk id="109" creationId="{4BF74692-AE31-4A00-B5F9-994E8D519F90}"/>
          </ac:spMkLst>
        </pc:spChg>
        <pc:spChg chg="add del">
          <ac:chgData name="Eglė Lukoševičiūtė" userId="f890c65d41b72a5c" providerId="Windows Live" clId="Web-{6492A28A-B2FD-453C-AEF1-9857D7734D42}" dt="2023-03-08T12:51:30.830" v="129"/>
          <ac:spMkLst>
            <pc:docMk/>
            <pc:sldMk cId="3881791868" sldId="257"/>
            <ac:spMk id="114" creationId="{04213918-F1EB-4BCE-BE23-F5E9851EE05C}"/>
          </ac:spMkLst>
        </pc:spChg>
        <pc:spChg chg="add del">
          <ac:chgData name="Eglė Lukoševičiūtė" userId="f890c65d41b72a5c" providerId="Windows Live" clId="Web-{6492A28A-B2FD-453C-AEF1-9857D7734D42}" dt="2023-03-08T12:51:30.830" v="129"/>
          <ac:spMkLst>
            <pc:docMk/>
            <pc:sldMk cId="3881791868" sldId="257"/>
            <ac:spMk id="116" creationId="{2062E862-C7F7-4CA1-B929-D0B75F5E9FB9}"/>
          </ac:spMkLst>
        </pc:spChg>
        <pc:graphicFrameChg chg="add del">
          <ac:chgData name="Eglė Lukoševičiūtė" userId="f890c65d41b72a5c" providerId="Windows Live" clId="Web-{6492A28A-B2FD-453C-AEF1-9857D7734D42}" dt="2023-03-08T12:37:39.978" v="15"/>
          <ac:graphicFrameMkLst>
            <pc:docMk/>
            <pc:sldMk cId="3881791868" sldId="257"/>
            <ac:graphicFrameMk id="52" creationId="{1B91469D-AB7E-9C28-3729-505E268D4C17}"/>
          </ac:graphicFrameMkLst>
        </pc:graphicFrameChg>
        <pc:graphicFrameChg chg="add del">
          <ac:chgData name="Eglė Lukoševičiūtė" userId="f890c65d41b72a5c" providerId="Windows Live" clId="Web-{6492A28A-B2FD-453C-AEF1-9857D7734D42}" dt="2023-03-08T12:37:46.446" v="17"/>
          <ac:graphicFrameMkLst>
            <pc:docMk/>
            <pc:sldMk cId="3881791868" sldId="257"/>
            <ac:graphicFrameMk id="62" creationId="{877B306E-7058-0EA7-9336-2782602C0CC3}"/>
          </ac:graphicFrameMkLst>
        </pc:graphicFrameChg>
        <pc:graphicFrameChg chg="add del">
          <ac:chgData name="Eglė Lukoševičiūtė" userId="f890c65d41b72a5c" providerId="Windows Live" clId="Web-{6492A28A-B2FD-453C-AEF1-9857D7734D42}" dt="2023-03-08T12:37:54.212" v="19"/>
          <ac:graphicFrameMkLst>
            <pc:docMk/>
            <pc:sldMk cId="3881791868" sldId="257"/>
            <ac:graphicFrameMk id="67" creationId="{B448B09E-8956-34FE-CF1E-B104E04B5C61}"/>
          </ac:graphicFrameMkLst>
        </pc:graphicFrameChg>
        <pc:graphicFrameChg chg="add mod ord modGraphic">
          <ac:chgData name="Eglė Lukoševičiūtė" userId="f890c65d41b72a5c" providerId="Windows Live" clId="Web-{6492A28A-B2FD-453C-AEF1-9857D7734D42}" dt="2023-03-08T12:51:30.830" v="129"/>
          <ac:graphicFrameMkLst>
            <pc:docMk/>
            <pc:sldMk cId="3881791868" sldId="257"/>
            <ac:graphicFrameMk id="72" creationId="{B6CA0C90-72B3-51E6-B694-D1ADE0F2D6E8}"/>
          </ac:graphicFrameMkLst>
        </pc:graphicFrameChg>
      </pc:sldChg>
      <pc:sldChg chg="addSp delSp modSp new mod setBg modClrScheme delDesignElem chgLayout">
        <pc:chgData name="Eglė Lukoševičiūtė" userId="f890c65d41b72a5c" providerId="Windows Live" clId="Web-{6492A28A-B2FD-453C-AEF1-9857D7734D42}" dt="2023-03-08T12:51:57.112" v="130" actId="1076"/>
        <pc:sldMkLst>
          <pc:docMk/>
          <pc:sldMk cId="256041723" sldId="258"/>
        </pc:sldMkLst>
        <pc:spChg chg="mod ord">
          <ac:chgData name="Eglė Lukoševičiūtė" userId="f890c65d41b72a5c" providerId="Windows Live" clId="Web-{6492A28A-B2FD-453C-AEF1-9857D7734D42}" dt="2023-03-08T12:51:30.830" v="129"/>
          <ac:spMkLst>
            <pc:docMk/>
            <pc:sldMk cId="256041723" sldId="258"/>
            <ac:spMk id="2" creationId="{4CAE92CC-7E3B-7D4C-2463-43A913BF173A}"/>
          </ac:spMkLst>
        </pc:spChg>
        <pc:spChg chg="mod ord">
          <ac:chgData name="Eglė Lukoševičiūtė" userId="f890c65d41b72a5c" providerId="Windows Live" clId="Web-{6492A28A-B2FD-453C-AEF1-9857D7734D42}" dt="2023-03-08T12:51:57.112" v="130" actId="1076"/>
          <ac:spMkLst>
            <pc:docMk/>
            <pc:sldMk cId="256041723" sldId="258"/>
            <ac:spMk id="3" creationId="{AAC83C91-BE83-1A04-1997-FA24CE812335}"/>
          </ac:spMkLst>
        </pc:spChg>
        <pc:spChg chg="add del">
          <ac:chgData name="Eglė Lukoševičiūtė" userId="f890c65d41b72a5c" providerId="Windows Live" clId="Web-{6492A28A-B2FD-453C-AEF1-9857D7734D42}" dt="2023-03-08T12:45:43.898" v="96"/>
          <ac:spMkLst>
            <pc:docMk/>
            <pc:sldMk cId="256041723" sldId="258"/>
            <ac:spMk id="8" creationId="{FAA3B297-9683-4E38-89FA-062C53E13F85}"/>
          </ac:spMkLst>
        </pc:spChg>
        <pc:spChg chg="add del">
          <ac:chgData name="Eglė Lukoševičiūtė" userId="f890c65d41b72a5c" providerId="Windows Live" clId="Web-{6492A28A-B2FD-453C-AEF1-9857D7734D42}" dt="2023-03-08T12:45:43.898" v="96"/>
          <ac:spMkLst>
            <pc:docMk/>
            <pc:sldMk cId="256041723" sldId="258"/>
            <ac:spMk id="10" creationId="{5B8D7907-8AB9-4E98-A576-1A13AECEDF3A}"/>
          </ac:spMkLst>
        </pc:spChg>
        <pc:spChg chg="add del">
          <ac:chgData name="Eglė Lukoševičiūtė" userId="f890c65d41b72a5c" providerId="Windows Live" clId="Web-{6492A28A-B2FD-453C-AEF1-9857D7734D42}" dt="2023-03-08T12:46:31.899" v="98"/>
          <ac:spMkLst>
            <pc:docMk/>
            <pc:sldMk cId="256041723" sldId="258"/>
            <ac:spMk id="15" creationId="{F420BC5C-C418-4843-B04B-6918968D0982}"/>
          </ac:spMkLst>
        </pc:spChg>
        <pc:spChg chg="add del">
          <ac:chgData name="Eglė Lukoševičiūtė" userId="f890c65d41b72a5c" providerId="Windows Live" clId="Web-{6492A28A-B2FD-453C-AEF1-9857D7734D42}" dt="2023-03-08T12:46:31.899" v="98"/>
          <ac:spMkLst>
            <pc:docMk/>
            <pc:sldMk cId="256041723" sldId="258"/>
            <ac:spMk id="17" creationId="{92BE0106-0C20-465B-A1BE-0BAC2737B1AD}"/>
          </ac:spMkLst>
        </pc:spChg>
        <pc:spChg chg="add del">
          <ac:chgData name="Eglė Lukoševičiūtė" userId="f890c65d41b72a5c" providerId="Windows Live" clId="Web-{6492A28A-B2FD-453C-AEF1-9857D7734D42}" dt="2023-03-08T12:47:47.401" v="103"/>
          <ac:spMkLst>
            <pc:docMk/>
            <pc:sldMk cId="256041723" sldId="258"/>
            <ac:spMk id="22" creationId="{F420BC5C-C418-4843-B04B-6918968D0982}"/>
          </ac:spMkLst>
        </pc:spChg>
        <pc:spChg chg="add del">
          <ac:chgData name="Eglė Lukoševičiūtė" userId="f890c65d41b72a5c" providerId="Windows Live" clId="Web-{6492A28A-B2FD-453C-AEF1-9857D7734D42}" dt="2023-03-08T12:47:47.401" v="103"/>
          <ac:spMkLst>
            <pc:docMk/>
            <pc:sldMk cId="256041723" sldId="258"/>
            <ac:spMk id="24" creationId="{92BE0106-0C20-465B-A1BE-0BAC2737B1AD}"/>
          </ac:spMkLst>
        </pc:spChg>
        <pc:spChg chg="add del">
          <ac:chgData name="Eglė Lukoševičiūtė" userId="f890c65d41b72a5c" providerId="Windows Live" clId="Web-{6492A28A-B2FD-453C-AEF1-9857D7734D42}" dt="2023-03-08T12:47:47.401" v="102"/>
          <ac:spMkLst>
            <pc:docMk/>
            <pc:sldMk cId="256041723" sldId="258"/>
            <ac:spMk id="29" creationId="{F420BC5C-C418-4843-B04B-6918968D0982}"/>
          </ac:spMkLst>
        </pc:spChg>
        <pc:spChg chg="add del">
          <ac:chgData name="Eglė Lukoševičiūtė" userId="f890c65d41b72a5c" providerId="Windows Live" clId="Web-{6492A28A-B2FD-453C-AEF1-9857D7734D42}" dt="2023-03-08T12:47:47.401" v="102"/>
          <ac:spMkLst>
            <pc:docMk/>
            <pc:sldMk cId="256041723" sldId="258"/>
            <ac:spMk id="31" creationId="{92BE0106-0C20-465B-A1BE-0BAC2737B1AD}"/>
          </ac:spMkLst>
        </pc:spChg>
        <pc:spChg chg="add del">
          <ac:chgData name="Eglė Lukoševičiūtė" userId="f890c65d41b72a5c" providerId="Windows Live" clId="Web-{6492A28A-B2FD-453C-AEF1-9857D7734D42}" dt="2023-03-08T12:48:16.574" v="106"/>
          <ac:spMkLst>
            <pc:docMk/>
            <pc:sldMk cId="256041723" sldId="258"/>
            <ac:spMk id="33" creationId="{FAA3B297-9683-4E38-89FA-062C53E13F85}"/>
          </ac:spMkLst>
        </pc:spChg>
        <pc:spChg chg="add del">
          <ac:chgData name="Eglė Lukoševičiūtė" userId="f890c65d41b72a5c" providerId="Windows Live" clId="Web-{6492A28A-B2FD-453C-AEF1-9857D7734D42}" dt="2023-03-08T12:48:16.574" v="106"/>
          <ac:spMkLst>
            <pc:docMk/>
            <pc:sldMk cId="256041723" sldId="258"/>
            <ac:spMk id="34" creationId="{5B8D7907-8AB9-4E98-A576-1A13AECEDF3A}"/>
          </ac:spMkLst>
        </pc:spChg>
        <pc:spChg chg="add del">
          <ac:chgData name="Eglė Lukoševičiūtė" userId="f890c65d41b72a5c" providerId="Windows Live" clId="Web-{6492A28A-B2FD-453C-AEF1-9857D7734D42}" dt="2023-03-08T12:51:30.830" v="129"/>
          <ac:spMkLst>
            <pc:docMk/>
            <pc:sldMk cId="256041723" sldId="258"/>
            <ac:spMk id="39" creationId="{FAA3B297-9683-4E38-89FA-062C53E13F85}"/>
          </ac:spMkLst>
        </pc:spChg>
        <pc:spChg chg="add del">
          <ac:chgData name="Eglė Lukoševičiūtė" userId="f890c65d41b72a5c" providerId="Windows Live" clId="Web-{6492A28A-B2FD-453C-AEF1-9857D7734D42}" dt="2023-03-08T12:51:30.830" v="129"/>
          <ac:spMkLst>
            <pc:docMk/>
            <pc:sldMk cId="256041723" sldId="258"/>
            <ac:spMk id="41" creationId="{5B8D7907-8AB9-4E98-A576-1A13AECEDF3A}"/>
          </ac:spMkLst>
        </pc:spChg>
      </pc:sldChg>
      <pc:sldChg chg="addSp delSp modSp new mod setBg">
        <pc:chgData name="Eglė Lukoševičiūtė" userId="f890c65d41b72a5c" providerId="Windows Live" clId="Web-{6492A28A-B2FD-453C-AEF1-9857D7734D42}" dt="2023-03-08T13:03:59.539" v="333" actId="1076"/>
        <pc:sldMkLst>
          <pc:docMk/>
          <pc:sldMk cId="4183998613" sldId="259"/>
        </pc:sldMkLst>
        <pc:spChg chg="mod">
          <ac:chgData name="Eglė Lukoševičiūtė" userId="f890c65d41b72a5c" providerId="Windows Live" clId="Web-{6492A28A-B2FD-453C-AEF1-9857D7734D42}" dt="2023-03-08T13:03:22.506" v="326"/>
          <ac:spMkLst>
            <pc:docMk/>
            <pc:sldMk cId="4183998613" sldId="259"/>
            <ac:spMk id="2" creationId="{C390C6BC-6380-BC60-B3BF-2D73202FD043}"/>
          </ac:spMkLst>
        </pc:spChg>
        <pc:spChg chg="add del">
          <ac:chgData name="Eglė Lukoševičiūtė" userId="f890c65d41b72a5c" providerId="Windows Live" clId="Web-{6492A28A-B2FD-453C-AEF1-9857D7734D42}" dt="2023-03-08T12:56:45.214" v="159"/>
          <ac:spMkLst>
            <pc:docMk/>
            <pc:sldMk cId="4183998613" sldId="259"/>
            <ac:spMk id="3" creationId="{DED41A5D-9EF1-1BDE-0C34-49F5AC441098}"/>
          </ac:spMkLst>
        </pc:spChg>
        <pc:spChg chg="add del">
          <ac:chgData name="Eglė Lukoševičiūtė" userId="f890c65d41b72a5c" providerId="Windows Live" clId="Web-{6492A28A-B2FD-453C-AEF1-9857D7734D42}" dt="2023-03-08T12:56:42.135" v="156"/>
          <ac:spMkLst>
            <pc:docMk/>
            <pc:sldMk cId="4183998613" sldId="259"/>
            <ac:spMk id="8" creationId="{ADE57300-C7FF-4578-99A0-42B0295B123C}"/>
          </ac:spMkLst>
        </pc:spChg>
        <pc:spChg chg="add del">
          <ac:chgData name="Eglė Lukoševičiūtė" userId="f890c65d41b72a5c" providerId="Windows Live" clId="Web-{6492A28A-B2FD-453C-AEF1-9857D7734D42}" dt="2023-03-08T12:56:42.135" v="156"/>
          <ac:spMkLst>
            <pc:docMk/>
            <pc:sldMk cId="4183998613" sldId="259"/>
            <ac:spMk id="10" creationId="{DB8F8250-7A81-4A19-87AD-FFB2CE4E39A5}"/>
          </ac:spMkLst>
        </pc:spChg>
        <pc:spChg chg="add del">
          <ac:chgData name="Eglė Lukoševičiūtė" userId="f890c65d41b72a5c" providerId="Windows Live" clId="Web-{6492A28A-B2FD-453C-AEF1-9857D7734D42}" dt="2023-03-08T12:56:42.135" v="156"/>
          <ac:spMkLst>
            <pc:docMk/>
            <pc:sldMk cId="4183998613" sldId="259"/>
            <ac:spMk id="12" creationId="{F3FF94B3-6D3E-44FE-BB02-A9027C0003C7}"/>
          </ac:spMkLst>
        </pc:spChg>
        <pc:spChg chg="add del">
          <ac:chgData name="Eglė Lukoševičiūtė" userId="f890c65d41b72a5c" providerId="Windows Live" clId="Web-{6492A28A-B2FD-453C-AEF1-9857D7734D42}" dt="2023-03-08T12:56:42.135" v="156"/>
          <ac:spMkLst>
            <pc:docMk/>
            <pc:sldMk cId="4183998613" sldId="259"/>
            <ac:spMk id="14" creationId="{E20BB609-EF92-42DB-836C-0699A590B5CF}"/>
          </ac:spMkLst>
        </pc:spChg>
        <pc:spChg chg="add del">
          <ac:chgData name="Eglė Lukoševičiūtė" userId="f890c65d41b72a5c" providerId="Windows Live" clId="Web-{6492A28A-B2FD-453C-AEF1-9857D7734D42}" dt="2023-03-08T12:56:42.135" v="156"/>
          <ac:spMkLst>
            <pc:docMk/>
            <pc:sldMk cId="4183998613" sldId="259"/>
            <ac:spMk id="16" creationId="{B2C335F7-F61C-4EB4-80F2-4B1438FE66BB}"/>
          </ac:spMkLst>
        </pc:spChg>
        <pc:spChg chg="add del">
          <ac:chgData name="Eglė Lukoševičiūtė" userId="f890c65d41b72a5c" providerId="Windows Live" clId="Web-{6492A28A-B2FD-453C-AEF1-9857D7734D42}" dt="2023-03-08T12:56:45.198" v="158"/>
          <ac:spMkLst>
            <pc:docMk/>
            <pc:sldMk cId="4183998613" sldId="259"/>
            <ac:spMk id="18" creationId="{BF32F1E5-D276-4903-A7FB-E083AEFD5F41}"/>
          </ac:spMkLst>
        </pc:spChg>
        <pc:spChg chg="add del">
          <ac:chgData name="Eglė Lukoševičiūtė" userId="f890c65d41b72a5c" providerId="Windows Live" clId="Web-{6492A28A-B2FD-453C-AEF1-9857D7734D42}" dt="2023-03-08T12:56:45.198" v="158"/>
          <ac:spMkLst>
            <pc:docMk/>
            <pc:sldMk cId="4183998613" sldId="259"/>
            <ac:spMk id="19" creationId="{F1EDBAD4-CA8E-4A37-A91C-CF0FBC51CD32}"/>
          </ac:spMkLst>
        </pc:spChg>
        <pc:spChg chg="add del">
          <ac:chgData name="Eglė Lukoševičiūtė" userId="f890c65d41b72a5c" providerId="Windows Live" clId="Web-{6492A28A-B2FD-453C-AEF1-9857D7734D42}" dt="2023-03-08T12:56:45.198" v="158"/>
          <ac:spMkLst>
            <pc:docMk/>
            <pc:sldMk cId="4183998613" sldId="259"/>
            <ac:spMk id="20" creationId="{2716B85D-0F68-4B6F-8A83-99D6E80F4E75}"/>
          </ac:spMkLst>
        </pc:spChg>
        <pc:spChg chg="add del">
          <ac:chgData name="Eglė Lukoševičiūtė" userId="f890c65d41b72a5c" providerId="Windows Live" clId="Web-{6492A28A-B2FD-453C-AEF1-9857D7734D42}" dt="2023-03-08T12:56:45.198" v="158"/>
          <ac:spMkLst>
            <pc:docMk/>
            <pc:sldMk cId="4183998613" sldId="259"/>
            <ac:spMk id="21" creationId="{E44F55FD-6E97-46CD-B9CB-723352BE1250}"/>
          </ac:spMkLst>
        </pc:spChg>
        <pc:spChg chg="add del">
          <ac:chgData name="Eglė Lukoševičiūtė" userId="f890c65d41b72a5c" providerId="Windows Live" clId="Web-{6492A28A-B2FD-453C-AEF1-9857D7734D42}" dt="2023-03-08T12:56:45.198" v="158"/>
          <ac:spMkLst>
            <pc:docMk/>
            <pc:sldMk cId="4183998613" sldId="259"/>
            <ac:spMk id="22" creationId="{DED41A5D-9EF1-1BDE-0C34-49F5AC441098}"/>
          </ac:spMkLst>
        </pc:spChg>
        <pc:spChg chg="add del">
          <ac:chgData name="Eglė Lukoševičiūtė" userId="f890c65d41b72a5c" providerId="Windows Live" clId="Web-{6492A28A-B2FD-453C-AEF1-9857D7734D42}" dt="2023-03-08T13:01:43.035" v="314"/>
          <ac:spMkLst>
            <pc:docMk/>
            <pc:sldMk cId="4183998613" sldId="259"/>
            <ac:spMk id="24" creationId="{4E17AA97-89A7-45C1-B813-BFF6C23D79E1}"/>
          </ac:spMkLst>
        </pc:spChg>
        <pc:spChg chg="add del">
          <ac:chgData name="Eglė Lukoševičiūtė" userId="f890c65d41b72a5c" providerId="Windows Live" clId="Web-{6492A28A-B2FD-453C-AEF1-9857D7734D42}" dt="2023-03-08T13:01:43.035" v="314"/>
          <ac:spMkLst>
            <pc:docMk/>
            <pc:sldMk cId="4183998613" sldId="259"/>
            <ac:spMk id="25" creationId="{33AC4FE1-D370-43A6-96C5-076716BB1E76}"/>
          </ac:spMkLst>
        </pc:spChg>
        <pc:spChg chg="add del">
          <ac:chgData name="Eglė Lukoševičiūtė" userId="f890c65d41b72a5c" providerId="Windows Live" clId="Web-{6492A28A-B2FD-453C-AEF1-9857D7734D42}" dt="2023-03-08T13:01:43.035" v="314"/>
          <ac:spMkLst>
            <pc:docMk/>
            <pc:sldMk cId="4183998613" sldId="259"/>
            <ac:spMk id="26" creationId="{4A3D569D-D3A6-49CA-A483-291E95DACA14}"/>
          </ac:spMkLst>
        </pc:spChg>
        <pc:spChg chg="add del mod">
          <ac:chgData name="Eglė Lukoševičiūtė" userId="f890c65d41b72a5c" providerId="Windows Live" clId="Web-{6492A28A-B2FD-453C-AEF1-9857D7734D42}" dt="2023-03-08T13:02:07.536" v="320"/>
          <ac:spMkLst>
            <pc:docMk/>
            <pc:sldMk cId="4183998613" sldId="259"/>
            <ac:spMk id="27" creationId="{DED41A5D-9EF1-1BDE-0C34-49F5AC441098}"/>
          </ac:spMkLst>
        </pc:spChg>
        <pc:spChg chg="add del">
          <ac:chgData name="Eglė Lukoševičiūtė" userId="f890c65d41b72a5c" providerId="Windows Live" clId="Web-{6492A28A-B2FD-453C-AEF1-9857D7734D42}" dt="2023-03-08T13:02:07.536" v="320"/>
          <ac:spMkLst>
            <pc:docMk/>
            <pc:sldMk cId="4183998613" sldId="259"/>
            <ac:spMk id="32" creationId="{4E17AA97-89A7-45C1-B813-BFF6C23D79E1}"/>
          </ac:spMkLst>
        </pc:spChg>
        <pc:spChg chg="add del">
          <ac:chgData name="Eglė Lukoševičiūtė" userId="f890c65d41b72a5c" providerId="Windows Live" clId="Web-{6492A28A-B2FD-453C-AEF1-9857D7734D42}" dt="2023-03-08T13:02:07.536" v="320"/>
          <ac:spMkLst>
            <pc:docMk/>
            <pc:sldMk cId="4183998613" sldId="259"/>
            <ac:spMk id="34" creationId="{33AC4FE1-D370-43A6-96C5-076716BB1E76}"/>
          </ac:spMkLst>
        </pc:spChg>
        <pc:spChg chg="add del">
          <ac:chgData name="Eglė Lukoševičiūtė" userId="f890c65d41b72a5c" providerId="Windows Live" clId="Web-{6492A28A-B2FD-453C-AEF1-9857D7734D42}" dt="2023-03-08T13:02:07.536" v="320"/>
          <ac:spMkLst>
            <pc:docMk/>
            <pc:sldMk cId="4183998613" sldId="259"/>
            <ac:spMk id="36" creationId="{4A3D569D-D3A6-49CA-A483-291E95DACA14}"/>
          </ac:spMkLst>
        </pc:spChg>
        <pc:spChg chg="add del">
          <ac:chgData name="Eglė Lukoševičiūtė" userId="f890c65d41b72a5c" providerId="Windows Live" clId="Web-{6492A28A-B2FD-453C-AEF1-9857D7734D42}" dt="2023-03-08T13:02:07.520" v="319"/>
          <ac:spMkLst>
            <pc:docMk/>
            <pc:sldMk cId="4183998613" sldId="259"/>
            <ac:spMk id="42" creationId="{FAA3B297-9683-4E38-89FA-062C53E13F85}"/>
          </ac:spMkLst>
        </pc:spChg>
        <pc:spChg chg="add del">
          <ac:chgData name="Eglė Lukoševičiūtė" userId="f890c65d41b72a5c" providerId="Windows Live" clId="Web-{6492A28A-B2FD-453C-AEF1-9857D7734D42}" dt="2023-03-08T13:02:07.520" v="319"/>
          <ac:spMkLst>
            <pc:docMk/>
            <pc:sldMk cId="4183998613" sldId="259"/>
            <ac:spMk id="44" creationId="{4BF74692-AE31-4A00-B5F9-994E8D519F90}"/>
          </ac:spMkLst>
        </pc:spChg>
        <pc:spChg chg="add del">
          <ac:chgData name="Eglė Lukoševičiūtė" userId="f890c65d41b72a5c" providerId="Windows Live" clId="Web-{6492A28A-B2FD-453C-AEF1-9857D7734D42}" dt="2023-03-08T13:03:22.506" v="326"/>
          <ac:spMkLst>
            <pc:docMk/>
            <pc:sldMk cId="4183998613" sldId="259"/>
            <ac:spMk id="46" creationId="{FAA3B297-9683-4E38-89FA-062C53E13F85}"/>
          </ac:spMkLst>
        </pc:spChg>
        <pc:spChg chg="add del">
          <ac:chgData name="Eglė Lukoševičiūtė" userId="f890c65d41b72a5c" providerId="Windows Live" clId="Web-{6492A28A-B2FD-453C-AEF1-9857D7734D42}" dt="2023-03-08T13:03:22.506" v="326"/>
          <ac:spMkLst>
            <pc:docMk/>
            <pc:sldMk cId="4183998613" sldId="259"/>
            <ac:spMk id="47" creationId="{4BF74692-AE31-4A00-B5F9-994E8D519F90}"/>
          </ac:spMkLst>
        </pc:spChg>
        <pc:spChg chg="add del">
          <ac:chgData name="Eglė Lukoševičiūtė" userId="f890c65d41b72a5c" providerId="Windows Live" clId="Web-{6492A28A-B2FD-453C-AEF1-9857D7734D42}" dt="2023-03-08T13:03:09.631" v="323"/>
          <ac:spMkLst>
            <pc:docMk/>
            <pc:sldMk cId="4183998613" sldId="259"/>
            <ac:spMk id="53" creationId="{A082E5AA-6E5F-4FCC-8C41-11E32F833BFC}"/>
          </ac:spMkLst>
        </pc:spChg>
        <pc:spChg chg="add del">
          <ac:chgData name="Eglė Lukoševičiūtė" userId="f890c65d41b72a5c" providerId="Windows Live" clId="Web-{6492A28A-B2FD-453C-AEF1-9857D7734D42}" dt="2023-03-08T13:03:09.631" v="323"/>
          <ac:spMkLst>
            <pc:docMk/>
            <pc:sldMk cId="4183998613" sldId="259"/>
            <ac:spMk id="55" creationId="{92BE0106-0C20-465B-A1BE-0BAC2737B1AD}"/>
          </ac:spMkLst>
        </pc:spChg>
        <pc:spChg chg="add del">
          <ac:chgData name="Eglė Lukoševičiūtė" userId="f890c65d41b72a5c" providerId="Windows Live" clId="Web-{6492A28A-B2FD-453C-AEF1-9857D7734D42}" dt="2023-03-08T13:03:09.631" v="323"/>
          <ac:spMkLst>
            <pc:docMk/>
            <pc:sldMk cId="4183998613" sldId="259"/>
            <ac:spMk id="57" creationId="{4A3D569D-D3A6-49CA-A483-291E95DACA14}"/>
          </ac:spMkLst>
        </pc:spChg>
        <pc:spChg chg="add del">
          <ac:chgData name="Eglė Lukoševičiūtė" userId="f890c65d41b72a5c" providerId="Windows Live" clId="Web-{6492A28A-B2FD-453C-AEF1-9857D7734D42}" dt="2023-03-08T13:03:22.460" v="325"/>
          <ac:spMkLst>
            <pc:docMk/>
            <pc:sldMk cId="4183998613" sldId="259"/>
            <ac:spMk id="59" creationId="{34C0330F-1D4F-4552-B799-615DD237B6DE}"/>
          </ac:spMkLst>
        </pc:spChg>
        <pc:spChg chg="add del">
          <ac:chgData name="Eglė Lukoševičiūtė" userId="f890c65d41b72a5c" providerId="Windows Live" clId="Web-{6492A28A-B2FD-453C-AEF1-9857D7734D42}" dt="2023-03-08T13:03:22.460" v="325"/>
          <ac:spMkLst>
            <pc:docMk/>
            <pc:sldMk cId="4183998613" sldId="259"/>
            <ac:spMk id="60" creationId="{C1F1676C-F2A4-4F2A-95E0-0AAB6995769F}"/>
          </ac:spMkLst>
        </pc:spChg>
        <pc:spChg chg="add del">
          <ac:chgData name="Eglė Lukoševičiūtė" userId="f890c65d41b72a5c" providerId="Windows Live" clId="Web-{6492A28A-B2FD-453C-AEF1-9857D7734D42}" dt="2023-03-08T13:03:22.460" v="325"/>
          <ac:spMkLst>
            <pc:docMk/>
            <pc:sldMk cId="4183998613" sldId="259"/>
            <ac:spMk id="61" creationId="{9322A652-16AB-4D19-AA9B-F65C1123603A}"/>
          </ac:spMkLst>
        </pc:spChg>
        <pc:spChg chg="add del">
          <ac:chgData name="Eglė Lukoševičiūtė" userId="f890c65d41b72a5c" providerId="Windows Live" clId="Web-{6492A28A-B2FD-453C-AEF1-9857D7734D42}" dt="2023-03-08T13:03:38.023" v="328"/>
          <ac:spMkLst>
            <pc:docMk/>
            <pc:sldMk cId="4183998613" sldId="259"/>
            <ac:spMk id="63" creationId="{34C0330F-1D4F-4552-B799-615DD237B6DE}"/>
          </ac:spMkLst>
        </pc:spChg>
        <pc:spChg chg="add del">
          <ac:chgData name="Eglė Lukoševičiūtė" userId="f890c65d41b72a5c" providerId="Windows Live" clId="Web-{6492A28A-B2FD-453C-AEF1-9857D7734D42}" dt="2023-03-08T13:03:38.023" v="328"/>
          <ac:spMkLst>
            <pc:docMk/>
            <pc:sldMk cId="4183998613" sldId="259"/>
            <ac:spMk id="64" creationId="{92BE0106-0C20-465B-A1BE-0BAC2737B1AD}"/>
          </ac:spMkLst>
        </pc:spChg>
        <pc:spChg chg="add del">
          <ac:chgData name="Eglė Lukoševičiūtė" userId="f890c65d41b72a5c" providerId="Windows Live" clId="Web-{6492A28A-B2FD-453C-AEF1-9857D7734D42}" dt="2023-03-08T13:03:38.023" v="328"/>
          <ac:spMkLst>
            <pc:docMk/>
            <pc:sldMk cId="4183998613" sldId="259"/>
            <ac:spMk id="65" creationId="{97B17300-4063-4FCF-8D7A-59C263BDAA2A}"/>
          </ac:spMkLst>
        </pc:spChg>
        <pc:spChg chg="add">
          <ac:chgData name="Eglė Lukoševičiūtė" userId="f890c65d41b72a5c" providerId="Windows Live" clId="Web-{6492A28A-B2FD-453C-AEF1-9857D7734D42}" dt="2023-03-08T13:03:38.023" v="328"/>
          <ac:spMkLst>
            <pc:docMk/>
            <pc:sldMk cId="4183998613" sldId="259"/>
            <ac:spMk id="70" creationId="{34C0330F-1D4F-4552-B799-615DD237B6DE}"/>
          </ac:spMkLst>
        </pc:spChg>
        <pc:spChg chg="add">
          <ac:chgData name="Eglė Lukoševičiūtė" userId="f890c65d41b72a5c" providerId="Windows Live" clId="Web-{6492A28A-B2FD-453C-AEF1-9857D7734D42}" dt="2023-03-08T13:03:38.023" v="328"/>
          <ac:spMkLst>
            <pc:docMk/>
            <pc:sldMk cId="4183998613" sldId="259"/>
            <ac:spMk id="72" creationId="{92BE0106-0C20-465B-A1BE-0BAC2737B1AD}"/>
          </ac:spMkLst>
        </pc:spChg>
        <pc:spChg chg="add">
          <ac:chgData name="Eglė Lukoševičiūtė" userId="f890c65d41b72a5c" providerId="Windows Live" clId="Web-{6492A28A-B2FD-453C-AEF1-9857D7734D42}" dt="2023-03-08T13:03:38.023" v="328"/>
          <ac:spMkLst>
            <pc:docMk/>
            <pc:sldMk cId="4183998613" sldId="259"/>
            <ac:spMk id="74" creationId="{97B17300-4063-4FCF-8D7A-59C263BDAA2A}"/>
          </ac:spMkLst>
        </pc:spChg>
        <pc:graphicFrameChg chg="add del">
          <ac:chgData name="Eglė Lukoševičiūtė" userId="f890c65d41b72a5c" providerId="Windows Live" clId="Web-{6492A28A-B2FD-453C-AEF1-9857D7734D42}" dt="2023-03-08T13:02:07.520" v="319"/>
          <ac:graphicFrameMkLst>
            <pc:docMk/>
            <pc:sldMk cId="4183998613" sldId="259"/>
            <ac:graphicFrameMk id="38" creationId="{E0CD03CC-098E-7083-F734-6F0AC539269F}"/>
          </ac:graphicFrameMkLst>
        </pc:graphicFrameChg>
        <pc:graphicFrameChg chg="add mod ord modGraphic">
          <ac:chgData name="Eglė Lukoševičiūtė" userId="f890c65d41b72a5c" providerId="Windows Live" clId="Web-{6492A28A-B2FD-453C-AEF1-9857D7734D42}" dt="2023-03-08T13:03:44.164" v="329" actId="14100"/>
          <ac:graphicFrameMkLst>
            <pc:docMk/>
            <pc:sldMk cId="4183998613" sldId="259"/>
            <ac:graphicFrameMk id="48" creationId="{124057D2-8B0C-D3A1-261A-8A3955F9D59D}"/>
          </ac:graphicFrameMkLst>
        </pc:graphicFrameChg>
        <pc:picChg chg="add mod">
          <ac:chgData name="Eglė Lukoševičiūtė" userId="f890c65d41b72a5c" providerId="Windows Live" clId="Web-{6492A28A-B2FD-453C-AEF1-9857D7734D42}" dt="2023-03-08T13:03:59.539" v="333" actId="1076"/>
          <ac:picMkLst>
            <pc:docMk/>
            <pc:sldMk cId="4183998613" sldId="259"/>
            <ac:picMk id="28" creationId="{C429FA9D-0335-6B07-A5A4-8DD12B1FD176}"/>
          </ac:picMkLst>
        </pc:picChg>
      </pc:sldChg>
      <pc:sldChg chg="addSp delSp modSp new mod setBg">
        <pc:chgData name="Eglė Lukoševičiūtė" userId="f890c65d41b72a5c" providerId="Windows Live" clId="Web-{6492A28A-B2FD-453C-AEF1-9857D7734D42}" dt="2023-03-08T13:22:53.040" v="347"/>
        <pc:sldMkLst>
          <pc:docMk/>
          <pc:sldMk cId="345213807" sldId="260"/>
        </pc:sldMkLst>
        <pc:spChg chg="mod">
          <ac:chgData name="Eglė Lukoševičiūtė" userId="f890c65d41b72a5c" providerId="Windows Live" clId="Web-{6492A28A-B2FD-453C-AEF1-9857D7734D42}" dt="2023-03-08T13:22:53.040" v="347"/>
          <ac:spMkLst>
            <pc:docMk/>
            <pc:sldMk cId="345213807" sldId="260"/>
            <ac:spMk id="2" creationId="{2D13563C-87EB-A61B-E2B5-B3B1EAA82A9A}"/>
          </ac:spMkLst>
        </pc:spChg>
        <pc:spChg chg="del mod">
          <ac:chgData name="Eglė Lukoševičiūtė" userId="f890c65d41b72a5c" providerId="Windows Live" clId="Web-{6492A28A-B2FD-453C-AEF1-9857D7734D42}" dt="2023-03-08T13:22:38.259" v="341"/>
          <ac:spMkLst>
            <pc:docMk/>
            <pc:sldMk cId="345213807" sldId="260"/>
            <ac:spMk id="3" creationId="{3CCA09C3-90F7-97E9-E470-4A3CB123DD44}"/>
          </ac:spMkLst>
        </pc:spChg>
        <pc:spChg chg="add del">
          <ac:chgData name="Eglė Lukoševičiūtė" userId="f890c65d41b72a5c" providerId="Windows Live" clId="Web-{6492A28A-B2FD-453C-AEF1-9857D7734D42}" dt="2023-03-08T13:22:53.040" v="347"/>
          <ac:spMkLst>
            <pc:docMk/>
            <pc:sldMk cId="345213807" sldId="260"/>
            <ac:spMk id="8" creationId="{F420BC5C-C418-4843-B04B-6918968D0982}"/>
          </ac:spMkLst>
        </pc:spChg>
        <pc:spChg chg="add del">
          <ac:chgData name="Eglė Lukoševičiūtė" userId="f890c65d41b72a5c" providerId="Windows Live" clId="Web-{6492A28A-B2FD-453C-AEF1-9857D7734D42}" dt="2023-03-08T13:22:53.040" v="347"/>
          <ac:spMkLst>
            <pc:docMk/>
            <pc:sldMk cId="345213807" sldId="260"/>
            <ac:spMk id="10" creationId="{92BE0106-0C20-465B-A1BE-0BAC2737B1AD}"/>
          </ac:spMkLst>
        </pc:spChg>
        <pc:spChg chg="add">
          <ac:chgData name="Eglė Lukoševičiūtė" userId="f890c65d41b72a5c" providerId="Windows Live" clId="Web-{6492A28A-B2FD-453C-AEF1-9857D7734D42}" dt="2023-03-08T13:22:53.040" v="347"/>
          <ac:spMkLst>
            <pc:docMk/>
            <pc:sldMk cId="345213807" sldId="260"/>
            <ac:spMk id="15" creationId="{ADE57300-C7FF-4578-99A0-42B0295B123C}"/>
          </ac:spMkLst>
        </pc:spChg>
        <pc:spChg chg="add">
          <ac:chgData name="Eglė Lukoševičiūtė" userId="f890c65d41b72a5c" providerId="Windows Live" clId="Web-{6492A28A-B2FD-453C-AEF1-9857D7734D42}" dt="2023-03-08T13:22:53.040" v="347"/>
          <ac:spMkLst>
            <pc:docMk/>
            <pc:sldMk cId="345213807" sldId="260"/>
            <ac:spMk id="17" creationId="{F3FF94B3-6D3E-44FE-BB02-A9027C0003C7}"/>
          </ac:spMkLst>
        </pc:spChg>
        <pc:spChg chg="add">
          <ac:chgData name="Eglė Lukoševičiūtė" userId="f890c65d41b72a5c" providerId="Windows Live" clId="Web-{6492A28A-B2FD-453C-AEF1-9857D7734D42}" dt="2023-03-08T13:22:53.040" v="347"/>
          <ac:spMkLst>
            <pc:docMk/>
            <pc:sldMk cId="345213807" sldId="260"/>
            <ac:spMk id="19" creationId="{956C5C09-0043-4549-B800-2101B70D667D}"/>
          </ac:spMkLst>
        </pc:spChg>
        <pc:spChg chg="add">
          <ac:chgData name="Eglė Lukoševičiūtė" userId="f890c65d41b72a5c" providerId="Windows Live" clId="Web-{6492A28A-B2FD-453C-AEF1-9857D7734D42}" dt="2023-03-08T13:22:53.040" v="347"/>
          <ac:spMkLst>
            <pc:docMk/>
            <pc:sldMk cId="345213807" sldId="260"/>
            <ac:spMk id="21" creationId="{B2C335F7-F61C-4EB4-80F2-4B1438FE66BB}"/>
          </ac:spMkLst>
        </pc:spChg>
        <pc:spChg chg="add">
          <ac:chgData name="Eglė Lukoševičiūtė" userId="f890c65d41b72a5c" providerId="Windows Live" clId="Web-{6492A28A-B2FD-453C-AEF1-9857D7734D42}" dt="2023-03-08T13:22:53.040" v="347"/>
          <ac:spMkLst>
            <pc:docMk/>
            <pc:sldMk cId="345213807" sldId="260"/>
            <ac:spMk id="23" creationId="{D7F30350-89E1-48BF-9F61-291AB97768D0}"/>
          </ac:spMkLst>
        </pc:spChg>
        <pc:picChg chg="add mod ord">
          <ac:chgData name="Eglė Lukoševičiūtė" userId="f890c65d41b72a5c" providerId="Windows Live" clId="Web-{6492A28A-B2FD-453C-AEF1-9857D7734D42}" dt="2023-03-08T13:22:53.040" v="347"/>
          <ac:picMkLst>
            <pc:docMk/>
            <pc:sldMk cId="345213807" sldId="260"/>
            <ac:picMk id="4" creationId="{7D93DE5F-89B0-7FD3-0FCA-9ED9CD93F609}"/>
          </ac:picMkLst>
        </pc:picChg>
      </pc:sldChg>
      <pc:sldChg chg="addSp modSp new mod setBg">
        <pc:chgData name="Eglė Lukoševičiūtė" userId="f890c65d41b72a5c" providerId="Windows Live" clId="Web-{6492A28A-B2FD-453C-AEF1-9857D7734D42}" dt="2023-03-08T13:28:27.957" v="352" actId="20577"/>
        <pc:sldMkLst>
          <pc:docMk/>
          <pc:sldMk cId="3802984536" sldId="261"/>
        </pc:sldMkLst>
        <pc:spChg chg="mod">
          <ac:chgData name="Eglė Lukoševičiūtė" userId="f890c65d41b72a5c" providerId="Windows Live" clId="Web-{6492A28A-B2FD-453C-AEF1-9857D7734D42}" dt="2023-03-08T13:25:39.733" v="351"/>
          <ac:spMkLst>
            <pc:docMk/>
            <pc:sldMk cId="3802984536" sldId="261"/>
            <ac:spMk id="2" creationId="{2CC1F5F7-48E1-5CFC-5E03-1E3535E957EC}"/>
          </ac:spMkLst>
        </pc:spChg>
        <pc:spChg chg="mod">
          <ac:chgData name="Eglė Lukoševičiūtė" userId="f890c65d41b72a5c" providerId="Windows Live" clId="Web-{6492A28A-B2FD-453C-AEF1-9857D7734D42}" dt="2023-03-08T13:28:27.957" v="352" actId="20577"/>
          <ac:spMkLst>
            <pc:docMk/>
            <pc:sldMk cId="3802984536" sldId="261"/>
            <ac:spMk id="3" creationId="{700B753E-C148-390E-618D-0D80F0CFD0EE}"/>
          </ac:spMkLst>
        </pc:spChg>
        <pc:spChg chg="add">
          <ac:chgData name="Eglė Lukoševičiūtė" userId="f890c65d41b72a5c" providerId="Windows Live" clId="Web-{6492A28A-B2FD-453C-AEF1-9857D7734D42}" dt="2023-03-08T13:25:39.733" v="351"/>
          <ac:spMkLst>
            <pc:docMk/>
            <pc:sldMk cId="3802984536" sldId="261"/>
            <ac:spMk id="8" creationId="{4E17AA97-89A7-45C1-B813-BFF6C23D79E1}"/>
          </ac:spMkLst>
        </pc:spChg>
        <pc:spChg chg="add">
          <ac:chgData name="Eglė Lukoševičiūtė" userId="f890c65d41b72a5c" providerId="Windows Live" clId="Web-{6492A28A-B2FD-453C-AEF1-9857D7734D42}" dt="2023-03-08T13:25:39.733" v="351"/>
          <ac:spMkLst>
            <pc:docMk/>
            <pc:sldMk cId="3802984536" sldId="261"/>
            <ac:spMk id="10" creationId="{33AC4FE1-D370-43A6-96C5-076716BB1E76}"/>
          </ac:spMkLst>
        </pc:spChg>
        <pc:spChg chg="add">
          <ac:chgData name="Eglė Lukoševičiūtė" userId="f890c65d41b72a5c" providerId="Windows Live" clId="Web-{6492A28A-B2FD-453C-AEF1-9857D7734D42}" dt="2023-03-08T13:25:39.733" v="351"/>
          <ac:spMkLst>
            <pc:docMk/>
            <pc:sldMk cId="3802984536" sldId="261"/>
            <ac:spMk id="12" creationId="{4A3D569D-D3A6-49CA-A483-291E95DACA14}"/>
          </ac:spMkLst>
        </pc:spChg>
      </pc:sldChg>
      <pc:sldMasterChg chg="add del mod setBg addSldLayout delSldLayout modSldLayout">
        <pc:chgData name="Eglė Lukoševičiūtė" userId="f890c65d41b72a5c" providerId="Windows Live" clId="Web-{6492A28A-B2FD-453C-AEF1-9857D7734D42}" dt="2023-03-08T12:51:30.830" v="129"/>
        <pc:sldMasterMkLst>
          <pc:docMk/>
          <pc:sldMasterMk cId="681084940" sldId="2147483901"/>
        </pc:sldMasterMkLst>
        <pc:sldLayoutChg chg="add del mod setFolMasterObjs">
          <pc:chgData name="Eglė Lukoševičiūtė" userId="f890c65d41b72a5c" providerId="Windows Live" clId="Web-{6492A28A-B2FD-453C-AEF1-9857D7734D42}" dt="2023-03-08T12:51:30.830" v="129"/>
          <pc:sldLayoutMkLst>
            <pc:docMk/>
            <pc:sldMasterMk cId="681084940" sldId="2147483901"/>
            <pc:sldLayoutMk cId="1343707168" sldId="2147483902"/>
          </pc:sldLayoutMkLst>
        </pc:sldLayoutChg>
        <pc:sldLayoutChg chg="add del mod">
          <pc:chgData name="Eglė Lukoševičiūtė" userId="f890c65d41b72a5c" providerId="Windows Live" clId="Web-{6492A28A-B2FD-453C-AEF1-9857D7734D42}" dt="2023-03-08T12:51:30.830" v="129"/>
          <pc:sldLayoutMkLst>
            <pc:docMk/>
            <pc:sldMasterMk cId="681084940" sldId="2147483901"/>
            <pc:sldLayoutMk cId="4159617400" sldId="2147483903"/>
          </pc:sldLayoutMkLst>
        </pc:sldLayoutChg>
        <pc:sldLayoutChg chg="add del mod">
          <pc:chgData name="Eglė Lukoševičiūtė" userId="f890c65d41b72a5c" providerId="Windows Live" clId="Web-{6492A28A-B2FD-453C-AEF1-9857D7734D42}" dt="2023-03-08T12:51:30.830" v="129"/>
          <pc:sldLayoutMkLst>
            <pc:docMk/>
            <pc:sldMasterMk cId="681084940" sldId="2147483901"/>
            <pc:sldLayoutMk cId="1939702814" sldId="2147483904"/>
          </pc:sldLayoutMkLst>
        </pc:sldLayoutChg>
        <pc:sldLayoutChg chg="add del mod">
          <pc:chgData name="Eglė Lukoševičiūtė" userId="f890c65d41b72a5c" providerId="Windows Live" clId="Web-{6492A28A-B2FD-453C-AEF1-9857D7734D42}" dt="2023-03-08T12:51:30.830" v="129"/>
          <pc:sldLayoutMkLst>
            <pc:docMk/>
            <pc:sldMasterMk cId="681084940" sldId="2147483901"/>
            <pc:sldLayoutMk cId="3576027087" sldId="2147483905"/>
          </pc:sldLayoutMkLst>
        </pc:sldLayoutChg>
        <pc:sldLayoutChg chg="add del mod">
          <pc:chgData name="Eglė Lukoševičiūtė" userId="f890c65d41b72a5c" providerId="Windows Live" clId="Web-{6492A28A-B2FD-453C-AEF1-9857D7734D42}" dt="2023-03-08T12:51:30.830" v="129"/>
          <pc:sldLayoutMkLst>
            <pc:docMk/>
            <pc:sldMasterMk cId="681084940" sldId="2147483901"/>
            <pc:sldLayoutMk cId="2385833389" sldId="2147483906"/>
          </pc:sldLayoutMkLst>
        </pc:sldLayoutChg>
        <pc:sldLayoutChg chg="add del mod">
          <pc:chgData name="Eglė Lukoševičiūtė" userId="f890c65d41b72a5c" providerId="Windows Live" clId="Web-{6492A28A-B2FD-453C-AEF1-9857D7734D42}" dt="2023-03-08T12:51:30.830" v="129"/>
          <pc:sldLayoutMkLst>
            <pc:docMk/>
            <pc:sldMasterMk cId="681084940" sldId="2147483901"/>
            <pc:sldLayoutMk cId="2858660204" sldId="2147483907"/>
          </pc:sldLayoutMkLst>
        </pc:sldLayoutChg>
        <pc:sldLayoutChg chg="add del mod setFolMasterObjs">
          <pc:chgData name="Eglė Lukoševičiūtė" userId="f890c65d41b72a5c" providerId="Windows Live" clId="Web-{6492A28A-B2FD-453C-AEF1-9857D7734D42}" dt="2023-03-08T12:51:30.830" v="129"/>
          <pc:sldLayoutMkLst>
            <pc:docMk/>
            <pc:sldMasterMk cId="681084940" sldId="2147483901"/>
            <pc:sldLayoutMk cId="2747991461" sldId="2147483908"/>
          </pc:sldLayoutMkLst>
        </pc:sldLayoutChg>
        <pc:sldLayoutChg chg="add del mod">
          <pc:chgData name="Eglė Lukoševičiūtė" userId="f890c65d41b72a5c" providerId="Windows Live" clId="Web-{6492A28A-B2FD-453C-AEF1-9857D7734D42}" dt="2023-03-08T12:51:30.830" v="129"/>
          <pc:sldLayoutMkLst>
            <pc:docMk/>
            <pc:sldMasterMk cId="681084940" sldId="2147483901"/>
            <pc:sldLayoutMk cId="2796542870" sldId="2147483909"/>
          </pc:sldLayoutMkLst>
        </pc:sldLayoutChg>
        <pc:sldLayoutChg chg="add del mod">
          <pc:chgData name="Eglė Lukoševičiūtė" userId="f890c65d41b72a5c" providerId="Windows Live" clId="Web-{6492A28A-B2FD-453C-AEF1-9857D7734D42}" dt="2023-03-08T12:51:30.830" v="129"/>
          <pc:sldLayoutMkLst>
            <pc:docMk/>
            <pc:sldMasterMk cId="681084940" sldId="2147483901"/>
            <pc:sldLayoutMk cId="3590391414" sldId="2147483910"/>
          </pc:sldLayoutMkLst>
        </pc:sldLayoutChg>
        <pc:sldLayoutChg chg="add del mod">
          <pc:chgData name="Eglė Lukoševičiūtė" userId="f890c65d41b72a5c" providerId="Windows Live" clId="Web-{6492A28A-B2FD-453C-AEF1-9857D7734D42}" dt="2023-03-08T12:51:30.830" v="129"/>
          <pc:sldLayoutMkLst>
            <pc:docMk/>
            <pc:sldMasterMk cId="681084940" sldId="2147483901"/>
            <pc:sldLayoutMk cId="2569303778" sldId="2147483911"/>
          </pc:sldLayoutMkLst>
        </pc:sldLayoutChg>
        <pc:sldLayoutChg chg="add del mod">
          <pc:chgData name="Eglė Lukoševičiūtė" userId="f890c65d41b72a5c" providerId="Windows Live" clId="Web-{6492A28A-B2FD-453C-AEF1-9857D7734D42}" dt="2023-03-08T12:51:30.830" v="129"/>
          <pc:sldLayoutMkLst>
            <pc:docMk/>
            <pc:sldMasterMk cId="681084940" sldId="2147483901"/>
            <pc:sldLayoutMk cId="2165578955" sldId="2147483912"/>
          </pc:sldLayoutMkLst>
        </pc:sldLayoutChg>
      </pc:sldMasterChg>
      <pc:sldMasterChg chg="add del addSldLayout delSldLayout modSldLayout">
        <pc:chgData name="Eglė Lukoševičiūtė" userId="f890c65d41b72a5c" providerId="Windows Live" clId="Web-{6492A28A-B2FD-453C-AEF1-9857D7734D42}" dt="2023-03-08T12:51:30.830" v="129"/>
        <pc:sldMasterMkLst>
          <pc:docMk/>
          <pc:sldMasterMk cId="3579620887" sldId="2147483913"/>
        </pc:sldMasterMkLst>
        <pc:sldLayoutChg chg="add del mod replId">
          <pc:chgData name="Eglė Lukoševičiūtė" userId="f890c65d41b72a5c" providerId="Windows Live" clId="Web-{6492A28A-B2FD-453C-AEF1-9857D7734D42}" dt="2023-03-08T12:51:30.830" v="129"/>
          <pc:sldLayoutMkLst>
            <pc:docMk/>
            <pc:sldMasterMk cId="3579620887" sldId="2147483913"/>
            <pc:sldLayoutMk cId="723737676" sldId="2147483914"/>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112347576" sldId="2147483915"/>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3981218023" sldId="2147483916"/>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146970896" sldId="2147483917"/>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2260950659" sldId="2147483918"/>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1217434564" sldId="2147483919"/>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3046600640" sldId="2147483920"/>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4022178094" sldId="2147483921"/>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2690160911" sldId="2147483922"/>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712751203" sldId="2147483923"/>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727950592" sldId="2147483924"/>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2997393448" sldId="2147483925"/>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3174151130" sldId="2147483926"/>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1990105214" sldId="2147483927"/>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1417227344" sldId="2147483928"/>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2901234671" sldId="2147483929"/>
          </pc:sldLayoutMkLst>
        </pc:sldLayoutChg>
        <pc:sldLayoutChg chg="add del mod replId">
          <pc:chgData name="Eglė Lukoševičiūtė" userId="f890c65d41b72a5c" providerId="Windows Live" clId="Web-{6492A28A-B2FD-453C-AEF1-9857D7734D42}" dt="2023-03-08T12:51:30.830" v="129"/>
          <pc:sldLayoutMkLst>
            <pc:docMk/>
            <pc:sldMasterMk cId="3579620887" sldId="2147483913"/>
            <pc:sldLayoutMk cId="4137746453" sldId="2147483930"/>
          </pc:sldLayoutMkLst>
        </pc:sldLayoutChg>
      </pc:sldMasterChg>
      <pc:sldMasterChg chg="add del addSldLayout delSldLayout modSldLayout">
        <pc:chgData name="Eglė Lukoševičiūtė" userId="f890c65d41b72a5c" providerId="Windows Live" clId="Web-{6492A28A-B2FD-453C-AEF1-9857D7734D42}" dt="2023-03-08T12:51:25.939" v="128"/>
        <pc:sldMasterMkLst>
          <pc:docMk/>
          <pc:sldMasterMk cId="2403376293" sldId="2147483931"/>
        </pc:sldMasterMkLst>
        <pc:sldLayoutChg chg="add del mod replId">
          <pc:chgData name="Eglė Lukoševičiūtė" userId="f890c65d41b72a5c" providerId="Windows Live" clId="Web-{6492A28A-B2FD-453C-AEF1-9857D7734D42}" dt="2023-03-08T12:51:25.939" v="128"/>
          <pc:sldLayoutMkLst>
            <pc:docMk/>
            <pc:sldMasterMk cId="2403376293" sldId="2147483931"/>
            <pc:sldLayoutMk cId="1432522684" sldId="2147483932"/>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397982210" sldId="2147483933"/>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1877454909" sldId="2147483934"/>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1062868585" sldId="2147483935"/>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1266101668" sldId="2147483936"/>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750265656" sldId="2147483937"/>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4237091879" sldId="2147483938"/>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1896989870" sldId="2147483939"/>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1889276240" sldId="2147483940"/>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3336358546" sldId="2147483941"/>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3700228734" sldId="2147483942"/>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3572421825" sldId="2147483943"/>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2907660733" sldId="2147483944"/>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2339523544" sldId="2147483945"/>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234612520" sldId="2147483946"/>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469200724" sldId="2147483947"/>
          </pc:sldLayoutMkLst>
        </pc:sldLayoutChg>
        <pc:sldLayoutChg chg="add del mod replId">
          <pc:chgData name="Eglė Lukoševičiūtė" userId="f890c65d41b72a5c" providerId="Windows Live" clId="Web-{6492A28A-B2FD-453C-AEF1-9857D7734D42}" dt="2023-03-08T12:51:25.939" v="128"/>
          <pc:sldLayoutMkLst>
            <pc:docMk/>
            <pc:sldMasterMk cId="2403376293" sldId="2147483931"/>
            <pc:sldLayoutMk cId="861594224" sldId="2147483948"/>
          </pc:sldLayoutMkLst>
        </pc:sldLayoutChg>
      </pc:sldMasterChg>
      <pc:sldMasterChg chg="add del addSldLayout delSldLayout modSldLayout">
        <pc:chgData name="Eglė Lukoševičiūtė" userId="f890c65d41b72a5c" providerId="Windows Live" clId="Web-{6492A28A-B2FD-453C-AEF1-9857D7734D42}" dt="2023-03-08T12:51:17.282" v="127"/>
        <pc:sldMasterMkLst>
          <pc:docMk/>
          <pc:sldMasterMk cId="2800651070" sldId="2147483949"/>
        </pc:sldMasterMkLst>
        <pc:sldLayoutChg chg="add del mod replId">
          <pc:chgData name="Eglė Lukoševičiūtė" userId="f890c65d41b72a5c" providerId="Windows Live" clId="Web-{6492A28A-B2FD-453C-AEF1-9857D7734D42}" dt="2023-03-08T12:51:17.282" v="127"/>
          <pc:sldLayoutMkLst>
            <pc:docMk/>
            <pc:sldMasterMk cId="2800651070" sldId="2147483949"/>
            <pc:sldLayoutMk cId="798822200" sldId="2147483950"/>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2745736782" sldId="2147483951"/>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1693775442" sldId="2147483952"/>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2872195371" sldId="2147483953"/>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753968931" sldId="2147483954"/>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56678688" sldId="2147483955"/>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1460267796" sldId="2147483956"/>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605970303" sldId="2147483957"/>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1325041589" sldId="2147483958"/>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758548871" sldId="2147483959"/>
          </pc:sldLayoutMkLst>
        </pc:sldLayoutChg>
        <pc:sldLayoutChg chg="add del mod replId">
          <pc:chgData name="Eglė Lukoševičiūtė" userId="f890c65d41b72a5c" providerId="Windows Live" clId="Web-{6492A28A-B2FD-453C-AEF1-9857D7734D42}" dt="2023-03-08T12:51:17.282" v="127"/>
          <pc:sldLayoutMkLst>
            <pc:docMk/>
            <pc:sldMasterMk cId="2800651070" sldId="2147483949"/>
            <pc:sldLayoutMk cId="1693809567" sldId="2147483960"/>
          </pc:sldLayoutMkLst>
        </pc:sldLayoutChg>
      </pc:sldMasterChg>
      <pc:sldMasterChg chg="add del addSldLayout delSldLayout modSldLayout">
        <pc:chgData name="Eglė Lukoševičiūtė" userId="f890c65d41b72a5c" providerId="Windows Live" clId="Web-{6492A28A-B2FD-453C-AEF1-9857D7734D42}" dt="2023-03-08T12:51:13.642" v="126"/>
        <pc:sldMasterMkLst>
          <pc:docMk/>
          <pc:sldMasterMk cId="2923793846" sldId="2147483961"/>
        </pc:sldMasterMkLst>
        <pc:sldLayoutChg chg="add del mod replId">
          <pc:chgData name="Eglė Lukoševičiūtė" userId="f890c65d41b72a5c" providerId="Windows Live" clId="Web-{6492A28A-B2FD-453C-AEF1-9857D7734D42}" dt="2023-03-08T12:51:13.642" v="126"/>
          <pc:sldLayoutMkLst>
            <pc:docMk/>
            <pc:sldMasterMk cId="2923793846" sldId="2147483961"/>
            <pc:sldLayoutMk cId="164317905" sldId="2147483962"/>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4206506142" sldId="2147483963"/>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2751577760" sldId="2147483964"/>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3350546744" sldId="2147483965"/>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620682828" sldId="2147483966"/>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3800205806" sldId="2147483967"/>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3339891372" sldId="2147483968"/>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954630040" sldId="2147483969"/>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1409031495" sldId="2147483970"/>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2836321298" sldId="2147483971"/>
          </pc:sldLayoutMkLst>
        </pc:sldLayoutChg>
        <pc:sldLayoutChg chg="add del mod replId">
          <pc:chgData name="Eglė Lukoševičiūtė" userId="f890c65d41b72a5c" providerId="Windows Live" clId="Web-{6492A28A-B2FD-453C-AEF1-9857D7734D42}" dt="2023-03-08T12:51:13.642" v="126"/>
          <pc:sldLayoutMkLst>
            <pc:docMk/>
            <pc:sldMasterMk cId="2923793846" sldId="2147483961"/>
            <pc:sldLayoutMk cId="640056444" sldId="2147483972"/>
          </pc:sldLayoutMkLst>
        </pc:sldLayoutChg>
      </pc:sldMasterChg>
      <pc:sldMasterChg chg="add del addSldLayout delSldLayout modSldLayout">
        <pc:chgData name="Eglė Lukoševičiūtė" userId="f890c65d41b72a5c" providerId="Windows Live" clId="Web-{6492A28A-B2FD-453C-AEF1-9857D7734D42}" dt="2023-03-08T12:51:11.017" v="125"/>
        <pc:sldMasterMkLst>
          <pc:docMk/>
          <pc:sldMasterMk cId="1554827411" sldId="2147483973"/>
        </pc:sldMasterMkLst>
        <pc:sldLayoutChg chg="add del mod replId">
          <pc:chgData name="Eglė Lukoševičiūtė" userId="f890c65d41b72a5c" providerId="Windows Live" clId="Web-{6492A28A-B2FD-453C-AEF1-9857D7734D42}" dt="2023-03-08T12:51:11.017" v="125"/>
          <pc:sldLayoutMkLst>
            <pc:docMk/>
            <pc:sldMasterMk cId="1554827411" sldId="2147483973"/>
            <pc:sldLayoutMk cId="4067577947" sldId="2147483974"/>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1729425396" sldId="2147483975"/>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3978624080" sldId="2147483976"/>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4063636144" sldId="2147483977"/>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2642600040" sldId="2147483978"/>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3179298669" sldId="2147483979"/>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1413282238" sldId="2147483980"/>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330358630" sldId="2147483981"/>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1355313577" sldId="2147483982"/>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587150427" sldId="2147483983"/>
          </pc:sldLayoutMkLst>
        </pc:sldLayoutChg>
        <pc:sldLayoutChg chg="add del mod replId">
          <pc:chgData name="Eglė Lukoševičiūtė" userId="f890c65d41b72a5c" providerId="Windows Live" clId="Web-{6492A28A-B2FD-453C-AEF1-9857D7734D42}" dt="2023-03-08T12:51:11.017" v="125"/>
          <pc:sldLayoutMkLst>
            <pc:docMk/>
            <pc:sldMasterMk cId="1554827411" sldId="2147483973"/>
            <pc:sldLayoutMk cId="298643632" sldId="2147483984"/>
          </pc:sldLayoutMkLst>
        </pc:sldLayoutChg>
      </pc:sldMasterChg>
      <pc:sldMasterChg chg="add del addSldLayout delSldLayout modSldLayout">
        <pc:chgData name="Eglė Lukoševičiūtė" userId="f890c65d41b72a5c" providerId="Windows Live" clId="Web-{6492A28A-B2FD-453C-AEF1-9857D7734D42}" dt="2023-03-08T12:51:06.923" v="124"/>
        <pc:sldMasterMkLst>
          <pc:docMk/>
          <pc:sldMasterMk cId="3796814047" sldId="2147483985"/>
        </pc:sldMasterMkLst>
        <pc:sldLayoutChg chg="add del mod replId">
          <pc:chgData name="Eglė Lukoševičiūtė" userId="f890c65d41b72a5c" providerId="Windows Live" clId="Web-{6492A28A-B2FD-453C-AEF1-9857D7734D42}" dt="2023-03-08T12:51:06.923" v="124"/>
          <pc:sldLayoutMkLst>
            <pc:docMk/>
            <pc:sldMasterMk cId="3796814047" sldId="2147483985"/>
            <pc:sldLayoutMk cId="2352267154" sldId="2147483986"/>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1559622752" sldId="2147483987"/>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562347968" sldId="2147483988"/>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2687244510" sldId="2147483989"/>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395697348" sldId="2147483990"/>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1511754941" sldId="2147483991"/>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1444156050" sldId="2147483992"/>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1519808740" sldId="2147483993"/>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3710333533" sldId="2147483994"/>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2483516716" sldId="2147483995"/>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412659297" sldId="2147483996"/>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3201660540" sldId="2147483997"/>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2413136829" sldId="2147483998"/>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1039408817" sldId="2147483999"/>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3085829244" sldId="2147484000"/>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3813621792" sldId="2147484001"/>
          </pc:sldLayoutMkLst>
        </pc:sldLayoutChg>
        <pc:sldLayoutChg chg="add del mod replId">
          <pc:chgData name="Eglė Lukoševičiūtė" userId="f890c65d41b72a5c" providerId="Windows Live" clId="Web-{6492A28A-B2FD-453C-AEF1-9857D7734D42}" dt="2023-03-08T12:51:06.923" v="124"/>
          <pc:sldLayoutMkLst>
            <pc:docMk/>
            <pc:sldMasterMk cId="3796814047" sldId="2147483985"/>
            <pc:sldLayoutMk cId="2924864038" sldId="2147484002"/>
          </pc:sldLayoutMkLst>
        </pc:sldLayoutChg>
      </pc:sldMasterChg>
      <pc:sldMasterChg chg="add del addSldLayout delSldLayout modSldLayout">
        <pc:chgData name="Eglė Lukoševičiūtė" userId="f890c65d41b72a5c" providerId="Windows Live" clId="Web-{6492A28A-B2FD-453C-AEF1-9857D7734D42}" dt="2023-03-08T12:51:03.657" v="123"/>
        <pc:sldMasterMkLst>
          <pc:docMk/>
          <pc:sldMasterMk cId="4200857581" sldId="2147484003"/>
        </pc:sldMasterMkLst>
        <pc:sldLayoutChg chg="add del mod replId">
          <pc:chgData name="Eglė Lukoševičiūtė" userId="f890c65d41b72a5c" providerId="Windows Live" clId="Web-{6492A28A-B2FD-453C-AEF1-9857D7734D42}" dt="2023-03-08T12:51:03.657" v="123"/>
          <pc:sldLayoutMkLst>
            <pc:docMk/>
            <pc:sldMasterMk cId="4200857581" sldId="2147484003"/>
            <pc:sldLayoutMk cId="1268817019" sldId="2147484004"/>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3335879472" sldId="2147484005"/>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1006619824" sldId="2147484006"/>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507656035" sldId="2147484007"/>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3764275748" sldId="2147484008"/>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721024004" sldId="2147484009"/>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2174523572" sldId="2147484010"/>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1236277389" sldId="2147484011"/>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1142414388" sldId="2147484012"/>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1435555179" sldId="2147484013"/>
          </pc:sldLayoutMkLst>
        </pc:sldLayoutChg>
        <pc:sldLayoutChg chg="add del mod replId">
          <pc:chgData name="Eglė Lukoševičiūtė" userId="f890c65d41b72a5c" providerId="Windows Live" clId="Web-{6492A28A-B2FD-453C-AEF1-9857D7734D42}" dt="2023-03-08T12:51:03.657" v="123"/>
          <pc:sldLayoutMkLst>
            <pc:docMk/>
            <pc:sldMasterMk cId="4200857581" sldId="2147484003"/>
            <pc:sldLayoutMk cId="3263532456" sldId="2147484014"/>
          </pc:sldLayoutMkLst>
        </pc:sldLayoutChg>
      </pc:sldMasterChg>
      <pc:sldMasterChg chg="add del addSldLayout delSldLayout modSldLayout">
        <pc:chgData name="Eglė Lukoševičiūtė" userId="f890c65d41b72a5c" providerId="Windows Live" clId="Web-{6492A28A-B2FD-453C-AEF1-9857D7734D42}" dt="2023-03-08T12:51:00.798" v="122"/>
        <pc:sldMasterMkLst>
          <pc:docMk/>
          <pc:sldMasterMk cId="2023873411" sldId="2147484015"/>
        </pc:sldMasterMkLst>
        <pc:sldLayoutChg chg="add del mod replId">
          <pc:chgData name="Eglė Lukoševičiūtė" userId="f890c65d41b72a5c" providerId="Windows Live" clId="Web-{6492A28A-B2FD-453C-AEF1-9857D7734D42}" dt="2023-03-08T12:51:00.798" v="122"/>
          <pc:sldLayoutMkLst>
            <pc:docMk/>
            <pc:sldMasterMk cId="2023873411" sldId="2147484015"/>
            <pc:sldLayoutMk cId="4149169427" sldId="2147484016"/>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144045754" sldId="2147484017"/>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2245121202" sldId="2147484018"/>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1719368339" sldId="2147484019"/>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1734703404" sldId="2147484020"/>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3581641901" sldId="2147484021"/>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819141372" sldId="2147484022"/>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2813119824" sldId="2147484023"/>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3480698336" sldId="2147484024"/>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152023084" sldId="2147484025"/>
          </pc:sldLayoutMkLst>
        </pc:sldLayoutChg>
        <pc:sldLayoutChg chg="add del mod replId">
          <pc:chgData name="Eglė Lukoševičiūtė" userId="f890c65d41b72a5c" providerId="Windows Live" clId="Web-{6492A28A-B2FD-453C-AEF1-9857D7734D42}" dt="2023-03-08T12:51:00.798" v="122"/>
          <pc:sldLayoutMkLst>
            <pc:docMk/>
            <pc:sldMasterMk cId="2023873411" sldId="2147484015"/>
            <pc:sldLayoutMk cId="1536569061" sldId="2147484026"/>
          </pc:sldLayoutMkLst>
        </pc:sldLayoutChg>
      </pc:sldMasterChg>
      <pc:sldMasterChg chg="add del addSldLayout delSldLayout modSldLayout">
        <pc:chgData name="Eglė Lukoševičiūtė" userId="f890c65d41b72a5c" providerId="Windows Live" clId="Web-{6492A28A-B2FD-453C-AEF1-9857D7734D42}" dt="2023-03-08T12:50:58.313" v="121"/>
        <pc:sldMasterMkLst>
          <pc:docMk/>
          <pc:sldMasterMk cId="1437783203" sldId="2147484027"/>
        </pc:sldMasterMkLst>
        <pc:sldLayoutChg chg="add del mod replId">
          <pc:chgData name="Eglė Lukoševičiūtė" userId="f890c65d41b72a5c" providerId="Windows Live" clId="Web-{6492A28A-B2FD-453C-AEF1-9857D7734D42}" dt="2023-03-08T12:50:58.313" v="121"/>
          <pc:sldLayoutMkLst>
            <pc:docMk/>
            <pc:sldMasterMk cId="1437783203" sldId="2147484027"/>
            <pc:sldLayoutMk cId="2687469846" sldId="2147484028"/>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2886912304" sldId="2147484029"/>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4137459522" sldId="2147484030"/>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435716097" sldId="2147484031"/>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1241901593" sldId="2147484032"/>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1206598554" sldId="2147484033"/>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16676842" sldId="2147484034"/>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1431630081" sldId="2147484035"/>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3567238124" sldId="2147484036"/>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2579144568" sldId="2147484037"/>
          </pc:sldLayoutMkLst>
        </pc:sldLayoutChg>
        <pc:sldLayoutChg chg="add del mod replId">
          <pc:chgData name="Eglė Lukoševičiūtė" userId="f890c65d41b72a5c" providerId="Windows Live" clId="Web-{6492A28A-B2FD-453C-AEF1-9857D7734D42}" dt="2023-03-08T12:50:58.313" v="121"/>
          <pc:sldLayoutMkLst>
            <pc:docMk/>
            <pc:sldMasterMk cId="1437783203" sldId="2147484027"/>
            <pc:sldLayoutMk cId="750335159" sldId="2147484038"/>
          </pc:sldLayoutMkLst>
        </pc:sldLayoutChg>
      </pc:sldMasterChg>
    </pc:docChg>
  </pc:docChgLst>
  <pc:docChgLst>
    <pc:chgData name="Eglė Lukoševičiūtė" userId="f890c65d41b72a5c" providerId="Windows Live" clId="Web-{A4F43E70-0F63-4C78-B6C6-05A5843BF463}"/>
    <pc:docChg chg="addSld modSld addMainMaster delMainMaster">
      <pc:chgData name="Eglė Lukoševičiūtė" userId="f890c65d41b72a5c" providerId="Windows Live" clId="Web-{A4F43E70-0F63-4C78-B6C6-05A5843BF463}" dt="2023-03-08T12:22:35.561" v="294" actId="20577"/>
      <pc:docMkLst>
        <pc:docMk/>
      </pc:docMkLst>
      <pc:sldChg chg="addSp delSp modSp mod setBg modClrScheme addAnim setClrOvrMap chgLayout">
        <pc:chgData name="Eglė Lukoševičiūtė" userId="f890c65d41b72a5c" providerId="Windows Live" clId="Web-{A4F43E70-0F63-4C78-B6C6-05A5843BF463}" dt="2023-03-08T12:18:03.696" v="233" actId="1076"/>
        <pc:sldMkLst>
          <pc:docMk/>
          <pc:sldMk cId="424736396" sldId="256"/>
        </pc:sldMkLst>
        <pc:spChg chg="mod">
          <ac:chgData name="Eglė Lukoševičiūtė" userId="f890c65d41b72a5c" providerId="Windows Live" clId="Web-{A4F43E70-0F63-4C78-B6C6-05A5843BF463}" dt="2023-03-08T12:15:53.678" v="209"/>
          <ac:spMkLst>
            <pc:docMk/>
            <pc:sldMk cId="424736396" sldId="256"/>
            <ac:spMk id="2" creationId="{00000000-0000-0000-0000-000000000000}"/>
          </ac:spMkLst>
        </pc:spChg>
        <pc:spChg chg="del mod">
          <ac:chgData name="Eglė Lukoševičiūtė" userId="f890c65d41b72a5c" providerId="Windows Live" clId="Web-{A4F43E70-0F63-4C78-B6C6-05A5843BF463}" dt="2023-03-08T12:10:26.093" v="97"/>
          <ac:spMkLst>
            <pc:docMk/>
            <pc:sldMk cId="424736396" sldId="256"/>
            <ac:spMk id="3" creationId="{00000000-0000-0000-0000-000000000000}"/>
          </ac:spMkLst>
        </pc:spChg>
        <pc:spChg chg="add mod">
          <ac:chgData name="Eglė Lukoševičiūtė" userId="f890c65d41b72a5c" providerId="Windows Live" clId="Web-{A4F43E70-0F63-4C78-B6C6-05A5843BF463}" dt="2023-03-08T12:18:03.696" v="233" actId="1076"/>
          <ac:spMkLst>
            <pc:docMk/>
            <pc:sldMk cId="424736396" sldId="256"/>
            <ac:spMk id="6" creationId="{E0B4E018-E3DD-C34F-1EDF-E53826700A62}"/>
          </ac:spMkLst>
        </pc:spChg>
        <pc:spChg chg="add del">
          <ac:chgData name="Eglė Lukoševičiūtė" userId="f890c65d41b72a5c" providerId="Windows Live" clId="Web-{A4F43E70-0F63-4C78-B6C6-05A5843BF463}" dt="2023-03-08T12:00:07.190" v="1"/>
          <ac:spMkLst>
            <pc:docMk/>
            <pc:sldMk cId="424736396" sldId="256"/>
            <ac:spMk id="9" creationId="{4EFE82FE-7465-AE46-88DF-34D347E83B84}"/>
          </ac:spMkLst>
        </pc:spChg>
        <pc:spChg chg="add del">
          <ac:chgData name="Eglė Lukoševičiūtė" userId="f890c65d41b72a5c" providerId="Windows Live" clId="Web-{A4F43E70-0F63-4C78-B6C6-05A5843BF463}" dt="2023-03-08T12:00:07.190" v="1"/>
          <ac:spMkLst>
            <pc:docMk/>
            <pc:sldMk cId="424736396" sldId="256"/>
            <ac:spMk id="11" creationId="{B4F75AE3-A3AC-DE4C-98FE-EC9DC3BF8DA5}"/>
          </ac:spMkLst>
        </pc:spChg>
        <pc:spChg chg="add del">
          <ac:chgData name="Eglė Lukoševičiūtė" userId="f890c65d41b72a5c" providerId="Windows Live" clId="Web-{A4F43E70-0F63-4C78-B6C6-05A5843BF463}" dt="2023-03-08T12:00:19.909" v="3"/>
          <ac:spMkLst>
            <pc:docMk/>
            <pc:sldMk cId="424736396" sldId="256"/>
            <ac:spMk id="24" creationId="{60220DBA-8988-4873-8FCD-3FFAC3CF13F6}"/>
          </ac:spMkLst>
        </pc:spChg>
        <pc:spChg chg="add del">
          <ac:chgData name="Eglė Lukoševičiūtė" userId="f890c65d41b72a5c" providerId="Windows Live" clId="Web-{A4F43E70-0F63-4C78-B6C6-05A5843BF463}" dt="2023-03-08T12:06:45.166" v="26"/>
          <ac:spMkLst>
            <pc:docMk/>
            <pc:sldMk cId="424736396" sldId="256"/>
            <ac:spMk id="30" creationId="{4EFE82FE-7465-AE46-88DF-34D347E83B84}"/>
          </ac:spMkLst>
        </pc:spChg>
        <pc:spChg chg="add del">
          <ac:chgData name="Eglė Lukoševičiūtė" userId="f890c65d41b72a5c" providerId="Windows Live" clId="Web-{A4F43E70-0F63-4C78-B6C6-05A5843BF463}" dt="2023-03-08T12:06:45.166" v="26"/>
          <ac:spMkLst>
            <pc:docMk/>
            <pc:sldMk cId="424736396" sldId="256"/>
            <ac:spMk id="32" creationId="{B4F75AE3-A3AC-DE4C-98FE-EC9DC3BF8DA5}"/>
          </ac:spMkLst>
        </pc:spChg>
        <pc:spChg chg="add del">
          <ac:chgData name="Eglė Lukoševičiūtė" userId="f890c65d41b72a5c" providerId="Windows Live" clId="Web-{A4F43E70-0F63-4C78-B6C6-05A5843BF463}" dt="2023-03-08T12:06:57.885" v="29"/>
          <ac:spMkLst>
            <pc:docMk/>
            <pc:sldMk cId="424736396" sldId="256"/>
            <ac:spMk id="39" creationId="{4EFE82FE-7465-AE46-88DF-34D347E83B84}"/>
          </ac:spMkLst>
        </pc:spChg>
        <pc:spChg chg="add del">
          <ac:chgData name="Eglė Lukoševičiūtė" userId="f890c65d41b72a5c" providerId="Windows Live" clId="Web-{A4F43E70-0F63-4C78-B6C6-05A5843BF463}" dt="2023-03-08T12:06:57.885" v="29"/>
          <ac:spMkLst>
            <pc:docMk/>
            <pc:sldMk cId="424736396" sldId="256"/>
            <ac:spMk id="41" creationId="{B4F75AE3-A3AC-DE4C-98FE-EC9DC3BF8DA5}"/>
          </ac:spMkLst>
        </pc:spChg>
        <pc:spChg chg="add del">
          <ac:chgData name="Eglė Lukoševičiūtė" userId="f890c65d41b72a5c" providerId="Windows Live" clId="Web-{A4F43E70-0F63-4C78-B6C6-05A5843BF463}" dt="2023-03-08T12:10:11.546" v="96"/>
          <ac:spMkLst>
            <pc:docMk/>
            <pc:sldMk cId="424736396" sldId="256"/>
            <ac:spMk id="57" creationId="{DE1F4381-ECC1-467E-9196-F560213AF3F6}"/>
          </ac:spMkLst>
        </pc:spChg>
        <pc:spChg chg="add del">
          <ac:chgData name="Eglė Lukoševičiūtė" userId="f890c65d41b72a5c" providerId="Windows Live" clId="Web-{A4F43E70-0F63-4C78-B6C6-05A5843BF463}" dt="2023-03-08T12:10:11.546" v="96"/>
          <ac:spMkLst>
            <pc:docMk/>
            <pc:sldMk cId="424736396" sldId="256"/>
            <ac:spMk id="59" creationId="{19F9BF86-FE94-4517-B97D-026C7515E589}"/>
          </ac:spMkLst>
        </pc:spChg>
        <pc:spChg chg="add del">
          <ac:chgData name="Eglė Lukoševičiūtė" userId="f890c65d41b72a5c" providerId="Windows Live" clId="Web-{A4F43E70-0F63-4C78-B6C6-05A5843BF463}" dt="2023-03-08T12:13:23.737" v="190"/>
          <ac:spMkLst>
            <pc:docMk/>
            <pc:sldMk cId="424736396" sldId="256"/>
            <ac:spMk id="66" creationId="{4AA13AD3-0A4F-475A-BEBB-DEEFF5C096C3}"/>
          </ac:spMkLst>
        </pc:spChg>
        <pc:spChg chg="add del">
          <ac:chgData name="Eglė Lukoševičiūtė" userId="f890c65d41b72a5c" providerId="Windows Live" clId="Web-{A4F43E70-0F63-4C78-B6C6-05A5843BF463}" dt="2023-03-08T12:13:23.737" v="190"/>
          <ac:spMkLst>
            <pc:docMk/>
            <pc:sldMk cId="424736396" sldId="256"/>
            <ac:spMk id="68" creationId="{52F9B1C2-7D20-4F91-A660-197C98B9A3B1}"/>
          </ac:spMkLst>
        </pc:spChg>
        <pc:spChg chg="add del">
          <ac:chgData name="Eglė Lukoševičiūtė" userId="f890c65d41b72a5c" providerId="Windows Live" clId="Web-{A4F43E70-0F63-4C78-B6C6-05A5843BF463}" dt="2023-03-08T12:13:23.737" v="190"/>
          <ac:spMkLst>
            <pc:docMk/>
            <pc:sldMk cId="424736396" sldId="256"/>
            <ac:spMk id="70" creationId="{A89C4E6E-ECA4-40E5-A54E-13E92B678E8C}"/>
          </ac:spMkLst>
        </pc:spChg>
        <pc:spChg chg="add del">
          <ac:chgData name="Eglė Lukoševičiūtė" userId="f890c65d41b72a5c" providerId="Windows Live" clId="Web-{A4F43E70-0F63-4C78-B6C6-05A5843BF463}" dt="2023-03-08T12:14:32.598" v="201"/>
          <ac:spMkLst>
            <pc:docMk/>
            <pc:sldMk cId="424736396" sldId="256"/>
            <ac:spMk id="75" creationId="{E13D892A-1681-4822-B1E7-A7C2A271595A}"/>
          </ac:spMkLst>
        </pc:spChg>
        <pc:spChg chg="add del">
          <ac:chgData name="Eglė Lukoševičiūtė" userId="f890c65d41b72a5c" providerId="Windows Live" clId="Web-{A4F43E70-0F63-4C78-B6C6-05A5843BF463}" dt="2023-03-08T12:14:32.598" v="201"/>
          <ac:spMkLst>
            <pc:docMk/>
            <pc:sldMk cId="424736396" sldId="256"/>
            <ac:spMk id="77" creationId="{DF611737-3709-4A1A-AEA3-B073A8507CBE}"/>
          </ac:spMkLst>
        </pc:spChg>
        <pc:spChg chg="add del">
          <ac:chgData name="Eglė Lukoševičiūtė" userId="f890c65d41b72a5c" providerId="Windows Live" clId="Web-{A4F43E70-0F63-4C78-B6C6-05A5843BF463}" dt="2023-03-08T12:14:32.598" v="201"/>
          <ac:spMkLst>
            <pc:docMk/>
            <pc:sldMk cId="424736396" sldId="256"/>
            <ac:spMk id="79" creationId="{CCD16A29-2620-483F-958C-5D7A916D8057}"/>
          </ac:spMkLst>
        </pc:spChg>
        <pc:spChg chg="add del">
          <ac:chgData name="Eglė Lukoševičiūtė" userId="f890c65d41b72a5c" providerId="Windows Live" clId="Web-{A4F43E70-0F63-4C78-B6C6-05A5843BF463}" dt="2023-03-08T12:14:32.598" v="201"/>
          <ac:spMkLst>
            <pc:docMk/>
            <pc:sldMk cId="424736396" sldId="256"/>
            <ac:spMk id="81" creationId="{97C3C80E-3472-4B57-B2B9-0110F1E4D274}"/>
          </ac:spMkLst>
        </pc:spChg>
        <pc:spChg chg="add del">
          <ac:chgData name="Eglė Lukoševičiūtė" userId="f890c65d41b72a5c" providerId="Windows Live" clId="Web-{A4F43E70-0F63-4C78-B6C6-05A5843BF463}" dt="2023-03-08T12:14:32.598" v="201"/>
          <ac:spMkLst>
            <pc:docMk/>
            <pc:sldMk cId="424736396" sldId="256"/>
            <ac:spMk id="83" creationId="{3D2CA78E-71D2-435E-AE9B-73FF8CC55D21}"/>
          </ac:spMkLst>
        </pc:spChg>
        <pc:spChg chg="add del">
          <ac:chgData name="Eglė Lukoševičiūtė" userId="f890c65d41b72a5c" providerId="Windows Live" clId="Web-{A4F43E70-0F63-4C78-B6C6-05A5843BF463}" dt="2023-03-08T12:15:53.678" v="209"/>
          <ac:spMkLst>
            <pc:docMk/>
            <pc:sldMk cId="424736396" sldId="256"/>
            <ac:spMk id="94" creationId="{2644B391-9BFE-445C-A9EC-F544BB85FBC7}"/>
          </ac:spMkLst>
        </pc:spChg>
        <pc:spChg chg="add del">
          <ac:chgData name="Eglė Lukoševičiūtė" userId="f890c65d41b72a5c" providerId="Windows Live" clId="Web-{A4F43E70-0F63-4C78-B6C6-05A5843BF463}" dt="2023-03-08T12:15:53.678" v="209"/>
          <ac:spMkLst>
            <pc:docMk/>
            <pc:sldMk cId="424736396" sldId="256"/>
            <ac:spMk id="96" creationId="{80F26E69-87D9-4655-AE7B-280A87AA3CAD}"/>
          </ac:spMkLst>
        </pc:spChg>
        <pc:spChg chg="add">
          <ac:chgData name="Eglė Lukoševičiūtė" userId="f890c65d41b72a5c" providerId="Windows Live" clId="Web-{A4F43E70-0F63-4C78-B6C6-05A5843BF463}" dt="2023-03-08T12:15:53.678" v="209"/>
          <ac:spMkLst>
            <pc:docMk/>
            <pc:sldMk cId="424736396" sldId="256"/>
            <ac:spMk id="101" creationId="{E20BB609-EF92-42DB-836C-0699A590B5CF}"/>
          </ac:spMkLst>
        </pc:spChg>
        <pc:spChg chg="add">
          <ac:chgData name="Eglė Lukoševičiūtė" userId="f890c65d41b72a5c" providerId="Windows Live" clId="Web-{A4F43E70-0F63-4C78-B6C6-05A5843BF463}" dt="2023-03-08T12:15:53.678" v="209"/>
          <ac:spMkLst>
            <pc:docMk/>
            <pc:sldMk cId="424736396" sldId="256"/>
            <ac:spMk id="103" creationId="{8BEC44CD-E290-4D60-A056-5BA05B182AC3}"/>
          </ac:spMkLst>
        </pc:spChg>
        <pc:spChg chg="add">
          <ac:chgData name="Eglė Lukoševičiūtė" userId="f890c65d41b72a5c" providerId="Windows Live" clId="Web-{A4F43E70-0F63-4C78-B6C6-05A5843BF463}" dt="2023-03-08T12:15:53.678" v="209"/>
          <ac:spMkLst>
            <pc:docMk/>
            <pc:sldMk cId="424736396" sldId="256"/>
            <ac:spMk id="105" creationId="{B2C335F7-F61C-4EB4-80F2-4B1438FE66BB}"/>
          </ac:spMkLst>
        </pc:spChg>
        <pc:spChg chg="add">
          <ac:chgData name="Eglė Lukoševičiūtė" userId="f890c65d41b72a5c" providerId="Windows Live" clId="Web-{A4F43E70-0F63-4C78-B6C6-05A5843BF463}" dt="2023-03-08T12:15:53.678" v="209"/>
          <ac:spMkLst>
            <pc:docMk/>
            <pc:sldMk cId="424736396" sldId="256"/>
            <ac:spMk id="107" creationId="{F1189494-2B67-46D2-93D6-A122A09BF6B2}"/>
          </ac:spMkLst>
        </pc:spChg>
        <pc:grpChg chg="add del">
          <ac:chgData name="Eglė Lukoševičiūtė" userId="f890c65d41b72a5c" providerId="Windows Live" clId="Web-{A4F43E70-0F63-4C78-B6C6-05A5843BF463}" dt="2023-03-08T12:00:07.190" v="1"/>
          <ac:grpSpMkLst>
            <pc:docMk/>
            <pc:sldMk cId="424736396" sldId="256"/>
            <ac:grpSpMk id="15" creationId="{44406D7A-DB1A-D940-8AD1-93FAF9DD7199}"/>
          </ac:grpSpMkLst>
        </pc:grpChg>
        <pc:grpChg chg="add del">
          <ac:chgData name="Eglė Lukoševičiūtė" userId="f890c65d41b72a5c" providerId="Windows Live" clId="Web-{A4F43E70-0F63-4C78-B6C6-05A5843BF463}" dt="2023-03-08T12:06:45.166" v="26"/>
          <ac:grpSpMkLst>
            <pc:docMk/>
            <pc:sldMk cId="424736396" sldId="256"/>
            <ac:grpSpMk id="34" creationId="{44406D7A-DB1A-D940-8AD1-93FAF9DD7199}"/>
          </ac:grpSpMkLst>
        </pc:grpChg>
        <pc:grpChg chg="add del">
          <ac:chgData name="Eglė Lukoševičiūtė" userId="f890c65d41b72a5c" providerId="Windows Live" clId="Web-{A4F43E70-0F63-4C78-B6C6-05A5843BF463}" dt="2023-03-08T12:06:57.885" v="29"/>
          <ac:grpSpMkLst>
            <pc:docMk/>
            <pc:sldMk cId="424736396" sldId="256"/>
            <ac:grpSpMk id="45" creationId="{44406D7A-DB1A-D940-8AD1-93FAF9DD7199}"/>
          </ac:grpSpMkLst>
        </pc:grpChg>
        <pc:grpChg chg="add del">
          <ac:chgData name="Eglė Lukoševičiūtė" userId="f890c65d41b72a5c" providerId="Windows Live" clId="Web-{A4F43E70-0F63-4C78-B6C6-05A5843BF463}" dt="2023-03-08T12:14:32.598" v="201"/>
          <ac:grpSpMkLst>
            <pc:docMk/>
            <pc:sldMk cId="424736396" sldId="256"/>
            <ac:grpSpMk id="85" creationId="{92220419-B881-4DC4-9361-B85A6729A58B}"/>
          </ac:grpSpMkLst>
        </pc:grpChg>
        <pc:picChg chg="add del">
          <ac:chgData name="Eglė Lukoševičiūtė" userId="f890c65d41b72a5c" providerId="Windows Live" clId="Web-{A4F43E70-0F63-4C78-B6C6-05A5843BF463}" dt="2023-03-08T12:00:07.190" v="1"/>
          <ac:picMkLst>
            <pc:docMk/>
            <pc:sldMk cId="424736396" sldId="256"/>
            <ac:picMk id="4" creationId="{99D43B23-C0CB-B440-0C49-C46669B56450}"/>
          </ac:picMkLst>
        </pc:picChg>
        <pc:picChg chg="add del">
          <ac:chgData name="Eglė Lukoševičiūtė" userId="f890c65d41b72a5c" providerId="Windows Live" clId="Web-{A4F43E70-0F63-4C78-B6C6-05A5843BF463}" dt="2023-03-08T12:00:19.909" v="3"/>
          <ac:picMkLst>
            <pc:docMk/>
            <pc:sldMk cId="424736396" sldId="256"/>
            <ac:picMk id="25" creationId="{1A4FBE14-EEE8-0A0C-FD28-F56A647BE1D8}"/>
          </ac:picMkLst>
        </pc:picChg>
        <pc:picChg chg="add mod">
          <ac:chgData name="Eglė Lukoševičiūtė" userId="f890c65d41b72a5c" providerId="Windows Live" clId="Web-{A4F43E70-0F63-4C78-B6C6-05A5843BF463}" dt="2023-03-08T12:15:53.678" v="209"/>
          <ac:picMkLst>
            <pc:docMk/>
            <pc:sldMk cId="424736396" sldId="256"/>
            <ac:picMk id="31" creationId="{99D43B23-C0CB-B440-0C49-C46669B56450}"/>
          </ac:picMkLst>
        </pc:picChg>
        <pc:cxnChg chg="add del">
          <ac:chgData name="Eglė Lukoševičiūtė" userId="f890c65d41b72a5c" providerId="Windows Live" clId="Web-{A4F43E70-0F63-4C78-B6C6-05A5843BF463}" dt="2023-03-08T12:00:07.190" v="1"/>
          <ac:cxnSpMkLst>
            <pc:docMk/>
            <pc:sldMk cId="424736396" sldId="256"/>
            <ac:cxnSpMk id="13" creationId="{41C79BB7-CCAB-2243-9830-5569626C4D01}"/>
          </ac:cxnSpMkLst>
        </pc:cxnChg>
        <pc:cxnChg chg="add del">
          <ac:chgData name="Eglė Lukoševičiūtė" userId="f890c65d41b72a5c" providerId="Windows Live" clId="Web-{A4F43E70-0F63-4C78-B6C6-05A5843BF463}" dt="2023-03-08T12:00:19.909" v="3"/>
          <ac:cxnSpMkLst>
            <pc:docMk/>
            <pc:sldMk cId="424736396" sldId="256"/>
            <ac:cxnSpMk id="26" creationId="{3A8CB1B5-064D-4590-A7F2-70C604854D32}"/>
          </ac:cxnSpMkLst>
        </pc:cxnChg>
        <pc:cxnChg chg="add del">
          <ac:chgData name="Eglė Lukoševičiūtė" userId="f890c65d41b72a5c" providerId="Windows Live" clId="Web-{A4F43E70-0F63-4C78-B6C6-05A5843BF463}" dt="2023-03-08T12:00:19.909" v="3"/>
          <ac:cxnSpMkLst>
            <pc:docMk/>
            <pc:sldMk cId="424736396" sldId="256"/>
            <ac:cxnSpMk id="27" creationId="{923F81E2-AE9A-4D71-87B5-D24817F30684}"/>
          </ac:cxnSpMkLst>
        </pc:cxnChg>
        <pc:cxnChg chg="add del">
          <ac:chgData name="Eglė Lukoševičiūtė" userId="f890c65d41b72a5c" providerId="Windows Live" clId="Web-{A4F43E70-0F63-4C78-B6C6-05A5843BF463}" dt="2023-03-08T12:00:19.909" v="3"/>
          <ac:cxnSpMkLst>
            <pc:docMk/>
            <pc:sldMk cId="424736396" sldId="256"/>
            <ac:cxnSpMk id="28" creationId="{95C0F619-4F98-49B2-B92F-39B242F38F5D}"/>
          </ac:cxnSpMkLst>
        </pc:cxnChg>
        <pc:cxnChg chg="add del">
          <ac:chgData name="Eglė Lukoševičiūtė" userId="f890c65d41b72a5c" providerId="Windows Live" clId="Web-{A4F43E70-0F63-4C78-B6C6-05A5843BF463}" dt="2023-03-08T12:06:45.166" v="26"/>
          <ac:cxnSpMkLst>
            <pc:docMk/>
            <pc:sldMk cId="424736396" sldId="256"/>
            <ac:cxnSpMk id="33" creationId="{41C79BB7-CCAB-2243-9830-5569626C4D01}"/>
          </ac:cxnSpMkLst>
        </pc:cxnChg>
        <pc:cxnChg chg="add del">
          <ac:chgData name="Eglė Lukoševičiūtė" userId="f890c65d41b72a5c" providerId="Windows Live" clId="Web-{A4F43E70-0F63-4C78-B6C6-05A5843BF463}" dt="2023-03-08T12:06:57.885" v="29"/>
          <ac:cxnSpMkLst>
            <pc:docMk/>
            <pc:sldMk cId="424736396" sldId="256"/>
            <ac:cxnSpMk id="43" creationId="{41C79BB7-CCAB-2243-9830-5569626C4D01}"/>
          </ac:cxnSpMkLst>
        </pc:cxnChg>
        <pc:cxnChg chg="add del">
          <ac:chgData name="Eglė Lukoševičiūtė" userId="f890c65d41b72a5c" providerId="Windows Live" clId="Web-{A4F43E70-0F63-4C78-B6C6-05A5843BF463}" dt="2023-03-08T12:10:11.546" v="96"/>
          <ac:cxnSpMkLst>
            <pc:docMk/>
            <pc:sldMk cId="424736396" sldId="256"/>
            <ac:cxnSpMk id="61" creationId="{F0CE0765-E93C-4D37-9D5F-D464EFB10FA7}"/>
          </ac:cxnSpMkLst>
        </pc:cxnChg>
      </pc:sldChg>
      <pc:sldChg chg="addSp delSp modSp new mod setBg">
        <pc:chgData name="Eglė Lukoševičiūtė" userId="f890c65d41b72a5c" providerId="Windows Live" clId="Web-{A4F43E70-0F63-4C78-B6C6-05A5843BF463}" dt="2023-03-08T12:22:35.561" v="294" actId="20577"/>
        <pc:sldMkLst>
          <pc:docMk/>
          <pc:sldMk cId="3881791868" sldId="257"/>
        </pc:sldMkLst>
        <pc:spChg chg="mod">
          <ac:chgData name="Eglė Lukoševičiūtė" userId="f890c65d41b72a5c" providerId="Windows Live" clId="Web-{A4F43E70-0F63-4C78-B6C6-05A5843BF463}" dt="2023-03-08T12:22:05.169" v="293"/>
          <ac:spMkLst>
            <pc:docMk/>
            <pc:sldMk cId="3881791868" sldId="257"/>
            <ac:spMk id="2" creationId="{10CEEF97-2B58-4519-A267-0060FF37F754}"/>
          </ac:spMkLst>
        </pc:spChg>
        <pc:spChg chg="mod">
          <ac:chgData name="Eglė Lukoševičiūtė" userId="f890c65d41b72a5c" providerId="Windows Live" clId="Web-{A4F43E70-0F63-4C78-B6C6-05A5843BF463}" dt="2023-03-08T12:22:35.561" v="294" actId="20577"/>
          <ac:spMkLst>
            <pc:docMk/>
            <pc:sldMk cId="3881791868" sldId="257"/>
            <ac:spMk id="3" creationId="{93A827D7-2548-7FFE-93B5-46C970C68AA3}"/>
          </ac:spMkLst>
        </pc:spChg>
        <pc:spChg chg="add del">
          <ac:chgData name="Eglė Lukoševičiūtė" userId="f890c65d41b72a5c" providerId="Windows Live" clId="Web-{A4F43E70-0F63-4C78-B6C6-05A5843BF463}" dt="2023-03-08T12:16:51.507" v="216"/>
          <ac:spMkLst>
            <pc:docMk/>
            <pc:sldMk cId="3881791868" sldId="257"/>
            <ac:spMk id="8" creationId="{FAA3B297-9683-4E38-89FA-062C53E13F85}"/>
          </ac:spMkLst>
        </pc:spChg>
        <pc:spChg chg="add del">
          <ac:chgData name="Eglė Lukoševičiūtė" userId="f890c65d41b72a5c" providerId="Windows Live" clId="Web-{A4F43E70-0F63-4C78-B6C6-05A5843BF463}" dt="2023-03-08T12:16:51.507" v="216"/>
          <ac:spMkLst>
            <pc:docMk/>
            <pc:sldMk cId="3881791868" sldId="257"/>
            <ac:spMk id="10" creationId="{5B8D7907-8AB9-4E98-A576-1A13AECEDF3A}"/>
          </ac:spMkLst>
        </pc:spChg>
        <pc:spChg chg="add del">
          <ac:chgData name="Eglė Lukoševičiūtė" userId="f890c65d41b72a5c" providerId="Windows Live" clId="Web-{A4F43E70-0F63-4C78-B6C6-05A5843BF463}" dt="2023-03-08T12:16:54.647" v="218"/>
          <ac:spMkLst>
            <pc:docMk/>
            <pc:sldMk cId="3881791868" sldId="257"/>
            <ac:spMk id="12" creationId="{4A3D569D-D3A6-49CA-A483-291E95DACA14}"/>
          </ac:spMkLst>
        </pc:spChg>
        <pc:spChg chg="add del">
          <ac:chgData name="Eglė Lukoševičiūtė" userId="f890c65d41b72a5c" providerId="Windows Live" clId="Web-{A4F43E70-0F63-4C78-B6C6-05A5843BF463}" dt="2023-03-08T12:16:54.647" v="218"/>
          <ac:spMkLst>
            <pc:docMk/>
            <pc:sldMk cId="3881791868" sldId="257"/>
            <ac:spMk id="13" creationId="{4E17AA97-89A7-45C1-B813-BFF6C23D79E1}"/>
          </ac:spMkLst>
        </pc:spChg>
        <pc:spChg chg="add del">
          <ac:chgData name="Eglė Lukoševičiūtė" userId="f890c65d41b72a5c" providerId="Windows Live" clId="Web-{A4F43E70-0F63-4C78-B6C6-05A5843BF463}" dt="2023-03-08T12:16:54.647" v="218"/>
          <ac:spMkLst>
            <pc:docMk/>
            <pc:sldMk cId="3881791868" sldId="257"/>
            <ac:spMk id="14" creationId="{33AC4FE1-D370-43A6-96C5-076716BB1E76}"/>
          </ac:spMkLst>
        </pc:spChg>
        <pc:spChg chg="add del">
          <ac:chgData name="Eglė Lukoševičiūtė" userId="f890c65d41b72a5c" providerId="Windows Live" clId="Web-{A4F43E70-0F63-4C78-B6C6-05A5843BF463}" dt="2023-03-08T12:16:59.632" v="220"/>
          <ac:spMkLst>
            <pc:docMk/>
            <pc:sldMk cId="3881791868" sldId="257"/>
            <ac:spMk id="16" creationId="{F420BC5C-C418-4843-B04B-6918968D0982}"/>
          </ac:spMkLst>
        </pc:spChg>
        <pc:spChg chg="add del">
          <ac:chgData name="Eglė Lukoševičiūtė" userId="f890c65d41b72a5c" providerId="Windows Live" clId="Web-{A4F43E70-0F63-4C78-B6C6-05A5843BF463}" dt="2023-03-08T12:16:59.632" v="220"/>
          <ac:spMkLst>
            <pc:docMk/>
            <pc:sldMk cId="3881791868" sldId="257"/>
            <ac:spMk id="17" creationId="{92BE0106-0C20-465B-A1BE-0BAC2737B1AD}"/>
          </ac:spMkLst>
        </pc:spChg>
        <pc:spChg chg="add del">
          <ac:chgData name="Eglė Lukoševičiūtė" userId="f890c65d41b72a5c" providerId="Windows Live" clId="Web-{A4F43E70-0F63-4C78-B6C6-05A5843BF463}" dt="2023-03-08T12:18:17.649" v="234"/>
          <ac:spMkLst>
            <pc:docMk/>
            <pc:sldMk cId="3881791868" sldId="257"/>
            <ac:spMk id="19" creationId="{FAA3B297-9683-4E38-89FA-062C53E13F85}"/>
          </ac:spMkLst>
        </pc:spChg>
        <pc:spChg chg="add del">
          <ac:chgData name="Eglė Lukoševičiūtė" userId="f890c65d41b72a5c" providerId="Windows Live" clId="Web-{A4F43E70-0F63-4C78-B6C6-05A5843BF463}" dt="2023-03-08T12:18:17.649" v="234"/>
          <ac:spMkLst>
            <pc:docMk/>
            <pc:sldMk cId="3881791868" sldId="257"/>
            <ac:spMk id="20" creationId="{5B8D7907-8AB9-4E98-A576-1A13AECEDF3A}"/>
          </ac:spMkLst>
        </pc:spChg>
        <pc:spChg chg="add del">
          <ac:chgData name="Eglė Lukoševičiūtė" userId="f890c65d41b72a5c" providerId="Windows Live" clId="Web-{A4F43E70-0F63-4C78-B6C6-05A5843BF463}" dt="2023-03-08T12:22:05.169" v="293"/>
          <ac:spMkLst>
            <pc:docMk/>
            <pc:sldMk cId="3881791868" sldId="257"/>
            <ac:spMk id="25" creationId="{F420BC5C-C418-4843-B04B-6918968D0982}"/>
          </ac:spMkLst>
        </pc:spChg>
        <pc:spChg chg="add del">
          <ac:chgData name="Eglė Lukoševičiūtė" userId="f890c65d41b72a5c" providerId="Windows Live" clId="Web-{A4F43E70-0F63-4C78-B6C6-05A5843BF463}" dt="2023-03-08T12:22:05.169" v="293"/>
          <ac:spMkLst>
            <pc:docMk/>
            <pc:sldMk cId="3881791868" sldId="257"/>
            <ac:spMk id="27" creationId="{92BE0106-0C20-465B-A1BE-0BAC2737B1AD}"/>
          </ac:spMkLst>
        </pc:spChg>
        <pc:spChg chg="add del">
          <ac:chgData name="Eglė Lukoševičiūtė" userId="f890c65d41b72a5c" providerId="Windows Live" clId="Web-{A4F43E70-0F63-4C78-B6C6-05A5843BF463}" dt="2023-03-08T12:22:05.154" v="292"/>
          <ac:spMkLst>
            <pc:docMk/>
            <pc:sldMk cId="3881791868" sldId="257"/>
            <ac:spMk id="32" creationId="{FAA3B297-9683-4E38-89FA-062C53E13F85}"/>
          </ac:spMkLst>
        </pc:spChg>
        <pc:spChg chg="add del">
          <ac:chgData name="Eglė Lukoševičiūtė" userId="f890c65d41b72a5c" providerId="Windows Live" clId="Web-{A4F43E70-0F63-4C78-B6C6-05A5843BF463}" dt="2023-03-08T12:22:05.154" v="292"/>
          <ac:spMkLst>
            <pc:docMk/>
            <pc:sldMk cId="3881791868" sldId="257"/>
            <ac:spMk id="34" creationId="{5B8D7907-8AB9-4E98-A576-1A13AECEDF3A}"/>
          </ac:spMkLst>
        </pc:spChg>
        <pc:spChg chg="add">
          <ac:chgData name="Eglė Lukoševičiūtė" userId="f890c65d41b72a5c" providerId="Windows Live" clId="Web-{A4F43E70-0F63-4C78-B6C6-05A5843BF463}" dt="2023-03-08T12:22:05.169" v="293"/>
          <ac:spMkLst>
            <pc:docMk/>
            <pc:sldMk cId="3881791868" sldId="257"/>
            <ac:spMk id="36" creationId="{2716B85D-0F68-4B6F-8A83-99D6E80F4E75}"/>
          </ac:spMkLst>
        </pc:spChg>
        <pc:spChg chg="add">
          <ac:chgData name="Eglė Lukoševičiūtė" userId="f890c65d41b72a5c" providerId="Windows Live" clId="Web-{A4F43E70-0F63-4C78-B6C6-05A5843BF463}" dt="2023-03-08T12:22:05.169" v="293"/>
          <ac:spMkLst>
            <pc:docMk/>
            <pc:sldMk cId="3881791868" sldId="257"/>
            <ac:spMk id="37" creationId="{BF32F1E5-D276-4903-A7FB-E083AEFD5F41}"/>
          </ac:spMkLst>
        </pc:spChg>
        <pc:spChg chg="add">
          <ac:chgData name="Eglė Lukoševičiūtė" userId="f890c65d41b72a5c" providerId="Windows Live" clId="Web-{A4F43E70-0F63-4C78-B6C6-05A5843BF463}" dt="2023-03-08T12:22:05.169" v="293"/>
          <ac:spMkLst>
            <pc:docMk/>
            <pc:sldMk cId="3881791868" sldId="257"/>
            <ac:spMk id="38" creationId="{E44F55FD-6E97-46CD-B9CB-723352BE1250}"/>
          </ac:spMkLst>
        </pc:spChg>
        <pc:spChg chg="add">
          <ac:chgData name="Eglė Lukoševičiūtė" userId="f890c65d41b72a5c" providerId="Windows Live" clId="Web-{A4F43E70-0F63-4C78-B6C6-05A5843BF463}" dt="2023-03-08T12:22:05.169" v="293"/>
          <ac:spMkLst>
            <pc:docMk/>
            <pc:sldMk cId="3881791868" sldId="257"/>
            <ac:spMk id="39" creationId="{F1EDBAD4-CA8E-4A37-A91C-CF0FBC51CD32}"/>
          </ac:spMkLst>
        </pc:spChg>
      </pc:sldChg>
      <pc:sldMasterChg chg="add del addSldLayout delSldLayout">
        <pc:chgData name="Eglė Lukoševičiūtė" userId="f890c65d41b72a5c" providerId="Windows Live" clId="Web-{A4F43E70-0F63-4C78-B6C6-05A5843BF463}" dt="2023-03-08T12:00:20.081" v="4"/>
        <pc:sldMasterMkLst>
          <pc:docMk/>
          <pc:sldMasterMk cId="1639046048" sldId="2147483648"/>
        </pc:sldMasterMkLst>
        <pc:sldLayoutChg chg="add del">
          <pc:chgData name="Eglė Lukoševičiūtė" userId="f890c65d41b72a5c" providerId="Windows Live" clId="Web-{A4F43E70-0F63-4C78-B6C6-05A5843BF463}" dt="2023-03-08T12:00:20.081" v="4"/>
          <pc:sldLayoutMkLst>
            <pc:docMk/>
            <pc:sldMasterMk cId="1639046048" sldId="2147483648"/>
            <pc:sldLayoutMk cId="1433185905" sldId="2147483649"/>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1144005498" sldId="2147483650"/>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1365638238" sldId="2147483651"/>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505933263" sldId="2147483652"/>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2130594119" sldId="2147483653"/>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1267508305" sldId="2147483654"/>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2963955966" sldId="2147483655"/>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3735266276" sldId="2147483656"/>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2954499628" sldId="2147483657"/>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4019602117" sldId="2147483658"/>
          </pc:sldLayoutMkLst>
        </pc:sldLayoutChg>
        <pc:sldLayoutChg chg="add del">
          <pc:chgData name="Eglė Lukoševičiūtė" userId="f890c65d41b72a5c" providerId="Windows Live" clId="Web-{A4F43E70-0F63-4C78-B6C6-05A5843BF463}" dt="2023-03-08T12:00:20.081" v="4"/>
          <pc:sldLayoutMkLst>
            <pc:docMk/>
            <pc:sldMasterMk cId="1639046048" sldId="2147483648"/>
            <pc:sldLayoutMk cId="3954272257" sldId="2147483659"/>
          </pc:sldLayoutMkLst>
        </pc:sldLayoutChg>
      </pc:sldMasterChg>
      <pc:sldMasterChg chg="add del replId addSldLayout delSldLayout">
        <pc:chgData name="Eglė Lukoševičiūtė" userId="f890c65d41b72a5c" providerId="Windows Live" clId="Web-{A4F43E70-0F63-4C78-B6C6-05A5843BF463}" dt="2023-03-08T12:06:45.166" v="26"/>
        <pc:sldMasterMkLst>
          <pc:docMk/>
          <pc:sldMasterMk cId="540661779" sldId="2147483660"/>
        </pc:sldMasterMkLst>
        <pc:sldLayoutChg chg="add del">
          <pc:chgData name="Eglė Lukoševičiūtė" userId="f890c65d41b72a5c" providerId="Windows Live" clId="Web-{A4F43E70-0F63-4C78-B6C6-05A5843BF463}" dt="2023-03-08T12:06:45.166" v="26"/>
          <pc:sldLayoutMkLst>
            <pc:docMk/>
            <pc:sldMasterMk cId="540661779" sldId="2147483660"/>
            <pc:sldLayoutMk cId="136221714" sldId="2147483661"/>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2354164853" sldId="2147483662"/>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1040127158" sldId="2147483663"/>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3499489806" sldId="2147483664"/>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3741980932" sldId="2147483665"/>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507739561" sldId="2147483666"/>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112844831" sldId="2147483667"/>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3861186768" sldId="2147483668"/>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3862269111" sldId="2147483669"/>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3432445212" sldId="2147483670"/>
          </pc:sldLayoutMkLst>
        </pc:sldLayoutChg>
        <pc:sldLayoutChg chg="add del replId">
          <pc:chgData name="Eglė Lukoševičiūtė" userId="f890c65d41b72a5c" providerId="Windows Live" clId="Web-{A4F43E70-0F63-4C78-B6C6-05A5843BF463}" dt="2023-03-08T12:06:45.166" v="26"/>
          <pc:sldLayoutMkLst>
            <pc:docMk/>
            <pc:sldMasterMk cId="540661779" sldId="2147483660"/>
            <pc:sldLayoutMk cId="833591908" sldId="2147483671"/>
          </pc:sldLayoutMkLst>
        </pc:sldLayoutChg>
      </pc:sldMasterChg>
      <pc:sldMasterChg chg="add del addSldLayout delSldLayout">
        <pc:chgData name="Eglė Lukoševičiūtė" userId="f890c65d41b72a5c" providerId="Windows Live" clId="Web-{A4F43E70-0F63-4C78-B6C6-05A5843BF463}" dt="2023-03-08T12:06:57.885" v="29"/>
        <pc:sldMasterMkLst>
          <pc:docMk/>
          <pc:sldMasterMk cId="106081308" sldId="2147483672"/>
        </pc:sldMasterMkLst>
        <pc:sldLayoutChg chg="add del">
          <pc:chgData name="Eglė Lukoševičiūtė" userId="f890c65d41b72a5c" providerId="Windows Live" clId="Web-{A4F43E70-0F63-4C78-B6C6-05A5843BF463}" dt="2023-03-08T12:06:57.885" v="29"/>
          <pc:sldLayoutMkLst>
            <pc:docMk/>
            <pc:sldMasterMk cId="106081308" sldId="2147483672"/>
            <pc:sldLayoutMk cId="2936114694" sldId="2147483673"/>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328792217" sldId="2147483674"/>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2047624197" sldId="2147483675"/>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1643660845" sldId="2147483676"/>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74529200" sldId="2147483677"/>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3986891243" sldId="2147483678"/>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729628469" sldId="2147483679"/>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1775368558" sldId="2147483680"/>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69220462" sldId="2147483681"/>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988793840" sldId="2147483682"/>
          </pc:sldLayoutMkLst>
        </pc:sldLayoutChg>
        <pc:sldLayoutChg chg="add del">
          <pc:chgData name="Eglė Lukoševičiūtė" userId="f890c65d41b72a5c" providerId="Windows Live" clId="Web-{A4F43E70-0F63-4C78-B6C6-05A5843BF463}" dt="2023-03-08T12:06:57.885" v="29"/>
          <pc:sldLayoutMkLst>
            <pc:docMk/>
            <pc:sldMasterMk cId="106081308" sldId="2147483672"/>
            <pc:sldLayoutMk cId="468528365" sldId="2147483683"/>
          </pc:sldLayoutMkLst>
        </pc:sldLayoutChg>
      </pc:sldMasterChg>
      <pc:sldMasterChg chg="add del addSldLayout delSldLayout">
        <pc:chgData name="Eglė Lukoševičiūtė" userId="f890c65d41b72a5c" providerId="Windows Live" clId="Web-{A4F43E70-0F63-4C78-B6C6-05A5843BF463}" dt="2023-03-08T12:10:11.546" v="96"/>
        <pc:sldMasterMkLst>
          <pc:docMk/>
          <pc:sldMasterMk cId="3145528953" sldId="2147483697"/>
        </pc:sldMasterMkLst>
        <pc:sldLayoutChg chg="add del">
          <pc:chgData name="Eglė Lukoševičiūtė" userId="f890c65d41b72a5c" providerId="Windows Live" clId="Web-{A4F43E70-0F63-4C78-B6C6-05A5843BF463}" dt="2023-03-08T12:10:11.546" v="96"/>
          <pc:sldLayoutMkLst>
            <pc:docMk/>
            <pc:sldMasterMk cId="3145528953" sldId="2147483697"/>
            <pc:sldLayoutMk cId="2349244998" sldId="2147483686"/>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4277106564" sldId="2147483687"/>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3604322322" sldId="2147483688"/>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3235120833" sldId="2147483689"/>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3470731073" sldId="2147483690"/>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4279962466" sldId="2147483691"/>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1074612679" sldId="2147483692"/>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1612734506" sldId="2147483693"/>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3446723587" sldId="2147483694"/>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3073876555" sldId="2147483695"/>
          </pc:sldLayoutMkLst>
        </pc:sldLayoutChg>
        <pc:sldLayoutChg chg="add del">
          <pc:chgData name="Eglė Lukoševičiūtė" userId="f890c65d41b72a5c" providerId="Windows Live" clId="Web-{A4F43E70-0F63-4C78-B6C6-05A5843BF463}" dt="2023-03-08T12:10:11.546" v="96"/>
          <pc:sldLayoutMkLst>
            <pc:docMk/>
            <pc:sldMasterMk cId="3145528953" sldId="2147483697"/>
            <pc:sldLayoutMk cId="666968190" sldId="2147483696"/>
          </pc:sldLayoutMkLst>
        </pc:sldLayoutChg>
      </pc:sldMasterChg>
      <pc:sldMasterChg chg="add del addSldLayout delSldLayout">
        <pc:chgData name="Eglė Lukoševičiūtė" userId="f890c65d41b72a5c" providerId="Windows Live" clId="Web-{A4F43E70-0F63-4C78-B6C6-05A5843BF463}" dt="2023-03-08T12:00:19.909" v="3"/>
        <pc:sldMasterMkLst>
          <pc:docMk/>
          <pc:sldMasterMk cId="743121358" sldId="2147483738"/>
        </pc:sldMasterMkLst>
        <pc:sldLayoutChg chg="add del">
          <pc:chgData name="Eglė Lukoševičiūtė" userId="f890c65d41b72a5c" providerId="Windows Live" clId="Web-{A4F43E70-0F63-4C78-B6C6-05A5843BF463}" dt="2023-03-08T12:00:19.909" v="3"/>
          <pc:sldLayoutMkLst>
            <pc:docMk/>
            <pc:sldMasterMk cId="743121358" sldId="2147483738"/>
            <pc:sldLayoutMk cId="863013590" sldId="2147483727"/>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2842739788" sldId="2147483728"/>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3476442966" sldId="2147483729"/>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3428215316" sldId="2147483730"/>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104023164" sldId="2147483731"/>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3100905691" sldId="2147483732"/>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3041678124" sldId="2147483733"/>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1450002965" sldId="2147483734"/>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3547106163" sldId="2147483735"/>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3970356688" sldId="2147483736"/>
          </pc:sldLayoutMkLst>
        </pc:sldLayoutChg>
        <pc:sldLayoutChg chg="add del">
          <pc:chgData name="Eglė Lukoševičiūtė" userId="f890c65d41b72a5c" providerId="Windows Live" clId="Web-{A4F43E70-0F63-4C78-B6C6-05A5843BF463}" dt="2023-03-08T12:00:19.909" v="3"/>
          <pc:sldLayoutMkLst>
            <pc:docMk/>
            <pc:sldMasterMk cId="743121358" sldId="2147483738"/>
            <pc:sldLayoutMk cId="2376130088" sldId="2147483737"/>
          </pc:sldLayoutMkLst>
        </pc:sldLayoutChg>
      </pc:sldMasterChg>
      <pc:sldMasterChg chg="add del addSldLayout delSldLayout">
        <pc:chgData name="Eglė Lukoševičiūtė" userId="f890c65d41b72a5c" providerId="Windows Live" clId="Web-{A4F43E70-0F63-4C78-B6C6-05A5843BF463}" dt="2023-03-08T12:13:23.737" v="190"/>
        <pc:sldMasterMkLst>
          <pc:docMk/>
          <pc:sldMasterMk cId="3048665065" sldId="2147483786"/>
        </pc:sldMasterMkLst>
        <pc:sldLayoutChg chg="add del">
          <pc:chgData name="Eglė Lukoševičiūtė" userId="f890c65d41b72a5c" providerId="Windows Live" clId="Web-{A4F43E70-0F63-4C78-B6C6-05A5843BF463}" dt="2023-03-08T12:13:23.737" v="190"/>
          <pc:sldLayoutMkLst>
            <pc:docMk/>
            <pc:sldMasterMk cId="3048665065" sldId="2147483786"/>
            <pc:sldLayoutMk cId="1298624512" sldId="2147483775"/>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1363798271" sldId="2147483776"/>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1146867219" sldId="2147483777"/>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3395156350" sldId="2147483778"/>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1386276514" sldId="2147483779"/>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370440937" sldId="2147483780"/>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3475517510" sldId="2147483781"/>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2055347776" sldId="2147483782"/>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564559252" sldId="2147483783"/>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179778208" sldId="2147483784"/>
          </pc:sldLayoutMkLst>
        </pc:sldLayoutChg>
        <pc:sldLayoutChg chg="add del">
          <pc:chgData name="Eglė Lukoševičiūtė" userId="f890c65d41b72a5c" providerId="Windows Live" clId="Web-{A4F43E70-0F63-4C78-B6C6-05A5843BF463}" dt="2023-03-08T12:13:23.737" v="190"/>
          <pc:sldLayoutMkLst>
            <pc:docMk/>
            <pc:sldMasterMk cId="3048665065" sldId="2147483786"/>
            <pc:sldLayoutMk cId="2383032779" sldId="2147483785"/>
          </pc:sldLayoutMkLst>
        </pc:sldLayoutChg>
      </pc:sldMasterChg>
      <pc:sldMasterChg chg="add del addSldLayout delSldLayout">
        <pc:chgData name="Eglė Lukoševičiūtė" userId="f890c65d41b72a5c" providerId="Windows Live" clId="Web-{A4F43E70-0F63-4C78-B6C6-05A5843BF463}" dt="2023-03-08T12:14:32.598" v="201"/>
        <pc:sldMasterMkLst>
          <pc:docMk/>
          <pc:sldMasterMk cId="2792138396" sldId="2147483888"/>
        </pc:sldMasterMkLst>
        <pc:sldLayoutChg chg="add del">
          <pc:chgData name="Eglė Lukoševičiūtė" userId="f890c65d41b72a5c" providerId="Windows Live" clId="Web-{A4F43E70-0F63-4C78-B6C6-05A5843BF463}" dt="2023-03-08T12:14:32.598" v="201"/>
          <pc:sldLayoutMkLst>
            <pc:docMk/>
            <pc:sldMasterMk cId="2792138396" sldId="2147483888"/>
            <pc:sldLayoutMk cId="1154909726" sldId="2147483877"/>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2889023" sldId="2147483878"/>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3508750431" sldId="2147483879"/>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2688188285" sldId="2147483880"/>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1857152763" sldId="2147483881"/>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230379361" sldId="2147483882"/>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439834555" sldId="2147483883"/>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1032803539" sldId="2147483884"/>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3533673968" sldId="2147483885"/>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1347736627" sldId="2147483886"/>
          </pc:sldLayoutMkLst>
        </pc:sldLayoutChg>
        <pc:sldLayoutChg chg="add del">
          <pc:chgData name="Eglė Lukoševičiūtė" userId="f890c65d41b72a5c" providerId="Windows Live" clId="Web-{A4F43E70-0F63-4C78-B6C6-05A5843BF463}" dt="2023-03-08T12:14:32.598" v="201"/>
          <pc:sldLayoutMkLst>
            <pc:docMk/>
            <pc:sldMasterMk cId="2792138396" sldId="2147483888"/>
            <pc:sldLayoutMk cId="1988411065" sldId="2147483887"/>
          </pc:sldLayoutMkLst>
        </pc:sldLayoutChg>
      </pc:sldMasterChg>
      <pc:sldMasterChg chg="add del addSldLayout delSldLayout">
        <pc:chgData name="Eglė Lukoševičiūtė" userId="f890c65d41b72a5c" providerId="Windows Live" clId="Web-{A4F43E70-0F63-4C78-B6C6-05A5843BF463}" dt="2023-03-08T12:15:53.678" v="209"/>
        <pc:sldMasterMkLst>
          <pc:docMk/>
          <pc:sldMasterMk cId="3575321932" sldId="2147483889"/>
        </pc:sldMasterMkLst>
        <pc:sldLayoutChg chg="add del">
          <pc:chgData name="Eglė Lukoševičiūtė" userId="f890c65d41b72a5c" providerId="Windows Live" clId="Web-{A4F43E70-0F63-4C78-B6C6-05A5843BF463}" dt="2023-03-08T12:15:53.678" v="209"/>
          <pc:sldLayoutMkLst>
            <pc:docMk/>
            <pc:sldMasterMk cId="3575321932" sldId="2147483889"/>
            <pc:sldLayoutMk cId="4144100677" sldId="2147483890"/>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3277876500" sldId="2147483891"/>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949645620" sldId="2147483892"/>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1434224418" sldId="2147483893"/>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2448014363" sldId="2147483894"/>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2279138876" sldId="2147483895"/>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1208993042" sldId="2147483896"/>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4134524745" sldId="2147483897"/>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1124753167" sldId="2147483898"/>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2447796107" sldId="2147483899"/>
          </pc:sldLayoutMkLst>
        </pc:sldLayoutChg>
        <pc:sldLayoutChg chg="add del">
          <pc:chgData name="Eglė Lukoševičiūtė" userId="f890c65d41b72a5c" providerId="Windows Live" clId="Web-{A4F43E70-0F63-4C78-B6C6-05A5843BF463}" dt="2023-03-08T12:15:53.678" v="209"/>
          <pc:sldLayoutMkLst>
            <pc:docMk/>
            <pc:sldMasterMk cId="3575321932" sldId="2147483889"/>
            <pc:sldLayoutMk cId="1232275599" sldId="2147483900"/>
          </pc:sldLayoutMkLst>
        </pc:sldLayoutChg>
      </pc:sldMasterChg>
      <pc:sldMasterChg chg="add replId addSldLayout">
        <pc:chgData name="Eglė Lukoševičiūtė" userId="f890c65d41b72a5c" providerId="Windows Live" clId="Web-{A4F43E70-0F63-4C78-B6C6-05A5843BF463}" dt="2023-03-08T12:15:53.678" v="209"/>
        <pc:sldMasterMkLst>
          <pc:docMk/>
          <pc:sldMasterMk cId="681084940" sldId="2147483901"/>
        </pc:sldMasterMkLst>
        <pc:sldLayoutChg chg="add">
          <pc:chgData name="Eglė Lukoševičiūtė" userId="f890c65d41b72a5c" providerId="Windows Live" clId="Web-{A4F43E70-0F63-4C78-B6C6-05A5843BF463}" dt="2023-03-08T12:15:53.678" v="209"/>
          <pc:sldLayoutMkLst>
            <pc:docMk/>
            <pc:sldMasterMk cId="681084940" sldId="2147483901"/>
            <pc:sldLayoutMk cId="1343707168" sldId="2147483902"/>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4159617400" sldId="2147483903"/>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1939702814" sldId="2147483904"/>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3576027087" sldId="2147483905"/>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2385833389" sldId="2147483906"/>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2858660204" sldId="2147483907"/>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2747991461" sldId="2147483908"/>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2796542870" sldId="2147483909"/>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3590391414" sldId="2147483910"/>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2569303778" sldId="2147483911"/>
          </pc:sldLayoutMkLst>
        </pc:sldLayoutChg>
        <pc:sldLayoutChg chg="add replId">
          <pc:chgData name="Eglė Lukoševičiūtė" userId="f890c65d41b72a5c" providerId="Windows Live" clId="Web-{A4F43E70-0F63-4C78-B6C6-05A5843BF463}" dt="2023-03-08T12:15:53.678" v="209"/>
          <pc:sldLayoutMkLst>
            <pc:docMk/>
            <pc:sldMasterMk cId="681084940" sldId="2147483901"/>
            <pc:sldLayoutMk cId="2165578955" sldId="2147483912"/>
          </pc:sldLayoutMkLst>
        </pc:sldLayoutChg>
      </pc:sldMasterChg>
    </pc:docChg>
  </pc:docChgLst>
  <pc:docChgLst>
    <pc:chgData name="Eglė Lukoševičiūtė" userId="f890c65d41b72a5c" providerId="Windows Live" clId="Web-{DA92DB00-8D37-4B68-9432-D8CD7936E0EB}"/>
    <pc:docChg chg="addSld delSld modSld">
      <pc:chgData name="Eglė Lukoševičiūtė" userId="f890c65d41b72a5c" providerId="Windows Live" clId="Web-{DA92DB00-8D37-4B68-9432-D8CD7936E0EB}" dt="2023-04-04T21:07:38.759" v="1053" actId="20577"/>
      <pc:docMkLst>
        <pc:docMk/>
      </pc:docMkLst>
      <pc:sldChg chg="addSp delSp modSp">
        <pc:chgData name="Eglė Lukoševičiūtė" userId="f890c65d41b72a5c" providerId="Windows Live" clId="Web-{DA92DB00-8D37-4B68-9432-D8CD7936E0EB}" dt="2023-04-04T20:56:21.583" v="925"/>
        <pc:sldMkLst>
          <pc:docMk/>
          <pc:sldMk cId="4082286581" sldId="279"/>
        </pc:sldMkLst>
        <pc:spChg chg="del">
          <ac:chgData name="Eglė Lukoševičiūtė" userId="f890c65d41b72a5c" providerId="Windows Live" clId="Web-{DA92DB00-8D37-4B68-9432-D8CD7936E0EB}" dt="2023-04-04T20:56:21.583" v="925"/>
          <ac:spMkLst>
            <pc:docMk/>
            <pc:sldMk cId="4082286581" sldId="279"/>
            <ac:spMk id="16" creationId="{04213918-F1EB-4BCE-BE23-F5E9851EE05C}"/>
          </ac:spMkLst>
        </pc:spChg>
        <pc:spChg chg="del">
          <ac:chgData name="Eglė Lukoševičiūtė" userId="f890c65d41b72a5c" providerId="Windows Live" clId="Web-{DA92DB00-8D37-4B68-9432-D8CD7936E0EB}" dt="2023-04-04T20:56:21.583" v="925"/>
          <ac:spMkLst>
            <pc:docMk/>
            <pc:sldMk cId="4082286581" sldId="279"/>
            <ac:spMk id="18" creationId="{2062E862-C7F7-4CA1-B929-D0B75F5E9FB9}"/>
          </ac:spMkLst>
        </pc:spChg>
        <pc:spChg chg="add">
          <ac:chgData name="Eglė Lukoševičiūtė" userId="f890c65d41b72a5c" providerId="Windows Live" clId="Web-{DA92DB00-8D37-4B68-9432-D8CD7936E0EB}" dt="2023-04-04T20:56:21.583" v="925"/>
          <ac:spMkLst>
            <pc:docMk/>
            <pc:sldMk cId="4082286581" sldId="279"/>
            <ac:spMk id="23" creationId="{04213918-F1EB-4BCE-BE23-F5E9851EE05C}"/>
          </ac:spMkLst>
        </pc:spChg>
        <pc:spChg chg="add">
          <ac:chgData name="Eglė Lukoševičiūtė" userId="f890c65d41b72a5c" providerId="Windows Live" clId="Web-{DA92DB00-8D37-4B68-9432-D8CD7936E0EB}" dt="2023-04-04T20:56:21.583" v="925"/>
          <ac:spMkLst>
            <pc:docMk/>
            <pc:sldMk cId="4082286581" sldId="279"/>
            <ac:spMk id="25" creationId="{2062E862-C7F7-4CA1-B929-D0B75F5E9FB9}"/>
          </ac:spMkLst>
        </pc:spChg>
        <pc:graphicFrameChg chg="mod modGraphic">
          <ac:chgData name="Eglė Lukoševičiūtė" userId="f890c65d41b72a5c" providerId="Windows Live" clId="Web-{DA92DB00-8D37-4B68-9432-D8CD7936E0EB}" dt="2023-04-04T20:56:21.583" v="925"/>
          <ac:graphicFrameMkLst>
            <pc:docMk/>
            <pc:sldMk cId="4082286581" sldId="279"/>
            <ac:graphicFrameMk id="12" creationId="{12D848EF-BB3C-A9F0-191A-5B420DF55A67}"/>
          </ac:graphicFrameMkLst>
        </pc:graphicFrameChg>
      </pc:sldChg>
      <pc:sldChg chg="delSp new del mod modClrScheme chgLayout">
        <pc:chgData name="Eglė Lukoševičiūtė" userId="f890c65d41b72a5c" providerId="Windows Live" clId="Web-{DA92DB00-8D37-4B68-9432-D8CD7936E0EB}" dt="2023-04-04T20:06:44.246" v="3"/>
        <pc:sldMkLst>
          <pc:docMk/>
          <pc:sldMk cId="3646912870" sldId="280"/>
        </pc:sldMkLst>
        <pc:spChg chg="del">
          <ac:chgData name="Eglė Lukoševičiūtė" userId="f890c65d41b72a5c" providerId="Windows Live" clId="Web-{DA92DB00-8D37-4B68-9432-D8CD7936E0EB}" dt="2023-04-04T20:06:36.355" v="1"/>
          <ac:spMkLst>
            <pc:docMk/>
            <pc:sldMk cId="3646912870" sldId="280"/>
            <ac:spMk id="2" creationId="{FC5D0865-4C69-EC6D-44F2-E878BAF77A1C}"/>
          </ac:spMkLst>
        </pc:spChg>
        <pc:spChg chg="del">
          <ac:chgData name="Eglė Lukoševičiūtė" userId="f890c65d41b72a5c" providerId="Windows Live" clId="Web-{DA92DB00-8D37-4B68-9432-D8CD7936E0EB}" dt="2023-04-04T20:06:36.355" v="1"/>
          <ac:spMkLst>
            <pc:docMk/>
            <pc:sldMk cId="3646912870" sldId="280"/>
            <ac:spMk id="3" creationId="{F7FCF081-D2CA-390D-B1C5-110E81B3E079}"/>
          </ac:spMkLst>
        </pc:spChg>
      </pc:sldChg>
      <pc:sldChg chg="addSp delSp modSp new mod setBg modClrScheme delDesignElem chgLayout">
        <pc:chgData name="Eglė Lukoševičiūtė" userId="f890c65d41b72a5c" providerId="Windows Live" clId="Web-{DA92DB00-8D37-4B68-9432-D8CD7936E0EB}" dt="2023-04-04T20:29:20.379" v="224" actId="20577"/>
        <pc:sldMkLst>
          <pc:docMk/>
          <pc:sldMk cId="896671361" sldId="281"/>
        </pc:sldMkLst>
        <pc:spChg chg="add mod ord">
          <ac:chgData name="Eglė Lukoševičiūtė" userId="f890c65d41b72a5c" providerId="Windows Live" clId="Web-{DA92DB00-8D37-4B68-9432-D8CD7936E0EB}" dt="2023-04-04T20:29:20.379" v="224" actId="20577"/>
          <ac:spMkLst>
            <pc:docMk/>
            <pc:sldMk cId="896671361" sldId="281"/>
            <ac:spMk id="2" creationId="{7587E7BE-56DB-DE7A-1FAC-F7DC8D585A2B}"/>
          </ac:spMkLst>
        </pc:spChg>
        <pc:spChg chg="add del mod">
          <ac:chgData name="Eglė Lukoševičiūtė" userId="f890c65d41b72a5c" providerId="Windows Live" clId="Web-{DA92DB00-8D37-4B68-9432-D8CD7936E0EB}" dt="2023-04-04T20:23:57.760" v="112"/>
          <ac:spMkLst>
            <pc:docMk/>
            <pc:sldMk cId="896671361" sldId="281"/>
            <ac:spMk id="3" creationId="{E0385612-F4D3-C83B-2951-CECB0A8FB8BA}"/>
          </ac:spMkLst>
        </pc:spChg>
        <pc:spChg chg="add del">
          <ac:chgData name="Eglė Lukoševičiūtė" userId="f890c65d41b72a5c" providerId="Windows Live" clId="Web-{DA92DB00-8D37-4B68-9432-D8CD7936E0EB}" dt="2023-04-04T20:24:30.027" v="118"/>
          <ac:spMkLst>
            <pc:docMk/>
            <pc:sldMk cId="896671361" sldId="281"/>
            <ac:spMk id="9" creationId="{E20BB609-EF92-42DB-836C-0699A590B5CF}"/>
          </ac:spMkLst>
        </pc:spChg>
        <pc:spChg chg="add del">
          <ac:chgData name="Eglė Lukoševičiūtė" userId="f890c65d41b72a5c" providerId="Windows Live" clId="Web-{DA92DB00-8D37-4B68-9432-D8CD7936E0EB}" dt="2023-04-04T20:24:30.027" v="118"/>
          <ac:spMkLst>
            <pc:docMk/>
            <pc:sldMk cId="896671361" sldId="281"/>
            <ac:spMk id="11" creationId="{67B3E2DB-180D-4752-BBB6-987822D6BC7D}"/>
          </ac:spMkLst>
        </pc:spChg>
        <pc:spChg chg="add del">
          <ac:chgData name="Eglė Lukoševičiūtė" userId="f890c65d41b72a5c" providerId="Windows Live" clId="Web-{DA92DB00-8D37-4B68-9432-D8CD7936E0EB}" dt="2023-04-04T20:24:30.027" v="118"/>
          <ac:spMkLst>
            <pc:docMk/>
            <pc:sldMk cId="896671361" sldId="281"/>
            <ac:spMk id="13" creationId="{B2C335F7-F61C-4EB4-80F2-4B1438FE66BB}"/>
          </ac:spMkLst>
        </pc:spChg>
        <pc:spChg chg="add mod">
          <ac:chgData name="Eglė Lukoševičiūtė" userId="f890c65d41b72a5c" providerId="Windows Live" clId="Web-{DA92DB00-8D37-4B68-9432-D8CD7936E0EB}" dt="2023-04-04T20:29:08.098" v="222" actId="20577"/>
          <ac:spMkLst>
            <pc:docMk/>
            <pc:sldMk cId="896671361" sldId="281"/>
            <ac:spMk id="18" creationId="{0E7898FE-C446-10F9-FD82-7154D1A3CE8F}"/>
          </ac:spMkLst>
        </pc:spChg>
        <pc:spChg chg="add mod">
          <ac:chgData name="Eglė Lukoševičiūtė" userId="f890c65d41b72a5c" providerId="Windows Live" clId="Web-{DA92DB00-8D37-4B68-9432-D8CD7936E0EB}" dt="2023-04-04T20:29:00.347" v="220" actId="1076"/>
          <ac:spMkLst>
            <pc:docMk/>
            <pc:sldMk cId="896671361" sldId="281"/>
            <ac:spMk id="19" creationId="{F348C680-61F8-4ECD-96AD-15801AD7D032}"/>
          </ac:spMkLst>
        </pc:spChg>
        <pc:spChg chg="add del mod ord">
          <ac:chgData name="Eglė Lukoševičiūtė" userId="f890c65d41b72a5c" providerId="Windows Live" clId="Web-{DA92DB00-8D37-4B68-9432-D8CD7936E0EB}" dt="2023-04-04T20:24:51.746" v="120"/>
          <ac:spMkLst>
            <pc:docMk/>
            <pc:sldMk cId="896671361" sldId="281"/>
            <ac:spMk id="20" creationId="{9F832DF4-48B7-F654-2C92-368D07833C22}"/>
          </ac:spMkLst>
        </pc:spChg>
        <pc:picChg chg="add del mod">
          <ac:chgData name="Eglė Lukoševičiūtė" userId="f890c65d41b72a5c" providerId="Windows Live" clId="Web-{DA92DB00-8D37-4B68-9432-D8CD7936E0EB}" dt="2023-04-04T20:12:15.506" v="54"/>
          <ac:picMkLst>
            <pc:docMk/>
            <pc:sldMk cId="896671361" sldId="281"/>
            <ac:picMk id="4" creationId="{24E75F4F-3428-1A4A-F1E4-02DDBC8ACF29}"/>
          </ac:picMkLst>
        </pc:picChg>
        <pc:picChg chg="add">
          <ac:chgData name="Eglė Lukoševičiūtė" userId="f890c65d41b72a5c" providerId="Windows Live" clId="Web-{DA92DB00-8D37-4B68-9432-D8CD7936E0EB}" dt="2023-04-04T20:06:56.949" v="5"/>
          <ac:picMkLst>
            <pc:docMk/>
            <pc:sldMk cId="896671361" sldId="281"/>
            <ac:picMk id="5" creationId="{FC1D6630-0795-8D57-2517-084CCAE4366D}"/>
          </ac:picMkLst>
        </pc:picChg>
        <pc:picChg chg="add del mod">
          <ac:chgData name="Eglė Lukoševičiūtė" userId="f890c65d41b72a5c" providerId="Windows Live" clId="Web-{DA92DB00-8D37-4B68-9432-D8CD7936E0EB}" dt="2023-04-04T20:14:57.901" v="64"/>
          <ac:picMkLst>
            <pc:docMk/>
            <pc:sldMk cId="896671361" sldId="281"/>
            <ac:picMk id="6" creationId="{717ABEFA-45B8-9A00-676B-558705202D7D}"/>
          </ac:picMkLst>
        </pc:picChg>
        <pc:picChg chg="add del mod">
          <ac:chgData name="Eglė Lukoševičiūtė" userId="f890c65d41b72a5c" providerId="Windows Live" clId="Web-{DA92DB00-8D37-4B68-9432-D8CD7936E0EB}" dt="2023-04-04T20:15:04.995" v="66"/>
          <ac:picMkLst>
            <pc:docMk/>
            <pc:sldMk cId="896671361" sldId="281"/>
            <ac:picMk id="7" creationId="{5A9ED758-A0B2-4490-9777-841D9A0F2B13}"/>
          </ac:picMkLst>
        </pc:picChg>
        <pc:picChg chg="add mod">
          <ac:chgData name="Eglė Lukoševičiūtė" userId="f890c65d41b72a5c" providerId="Windows Live" clId="Web-{DA92DB00-8D37-4B68-9432-D8CD7936E0EB}" dt="2023-04-04T20:24:01.589" v="113" actId="1076"/>
          <ac:picMkLst>
            <pc:docMk/>
            <pc:sldMk cId="896671361" sldId="281"/>
            <ac:picMk id="10" creationId="{EBAEB5F2-BE2C-8BAD-9FC5-23B02B8BFB2F}"/>
          </ac:picMkLst>
        </pc:picChg>
        <pc:picChg chg="add del">
          <ac:chgData name="Eglė Lukoševičiūtė" userId="f890c65d41b72a5c" providerId="Windows Live" clId="Web-{DA92DB00-8D37-4B68-9432-D8CD7936E0EB}" dt="2023-04-04T20:15:39.402" v="69"/>
          <ac:picMkLst>
            <pc:docMk/>
            <pc:sldMk cId="896671361" sldId="281"/>
            <ac:picMk id="14" creationId="{156753B7-911B-6B9E-AFB3-65E6B389A39D}"/>
          </ac:picMkLst>
        </pc:picChg>
        <pc:picChg chg="add mod">
          <ac:chgData name="Eglė Lukoševičiūtė" userId="f890c65d41b72a5c" providerId="Windows Live" clId="Web-{DA92DB00-8D37-4B68-9432-D8CD7936E0EB}" dt="2023-04-04T20:24:11.245" v="116" actId="1076"/>
          <ac:picMkLst>
            <pc:docMk/>
            <pc:sldMk cId="896671361" sldId="281"/>
            <ac:picMk id="16" creationId="{12EE4D34-7D52-4039-0FFA-8FDD98D594D2}"/>
          </ac:picMkLst>
        </pc:picChg>
        <pc:picChg chg="add del mod">
          <ac:chgData name="Eglė Lukoševičiūtė" userId="f890c65d41b72a5c" providerId="Windows Live" clId="Web-{DA92DB00-8D37-4B68-9432-D8CD7936E0EB}" dt="2023-04-04T20:23:53.167" v="111"/>
          <ac:picMkLst>
            <pc:docMk/>
            <pc:sldMk cId="896671361" sldId="281"/>
            <ac:picMk id="17" creationId="{1013B6A8-8ADA-DF02-F871-05F05C98A21A}"/>
          </ac:picMkLst>
        </pc:picChg>
      </pc:sldChg>
      <pc:sldChg chg="addSp delSp modSp new mod setBg">
        <pc:chgData name="Eglė Lukoševičiūtė" userId="f890c65d41b72a5c" providerId="Windows Live" clId="Web-{DA92DB00-8D37-4B68-9432-D8CD7936E0EB}" dt="2023-04-04T20:40:35.899" v="501" actId="20577"/>
        <pc:sldMkLst>
          <pc:docMk/>
          <pc:sldMk cId="648705629" sldId="282"/>
        </pc:sldMkLst>
        <pc:spChg chg="mod">
          <ac:chgData name="Eglė Lukoševičiūtė" userId="f890c65d41b72a5c" providerId="Windows Live" clId="Web-{DA92DB00-8D37-4B68-9432-D8CD7936E0EB}" dt="2023-04-04T20:28:28.753" v="211" actId="20577"/>
          <ac:spMkLst>
            <pc:docMk/>
            <pc:sldMk cId="648705629" sldId="282"/>
            <ac:spMk id="2" creationId="{FC74CE88-A615-5C06-3ACB-861ED02DFFE3}"/>
          </ac:spMkLst>
        </pc:spChg>
        <pc:spChg chg="del">
          <ac:chgData name="Eglė Lukoševičiūtė" userId="f890c65d41b72a5c" providerId="Windows Live" clId="Web-{DA92DB00-8D37-4B68-9432-D8CD7936E0EB}" dt="2023-04-04T20:27:04.688" v="177"/>
          <ac:spMkLst>
            <pc:docMk/>
            <pc:sldMk cId="648705629" sldId="282"/>
            <ac:spMk id="3" creationId="{076C4B42-199D-457C-455D-728E5ABAC60F}"/>
          </ac:spMkLst>
        </pc:spChg>
        <pc:spChg chg="add mod">
          <ac:chgData name="Eglė Lukoševičiūtė" userId="f890c65d41b72a5c" providerId="Windows Live" clId="Web-{DA92DB00-8D37-4B68-9432-D8CD7936E0EB}" dt="2023-04-04T20:40:35.899" v="501" actId="20577"/>
          <ac:spMkLst>
            <pc:docMk/>
            <pc:sldMk cId="648705629" sldId="282"/>
            <ac:spMk id="4" creationId="{90FD3001-4E6C-646B-E1B7-0324B69A4E8D}"/>
          </ac:spMkLst>
        </pc:spChg>
        <pc:spChg chg="add">
          <ac:chgData name="Eglė Lukoševičiūtė" userId="f890c65d41b72a5c" providerId="Windows Live" clId="Web-{DA92DB00-8D37-4B68-9432-D8CD7936E0EB}" dt="2023-04-04T20:27:04.688" v="177"/>
          <ac:spMkLst>
            <pc:docMk/>
            <pc:sldMk cId="648705629" sldId="282"/>
            <ac:spMk id="9" creationId="{ADE57300-C7FF-4578-99A0-42B0295B123C}"/>
          </ac:spMkLst>
        </pc:spChg>
        <pc:spChg chg="add">
          <ac:chgData name="Eglė Lukoševičiūtė" userId="f890c65d41b72a5c" providerId="Windows Live" clId="Web-{DA92DB00-8D37-4B68-9432-D8CD7936E0EB}" dt="2023-04-04T20:27:04.688" v="177"/>
          <ac:spMkLst>
            <pc:docMk/>
            <pc:sldMk cId="648705629" sldId="282"/>
            <ac:spMk id="11" creationId="{F3FF94B3-6D3E-44FE-BB02-A9027C0003C7}"/>
          </ac:spMkLst>
        </pc:spChg>
        <pc:spChg chg="add">
          <ac:chgData name="Eglė Lukoševičiūtė" userId="f890c65d41b72a5c" providerId="Windows Live" clId="Web-{DA92DB00-8D37-4B68-9432-D8CD7936E0EB}" dt="2023-04-04T20:27:04.688" v="177"/>
          <ac:spMkLst>
            <pc:docMk/>
            <pc:sldMk cId="648705629" sldId="282"/>
            <ac:spMk id="13" creationId="{E20BB609-EF92-42DB-836C-0699A590B5CF}"/>
          </ac:spMkLst>
        </pc:spChg>
        <pc:spChg chg="add">
          <ac:chgData name="Eglė Lukoševičiūtė" userId="f890c65d41b72a5c" providerId="Windows Live" clId="Web-{DA92DB00-8D37-4B68-9432-D8CD7936E0EB}" dt="2023-04-04T20:27:04.688" v="177"/>
          <ac:spMkLst>
            <pc:docMk/>
            <pc:sldMk cId="648705629" sldId="282"/>
            <ac:spMk id="15" creationId="{637992A9-1E8C-4E57-B4F4-EE2D38E504A2}"/>
          </ac:spMkLst>
        </pc:spChg>
        <pc:spChg chg="add">
          <ac:chgData name="Eglė Lukoševičiūtė" userId="f890c65d41b72a5c" providerId="Windows Live" clId="Web-{DA92DB00-8D37-4B68-9432-D8CD7936E0EB}" dt="2023-04-04T20:27:04.688" v="177"/>
          <ac:spMkLst>
            <pc:docMk/>
            <pc:sldMk cId="648705629" sldId="282"/>
            <ac:spMk id="17" creationId="{B2C335F7-F61C-4EB4-80F2-4B1438FE66BB}"/>
          </ac:spMkLst>
        </pc:spChg>
        <pc:picChg chg="add">
          <ac:chgData name="Eglė Lukoševičiūtė" userId="f890c65d41b72a5c" providerId="Windows Live" clId="Web-{DA92DB00-8D37-4B68-9432-D8CD7936E0EB}" dt="2023-04-04T20:27:04.688" v="177"/>
          <ac:picMkLst>
            <pc:docMk/>
            <pc:sldMk cId="648705629" sldId="282"/>
            <ac:picMk id="5" creationId="{4A446414-D764-5B91-1CC8-5AAFAD2C9DD5}"/>
          </ac:picMkLst>
        </pc:picChg>
      </pc:sldChg>
      <pc:sldChg chg="addSp delSp modSp new mod setBg">
        <pc:chgData name="Eglė Lukoševičiūtė" userId="f890c65d41b72a5c" providerId="Windows Live" clId="Web-{DA92DB00-8D37-4B68-9432-D8CD7936E0EB}" dt="2023-04-04T21:02:30.781" v="976" actId="20577"/>
        <pc:sldMkLst>
          <pc:docMk/>
          <pc:sldMk cId="1351081403" sldId="283"/>
        </pc:sldMkLst>
        <pc:spChg chg="mod">
          <ac:chgData name="Eglė Lukoševičiūtė" userId="f890c65d41b72a5c" providerId="Windows Live" clId="Web-{DA92DB00-8D37-4B68-9432-D8CD7936E0EB}" dt="2023-04-04T20:32:35.244" v="286" actId="20577"/>
          <ac:spMkLst>
            <pc:docMk/>
            <pc:sldMk cId="1351081403" sldId="283"/>
            <ac:spMk id="2" creationId="{03D4E1B9-BD62-0889-3B5F-B68D06FCF89C}"/>
          </ac:spMkLst>
        </pc:spChg>
        <pc:spChg chg="del">
          <ac:chgData name="Eglė Lukoševičiūtė" userId="f890c65d41b72a5c" providerId="Windows Live" clId="Web-{DA92DB00-8D37-4B68-9432-D8CD7936E0EB}" dt="2023-04-04T20:31:55.524" v="282"/>
          <ac:spMkLst>
            <pc:docMk/>
            <pc:sldMk cId="1351081403" sldId="283"/>
            <ac:spMk id="3" creationId="{E23CC7EC-1D24-EC5A-DEAB-0B59F3A8B6CE}"/>
          </ac:spMkLst>
        </pc:spChg>
        <pc:spChg chg="add mod">
          <ac:chgData name="Eglė Lukoševičiūtė" userId="f890c65d41b72a5c" providerId="Windows Live" clId="Web-{DA92DB00-8D37-4B68-9432-D8CD7936E0EB}" dt="2023-04-04T21:02:30.781" v="976" actId="20577"/>
          <ac:spMkLst>
            <pc:docMk/>
            <pc:sldMk cId="1351081403" sldId="283"/>
            <ac:spMk id="4" creationId="{F5CDBD6F-4531-B54F-9B56-614C63DA38AF}"/>
          </ac:spMkLst>
        </pc:spChg>
        <pc:spChg chg="add">
          <ac:chgData name="Eglė Lukoševičiūtė" userId="f890c65d41b72a5c" providerId="Windows Live" clId="Web-{DA92DB00-8D37-4B68-9432-D8CD7936E0EB}" dt="2023-04-04T20:31:55.524" v="282"/>
          <ac:spMkLst>
            <pc:docMk/>
            <pc:sldMk cId="1351081403" sldId="283"/>
            <ac:spMk id="9" creationId="{ADE57300-C7FF-4578-99A0-42B0295B123C}"/>
          </ac:spMkLst>
        </pc:spChg>
        <pc:spChg chg="add">
          <ac:chgData name="Eglė Lukoševičiūtė" userId="f890c65d41b72a5c" providerId="Windows Live" clId="Web-{DA92DB00-8D37-4B68-9432-D8CD7936E0EB}" dt="2023-04-04T20:31:55.524" v="282"/>
          <ac:spMkLst>
            <pc:docMk/>
            <pc:sldMk cId="1351081403" sldId="283"/>
            <ac:spMk id="11" creationId="{F3FF94B3-6D3E-44FE-BB02-A9027C0003C7}"/>
          </ac:spMkLst>
        </pc:spChg>
        <pc:spChg chg="add">
          <ac:chgData name="Eglė Lukoševičiūtė" userId="f890c65d41b72a5c" providerId="Windows Live" clId="Web-{DA92DB00-8D37-4B68-9432-D8CD7936E0EB}" dt="2023-04-04T20:31:55.524" v="282"/>
          <ac:spMkLst>
            <pc:docMk/>
            <pc:sldMk cId="1351081403" sldId="283"/>
            <ac:spMk id="13" creationId="{E20BB609-EF92-42DB-836C-0699A590B5CF}"/>
          </ac:spMkLst>
        </pc:spChg>
        <pc:spChg chg="add">
          <ac:chgData name="Eglė Lukoševičiūtė" userId="f890c65d41b72a5c" providerId="Windows Live" clId="Web-{DA92DB00-8D37-4B68-9432-D8CD7936E0EB}" dt="2023-04-04T20:31:55.524" v="282"/>
          <ac:spMkLst>
            <pc:docMk/>
            <pc:sldMk cId="1351081403" sldId="283"/>
            <ac:spMk id="15" creationId="{637992A9-1E8C-4E57-B4F4-EE2D38E504A2}"/>
          </ac:spMkLst>
        </pc:spChg>
        <pc:spChg chg="add">
          <ac:chgData name="Eglė Lukoševičiūtė" userId="f890c65d41b72a5c" providerId="Windows Live" clId="Web-{DA92DB00-8D37-4B68-9432-D8CD7936E0EB}" dt="2023-04-04T20:31:55.524" v="282"/>
          <ac:spMkLst>
            <pc:docMk/>
            <pc:sldMk cId="1351081403" sldId="283"/>
            <ac:spMk id="17" creationId="{B2C335F7-F61C-4EB4-80F2-4B1438FE66BB}"/>
          </ac:spMkLst>
        </pc:spChg>
        <pc:picChg chg="add">
          <ac:chgData name="Eglė Lukoševičiūtė" userId="f890c65d41b72a5c" providerId="Windows Live" clId="Web-{DA92DB00-8D37-4B68-9432-D8CD7936E0EB}" dt="2023-04-04T20:31:55.524" v="282"/>
          <ac:picMkLst>
            <pc:docMk/>
            <pc:sldMk cId="1351081403" sldId="283"/>
            <ac:picMk id="5" creationId="{2D2BC800-FB92-9D80-4808-E96E59677EE0}"/>
          </ac:picMkLst>
        </pc:picChg>
      </pc:sldChg>
      <pc:sldChg chg="addSp delSp modSp new mod setBg addAnim">
        <pc:chgData name="Eglė Lukoševičiūtė" userId="f890c65d41b72a5c" providerId="Windows Live" clId="Web-{DA92DB00-8D37-4B68-9432-D8CD7936E0EB}" dt="2023-04-04T21:03:50.018" v="996" actId="20577"/>
        <pc:sldMkLst>
          <pc:docMk/>
          <pc:sldMk cId="4076422571" sldId="284"/>
        </pc:sldMkLst>
        <pc:spChg chg="mod">
          <ac:chgData name="Eglė Lukoševičiūtė" userId="f890c65d41b72a5c" providerId="Windows Live" clId="Web-{DA92DB00-8D37-4B68-9432-D8CD7936E0EB}" dt="2023-04-04T20:41:09.244" v="506" actId="20577"/>
          <ac:spMkLst>
            <pc:docMk/>
            <pc:sldMk cId="4076422571" sldId="284"/>
            <ac:spMk id="2" creationId="{C1185F74-8170-EDA3-76A9-6FDE44D1F92D}"/>
          </ac:spMkLst>
        </pc:spChg>
        <pc:spChg chg="del">
          <ac:chgData name="Eglė Lukoševičiūtė" userId="f890c65d41b72a5c" providerId="Windows Live" clId="Web-{DA92DB00-8D37-4B68-9432-D8CD7936E0EB}" dt="2023-04-04T20:37:40.706" v="395"/>
          <ac:spMkLst>
            <pc:docMk/>
            <pc:sldMk cId="4076422571" sldId="284"/>
            <ac:spMk id="3" creationId="{147E0E1F-C4E0-6A6B-6400-BFCECB7CA7EA}"/>
          </ac:spMkLst>
        </pc:spChg>
        <pc:spChg chg="add mod">
          <ac:chgData name="Eglė Lukoševičiūtė" userId="f890c65d41b72a5c" providerId="Windows Live" clId="Web-{DA92DB00-8D37-4B68-9432-D8CD7936E0EB}" dt="2023-04-04T21:03:50.018" v="996" actId="20577"/>
          <ac:spMkLst>
            <pc:docMk/>
            <pc:sldMk cId="4076422571" sldId="284"/>
            <ac:spMk id="4" creationId="{D0578FD5-5AAC-563D-4901-8D055F7ED228}"/>
          </ac:spMkLst>
        </pc:spChg>
        <pc:spChg chg="add del">
          <ac:chgData name="Eglė Lukoševičiūtė" userId="f890c65d41b72a5c" providerId="Windows Live" clId="Web-{DA92DB00-8D37-4B68-9432-D8CD7936E0EB}" dt="2023-04-04T20:37:59.269" v="398"/>
          <ac:spMkLst>
            <pc:docMk/>
            <pc:sldMk cId="4076422571" sldId="284"/>
            <ac:spMk id="9" creationId="{ADE57300-C7FF-4578-99A0-42B0295B123C}"/>
          </ac:spMkLst>
        </pc:spChg>
        <pc:spChg chg="add del">
          <ac:chgData name="Eglė Lukoševičiūtė" userId="f890c65d41b72a5c" providerId="Windows Live" clId="Web-{DA92DB00-8D37-4B68-9432-D8CD7936E0EB}" dt="2023-04-04T20:37:59.269" v="398"/>
          <ac:spMkLst>
            <pc:docMk/>
            <pc:sldMk cId="4076422571" sldId="284"/>
            <ac:spMk id="11" creationId="{F3FF94B3-6D3E-44FE-BB02-A9027C0003C7}"/>
          </ac:spMkLst>
        </pc:spChg>
        <pc:spChg chg="add del">
          <ac:chgData name="Eglė Lukoševičiūtė" userId="f890c65d41b72a5c" providerId="Windows Live" clId="Web-{DA92DB00-8D37-4B68-9432-D8CD7936E0EB}" dt="2023-04-04T20:37:59.269" v="398"/>
          <ac:spMkLst>
            <pc:docMk/>
            <pc:sldMk cId="4076422571" sldId="284"/>
            <ac:spMk id="13" creationId="{E20BB609-EF92-42DB-836C-0699A590B5CF}"/>
          </ac:spMkLst>
        </pc:spChg>
        <pc:spChg chg="add del">
          <ac:chgData name="Eglė Lukoševičiūtė" userId="f890c65d41b72a5c" providerId="Windows Live" clId="Web-{DA92DB00-8D37-4B68-9432-D8CD7936E0EB}" dt="2023-04-04T20:37:59.269" v="398"/>
          <ac:spMkLst>
            <pc:docMk/>
            <pc:sldMk cId="4076422571" sldId="284"/>
            <ac:spMk id="15" creationId="{67B3E2DB-180D-4752-BBB6-987822D6BC7D}"/>
          </ac:spMkLst>
        </pc:spChg>
        <pc:spChg chg="add del">
          <ac:chgData name="Eglė Lukoševičiūtė" userId="f890c65d41b72a5c" providerId="Windows Live" clId="Web-{DA92DB00-8D37-4B68-9432-D8CD7936E0EB}" dt="2023-04-04T20:37:59.269" v="398"/>
          <ac:spMkLst>
            <pc:docMk/>
            <pc:sldMk cId="4076422571" sldId="284"/>
            <ac:spMk id="17" creationId="{B2C335F7-F61C-4EB4-80F2-4B1438FE66BB}"/>
          </ac:spMkLst>
        </pc:spChg>
        <pc:spChg chg="add">
          <ac:chgData name="Eglė Lukoševičiūtė" userId="f890c65d41b72a5c" providerId="Windows Live" clId="Web-{DA92DB00-8D37-4B68-9432-D8CD7936E0EB}" dt="2023-04-04T20:37:59.269" v="398"/>
          <ac:spMkLst>
            <pc:docMk/>
            <pc:sldMk cId="4076422571" sldId="284"/>
            <ac:spMk id="22" creationId="{ADE57300-C7FF-4578-99A0-42B0295B123C}"/>
          </ac:spMkLst>
        </pc:spChg>
        <pc:spChg chg="add">
          <ac:chgData name="Eglė Lukoševičiūtė" userId="f890c65d41b72a5c" providerId="Windows Live" clId="Web-{DA92DB00-8D37-4B68-9432-D8CD7936E0EB}" dt="2023-04-04T20:37:59.269" v="398"/>
          <ac:spMkLst>
            <pc:docMk/>
            <pc:sldMk cId="4076422571" sldId="284"/>
            <ac:spMk id="24" creationId="{F3FF94B3-6D3E-44FE-BB02-A9027C0003C7}"/>
          </ac:spMkLst>
        </pc:spChg>
        <pc:spChg chg="add">
          <ac:chgData name="Eglė Lukoševičiūtė" userId="f890c65d41b72a5c" providerId="Windows Live" clId="Web-{DA92DB00-8D37-4B68-9432-D8CD7936E0EB}" dt="2023-04-04T20:37:59.269" v="398"/>
          <ac:spMkLst>
            <pc:docMk/>
            <pc:sldMk cId="4076422571" sldId="284"/>
            <ac:spMk id="26" creationId="{E20BB609-EF92-42DB-836C-0699A590B5CF}"/>
          </ac:spMkLst>
        </pc:spChg>
        <pc:spChg chg="add">
          <ac:chgData name="Eglė Lukoševičiūtė" userId="f890c65d41b72a5c" providerId="Windows Live" clId="Web-{DA92DB00-8D37-4B68-9432-D8CD7936E0EB}" dt="2023-04-04T20:37:59.269" v="398"/>
          <ac:spMkLst>
            <pc:docMk/>
            <pc:sldMk cId="4076422571" sldId="284"/>
            <ac:spMk id="28" creationId="{7508F7DC-CA28-4ACE-AF79-D7E98ED1BFA3}"/>
          </ac:spMkLst>
        </pc:spChg>
        <pc:spChg chg="add">
          <ac:chgData name="Eglė Lukoševičiūtė" userId="f890c65d41b72a5c" providerId="Windows Live" clId="Web-{DA92DB00-8D37-4B68-9432-D8CD7936E0EB}" dt="2023-04-04T20:37:59.269" v="398"/>
          <ac:spMkLst>
            <pc:docMk/>
            <pc:sldMk cId="4076422571" sldId="284"/>
            <ac:spMk id="30" creationId="{9AB20218-A500-457C-B65C-F3D198B1F717}"/>
          </ac:spMkLst>
        </pc:spChg>
        <pc:spChg chg="add">
          <ac:chgData name="Eglė Lukoševičiūtė" userId="f890c65d41b72a5c" providerId="Windows Live" clId="Web-{DA92DB00-8D37-4B68-9432-D8CD7936E0EB}" dt="2023-04-04T20:37:59.269" v="398"/>
          <ac:spMkLst>
            <pc:docMk/>
            <pc:sldMk cId="4076422571" sldId="284"/>
            <ac:spMk id="32" creationId="{B2C335F7-F61C-4EB4-80F2-4B1438FE66BB}"/>
          </ac:spMkLst>
        </pc:spChg>
        <pc:picChg chg="add mod">
          <ac:chgData name="Eglė Lukoševičiūtė" userId="f890c65d41b72a5c" providerId="Windows Live" clId="Web-{DA92DB00-8D37-4B68-9432-D8CD7936E0EB}" dt="2023-04-04T20:37:59.269" v="398"/>
          <ac:picMkLst>
            <pc:docMk/>
            <pc:sldMk cId="4076422571" sldId="284"/>
            <ac:picMk id="5" creationId="{E7633282-D1D3-1CF4-FDF0-F0EADC359534}"/>
          </ac:picMkLst>
        </pc:picChg>
      </pc:sldChg>
      <pc:sldChg chg="addSp delSp modSp new mod setBg">
        <pc:chgData name="Eglė Lukoševičiūtė" userId="f890c65d41b72a5c" providerId="Windows Live" clId="Web-{DA92DB00-8D37-4B68-9432-D8CD7936E0EB}" dt="2023-04-04T20:46:13.299" v="649" actId="1076"/>
        <pc:sldMkLst>
          <pc:docMk/>
          <pc:sldMk cId="1806865831" sldId="285"/>
        </pc:sldMkLst>
        <pc:spChg chg="mod">
          <ac:chgData name="Eglė Lukoševičiūtė" userId="f890c65d41b72a5c" providerId="Windows Live" clId="Web-{DA92DB00-8D37-4B68-9432-D8CD7936E0EB}" dt="2023-04-04T20:46:13.299" v="649" actId="1076"/>
          <ac:spMkLst>
            <pc:docMk/>
            <pc:sldMk cId="1806865831" sldId="285"/>
            <ac:spMk id="2" creationId="{7E8A1B26-2F4E-94DF-1BCB-497A31EFE4B7}"/>
          </ac:spMkLst>
        </pc:spChg>
        <pc:spChg chg="del">
          <ac:chgData name="Eglė Lukoševičiūtė" userId="f890c65d41b72a5c" providerId="Windows Live" clId="Web-{DA92DB00-8D37-4B68-9432-D8CD7936E0EB}" dt="2023-04-04T20:43:40.670" v="570"/>
          <ac:spMkLst>
            <pc:docMk/>
            <pc:sldMk cId="1806865831" sldId="285"/>
            <ac:spMk id="3" creationId="{E8F58F0C-3C9B-C5D9-63C9-CBEA0FB01843}"/>
          </ac:spMkLst>
        </pc:spChg>
        <pc:spChg chg="add">
          <ac:chgData name="Eglė Lukoševičiūtė" userId="f890c65d41b72a5c" providerId="Windows Live" clId="Web-{DA92DB00-8D37-4B68-9432-D8CD7936E0EB}" dt="2023-04-04T20:43:40.670" v="570"/>
          <ac:spMkLst>
            <pc:docMk/>
            <pc:sldMk cId="1806865831" sldId="285"/>
            <ac:spMk id="9" creationId="{ADE57300-C7FF-4578-99A0-42B0295B123C}"/>
          </ac:spMkLst>
        </pc:spChg>
        <pc:spChg chg="add">
          <ac:chgData name="Eglė Lukoševičiūtė" userId="f890c65d41b72a5c" providerId="Windows Live" clId="Web-{DA92DB00-8D37-4B68-9432-D8CD7936E0EB}" dt="2023-04-04T20:43:40.670" v="570"/>
          <ac:spMkLst>
            <pc:docMk/>
            <pc:sldMk cId="1806865831" sldId="285"/>
            <ac:spMk id="11" creationId="{F3FF94B3-6D3E-44FE-BB02-A9027C0003C7}"/>
          </ac:spMkLst>
        </pc:spChg>
        <pc:spChg chg="add">
          <ac:chgData name="Eglė Lukoševičiūtė" userId="f890c65d41b72a5c" providerId="Windows Live" clId="Web-{DA92DB00-8D37-4B68-9432-D8CD7936E0EB}" dt="2023-04-04T20:43:40.670" v="570"/>
          <ac:spMkLst>
            <pc:docMk/>
            <pc:sldMk cId="1806865831" sldId="285"/>
            <ac:spMk id="13" creationId="{E20BB609-EF92-42DB-836C-0699A590B5CF}"/>
          </ac:spMkLst>
        </pc:spChg>
        <pc:spChg chg="add">
          <ac:chgData name="Eglė Lukoševičiūtė" userId="f890c65d41b72a5c" providerId="Windows Live" clId="Web-{DA92DB00-8D37-4B68-9432-D8CD7936E0EB}" dt="2023-04-04T20:43:40.670" v="570"/>
          <ac:spMkLst>
            <pc:docMk/>
            <pc:sldMk cId="1806865831" sldId="285"/>
            <ac:spMk id="15" creationId="{67B3E2DB-180D-4752-BBB6-987822D6BC7D}"/>
          </ac:spMkLst>
        </pc:spChg>
        <pc:spChg chg="add">
          <ac:chgData name="Eglė Lukoševičiūtė" userId="f890c65d41b72a5c" providerId="Windows Live" clId="Web-{DA92DB00-8D37-4B68-9432-D8CD7936E0EB}" dt="2023-04-04T20:43:40.670" v="570"/>
          <ac:spMkLst>
            <pc:docMk/>
            <pc:sldMk cId="1806865831" sldId="285"/>
            <ac:spMk id="17" creationId="{B2C335F7-F61C-4EB4-80F2-4B1438FE66BB}"/>
          </ac:spMkLst>
        </pc:spChg>
        <pc:picChg chg="add">
          <ac:chgData name="Eglė Lukoševičiūtė" userId="f890c65d41b72a5c" providerId="Windows Live" clId="Web-{DA92DB00-8D37-4B68-9432-D8CD7936E0EB}" dt="2023-04-04T20:43:40.670" v="570"/>
          <ac:picMkLst>
            <pc:docMk/>
            <pc:sldMk cId="1806865831" sldId="285"/>
            <ac:picMk id="5" creationId="{BD2D2F42-B25D-9678-24CE-BC511DD37F50}"/>
          </ac:picMkLst>
        </pc:picChg>
      </pc:sldChg>
      <pc:sldChg chg="addSp delSp modSp new mod setBg addAnim">
        <pc:chgData name="Eglė Lukoševičiūtė" userId="f890c65d41b72a5c" providerId="Windows Live" clId="Web-{DA92DB00-8D37-4B68-9432-D8CD7936E0EB}" dt="2023-04-04T20:50:12.713" v="760" actId="1076"/>
        <pc:sldMkLst>
          <pc:docMk/>
          <pc:sldMk cId="1015356665" sldId="286"/>
        </pc:sldMkLst>
        <pc:spChg chg="mod">
          <ac:chgData name="Eglė Lukoševičiūtė" userId="f890c65d41b72a5c" providerId="Windows Live" clId="Web-{DA92DB00-8D37-4B68-9432-D8CD7936E0EB}" dt="2023-04-04T20:48:15.647" v="706" actId="20577"/>
          <ac:spMkLst>
            <pc:docMk/>
            <pc:sldMk cId="1015356665" sldId="286"/>
            <ac:spMk id="2" creationId="{2295B089-FBC9-83E2-6316-EA6A95E1A13F}"/>
          </ac:spMkLst>
        </pc:spChg>
        <pc:spChg chg="del">
          <ac:chgData name="Eglė Lukoševičiūtė" userId="f890c65d41b72a5c" providerId="Windows Live" clId="Web-{DA92DB00-8D37-4B68-9432-D8CD7936E0EB}" dt="2023-04-04T20:46:41.628" v="655"/>
          <ac:spMkLst>
            <pc:docMk/>
            <pc:sldMk cId="1015356665" sldId="286"/>
            <ac:spMk id="3" creationId="{B822D83B-A439-27BE-E25B-9DC1AE590B65}"/>
          </ac:spMkLst>
        </pc:spChg>
        <pc:spChg chg="add mod">
          <ac:chgData name="Eglė Lukoševičiūtė" userId="f890c65d41b72a5c" providerId="Windows Live" clId="Web-{DA92DB00-8D37-4B68-9432-D8CD7936E0EB}" dt="2023-04-04T20:50:12.713" v="760" actId="1076"/>
          <ac:spMkLst>
            <pc:docMk/>
            <pc:sldMk cId="1015356665" sldId="286"/>
            <ac:spMk id="4" creationId="{620AB839-E71B-6041-05A7-90F1C4A8133A}"/>
          </ac:spMkLst>
        </pc:spChg>
        <pc:spChg chg="add del">
          <ac:chgData name="Eglė Lukoševičiūtė" userId="f890c65d41b72a5c" providerId="Windows Live" clId="Web-{DA92DB00-8D37-4B68-9432-D8CD7936E0EB}" dt="2023-04-04T20:47:38.630" v="701"/>
          <ac:spMkLst>
            <pc:docMk/>
            <pc:sldMk cId="1015356665" sldId="286"/>
            <ac:spMk id="9" creationId="{ADE57300-C7FF-4578-99A0-42B0295B123C}"/>
          </ac:spMkLst>
        </pc:spChg>
        <pc:spChg chg="add del">
          <ac:chgData name="Eglė Lukoševičiūtė" userId="f890c65d41b72a5c" providerId="Windows Live" clId="Web-{DA92DB00-8D37-4B68-9432-D8CD7936E0EB}" dt="2023-04-04T20:47:38.630" v="701"/>
          <ac:spMkLst>
            <pc:docMk/>
            <pc:sldMk cId="1015356665" sldId="286"/>
            <ac:spMk id="11" creationId="{F3FF94B3-6D3E-44FE-BB02-A9027C0003C7}"/>
          </ac:spMkLst>
        </pc:spChg>
        <pc:spChg chg="add del">
          <ac:chgData name="Eglė Lukoševičiūtė" userId="f890c65d41b72a5c" providerId="Windows Live" clId="Web-{DA92DB00-8D37-4B68-9432-D8CD7936E0EB}" dt="2023-04-04T20:47:38.630" v="701"/>
          <ac:spMkLst>
            <pc:docMk/>
            <pc:sldMk cId="1015356665" sldId="286"/>
            <ac:spMk id="13" creationId="{E20BB609-EF92-42DB-836C-0699A590B5CF}"/>
          </ac:spMkLst>
        </pc:spChg>
        <pc:spChg chg="add del">
          <ac:chgData name="Eglė Lukoševičiūtė" userId="f890c65d41b72a5c" providerId="Windows Live" clId="Web-{DA92DB00-8D37-4B68-9432-D8CD7936E0EB}" dt="2023-04-04T20:47:38.630" v="701"/>
          <ac:spMkLst>
            <pc:docMk/>
            <pc:sldMk cId="1015356665" sldId="286"/>
            <ac:spMk id="15" creationId="{67B3E2DB-180D-4752-BBB6-987822D6BC7D}"/>
          </ac:spMkLst>
        </pc:spChg>
        <pc:spChg chg="add del">
          <ac:chgData name="Eglė Lukoševičiūtė" userId="f890c65d41b72a5c" providerId="Windows Live" clId="Web-{DA92DB00-8D37-4B68-9432-D8CD7936E0EB}" dt="2023-04-04T20:47:38.630" v="701"/>
          <ac:spMkLst>
            <pc:docMk/>
            <pc:sldMk cId="1015356665" sldId="286"/>
            <ac:spMk id="17" creationId="{B2C335F7-F61C-4EB4-80F2-4B1438FE66BB}"/>
          </ac:spMkLst>
        </pc:spChg>
        <pc:spChg chg="add">
          <ac:chgData name="Eglė Lukoševičiūtė" userId="f890c65d41b72a5c" providerId="Windows Live" clId="Web-{DA92DB00-8D37-4B68-9432-D8CD7936E0EB}" dt="2023-04-04T20:47:38.630" v="701"/>
          <ac:spMkLst>
            <pc:docMk/>
            <pc:sldMk cId="1015356665" sldId="286"/>
            <ac:spMk id="22" creationId="{ADE57300-C7FF-4578-99A0-42B0295B123C}"/>
          </ac:spMkLst>
        </pc:spChg>
        <pc:spChg chg="add">
          <ac:chgData name="Eglė Lukoševičiūtė" userId="f890c65d41b72a5c" providerId="Windows Live" clId="Web-{DA92DB00-8D37-4B68-9432-D8CD7936E0EB}" dt="2023-04-04T20:47:38.630" v="701"/>
          <ac:spMkLst>
            <pc:docMk/>
            <pc:sldMk cId="1015356665" sldId="286"/>
            <ac:spMk id="24" creationId="{F3FF94B3-6D3E-44FE-BB02-A9027C0003C7}"/>
          </ac:spMkLst>
        </pc:spChg>
        <pc:spChg chg="add">
          <ac:chgData name="Eglė Lukoševičiūtė" userId="f890c65d41b72a5c" providerId="Windows Live" clId="Web-{DA92DB00-8D37-4B68-9432-D8CD7936E0EB}" dt="2023-04-04T20:47:38.630" v="701"/>
          <ac:spMkLst>
            <pc:docMk/>
            <pc:sldMk cId="1015356665" sldId="286"/>
            <ac:spMk id="26" creationId="{E20BB609-EF92-42DB-836C-0699A590B5CF}"/>
          </ac:spMkLst>
        </pc:spChg>
        <pc:spChg chg="add">
          <ac:chgData name="Eglė Lukoševičiūtė" userId="f890c65d41b72a5c" providerId="Windows Live" clId="Web-{DA92DB00-8D37-4B68-9432-D8CD7936E0EB}" dt="2023-04-04T20:47:38.630" v="701"/>
          <ac:spMkLst>
            <pc:docMk/>
            <pc:sldMk cId="1015356665" sldId="286"/>
            <ac:spMk id="28" creationId="{637992A9-1E8C-4E57-B4F4-EE2D38E504A2}"/>
          </ac:spMkLst>
        </pc:spChg>
        <pc:spChg chg="add">
          <ac:chgData name="Eglė Lukoševičiūtė" userId="f890c65d41b72a5c" providerId="Windows Live" clId="Web-{DA92DB00-8D37-4B68-9432-D8CD7936E0EB}" dt="2023-04-04T20:47:38.630" v="701"/>
          <ac:spMkLst>
            <pc:docMk/>
            <pc:sldMk cId="1015356665" sldId="286"/>
            <ac:spMk id="30" creationId="{B2C335F7-F61C-4EB4-80F2-4B1438FE66BB}"/>
          </ac:spMkLst>
        </pc:spChg>
        <pc:picChg chg="add mod">
          <ac:chgData name="Eglė Lukoševičiūtė" userId="f890c65d41b72a5c" providerId="Windows Live" clId="Web-{DA92DB00-8D37-4B68-9432-D8CD7936E0EB}" dt="2023-04-04T20:47:38.630" v="701"/>
          <ac:picMkLst>
            <pc:docMk/>
            <pc:sldMk cId="1015356665" sldId="286"/>
            <ac:picMk id="5" creationId="{F5E4FF61-C08B-95FC-23CB-27FA71C50481}"/>
          </ac:picMkLst>
        </pc:picChg>
      </pc:sldChg>
      <pc:sldChg chg="addSp delSp modSp new mod setBg">
        <pc:chgData name="Eglė Lukoševičiūtė" userId="f890c65d41b72a5c" providerId="Windows Live" clId="Web-{DA92DB00-8D37-4B68-9432-D8CD7936E0EB}" dt="2023-04-04T20:53:39.156" v="898" actId="20577"/>
        <pc:sldMkLst>
          <pc:docMk/>
          <pc:sldMk cId="1986336527" sldId="287"/>
        </pc:sldMkLst>
        <pc:spChg chg="mod">
          <ac:chgData name="Eglė Lukoševičiūtė" userId="f890c65d41b72a5c" providerId="Windows Live" clId="Web-{DA92DB00-8D37-4B68-9432-D8CD7936E0EB}" dt="2023-04-04T20:53:39.156" v="898" actId="20577"/>
          <ac:spMkLst>
            <pc:docMk/>
            <pc:sldMk cId="1986336527" sldId="287"/>
            <ac:spMk id="2" creationId="{398B674F-0F88-FB6F-EB5F-73118FDBB132}"/>
          </ac:spMkLst>
        </pc:spChg>
        <pc:spChg chg="add del mod">
          <ac:chgData name="Eglė Lukoševičiūtė" userId="f890c65d41b72a5c" providerId="Windows Live" clId="Web-{DA92DB00-8D37-4B68-9432-D8CD7936E0EB}" dt="2023-04-04T20:53:16.843" v="895"/>
          <ac:spMkLst>
            <pc:docMk/>
            <pc:sldMk cId="1986336527" sldId="287"/>
            <ac:spMk id="3" creationId="{C704F4B0-1377-901D-EF38-00044FA06755}"/>
          </ac:spMkLst>
        </pc:spChg>
        <pc:spChg chg="add del">
          <ac:chgData name="Eglė Lukoševičiūtė" userId="f890c65d41b72a5c" providerId="Windows Live" clId="Web-{DA92DB00-8D37-4B68-9432-D8CD7936E0EB}" dt="2023-04-04T20:53:16.812" v="894"/>
          <ac:spMkLst>
            <pc:docMk/>
            <pc:sldMk cId="1986336527" sldId="287"/>
            <ac:spMk id="9" creationId="{817D949E-564D-4503-A64E-D22FA3232C29}"/>
          </ac:spMkLst>
        </pc:spChg>
        <pc:spChg chg="add del">
          <ac:chgData name="Eglė Lukoševičiūtė" userId="f890c65d41b72a5c" providerId="Windows Live" clId="Web-{DA92DB00-8D37-4B68-9432-D8CD7936E0EB}" dt="2023-04-04T20:53:16.812" v="894"/>
          <ac:spMkLst>
            <pc:docMk/>
            <pc:sldMk cId="1986336527" sldId="287"/>
            <ac:spMk id="11" creationId="{92BE0106-0C20-465B-A1BE-0BAC2737B1AD}"/>
          </ac:spMkLst>
        </pc:spChg>
        <pc:spChg chg="add del">
          <ac:chgData name="Eglė Lukoševičiūtė" userId="f890c65d41b72a5c" providerId="Windows Live" clId="Web-{DA92DB00-8D37-4B68-9432-D8CD7936E0EB}" dt="2023-04-04T20:53:16.812" v="894"/>
          <ac:spMkLst>
            <pc:docMk/>
            <pc:sldMk cId="1986336527" sldId="287"/>
            <ac:spMk id="13" creationId="{851808AB-2943-464C-A710-F2A18D869334}"/>
          </ac:spMkLst>
        </pc:spChg>
        <pc:spChg chg="add">
          <ac:chgData name="Eglė Lukoševičiūtė" userId="f890c65d41b72a5c" providerId="Windows Live" clId="Web-{DA92DB00-8D37-4B68-9432-D8CD7936E0EB}" dt="2023-04-04T20:53:16.843" v="895"/>
          <ac:spMkLst>
            <pc:docMk/>
            <pc:sldMk cId="1986336527" sldId="287"/>
            <ac:spMk id="15" creationId="{04213918-F1EB-4BCE-BE23-F5E9851EE05C}"/>
          </ac:spMkLst>
        </pc:spChg>
        <pc:spChg chg="add">
          <ac:chgData name="Eglė Lukoševičiūtė" userId="f890c65d41b72a5c" providerId="Windows Live" clId="Web-{DA92DB00-8D37-4B68-9432-D8CD7936E0EB}" dt="2023-04-04T20:53:16.843" v="895"/>
          <ac:spMkLst>
            <pc:docMk/>
            <pc:sldMk cId="1986336527" sldId="287"/>
            <ac:spMk id="16" creationId="{2062E862-C7F7-4CA1-B929-D0B75F5E9FB9}"/>
          </ac:spMkLst>
        </pc:spChg>
        <pc:graphicFrameChg chg="add del">
          <ac:chgData name="Eglė Lukoševičiūtė" userId="f890c65d41b72a5c" providerId="Windows Live" clId="Web-{DA92DB00-8D37-4B68-9432-D8CD7936E0EB}" dt="2023-04-04T20:53:16.812" v="894"/>
          <ac:graphicFrameMkLst>
            <pc:docMk/>
            <pc:sldMk cId="1986336527" sldId="287"/>
            <ac:graphicFrameMk id="5" creationId="{F0F0EE20-FE27-ADF4-38A1-DAAB054B956F}"/>
          </ac:graphicFrameMkLst>
        </pc:graphicFrameChg>
        <pc:graphicFrameChg chg="add modGraphic">
          <ac:chgData name="Eglė Lukoševičiūtė" userId="f890c65d41b72a5c" providerId="Windows Live" clId="Web-{DA92DB00-8D37-4B68-9432-D8CD7936E0EB}" dt="2023-04-04T20:53:31.734" v="897" actId="20577"/>
          <ac:graphicFrameMkLst>
            <pc:docMk/>
            <pc:sldMk cId="1986336527" sldId="287"/>
            <ac:graphicFrameMk id="17" creationId="{FDEBF606-DF55-B367-FCD0-AEA03E577433}"/>
          </ac:graphicFrameMkLst>
        </pc:graphicFrameChg>
      </pc:sldChg>
      <pc:sldChg chg="addSp delSp modSp new mod setBg">
        <pc:chgData name="Eglė Lukoševičiūtė" userId="f890c65d41b72a5c" providerId="Windows Live" clId="Web-{DA92DB00-8D37-4B68-9432-D8CD7936E0EB}" dt="2023-04-04T21:06:27.741" v="1027" actId="14100"/>
        <pc:sldMkLst>
          <pc:docMk/>
          <pc:sldMk cId="3974287296" sldId="288"/>
        </pc:sldMkLst>
        <pc:spChg chg="mod">
          <ac:chgData name="Eglė Lukoševičiūtė" userId="f890c65d41b72a5c" providerId="Windows Live" clId="Web-{DA92DB00-8D37-4B68-9432-D8CD7936E0EB}" dt="2023-04-04T21:06:05.303" v="1025"/>
          <ac:spMkLst>
            <pc:docMk/>
            <pc:sldMk cId="3974287296" sldId="288"/>
            <ac:spMk id="2" creationId="{A8ECB3B7-11AB-6B46-1E42-212312AF3ACA}"/>
          </ac:spMkLst>
        </pc:spChg>
        <pc:spChg chg="del mod">
          <ac:chgData name="Eglė Lukoševičiūtė" userId="f890c65d41b72a5c" providerId="Windows Live" clId="Web-{DA92DB00-8D37-4B68-9432-D8CD7936E0EB}" dt="2023-04-04T21:06:05.303" v="1025"/>
          <ac:spMkLst>
            <pc:docMk/>
            <pc:sldMk cId="3974287296" sldId="288"/>
            <ac:spMk id="3" creationId="{1A2941BA-7477-089E-AD2E-07DC3A08CE90}"/>
          </ac:spMkLst>
        </pc:spChg>
        <pc:spChg chg="add del">
          <ac:chgData name="Eglė Lukoševičiūtė" userId="f890c65d41b72a5c" providerId="Windows Live" clId="Web-{DA92DB00-8D37-4B68-9432-D8CD7936E0EB}" dt="2023-04-04T21:05:08.504" v="1004"/>
          <ac:spMkLst>
            <pc:docMk/>
            <pc:sldMk cId="3974287296" sldId="288"/>
            <ac:spMk id="8" creationId="{FAA3B297-9683-4E38-89FA-062C53E13F85}"/>
          </ac:spMkLst>
        </pc:spChg>
        <pc:spChg chg="add del">
          <ac:chgData name="Eglė Lukoševičiūtė" userId="f890c65d41b72a5c" providerId="Windows Live" clId="Web-{DA92DB00-8D37-4B68-9432-D8CD7936E0EB}" dt="2023-04-04T21:05:08.504" v="1004"/>
          <ac:spMkLst>
            <pc:docMk/>
            <pc:sldMk cId="3974287296" sldId="288"/>
            <ac:spMk id="10" creationId="{5B8D7907-8AB9-4E98-A576-1A13AECEDF3A}"/>
          </ac:spMkLst>
        </pc:spChg>
        <pc:spChg chg="add del">
          <ac:chgData name="Eglė Lukoševičiūtė" userId="f890c65d41b72a5c" providerId="Windows Live" clId="Web-{DA92DB00-8D37-4B68-9432-D8CD7936E0EB}" dt="2023-04-04T21:06:05.303" v="1025"/>
          <ac:spMkLst>
            <pc:docMk/>
            <pc:sldMk cId="3974287296" sldId="288"/>
            <ac:spMk id="15" creationId="{BF32F1E5-D276-4903-A7FB-E083AEFD5F41}"/>
          </ac:spMkLst>
        </pc:spChg>
        <pc:spChg chg="add del">
          <ac:chgData name="Eglė Lukoševičiūtė" userId="f890c65d41b72a5c" providerId="Windows Live" clId="Web-{DA92DB00-8D37-4B68-9432-D8CD7936E0EB}" dt="2023-04-04T21:06:05.303" v="1025"/>
          <ac:spMkLst>
            <pc:docMk/>
            <pc:sldMk cId="3974287296" sldId="288"/>
            <ac:spMk id="17" creationId="{F1EDBAD4-CA8E-4A37-A91C-CF0FBC51CD32}"/>
          </ac:spMkLst>
        </pc:spChg>
        <pc:spChg chg="add del">
          <ac:chgData name="Eglė Lukoševičiūtė" userId="f890c65d41b72a5c" providerId="Windows Live" clId="Web-{DA92DB00-8D37-4B68-9432-D8CD7936E0EB}" dt="2023-04-04T21:06:05.303" v="1025"/>
          <ac:spMkLst>
            <pc:docMk/>
            <pc:sldMk cId="3974287296" sldId="288"/>
            <ac:spMk id="19" creationId="{2716B85D-0F68-4B6F-8A83-99D6E80F4E75}"/>
          </ac:spMkLst>
        </pc:spChg>
        <pc:spChg chg="add del">
          <ac:chgData name="Eglė Lukoševičiūtė" userId="f890c65d41b72a5c" providerId="Windows Live" clId="Web-{DA92DB00-8D37-4B68-9432-D8CD7936E0EB}" dt="2023-04-04T21:06:05.303" v="1025"/>
          <ac:spMkLst>
            <pc:docMk/>
            <pc:sldMk cId="3974287296" sldId="288"/>
            <ac:spMk id="21" creationId="{E44F55FD-6E97-46CD-B9CB-723352BE1250}"/>
          </ac:spMkLst>
        </pc:spChg>
        <pc:spChg chg="add">
          <ac:chgData name="Eglė Lukoševičiūtė" userId="f890c65d41b72a5c" providerId="Windows Live" clId="Web-{DA92DB00-8D37-4B68-9432-D8CD7936E0EB}" dt="2023-04-04T21:06:05.303" v="1025"/>
          <ac:spMkLst>
            <pc:docMk/>
            <pc:sldMk cId="3974287296" sldId="288"/>
            <ac:spMk id="27" creationId="{04213918-F1EB-4BCE-BE23-F5E9851EE05C}"/>
          </ac:spMkLst>
        </pc:spChg>
        <pc:spChg chg="add">
          <ac:chgData name="Eglė Lukoševičiūtė" userId="f890c65d41b72a5c" providerId="Windows Live" clId="Web-{DA92DB00-8D37-4B68-9432-D8CD7936E0EB}" dt="2023-04-04T21:06:05.303" v="1025"/>
          <ac:spMkLst>
            <pc:docMk/>
            <pc:sldMk cId="3974287296" sldId="288"/>
            <ac:spMk id="29" creationId="{2062E862-C7F7-4CA1-B929-D0B75F5E9FB9}"/>
          </ac:spMkLst>
        </pc:spChg>
        <pc:graphicFrameChg chg="add mod">
          <ac:chgData name="Eglė Lukoševičiūtė" userId="f890c65d41b72a5c" providerId="Windows Live" clId="Web-{DA92DB00-8D37-4B68-9432-D8CD7936E0EB}" dt="2023-04-04T21:06:27.741" v="1027" actId="14100"/>
          <ac:graphicFrameMkLst>
            <pc:docMk/>
            <pc:sldMk cId="3974287296" sldId="288"/>
            <ac:graphicFrameMk id="23" creationId="{D70CEC0B-346E-D2A4-9E47-640117813F91}"/>
          </ac:graphicFrameMkLst>
        </pc:graphicFrameChg>
      </pc:sldChg>
      <pc:sldChg chg="modSp new">
        <pc:chgData name="Eglė Lukoševičiūtė" userId="f890c65d41b72a5c" providerId="Windows Live" clId="Web-{DA92DB00-8D37-4B68-9432-D8CD7936E0EB}" dt="2023-04-04T21:07:38.759" v="1053" actId="20577"/>
        <pc:sldMkLst>
          <pc:docMk/>
          <pc:sldMk cId="3863118215" sldId="289"/>
        </pc:sldMkLst>
        <pc:spChg chg="mod">
          <ac:chgData name="Eglė Lukoševičiūtė" userId="f890c65d41b72a5c" providerId="Windows Live" clId="Web-{DA92DB00-8D37-4B68-9432-D8CD7936E0EB}" dt="2023-04-04T21:07:38.759" v="1053" actId="20577"/>
          <ac:spMkLst>
            <pc:docMk/>
            <pc:sldMk cId="3863118215" sldId="289"/>
            <ac:spMk id="2" creationId="{AB4092D0-F437-1C72-FA42-69DFCE8B8D86}"/>
          </ac:spMkLst>
        </pc:spChg>
      </pc:sldChg>
    </pc:docChg>
  </pc:docChgLst>
  <pc:docChgLst>
    <pc:chgData name="Eglė Lukoševičiūtė" userId="f890c65d41b72a5c" providerId="Windows Live" clId="Web-{FB21FE80-E139-4C18-8D1A-907802B96DD8}"/>
    <pc:docChg chg="addSld modSld sldOrd">
      <pc:chgData name="Eglė Lukoševičiūtė" userId="f890c65d41b72a5c" providerId="Windows Live" clId="Web-{FB21FE80-E139-4C18-8D1A-907802B96DD8}" dt="2023-03-09T18:18:02.620" v="3540" actId="20577"/>
      <pc:docMkLst>
        <pc:docMk/>
      </pc:docMkLst>
      <pc:sldChg chg="modSp">
        <pc:chgData name="Eglė Lukoševičiūtė" userId="f890c65d41b72a5c" providerId="Windows Live" clId="Web-{FB21FE80-E139-4C18-8D1A-907802B96DD8}" dt="2023-03-09T13:55:19.837" v="10" actId="20577"/>
        <pc:sldMkLst>
          <pc:docMk/>
          <pc:sldMk cId="424736396" sldId="256"/>
        </pc:sldMkLst>
        <pc:spChg chg="mod">
          <ac:chgData name="Eglė Lukoševičiūtė" userId="f890c65d41b72a5c" providerId="Windows Live" clId="Web-{FB21FE80-E139-4C18-8D1A-907802B96DD8}" dt="2023-03-09T13:55:12.430" v="9" actId="20577"/>
          <ac:spMkLst>
            <pc:docMk/>
            <pc:sldMk cId="424736396" sldId="256"/>
            <ac:spMk id="2" creationId="{00000000-0000-0000-0000-000000000000}"/>
          </ac:spMkLst>
        </pc:spChg>
        <pc:spChg chg="mod">
          <ac:chgData name="Eglė Lukoševičiūtė" userId="f890c65d41b72a5c" providerId="Windows Live" clId="Web-{FB21FE80-E139-4C18-8D1A-907802B96DD8}" dt="2023-03-09T13:55:19.837" v="10" actId="20577"/>
          <ac:spMkLst>
            <pc:docMk/>
            <pc:sldMk cId="424736396" sldId="256"/>
            <ac:spMk id="6" creationId="{E0B4E018-E3DD-C34F-1EDF-E53826700A62}"/>
          </ac:spMkLst>
        </pc:spChg>
      </pc:sldChg>
      <pc:sldChg chg="modSp">
        <pc:chgData name="Eglė Lukoševičiūtė" userId="f890c65d41b72a5c" providerId="Windows Live" clId="Web-{FB21FE80-E139-4C18-8D1A-907802B96DD8}" dt="2023-03-09T13:56:10.073" v="19" actId="20577"/>
        <pc:sldMkLst>
          <pc:docMk/>
          <pc:sldMk cId="3881791868" sldId="257"/>
        </pc:sldMkLst>
        <pc:spChg chg="mod">
          <ac:chgData name="Eglė Lukoševičiūtė" userId="f890c65d41b72a5c" providerId="Windows Live" clId="Web-{FB21FE80-E139-4C18-8D1A-907802B96DD8}" dt="2023-03-09T13:55:28.259" v="11" actId="20577"/>
          <ac:spMkLst>
            <pc:docMk/>
            <pc:sldMk cId="3881791868" sldId="257"/>
            <ac:spMk id="2" creationId="{10CEEF97-2B58-4519-A267-0060FF37F754}"/>
          </ac:spMkLst>
        </pc:spChg>
        <pc:graphicFrameChg chg="mod modGraphic">
          <ac:chgData name="Eglė Lukoševičiūtė" userId="f890c65d41b72a5c" providerId="Windows Live" clId="Web-{FB21FE80-E139-4C18-8D1A-907802B96DD8}" dt="2023-03-09T13:56:10.073" v="19" actId="20577"/>
          <ac:graphicFrameMkLst>
            <pc:docMk/>
            <pc:sldMk cId="3881791868" sldId="257"/>
            <ac:graphicFrameMk id="72" creationId="{B6CA0C90-72B3-51E6-B694-D1ADE0F2D6E8}"/>
          </ac:graphicFrameMkLst>
        </pc:graphicFrameChg>
      </pc:sldChg>
      <pc:sldChg chg="modSp ord">
        <pc:chgData name="Eglė Lukoševičiūtė" userId="f890c65d41b72a5c" providerId="Windows Live" clId="Web-{FB21FE80-E139-4C18-8D1A-907802B96DD8}" dt="2023-03-09T14:39:30.976" v="463"/>
        <pc:sldMkLst>
          <pc:docMk/>
          <pc:sldMk cId="256041723" sldId="258"/>
        </pc:sldMkLst>
        <pc:spChg chg="mod">
          <ac:chgData name="Eglė Lukoševičiūtė" userId="f890c65d41b72a5c" providerId="Windows Live" clId="Web-{FB21FE80-E139-4C18-8D1A-907802B96DD8}" dt="2023-03-09T13:56:18.948" v="20" actId="20577"/>
          <ac:spMkLst>
            <pc:docMk/>
            <pc:sldMk cId="256041723" sldId="258"/>
            <ac:spMk id="2" creationId="{4CAE92CC-7E3B-7D4C-2463-43A913BF173A}"/>
          </ac:spMkLst>
        </pc:spChg>
        <pc:spChg chg="mod">
          <ac:chgData name="Eglė Lukoševičiūtė" userId="f890c65d41b72a5c" providerId="Windows Live" clId="Web-{FB21FE80-E139-4C18-8D1A-907802B96DD8}" dt="2023-03-09T13:56:25.245" v="21" actId="20577"/>
          <ac:spMkLst>
            <pc:docMk/>
            <pc:sldMk cId="256041723" sldId="258"/>
            <ac:spMk id="3" creationId="{AAC83C91-BE83-1A04-1997-FA24CE812335}"/>
          </ac:spMkLst>
        </pc:spChg>
      </pc:sldChg>
      <pc:sldChg chg="addSp delSp modSp">
        <pc:chgData name="Eglė Lukoševičiūtė" userId="f890c65d41b72a5c" providerId="Windows Live" clId="Web-{FB21FE80-E139-4C18-8D1A-907802B96DD8}" dt="2023-03-09T13:57:01.590" v="25" actId="20577"/>
        <pc:sldMkLst>
          <pc:docMk/>
          <pc:sldMk cId="4183998613" sldId="259"/>
        </pc:sldMkLst>
        <pc:spChg chg="mod">
          <ac:chgData name="Eglė Lukoševičiūtė" userId="f890c65d41b72a5c" providerId="Windows Live" clId="Web-{FB21FE80-E139-4C18-8D1A-907802B96DD8}" dt="2023-03-09T13:56:35.527" v="22" actId="20577"/>
          <ac:spMkLst>
            <pc:docMk/>
            <pc:sldMk cId="4183998613" sldId="259"/>
            <ac:spMk id="2" creationId="{C390C6BC-6380-BC60-B3BF-2D73202FD043}"/>
          </ac:spMkLst>
        </pc:spChg>
        <pc:spChg chg="del">
          <ac:chgData name="Eglė Lukoševičiūtė" userId="f890c65d41b72a5c" providerId="Windows Live" clId="Web-{FB21FE80-E139-4C18-8D1A-907802B96DD8}" dt="2023-03-09T13:52:17.582" v="1"/>
          <ac:spMkLst>
            <pc:docMk/>
            <pc:sldMk cId="4183998613" sldId="259"/>
            <ac:spMk id="70" creationId="{34C0330F-1D4F-4552-B799-615DD237B6DE}"/>
          </ac:spMkLst>
        </pc:spChg>
        <pc:spChg chg="del">
          <ac:chgData name="Eglė Lukoševičiūtė" userId="f890c65d41b72a5c" providerId="Windows Live" clId="Web-{FB21FE80-E139-4C18-8D1A-907802B96DD8}" dt="2023-03-09T13:52:17.582" v="1"/>
          <ac:spMkLst>
            <pc:docMk/>
            <pc:sldMk cId="4183998613" sldId="259"/>
            <ac:spMk id="72" creationId="{92BE0106-0C20-465B-A1BE-0BAC2737B1AD}"/>
          </ac:spMkLst>
        </pc:spChg>
        <pc:spChg chg="del">
          <ac:chgData name="Eglė Lukoševičiūtė" userId="f890c65d41b72a5c" providerId="Windows Live" clId="Web-{FB21FE80-E139-4C18-8D1A-907802B96DD8}" dt="2023-03-09T13:52:17.582" v="1"/>
          <ac:spMkLst>
            <pc:docMk/>
            <pc:sldMk cId="4183998613" sldId="259"/>
            <ac:spMk id="74" creationId="{97B17300-4063-4FCF-8D7A-59C263BDAA2A}"/>
          </ac:spMkLst>
        </pc:spChg>
        <pc:spChg chg="add">
          <ac:chgData name="Eglė Lukoševičiūtė" userId="f890c65d41b72a5c" providerId="Windows Live" clId="Web-{FB21FE80-E139-4C18-8D1A-907802B96DD8}" dt="2023-03-09T13:52:17.582" v="1"/>
          <ac:spMkLst>
            <pc:docMk/>
            <pc:sldMk cId="4183998613" sldId="259"/>
            <ac:spMk id="79" creationId="{34C0330F-1D4F-4552-B799-615DD237B6DE}"/>
          </ac:spMkLst>
        </pc:spChg>
        <pc:spChg chg="add">
          <ac:chgData name="Eglė Lukoševičiūtė" userId="f890c65d41b72a5c" providerId="Windows Live" clId="Web-{FB21FE80-E139-4C18-8D1A-907802B96DD8}" dt="2023-03-09T13:52:17.582" v="1"/>
          <ac:spMkLst>
            <pc:docMk/>
            <pc:sldMk cId="4183998613" sldId="259"/>
            <ac:spMk id="81" creationId="{92BE0106-0C20-465B-A1BE-0BAC2737B1AD}"/>
          </ac:spMkLst>
        </pc:spChg>
        <pc:spChg chg="add">
          <ac:chgData name="Eglė Lukoševičiūtė" userId="f890c65d41b72a5c" providerId="Windows Live" clId="Web-{FB21FE80-E139-4C18-8D1A-907802B96DD8}" dt="2023-03-09T13:52:17.582" v="1"/>
          <ac:spMkLst>
            <pc:docMk/>
            <pc:sldMk cId="4183998613" sldId="259"/>
            <ac:spMk id="83" creationId="{97B17300-4063-4FCF-8D7A-59C263BDAA2A}"/>
          </ac:spMkLst>
        </pc:spChg>
        <pc:graphicFrameChg chg="mod modGraphic">
          <ac:chgData name="Eglė Lukoševičiūtė" userId="f890c65d41b72a5c" providerId="Windows Live" clId="Web-{FB21FE80-E139-4C18-8D1A-907802B96DD8}" dt="2023-03-09T13:57:01.590" v="25" actId="20577"/>
          <ac:graphicFrameMkLst>
            <pc:docMk/>
            <pc:sldMk cId="4183998613" sldId="259"/>
            <ac:graphicFrameMk id="48" creationId="{124057D2-8B0C-D3A1-261A-8A3955F9D59D}"/>
          </ac:graphicFrameMkLst>
        </pc:graphicFrameChg>
        <pc:picChg chg="mod">
          <ac:chgData name="Eglė Lukoševičiūtė" userId="f890c65d41b72a5c" providerId="Windows Live" clId="Web-{FB21FE80-E139-4C18-8D1A-907802B96DD8}" dt="2023-03-09T13:52:17.582" v="1"/>
          <ac:picMkLst>
            <pc:docMk/>
            <pc:sldMk cId="4183998613" sldId="259"/>
            <ac:picMk id="28" creationId="{C429FA9D-0335-6B07-A5A4-8DD12B1FD176}"/>
          </ac:picMkLst>
        </pc:picChg>
      </pc:sldChg>
      <pc:sldChg chg="addSp delSp modSp">
        <pc:chgData name="Eglė Lukoševičiūtė" userId="f890c65d41b72a5c" providerId="Windows Live" clId="Web-{FB21FE80-E139-4C18-8D1A-907802B96DD8}" dt="2023-03-09T13:57:54.419" v="31" actId="20577"/>
        <pc:sldMkLst>
          <pc:docMk/>
          <pc:sldMk cId="345213807" sldId="260"/>
        </pc:sldMkLst>
        <pc:spChg chg="mod">
          <ac:chgData name="Eglė Lukoševičiūtė" userId="f890c65d41b72a5c" providerId="Windows Live" clId="Web-{FB21FE80-E139-4C18-8D1A-907802B96DD8}" dt="2023-03-09T13:57:54.419" v="31" actId="20577"/>
          <ac:spMkLst>
            <pc:docMk/>
            <pc:sldMk cId="345213807" sldId="260"/>
            <ac:spMk id="2" creationId="{2D13563C-87EB-A61B-E2B5-B3B1EAA82A9A}"/>
          </ac:spMkLst>
        </pc:spChg>
        <pc:spChg chg="del">
          <ac:chgData name="Eglė Lukoševičiūtė" userId="f890c65d41b72a5c" providerId="Windows Live" clId="Web-{FB21FE80-E139-4C18-8D1A-907802B96DD8}" dt="2023-03-09T13:57:11.434" v="26"/>
          <ac:spMkLst>
            <pc:docMk/>
            <pc:sldMk cId="345213807" sldId="260"/>
            <ac:spMk id="15" creationId="{ADE57300-C7FF-4578-99A0-42B0295B123C}"/>
          </ac:spMkLst>
        </pc:spChg>
        <pc:spChg chg="del">
          <ac:chgData name="Eglė Lukoševičiūtė" userId="f890c65d41b72a5c" providerId="Windows Live" clId="Web-{FB21FE80-E139-4C18-8D1A-907802B96DD8}" dt="2023-03-09T13:57:11.434" v="26"/>
          <ac:spMkLst>
            <pc:docMk/>
            <pc:sldMk cId="345213807" sldId="260"/>
            <ac:spMk id="17" creationId="{F3FF94B3-6D3E-44FE-BB02-A9027C0003C7}"/>
          </ac:spMkLst>
        </pc:spChg>
        <pc:spChg chg="del">
          <ac:chgData name="Eglė Lukoševičiūtė" userId="f890c65d41b72a5c" providerId="Windows Live" clId="Web-{FB21FE80-E139-4C18-8D1A-907802B96DD8}" dt="2023-03-09T13:57:11.434" v="26"/>
          <ac:spMkLst>
            <pc:docMk/>
            <pc:sldMk cId="345213807" sldId="260"/>
            <ac:spMk id="19" creationId="{956C5C09-0043-4549-B800-2101B70D667D}"/>
          </ac:spMkLst>
        </pc:spChg>
        <pc:spChg chg="del">
          <ac:chgData name="Eglė Lukoševičiūtė" userId="f890c65d41b72a5c" providerId="Windows Live" clId="Web-{FB21FE80-E139-4C18-8D1A-907802B96DD8}" dt="2023-03-09T13:57:11.434" v="26"/>
          <ac:spMkLst>
            <pc:docMk/>
            <pc:sldMk cId="345213807" sldId="260"/>
            <ac:spMk id="21" creationId="{B2C335F7-F61C-4EB4-80F2-4B1438FE66BB}"/>
          </ac:spMkLst>
        </pc:spChg>
        <pc:spChg chg="del">
          <ac:chgData name="Eglė Lukoševičiūtė" userId="f890c65d41b72a5c" providerId="Windows Live" clId="Web-{FB21FE80-E139-4C18-8D1A-907802B96DD8}" dt="2023-03-09T13:57:11.434" v="26"/>
          <ac:spMkLst>
            <pc:docMk/>
            <pc:sldMk cId="345213807" sldId="260"/>
            <ac:spMk id="23" creationId="{D7F30350-89E1-48BF-9F61-291AB97768D0}"/>
          </ac:spMkLst>
        </pc:spChg>
        <pc:spChg chg="add">
          <ac:chgData name="Eglė Lukoševičiūtė" userId="f890c65d41b72a5c" providerId="Windows Live" clId="Web-{FB21FE80-E139-4C18-8D1A-907802B96DD8}" dt="2023-03-09T13:57:11.434" v="26"/>
          <ac:spMkLst>
            <pc:docMk/>
            <pc:sldMk cId="345213807" sldId="260"/>
            <ac:spMk id="28" creationId="{ADE57300-C7FF-4578-99A0-42B0295B123C}"/>
          </ac:spMkLst>
        </pc:spChg>
        <pc:spChg chg="add">
          <ac:chgData name="Eglė Lukoševičiūtė" userId="f890c65d41b72a5c" providerId="Windows Live" clId="Web-{FB21FE80-E139-4C18-8D1A-907802B96DD8}" dt="2023-03-09T13:57:11.434" v="26"/>
          <ac:spMkLst>
            <pc:docMk/>
            <pc:sldMk cId="345213807" sldId="260"/>
            <ac:spMk id="30" creationId="{F3FF94B3-6D3E-44FE-BB02-A9027C0003C7}"/>
          </ac:spMkLst>
        </pc:spChg>
        <pc:spChg chg="add">
          <ac:chgData name="Eglė Lukoševičiūtė" userId="f890c65d41b72a5c" providerId="Windows Live" clId="Web-{FB21FE80-E139-4C18-8D1A-907802B96DD8}" dt="2023-03-09T13:57:11.434" v="26"/>
          <ac:spMkLst>
            <pc:docMk/>
            <pc:sldMk cId="345213807" sldId="260"/>
            <ac:spMk id="32" creationId="{CD7F9EC8-0E2C-4023-9DD1-73BEF6B80D13}"/>
          </ac:spMkLst>
        </pc:spChg>
        <pc:spChg chg="add">
          <ac:chgData name="Eglė Lukoševičiūtė" userId="f890c65d41b72a5c" providerId="Windows Live" clId="Web-{FB21FE80-E139-4C18-8D1A-907802B96DD8}" dt="2023-03-09T13:57:11.434" v="26"/>
          <ac:spMkLst>
            <pc:docMk/>
            <pc:sldMk cId="345213807" sldId="260"/>
            <ac:spMk id="34" creationId="{AACEB7BF-F8E5-4078-97E4-4276495F2BC2}"/>
          </ac:spMkLst>
        </pc:spChg>
        <pc:spChg chg="add">
          <ac:chgData name="Eglė Lukoševičiūtė" userId="f890c65d41b72a5c" providerId="Windows Live" clId="Web-{FB21FE80-E139-4C18-8D1A-907802B96DD8}" dt="2023-03-09T13:57:11.434" v="26"/>
          <ac:spMkLst>
            <pc:docMk/>
            <pc:sldMk cId="345213807" sldId="260"/>
            <ac:spMk id="36" creationId="{C0301BA4-10E6-44CC-9EEC-727EDF3BC4B8}"/>
          </ac:spMkLst>
        </pc:spChg>
        <pc:picChg chg="mod">
          <ac:chgData name="Eglė Lukoševičiūtė" userId="f890c65d41b72a5c" providerId="Windows Live" clId="Web-{FB21FE80-E139-4C18-8D1A-907802B96DD8}" dt="2023-03-09T13:57:11.434" v="26"/>
          <ac:picMkLst>
            <pc:docMk/>
            <pc:sldMk cId="345213807" sldId="260"/>
            <ac:picMk id="4" creationId="{7D93DE5F-89B0-7FD3-0FCA-9ED9CD93F609}"/>
          </ac:picMkLst>
        </pc:picChg>
      </pc:sldChg>
      <pc:sldChg chg="addSp delSp modSp mod ord setBg">
        <pc:chgData name="Eglė Lukoševičiūtė" userId="f890c65d41b72a5c" providerId="Windows Live" clId="Web-{FB21FE80-E139-4C18-8D1A-907802B96DD8}" dt="2023-03-09T18:15:52.196" v="3523" actId="20577"/>
        <pc:sldMkLst>
          <pc:docMk/>
          <pc:sldMk cId="3802984536" sldId="261"/>
        </pc:sldMkLst>
        <pc:spChg chg="mod">
          <ac:chgData name="Eglė Lukoševičiūtė" userId="f890c65d41b72a5c" providerId="Windows Live" clId="Web-{FB21FE80-E139-4C18-8D1A-907802B96DD8}" dt="2023-03-09T16:36:21.637" v="1679" actId="20577"/>
          <ac:spMkLst>
            <pc:docMk/>
            <pc:sldMk cId="3802984536" sldId="261"/>
            <ac:spMk id="2" creationId="{2CC1F5F7-48E1-5CFC-5E03-1E3535E957EC}"/>
          </ac:spMkLst>
        </pc:spChg>
        <pc:spChg chg="del mod">
          <ac:chgData name="Eglė Lukoševičiūtė" userId="f890c65d41b72a5c" providerId="Windows Live" clId="Web-{FB21FE80-E139-4C18-8D1A-907802B96DD8}" dt="2023-03-09T16:15:22.505" v="1606"/>
          <ac:spMkLst>
            <pc:docMk/>
            <pc:sldMk cId="3802984536" sldId="261"/>
            <ac:spMk id="3" creationId="{700B753E-C148-390E-618D-0D80F0CFD0EE}"/>
          </ac:spMkLst>
        </pc:spChg>
        <pc:spChg chg="del">
          <ac:chgData name="Eglė Lukoševičiūtė" userId="f890c65d41b72a5c" providerId="Windows Live" clId="Web-{FB21FE80-E139-4C18-8D1A-907802B96DD8}" dt="2023-03-09T16:03:30.102" v="1422"/>
          <ac:spMkLst>
            <pc:docMk/>
            <pc:sldMk cId="3802984536" sldId="261"/>
            <ac:spMk id="8" creationId="{4E17AA97-89A7-45C1-B813-BFF6C23D79E1}"/>
          </ac:spMkLst>
        </pc:spChg>
        <pc:spChg chg="del">
          <ac:chgData name="Eglė Lukoševičiūtė" userId="f890c65d41b72a5c" providerId="Windows Live" clId="Web-{FB21FE80-E139-4C18-8D1A-907802B96DD8}" dt="2023-03-09T16:03:30.102" v="1422"/>
          <ac:spMkLst>
            <pc:docMk/>
            <pc:sldMk cId="3802984536" sldId="261"/>
            <ac:spMk id="10" creationId="{33AC4FE1-D370-43A6-96C5-076716BB1E76}"/>
          </ac:spMkLst>
        </pc:spChg>
        <pc:spChg chg="del">
          <ac:chgData name="Eglė Lukoševičiūtė" userId="f890c65d41b72a5c" providerId="Windows Live" clId="Web-{FB21FE80-E139-4C18-8D1A-907802B96DD8}" dt="2023-03-09T16:03:30.102" v="1422"/>
          <ac:spMkLst>
            <pc:docMk/>
            <pc:sldMk cId="3802984536" sldId="261"/>
            <ac:spMk id="12" creationId="{4A3D569D-D3A6-49CA-A483-291E95DACA14}"/>
          </ac:spMkLst>
        </pc:spChg>
        <pc:spChg chg="add del">
          <ac:chgData name="Eglė Lukoševičiūtė" userId="f890c65d41b72a5c" providerId="Windows Live" clId="Web-{FB21FE80-E139-4C18-8D1A-907802B96DD8}" dt="2023-03-09T16:15:22.505" v="1606"/>
          <ac:spMkLst>
            <pc:docMk/>
            <pc:sldMk cId="3802984536" sldId="261"/>
            <ac:spMk id="17" creationId="{F420BC5C-C418-4843-B04B-6918968D0982}"/>
          </ac:spMkLst>
        </pc:spChg>
        <pc:spChg chg="add del">
          <ac:chgData name="Eglė Lukoševičiūtė" userId="f890c65d41b72a5c" providerId="Windows Live" clId="Web-{FB21FE80-E139-4C18-8D1A-907802B96DD8}" dt="2023-03-09T16:15:22.505" v="1606"/>
          <ac:spMkLst>
            <pc:docMk/>
            <pc:sldMk cId="3802984536" sldId="261"/>
            <ac:spMk id="19" creationId="{92BE0106-0C20-465B-A1BE-0BAC2737B1AD}"/>
          </ac:spMkLst>
        </pc:spChg>
        <pc:spChg chg="add del">
          <ac:chgData name="Eglė Lukoševičiūtė" userId="f890c65d41b72a5c" providerId="Windows Live" clId="Web-{FB21FE80-E139-4C18-8D1A-907802B96DD8}" dt="2023-03-09T16:21:49.981" v="1645"/>
          <ac:spMkLst>
            <pc:docMk/>
            <pc:sldMk cId="3802984536" sldId="261"/>
            <ac:spMk id="25" creationId="{817D949E-564D-4503-A64E-D22FA3232C29}"/>
          </ac:spMkLst>
        </pc:spChg>
        <pc:spChg chg="add del">
          <ac:chgData name="Eglė Lukoševičiūtė" userId="f890c65d41b72a5c" providerId="Windows Live" clId="Web-{FB21FE80-E139-4C18-8D1A-907802B96DD8}" dt="2023-03-09T16:21:49.981" v="1645"/>
          <ac:spMkLst>
            <pc:docMk/>
            <pc:sldMk cId="3802984536" sldId="261"/>
            <ac:spMk id="27" creationId="{92BE0106-0C20-465B-A1BE-0BAC2737B1AD}"/>
          </ac:spMkLst>
        </pc:spChg>
        <pc:spChg chg="add del">
          <ac:chgData name="Eglė Lukoševičiūtė" userId="f890c65d41b72a5c" providerId="Windows Live" clId="Web-{FB21FE80-E139-4C18-8D1A-907802B96DD8}" dt="2023-03-09T16:21:49.981" v="1645"/>
          <ac:spMkLst>
            <pc:docMk/>
            <pc:sldMk cId="3802984536" sldId="261"/>
            <ac:spMk id="29" creationId="{851808AB-2943-464C-A710-F2A18D869334}"/>
          </ac:spMkLst>
        </pc:spChg>
        <pc:spChg chg="add">
          <ac:chgData name="Eglė Lukoševičiūtė" userId="f890c65d41b72a5c" providerId="Windows Live" clId="Web-{FB21FE80-E139-4C18-8D1A-907802B96DD8}" dt="2023-03-09T16:21:49.981" v="1645"/>
          <ac:spMkLst>
            <pc:docMk/>
            <pc:sldMk cId="3802984536" sldId="261"/>
            <ac:spMk id="31" creationId="{ADE57300-C7FF-4578-99A0-42B0295B123C}"/>
          </ac:spMkLst>
        </pc:spChg>
        <pc:spChg chg="add">
          <ac:chgData name="Eglė Lukoševičiūtė" userId="f890c65d41b72a5c" providerId="Windows Live" clId="Web-{FB21FE80-E139-4C18-8D1A-907802B96DD8}" dt="2023-03-09T16:21:49.981" v="1645"/>
          <ac:spMkLst>
            <pc:docMk/>
            <pc:sldMk cId="3802984536" sldId="261"/>
            <ac:spMk id="32" creationId="{F3FF94B3-6D3E-44FE-BB02-A9027C0003C7}"/>
          </ac:spMkLst>
        </pc:spChg>
        <pc:spChg chg="add">
          <ac:chgData name="Eglė Lukoševičiūtė" userId="f890c65d41b72a5c" providerId="Windows Live" clId="Web-{FB21FE80-E139-4C18-8D1A-907802B96DD8}" dt="2023-03-09T16:21:49.981" v="1645"/>
          <ac:spMkLst>
            <pc:docMk/>
            <pc:sldMk cId="3802984536" sldId="261"/>
            <ac:spMk id="33" creationId="{E20BB609-EF92-42DB-836C-0699A590B5CF}"/>
          </ac:spMkLst>
        </pc:spChg>
        <pc:spChg chg="add del">
          <ac:chgData name="Eglė Lukoševičiūtė" userId="f890c65d41b72a5c" providerId="Windows Live" clId="Web-{FB21FE80-E139-4C18-8D1A-907802B96DD8}" dt="2023-03-09T16:21:14.918" v="1639"/>
          <ac:spMkLst>
            <pc:docMk/>
            <pc:sldMk cId="3802984536" sldId="261"/>
            <ac:spMk id="34" creationId="{817D949E-564D-4503-A64E-D22FA3232C29}"/>
          </ac:spMkLst>
        </pc:spChg>
        <pc:spChg chg="add del">
          <ac:chgData name="Eglė Lukoševičiūtė" userId="f890c65d41b72a5c" providerId="Windows Live" clId="Web-{FB21FE80-E139-4C18-8D1A-907802B96DD8}" dt="2023-03-09T16:21:14.918" v="1639"/>
          <ac:spMkLst>
            <pc:docMk/>
            <pc:sldMk cId="3802984536" sldId="261"/>
            <ac:spMk id="36" creationId="{92BE0106-0C20-465B-A1BE-0BAC2737B1AD}"/>
          </ac:spMkLst>
        </pc:spChg>
        <pc:spChg chg="add del">
          <ac:chgData name="Eglė Lukoševičiūtė" userId="f890c65d41b72a5c" providerId="Windows Live" clId="Web-{FB21FE80-E139-4C18-8D1A-907802B96DD8}" dt="2023-03-09T16:21:14.918" v="1639"/>
          <ac:spMkLst>
            <pc:docMk/>
            <pc:sldMk cId="3802984536" sldId="261"/>
            <ac:spMk id="38" creationId="{851808AB-2943-464C-A710-F2A18D869334}"/>
          </ac:spMkLst>
        </pc:spChg>
        <pc:spChg chg="add">
          <ac:chgData name="Eglė Lukoševičiūtė" userId="f890c65d41b72a5c" providerId="Windows Live" clId="Web-{FB21FE80-E139-4C18-8D1A-907802B96DD8}" dt="2023-03-09T16:21:49.981" v="1645"/>
          <ac:spMkLst>
            <pc:docMk/>
            <pc:sldMk cId="3802984536" sldId="261"/>
            <ac:spMk id="40" creationId="{637992A9-1E8C-4E57-B4F4-EE2D38E504A2}"/>
          </ac:spMkLst>
        </pc:spChg>
        <pc:spChg chg="add">
          <ac:chgData name="Eglė Lukoševičiūtė" userId="f890c65d41b72a5c" providerId="Windows Live" clId="Web-{FB21FE80-E139-4C18-8D1A-907802B96DD8}" dt="2023-03-09T16:21:49.981" v="1645"/>
          <ac:spMkLst>
            <pc:docMk/>
            <pc:sldMk cId="3802984536" sldId="261"/>
            <ac:spMk id="42" creationId="{B2C335F7-F61C-4EB4-80F2-4B1438FE66BB}"/>
          </ac:spMkLst>
        </pc:spChg>
        <pc:graphicFrameChg chg="add mod modGraphic">
          <ac:chgData name="Eglė Lukoševičiūtė" userId="f890c65d41b72a5c" providerId="Windows Live" clId="Web-{FB21FE80-E139-4C18-8D1A-907802B96DD8}" dt="2023-03-09T18:15:52.196" v="3523" actId="20577"/>
          <ac:graphicFrameMkLst>
            <pc:docMk/>
            <pc:sldMk cId="3802984536" sldId="261"/>
            <ac:graphicFrameMk id="21" creationId="{64C38536-A8EC-C227-1616-288BC550B96B}"/>
          </ac:graphicFrameMkLst>
        </pc:graphicFrameChg>
        <pc:picChg chg="add del mod">
          <ac:chgData name="Eglė Lukoševičiūtė" userId="f890c65d41b72a5c" providerId="Windows Live" clId="Web-{FB21FE80-E139-4C18-8D1A-907802B96DD8}" dt="2023-03-09T16:30:23.849" v="1671"/>
          <ac:picMkLst>
            <pc:docMk/>
            <pc:sldMk cId="3802984536" sldId="261"/>
            <ac:picMk id="416" creationId="{52352FC9-E693-2E8B-533B-760642555279}"/>
          </ac:picMkLst>
        </pc:picChg>
        <pc:picChg chg="add mod">
          <ac:chgData name="Eglė Lukoševičiūtė" userId="f890c65d41b72a5c" providerId="Windows Live" clId="Web-{FB21FE80-E139-4C18-8D1A-907802B96DD8}" dt="2023-03-09T16:36:12.855" v="1675" actId="1076"/>
          <ac:picMkLst>
            <pc:docMk/>
            <pc:sldMk cId="3802984536" sldId="261"/>
            <ac:picMk id="417" creationId="{D6345EE7-F94A-4EFD-9278-B8AEB4FB8337}"/>
          </ac:picMkLst>
        </pc:picChg>
      </pc:sldChg>
      <pc:sldChg chg="addSp delSp modSp new mod ord setBg">
        <pc:chgData name="Eglė Lukoševičiūtė" userId="f890c65d41b72a5c" providerId="Windows Live" clId="Web-{FB21FE80-E139-4C18-8D1A-907802B96DD8}" dt="2023-03-09T14:45:34.720" v="510" actId="1076"/>
        <pc:sldMkLst>
          <pc:docMk/>
          <pc:sldMk cId="2595397443" sldId="262"/>
        </pc:sldMkLst>
        <pc:spChg chg="mod">
          <ac:chgData name="Eglė Lukoševičiūtė" userId="f890c65d41b72a5c" providerId="Windows Live" clId="Web-{FB21FE80-E139-4C18-8D1A-907802B96DD8}" dt="2023-03-09T14:12:42.476" v="56" actId="20577"/>
          <ac:spMkLst>
            <pc:docMk/>
            <pc:sldMk cId="2595397443" sldId="262"/>
            <ac:spMk id="2" creationId="{CC7226B7-A270-01A5-CA14-69C12DD1B079}"/>
          </ac:spMkLst>
        </pc:spChg>
        <pc:spChg chg="del mod">
          <ac:chgData name="Eglė Lukoševičiūtė" userId="f890c65d41b72a5c" providerId="Windows Live" clId="Web-{FB21FE80-E139-4C18-8D1A-907802B96DD8}" dt="2023-03-09T14:44:28.547" v="501"/>
          <ac:spMkLst>
            <pc:docMk/>
            <pc:sldMk cId="2595397443" sldId="262"/>
            <ac:spMk id="3" creationId="{F8A689D4-3CC9-D4C8-0678-AA6DD610B3BE}"/>
          </ac:spMkLst>
        </pc:spChg>
        <pc:spChg chg="add">
          <ac:chgData name="Eglė Lukoševičiūtė" userId="f890c65d41b72a5c" providerId="Windows Live" clId="Web-{FB21FE80-E139-4C18-8D1A-907802B96DD8}" dt="2023-03-09T14:12:01.694" v="38"/>
          <ac:spMkLst>
            <pc:docMk/>
            <pc:sldMk cId="2595397443" sldId="262"/>
            <ac:spMk id="8" creationId="{FAA3B297-9683-4E38-89FA-062C53E13F85}"/>
          </ac:spMkLst>
        </pc:spChg>
        <pc:spChg chg="add">
          <ac:chgData name="Eglė Lukoševičiūtė" userId="f890c65d41b72a5c" providerId="Windows Live" clId="Web-{FB21FE80-E139-4C18-8D1A-907802B96DD8}" dt="2023-03-09T14:12:01.694" v="38"/>
          <ac:spMkLst>
            <pc:docMk/>
            <pc:sldMk cId="2595397443" sldId="262"/>
            <ac:spMk id="10" creationId="{5B8D7907-8AB9-4E98-A576-1A13AECEDF3A}"/>
          </ac:spMkLst>
        </pc:spChg>
        <pc:graphicFrameChg chg="add mod modGraphic">
          <ac:chgData name="Eglė Lukoševičiūtė" userId="f890c65d41b72a5c" providerId="Windows Live" clId="Web-{FB21FE80-E139-4C18-8D1A-907802B96DD8}" dt="2023-03-09T14:45:12.110" v="508" actId="1076"/>
          <ac:graphicFrameMkLst>
            <pc:docMk/>
            <pc:sldMk cId="2595397443" sldId="262"/>
            <ac:graphicFrameMk id="12" creationId="{EE930CF6-E692-4721-149A-8C56199B3673}"/>
          </ac:graphicFrameMkLst>
        </pc:graphicFrameChg>
        <pc:picChg chg="add mod">
          <ac:chgData name="Eglė Lukoševičiūtė" userId="f890c65d41b72a5c" providerId="Windows Live" clId="Web-{FB21FE80-E139-4C18-8D1A-907802B96DD8}" dt="2023-03-09T14:45:34.720" v="510" actId="1076"/>
          <ac:picMkLst>
            <pc:docMk/>
            <pc:sldMk cId="2595397443" sldId="262"/>
            <ac:picMk id="4" creationId="{C38E4B2F-2F66-9B8F-7D2F-D3813206BA64}"/>
          </ac:picMkLst>
        </pc:picChg>
        <pc:picChg chg="add del mod">
          <ac:chgData name="Eglė Lukoševičiūtė" userId="f890c65d41b72a5c" providerId="Windows Live" clId="Web-{FB21FE80-E139-4C18-8D1A-907802B96DD8}" dt="2023-03-09T14:45:05.001" v="506"/>
          <ac:picMkLst>
            <pc:docMk/>
            <pc:sldMk cId="2595397443" sldId="262"/>
            <ac:picMk id="5" creationId="{FDA63578-00E4-E02E-827A-B7CA32999834}"/>
          </ac:picMkLst>
        </pc:picChg>
      </pc:sldChg>
      <pc:sldChg chg="addSp delSp modSp new mod setBg">
        <pc:chgData name="Eglė Lukoševičiūtė" userId="f890c65d41b72a5c" providerId="Windows Live" clId="Web-{FB21FE80-E139-4C18-8D1A-907802B96DD8}" dt="2023-03-09T14:37:44.207" v="460" actId="20577"/>
        <pc:sldMkLst>
          <pc:docMk/>
          <pc:sldMk cId="2951282450" sldId="263"/>
        </pc:sldMkLst>
        <pc:spChg chg="mod">
          <ac:chgData name="Eglė Lukoševičiūtė" userId="f890c65d41b72a5c" providerId="Windows Live" clId="Web-{FB21FE80-E139-4C18-8D1A-907802B96DD8}" dt="2023-03-09T14:17:58.579" v="110"/>
          <ac:spMkLst>
            <pc:docMk/>
            <pc:sldMk cId="2951282450" sldId="263"/>
            <ac:spMk id="2" creationId="{41F55BA3-0B2C-CF09-DF3B-A492EB0CB858}"/>
          </ac:spMkLst>
        </pc:spChg>
        <pc:spChg chg="mod ord">
          <ac:chgData name="Eglė Lukoševičiūtė" userId="f890c65d41b72a5c" providerId="Windows Live" clId="Web-{FB21FE80-E139-4C18-8D1A-907802B96DD8}" dt="2023-03-09T14:37:44.207" v="460" actId="20577"/>
          <ac:spMkLst>
            <pc:docMk/>
            <pc:sldMk cId="2951282450" sldId="263"/>
            <ac:spMk id="3" creationId="{065F72BE-C4C3-B34B-E223-2E911EF90C96}"/>
          </ac:spMkLst>
        </pc:spChg>
        <pc:spChg chg="add mod">
          <ac:chgData name="Eglė Lukoševičiūtė" userId="f890c65d41b72a5c" providerId="Windows Live" clId="Web-{FB21FE80-E139-4C18-8D1A-907802B96DD8}" dt="2023-03-09T14:19:25.769" v="124" actId="20577"/>
          <ac:spMkLst>
            <pc:docMk/>
            <pc:sldMk cId="2951282450" sldId="263"/>
            <ac:spMk id="5" creationId="{145D25F5-AAF4-74D5-F874-4429E4626C63}"/>
          </ac:spMkLst>
        </pc:spChg>
        <pc:spChg chg="add del">
          <ac:chgData name="Eglė Lukoševičiūtė" userId="f890c65d41b72a5c" providerId="Windows Live" clId="Web-{FB21FE80-E139-4C18-8D1A-907802B96DD8}" dt="2023-03-09T14:17:50.829" v="108"/>
          <ac:spMkLst>
            <pc:docMk/>
            <pc:sldMk cId="2951282450" sldId="263"/>
            <ac:spMk id="8" creationId="{FAA3B297-9683-4E38-89FA-062C53E13F85}"/>
          </ac:spMkLst>
        </pc:spChg>
        <pc:spChg chg="add del">
          <ac:chgData name="Eglė Lukoševičiūtė" userId="f890c65d41b72a5c" providerId="Windows Live" clId="Web-{FB21FE80-E139-4C18-8D1A-907802B96DD8}" dt="2023-03-09T14:17:50.829" v="108"/>
          <ac:spMkLst>
            <pc:docMk/>
            <pc:sldMk cId="2951282450" sldId="263"/>
            <ac:spMk id="10" creationId="{5B8D7907-8AB9-4E98-A576-1A13AECEDF3A}"/>
          </ac:spMkLst>
        </pc:spChg>
        <pc:spChg chg="add del">
          <ac:chgData name="Eglė Lukoševičiūtė" userId="f890c65d41b72a5c" providerId="Windows Live" clId="Web-{FB21FE80-E139-4C18-8D1A-907802B96DD8}" dt="2023-03-09T14:17:58.579" v="110"/>
          <ac:spMkLst>
            <pc:docMk/>
            <pc:sldMk cId="2951282450" sldId="263"/>
            <ac:spMk id="15" creationId="{9E10BDB4-64F2-477D-A03B-9F8352D5E02E}"/>
          </ac:spMkLst>
        </pc:spChg>
        <pc:spChg chg="add del">
          <ac:chgData name="Eglė Lukoševičiūtė" userId="f890c65d41b72a5c" providerId="Windows Live" clId="Web-{FB21FE80-E139-4C18-8D1A-907802B96DD8}" dt="2023-03-09T14:17:58.579" v="110"/>
          <ac:spMkLst>
            <pc:docMk/>
            <pc:sldMk cId="2951282450" sldId="263"/>
            <ac:spMk id="17" creationId="{823F9191-ED89-4F61-8B8F-97E567D96BA3}"/>
          </ac:spMkLst>
        </pc:spChg>
        <pc:spChg chg="add del">
          <ac:chgData name="Eglė Lukoševičiūtė" userId="f890c65d41b72a5c" providerId="Windows Live" clId="Web-{FB21FE80-E139-4C18-8D1A-907802B96DD8}" dt="2023-03-09T14:17:58.579" v="110"/>
          <ac:spMkLst>
            <pc:docMk/>
            <pc:sldMk cId="2951282450" sldId="263"/>
            <ac:spMk id="19" creationId="{887F59F2-5FBC-40CD-AD35-376AECE49EA6}"/>
          </ac:spMkLst>
        </pc:spChg>
        <pc:spChg chg="add del">
          <ac:chgData name="Eglė Lukoševičiūtė" userId="f890c65d41b72a5c" providerId="Windows Live" clId="Web-{FB21FE80-E139-4C18-8D1A-907802B96DD8}" dt="2023-03-09T14:17:58.579" v="110"/>
          <ac:spMkLst>
            <pc:docMk/>
            <pc:sldMk cId="2951282450" sldId="263"/>
            <ac:spMk id="21" creationId="{A133035C-46AF-4B6B-A264-C0D48C50BA93}"/>
          </ac:spMkLst>
        </pc:spChg>
        <pc:spChg chg="add">
          <ac:chgData name="Eglė Lukoševičiūtė" userId="f890c65d41b72a5c" providerId="Windows Live" clId="Web-{FB21FE80-E139-4C18-8D1A-907802B96DD8}" dt="2023-03-09T14:17:58.579" v="110"/>
          <ac:spMkLst>
            <pc:docMk/>
            <pc:sldMk cId="2951282450" sldId="263"/>
            <ac:spMk id="26" creationId="{34C0330F-1D4F-4552-B799-615DD237B6DE}"/>
          </ac:spMkLst>
        </pc:spChg>
        <pc:spChg chg="add">
          <ac:chgData name="Eglė Lukoševičiūtė" userId="f890c65d41b72a5c" providerId="Windows Live" clId="Web-{FB21FE80-E139-4C18-8D1A-907802B96DD8}" dt="2023-03-09T14:17:58.579" v="110"/>
          <ac:spMkLst>
            <pc:docMk/>
            <pc:sldMk cId="2951282450" sldId="263"/>
            <ac:spMk id="28" creationId="{92BE0106-0C20-465B-A1BE-0BAC2737B1AD}"/>
          </ac:spMkLst>
        </pc:spChg>
        <pc:spChg chg="add">
          <ac:chgData name="Eglė Lukoševičiūtė" userId="f890c65d41b72a5c" providerId="Windows Live" clId="Web-{FB21FE80-E139-4C18-8D1A-907802B96DD8}" dt="2023-03-09T14:17:58.579" v="110"/>
          <ac:spMkLst>
            <pc:docMk/>
            <pc:sldMk cId="2951282450" sldId="263"/>
            <ac:spMk id="30" creationId="{97B17300-4063-4FCF-8D7A-59C263BDAA2A}"/>
          </ac:spMkLst>
        </pc:spChg>
        <pc:picChg chg="add mod ord">
          <ac:chgData name="Eglė Lukoševičiūtė" userId="f890c65d41b72a5c" providerId="Windows Live" clId="Web-{FB21FE80-E139-4C18-8D1A-907802B96DD8}" dt="2023-03-09T14:17:58.579" v="110"/>
          <ac:picMkLst>
            <pc:docMk/>
            <pc:sldMk cId="2951282450" sldId="263"/>
            <ac:picMk id="4" creationId="{86D6B685-24BF-05A1-0E95-0E6EB56EC378}"/>
          </ac:picMkLst>
        </pc:picChg>
      </pc:sldChg>
      <pc:sldChg chg="addSp delSp modSp new mod setBg">
        <pc:chgData name="Eglė Lukoševičiūtė" userId="f890c65d41b72a5c" providerId="Windows Live" clId="Web-{FB21FE80-E139-4C18-8D1A-907802B96DD8}" dt="2023-03-09T14:52:44.498" v="740" actId="1076"/>
        <pc:sldMkLst>
          <pc:docMk/>
          <pc:sldMk cId="451921719" sldId="264"/>
        </pc:sldMkLst>
        <pc:spChg chg="mod">
          <ac:chgData name="Eglė Lukoševičiūtė" userId="f890c65d41b72a5c" providerId="Windows Live" clId="Web-{FB21FE80-E139-4C18-8D1A-907802B96DD8}" dt="2023-03-09T14:49:12.789" v="536" actId="20577"/>
          <ac:spMkLst>
            <pc:docMk/>
            <pc:sldMk cId="451921719" sldId="264"/>
            <ac:spMk id="2" creationId="{6D070989-D495-86BE-5F28-67B216F3B215}"/>
          </ac:spMkLst>
        </pc:spChg>
        <pc:spChg chg="mod">
          <ac:chgData name="Eglė Lukoševičiūtė" userId="f890c65d41b72a5c" providerId="Windows Live" clId="Web-{FB21FE80-E139-4C18-8D1A-907802B96DD8}" dt="2023-03-09T14:52:44.498" v="740" actId="1076"/>
          <ac:spMkLst>
            <pc:docMk/>
            <pc:sldMk cId="451921719" sldId="264"/>
            <ac:spMk id="3" creationId="{2860C6B9-B6B2-7AB5-EB1A-5D1B041F3D6B}"/>
          </ac:spMkLst>
        </pc:spChg>
        <pc:spChg chg="add del">
          <ac:chgData name="Eglė Lukoševičiūtė" userId="f890c65d41b72a5c" providerId="Windows Live" clId="Web-{FB21FE80-E139-4C18-8D1A-907802B96DD8}" dt="2023-03-09T14:52:39.326" v="739"/>
          <ac:spMkLst>
            <pc:docMk/>
            <pc:sldMk cId="451921719" sldId="264"/>
            <ac:spMk id="8" creationId="{FAA3B297-9683-4E38-89FA-062C53E13F85}"/>
          </ac:spMkLst>
        </pc:spChg>
        <pc:spChg chg="add del">
          <ac:chgData name="Eglė Lukoševičiūtė" userId="f890c65d41b72a5c" providerId="Windows Live" clId="Web-{FB21FE80-E139-4C18-8D1A-907802B96DD8}" dt="2023-03-09T14:52:39.326" v="739"/>
          <ac:spMkLst>
            <pc:docMk/>
            <pc:sldMk cId="451921719" sldId="264"/>
            <ac:spMk id="10" creationId="{5B8D7907-8AB9-4E98-A576-1A13AECEDF3A}"/>
          </ac:spMkLst>
        </pc:spChg>
        <pc:spChg chg="add">
          <ac:chgData name="Eglė Lukoševičiūtė" userId="f890c65d41b72a5c" providerId="Windows Live" clId="Web-{FB21FE80-E139-4C18-8D1A-907802B96DD8}" dt="2023-03-09T14:52:39.326" v="739"/>
          <ac:spMkLst>
            <pc:docMk/>
            <pc:sldMk cId="451921719" sldId="264"/>
            <ac:spMk id="15" creationId="{FAA3B297-9683-4E38-89FA-062C53E13F85}"/>
          </ac:spMkLst>
        </pc:spChg>
        <pc:spChg chg="add">
          <ac:chgData name="Eglė Lukoševičiūtė" userId="f890c65d41b72a5c" providerId="Windows Live" clId="Web-{FB21FE80-E139-4C18-8D1A-907802B96DD8}" dt="2023-03-09T14:52:39.326" v="739"/>
          <ac:spMkLst>
            <pc:docMk/>
            <pc:sldMk cId="451921719" sldId="264"/>
            <ac:spMk id="17" creationId="{5B8D7907-8AB9-4E98-A576-1A13AECEDF3A}"/>
          </ac:spMkLst>
        </pc:spChg>
      </pc:sldChg>
      <pc:sldChg chg="addSp delSp modSp new mod setBg">
        <pc:chgData name="Eglė Lukoševičiūtė" userId="f890c65d41b72a5c" providerId="Windows Live" clId="Web-{FB21FE80-E139-4C18-8D1A-907802B96DD8}" dt="2023-03-09T18:07:22.343" v="3436" actId="20577"/>
        <pc:sldMkLst>
          <pc:docMk/>
          <pc:sldMk cId="2444349916" sldId="265"/>
        </pc:sldMkLst>
        <pc:spChg chg="mod">
          <ac:chgData name="Eglė Lukoševičiūtė" userId="f890c65d41b72a5c" providerId="Windows Live" clId="Web-{FB21FE80-E139-4C18-8D1A-907802B96DD8}" dt="2023-03-09T18:07:22.343" v="3436" actId="20577"/>
          <ac:spMkLst>
            <pc:docMk/>
            <pc:sldMk cId="2444349916" sldId="265"/>
            <ac:spMk id="2" creationId="{B5F765E3-B527-3C7D-6476-48853B3E9905}"/>
          </ac:spMkLst>
        </pc:spChg>
        <pc:spChg chg="mod">
          <ac:chgData name="Eglė Lukoševičiūtė" userId="f890c65d41b72a5c" providerId="Windows Live" clId="Web-{FB21FE80-E139-4C18-8D1A-907802B96DD8}" dt="2023-03-09T14:45:53.440" v="514" actId="1076"/>
          <ac:spMkLst>
            <pc:docMk/>
            <pc:sldMk cId="2444349916" sldId="265"/>
            <ac:spMk id="3" creationId="{DC1F5A1A-DD35-EB4C-F7DC-F890AC030242}"/>
          </ac:spMkLst>
        </pc:spChg>
        <pc:spChg chg="add del">
          <ac:chgData name="Eglė Lukoševičiūtė" userId="f890c65d41b72a5c" providerId="Windows Live" clId="Web-{FB21FE80-E139-4C18-8D1A-907802B96DD8}" dt="2023-03-09T14:44:13.859" v="500"/>
          <ac:spMkLst>
            <pc:docMk/>
            <pc:sldMk cId="2444349916" sldId="265"/>
            <ac:spMk id="8" creationId="{FAA3B297-9683-4E38-89FA-062C53E13F85}"/>
          </ac:spMkLst>
        </pc:spChg>
        <pc:spChg chg="add del">
          <ac:chgData name="Eglė Lukoševičiūtė" userId="f890c65d41b72a5c" providerId="Windows Live" clId="Web-{FB21FE80-E139-4C18-8D1A-907802B96DD8}" dt="2023-03-09T14:44:13.859" v="500"/>
          <ac:spMkLst>
            <pc:docMk/>
            <pc:sldMk cId="2444349916" sldId="265"/>
            <ac:spMk id="10" creationId="{5B8D7907-8AB9-4E98-A576-1A13AECEDF3A}"/>
          </ac:spMkLst>
        </pc:spChg>
        <pc:spChg chg="add del">
          <ac:chgData name="Eglė Lukoševičiūtė" userId="f890c65d41b72a5c" providerId="Windows Live" clId="Web-{FB21FE80-E139-4C18-8D1A-907802B96DD8}" dt="2023-03-09T14:45:48.049" v="513"/>
          <ac:spMkLst>
            <pc:docMk/>
            <pc:sldMk cId="2444349916" sldId="265"/>
            <ac:spMk id="15" creationId="{F420BC5C-C418-4843-B04B-6918968D0982}"/>
          </ac:spMkLst>
        </pc:spChg>
        <pc:spChg chg="add del">
          <ac:chgData name="Eglė Lukoševičiūtė" userId="f890c65d41b72a5c" providerId="Windows Live" clId="Web-{FB21FE80-E139-4C18-8D1A-907802B96DD8}" dt="2023-03-09T14:45:48.049" v="513"/>
          <ac:spMkLst>
            <pc:docMk/>
            <pc:sldMk cId="2444349916" sldId="265"/>
            <ac:spMk id="17" creationId="{92BE0106-0C20-465B-A1BE-0BAC2737B1AD}"/>
          </ac:spMkLst>
        </pc:spChg>
        <pc:spChg chg="add">
          <ac:chgData name="Eglė Lukoševičiūtė" userId="f890c65d41b72a5c" providerId="Windows Live" clId="Web-{FB21FE80-E139-4C18-8D1A-907802B96DD8}" dt="2023-03-09T14:45:48.049" v="513"/>
          <ac:spMkLst>
            <pc:docMk/>
            <pc:sldMk cId="2444349916" sldId="265"/>
            <ac:spMk id="22" creationId="{34C0330F-1D4F-4552-B799-615DD237B6DE}"/>
          </ac:spMkLst>
        </pc:spChg>
        <pc:spChg chg="add">
          <ac:chgData name="Eglė Lukoševičiūtė" userId="f890c65d41b72a5c" providerId="Windows Live" clId="Web-{FB21FE80-E139-4C18-8D1A-907802B96DD8}" dt="2023-03-09T14:45:48.049" v="513"/>
          <ac:spMkLst>
            <pc:docMk/>
            <pc:sldMk cId="2444349916" sldId="265"/>
            <ac:spMk id="24" creationId="{92BE0106-0C20-465B-A1BE-0BAC2737B1AD}"/>
          </ac:spMkLst>
        </pc:spChg>
        <pc:spChg chg="add">
          <ac:chgData name="Eglė Lukoševičiūtė" userId="f890c65d41b72a5c" providerId="Windows Live" clId="Web-{FB21FE80-E139-4C18-8D1A-907802B96DD8}" dt="2023-03-09T14:45:48.049" v="513"/>
          <ac:spMkLst>
            <pc:docMk/>
            <pc:sldMk cId="2444349916" sldId="265"/>
            <ac:spMk id="26" creationId="{97B17300-4063-4FCF-8D7A-59C263BDAA2A}"/>
          </ac:spMkLst>
        </pc:spChg>
        <pc:picChg chg="add mod">
          <ac:chgData name="Eglė Lukoševičiūtė" userId="f890c65d41b72a5c" providerId="Windows Live" clId="Web-{FB21FE80-E139-4C18-8D1A-907802B96DD8}" dt="2023-03-09T14:45:48.049" v="513"/>
          <ac:picMkLst>
            <pc:docMk/>
            <pc:sldMk cId="2444349916" sldId="265"/>
            <ac:picMk id="4" creationId="{8935A84A-D733-D086-5910-51176EF9EE03}"/>
          </ac:picMkLst>
        </pc:picChg>
      </pc:sldChg>
      <pc:sldChg chg="addSp delSp modSp new mod setBg">
        <pc:chgData name="Eglė Lukoševičiūtė" userId="f890c65d41b72a5c" providerId="Windows Live" clId="Web-{FB21FE80-E139-4C18-8D1A-907802B96DD8}" dt="2023-03-09T15:06:14.491" v="812" actId="20577"/>
        <pc:sldMkLst>
          <pc:docMk/>
          <pc:sldMk cId="1024051798" sldId="266"/>
        </pc:sldMkLst>
        <pc:spChg chg="mod">
          <ac:chgData name="Eglė Lukoševičiūtė" userId="f890c65d41b72a5c" providerId="Windows Live" clId="Web-{FB21FE80-E139-4C18-8D1A-907802B96DD8}" dt="2023-03-09T15:06:02.318" v="810" actId="1076"/>
          <ac:spMkLst>
            <pc:docMk/>
            <pc:sldMk cId="1024051798" sldId="266"/>
            <ac:spMk id="2" creationId="{A5366623-7950-F5B3-1A43-7BC6EFFE3722}"/>
          </ac:spMkLst>
        </pc:spChg>
        <pc:spChg chg="mod">
          <ac:chgData name="Eglė Lukoševičiūtė" userId="f890c65d41b72a5c" providerId="Windows Live" clId="Web-{FB21FE80-E139-4C18-8D1A-907802B96DD8}" dt="2023-03-09T15:06:14.491" v="812" actId="20577"/>
          <ac:spMkLst>
            <pc:docMk/>
            <pc:sldMk cId="1024051798" sldId="266"/>
            <ac:spMk id="3" creationId="{07A79E9D-F174-1EA9-A2BD-02B748435DE9}"/>
          </ac:spMkLst>
        </pc:spChg>
        <pc:spChg chg="add del">
          <ac:chgData name="Eglė Lukoševičiūtė" userId="f890c65d41b72a5c" providerId="Windows Live" clId="Web-{FB21FE80-E139-4C18-8D1A-907802B96DD8}" dt="2023-03-09T15:05:14.801" v="799"/>
          <ac:spMkLst>
            <pc:docMk/>
            <pc:sldMk cId="1024051798" sldId="266"/>
            <ac:spMk id="8" creationId="{FAA3B297-9683-4E38-89FA-062C53E13F85}"/>
          </ac:spMkLst>
        </pc:spChg>
        <pc:spChg chg="add del">
          <ac:chgData name="Eglė Lukoševičiūtė" userId="f890c65d41b72a5c" providerId="Windows Live" clId="Web-{FB21FE80-E139-4C18-8D1A-907802B96DD8}" dt="2023-03-09T15:05:14.801" v="799"/>
          <ac:spMkLst>
            <pc:docMk/>
            <pc:sldMk cId="1024051798" sldId="266"/>
            <ac:spMk id="10" creationId="{5B8D7907-8AB9-4E98-A576-1A13AECEDF3A}"/>
          </ac:spMkLst>
        </pc:spChg>
        <pc:spChg chg="add">
          <ac:chgData name="Eglė Lukoševičiūtė" userId="f890c65d41b72a5c" providerId="Windows Live" clId="Web-{FB21FE80-E139-4C18-8D1A-907802B96DD8}" dt="2023-03-09T15:05:14.801" v="799"/>
          <ac:spMkLst>
            <pc:docMk/>
            <pc:sldMk cId="1024051798" sldId="266"/>
            <ac:spMk id="15" creationId="{34C0330F-1D4F-4552-B799-615DD237B6DE}"/>
          </ac:spMkLst>
        </pc:spChg>
        <pc:spChg chg="add">
          <ac:chgData name="Eglė Lukoševičiūtė" userId="f890c65d41b72a5c" providerId="Windows Live" clId="Web-{FB21FE80-E139-4C18-8D1A-907802B96DD8}" dt="2023-03-09T15:05:14.801" v="799"/>
          <ac:spMkLst>
            <pc:docMk/>
            <pc:sldMk cId="1024051798" sldId="266"/>
            <ac:spMk id="17" creationId="{450C084C-2967-474A-B5F9-270F1FB43643}"/>
          </ac:spMkLst>
        </pc:spChg>
        <pc:spChg chg="add">
          <ac:chgData name="Eglė Lukoševičiūtė" userId="f890c65d41b72a5c" providerId="Windows Live" clId="Web-{FB21FE80-E139-4C18-8D1A-907802B96DD8}" dt="2023-03-09T15:05:14.801" v="799"/>
          <ac:spMkLst>
            <pc:docMk/>
            <pc:sldMk cId="1024051798" sldId="266"/>
            <ac:spMk id="19" creationId="{92BE0106-0C20-465B-A1BE-0BAC2737B1AD}"/>
          </ac:spMkLst>
        </pc:spChg>
        <pc:picChg chg="add mod">
          <ac:chgData name="Eglė Lukoševičiūtė" userId="f890c65d41b72a5c" providerId="Windows Live" clId="Web-{FB21FE80-E139-4C18-8D1A-907802B96DD8}" dt="2023-03-09T15:05:14.801" v="799"/>
          <ac:picMkLst>
            <pc:docMk/>
            <pc:sldMk cId="1024051798" sldId="266"/>
            <ac:picMk id="4" creationId="{328020B3-83D1-7223-0036-34AD4321A453}"/>
          </ac:picMkLst>
        </pc:picChg>
      </pc:sldChg>
      <pc:sldChg chg="addSp delSp modSp new mod setBg">
        <pc:chgData name="Eglė Lukoševičiūtė" userId="f890c65d41b72a5c" providerId="Windows Live" clId="Web-{FB21FE80-E139-4C18-8D1A-907802B96DD8}" dt="2023-03-09T14:55:38.347" v="751"/>
        <pc:sldMkLst>
          <pc:docMk/>
          <pc:sldMk cId="4111430507" sldId="267"/>
        </pc:sldMkLst>
        <pc:spChg chg="mod">
          <ac:chgData name="Eglė Lukoševičiūtė" userId="f890c65d41b72a5c" providerId="Windows Live" clId="Web-{FB21FE80-E139-4C18-8D1A-907802B96DD8}" dt="2023-03-09T14:55:38.347" v="751"/>
          <ac:spMkLst>
            <pc:docMk/>
            <pc:sldMk cId="4111430507" sldId="267"/>
            <ac:spMk id="2" creationId="{0682EAAF-6386-C6F8-4F5A-8DDD3B9883CD}"/>
          </ac:spMkLst>
        </pc:spChg>
        <pc:spChg chg="mod">
          <ac:chgData name="Eglė Lukoševičiūtė" userId="f890c65d41b72a5c" providerId="Windows Live" clId="Web-{FB21FE80-E139-4C18-8D1A-907802B96DD8}" dt="2023-03-09T14:55:38.347" v="751"/>
          <ac:spMkLst>
            <pc:docMk/>
            <pc:sldMk cId="4111430507" sldId="267"/>
            <ac:spMk id="3" creationId="{15AE4DD2-5B15-FBEC-B66C-57FEB7577703}"/>
          </ac:spMkLst>
        </pc:spChg>
        <pc:spChg chg="add del">
          <ac:chgData name="Eglė Lukoševičiūtė" userId="f890c65d41b72a5c" providerId="Windows Live" clId="Web-{FB21FE80-E139-4C18-8D1A-907802B96DD8}" dt="2023-03-09T14:55:38.347" v="751"/>
          <ac:spMkLst>
            <pc:docMk/>
            <pc:sldMk cId="4111430507" sldId="267"/>
            <ac:spMk id="8" creationId="{FAA3B297-9683-4E38-89FA-062C53E13F85}"/>
          </ac:spMkLst>
        </pc:spChg>
        <pc:spChg chg="add del">
          <ac:chgData name="Eglė Lukoševičiūtė" userId="f890c65d41b72a5c" providerId="Windows Live" clId="Web-{FB21FE80-E139-4C18-8D1A-907802B96DD8}" dt="2023-03-09T14:55:38.347" v="751"/>
          <ac:spMkLst>
            <pc:docMk/>
            <pc:sldMk cId="4111430507" sldId="267"/>
            <ac:spMk id="10" creationId="{5B8D7907-8AB9-4E98-A576-1A13AECEDF3A}"/>
          </ac:spMkLst>
        </pc:spChg>
        <pc:spChg chg="add">
          <ac:chgData name="Eglė Lukoševičiūtė" userId="f890c65d41b72a5c" providerId="Windows Live" clId="Web-{FB21FE80-E139-4C18-8D1A-907802B96DD8}" dt="2023-03-09T14:55:38.347" v="751"/>
          <ac:spMkLst>
            <pc:docMk/>
            <pc:sldMk cId="4111430507" sldId="267"/>
            <ac:spMk id="15" creationId="{34C0330F-1D4F-4552-B799-615DD237B6DE}"/>
          </ac:spMkLst>
        </pc:spChg>
        <pc:spChg chg="add">
          <ac:chgData name="Eglė Lukoševičiūtė" userId="f890c65d41b72a5c" providerId="Windows Live" clId="Web-{FB21FE80-E139-4C18-8D1A-907802B96DD8}" dt="2023-03-09T14:55:38.347" v="751"/>
          <ac:spMkLst>
            <pc:docMk/>
            <pc:sldMk cId="4111430507" sldId="267"/>
            <ac:spMk id="17" creationId="{92BE0106-0C20-465B-A1BE-0BAC2737B1AD}"/>
          </ac:spMkLst>
        </pc:spChg>
        <pc:spChg chg="add">
          <ac:chgData name="Eglė Lukoševičiūtė" userId="f890c65d41b72a5c" providerId="Windows Live" clId="Web-{FB21FE80-E139-4C18-8D1A-907802B96DD8}" dt="2023-03-09T14:55:38.347" v="751"/>
          <ac:spMkLst>
            <pc:docMk/>
            <pc:sldMk cId="4111430507" sldId="267"/>
            <ac:spMk id="19" creationId="{97B17300-4063-4FCF-8D7A-59C263BDAA2A}"/>
          </ac:spMkLst>
        </pc:spChg>
        <pc:picChg chg="add mod">
          <ac:chgData name="Eglė Lukoševičiūtė" userId="f890c65d41b72a5c" providerId="Windows Live" clId="Web-{FB21FE80-E139-4C18-8D1A-907802B96DD8}" dt="2023-03-09T14:55:38.347" v="751"/>
          <ac:picMkLst>
            <pc:docMk/>
            <pc:sldMk cId="4111430507" sldId="267"/>
            <ac:picMk id="4" creationId="{03191875-944B-EFD6-2C8D-4362FEB422AC}"/>
          </ac:picMkLst>
        </pc:picChg>
      </pc:sldChg>
      <pc:sldChg chg="addSp modSp new mod setBg">
        <pc:chgData name="Eglė Lukoševičiūtė" userId="f890c65d41b72a5c" providerId="Windows Live" clId="Web-{FB21FE80-E139-4C18-8D1A-907802B96DD8}" dt="2023-03-09T14:58:10.539" v="765" actId="1076"/>
        <pc:sldMkLst>
          <pc:docMk/>
          <pc:sldMk cId="2756099001" sldId="268"/>
        </pc:sldMkLst>
        <pc:spChg chg="mod">
          <ac:chgData name="Eglė Lukoševičiūtė" userId="f890c65d41b72a5c" providerId="Windows Live" clId="Web-{FB21FE80-E139-4C18-8D1A-907802B96DD8}" dt="2023-03-09T14:57:14.725" v="755" actId="20577"/>
          <ac:spMkLst>
            <pc:docMk/>
            <pc:sldMk cId="2756099001" sldId="268"/>
            <ac:spMk id="2" creationId="{5CF370C4-DB70-565E-BF0E-B8CD4A4CA74F}"/>
          </ac:spMkLst>
        </pc:spChg>
        <pc:spChg chg="mod">
          <ac:chgData name="Eglė Lukoševičiūtė" userId="f890c65d41b72a5c" providerId="Windows Live" clId="Web-{FB21FE80-E139-4C18-8D1A-907802B96DD8}" dt="2023-03-09T14:57:36.585" v="759" actId="20577"/>
          <ac:spMkLst>
            <pc:docMk/>
            <pc:sldMk cId="2756099001" sldId="268"/>
            <ac:spMk id="3" creationId="{4B68FAC3-775E-CA3F-5DE8-6E2984CE837D}"/>
          </ac:spMkLst>
        </pc:spChg>
        <pc:spChg chg="add">
          <ac:chgData name="Eglė Lukoševičiūtė" userId="f890c65d41b72a5c" providerId="Windows Live" clId="Web-{FB21FE80-E139-4C18-8D1A-907802B96DD8}" dt="2023-03-09T14:57:00.584" v="753"/>
          <ac:spMkLst>
            <pc:docMk/>
            <pc:sldMk cId="2756099001" sldId="268"/>
            <ac:spMk id="8" creationId="{FAA3B297-9683-4E38-89FA-062C53E13F85}"/>
          </ac:spMkLst>
        </pc:spChg>
        <pc:spChg chg="add">
          <ac:chgData name="Eglė Lukoševičiūtė" userId="f890c65d41b72a5c" providerId="Windows Live" clId="Web-{FB21FE80-E139-4C18-8D1A-907802B96DD8}" dt="2023-03-09T14:57:00.584" v="753"/>
          <ac:spMkLst>
            <pc:docMk/>
            <pc:sldMk cId="2756099001" sldId="268"/>
            <ac:spMk id="10" creationId="{5B8D7907-8AB9-4E98-A576-1A13AECEDF3A}"/>
          </ac:spMkLst>
        </pc:spChg>
        <pc:picChg chg="add mod">
          <ac:chgData name="Eglė Lukoševičiūtė" userId="f890c65d41b72a5c" providerId="Windows Live" clId="Web-{FB21FE80-E139-4C18-8D1A-907802B96DD8}" dt="2023-03-09T14:58:10.539" v="765" actId="1076"/>
          <ac:picMkLst>
            <pc:docMk/>
            <pc:sldMk cId="2756099001" sldId="268"/>
            <ac:picMk id="4" creationId="{E66B06F4-0E3C-12FC-B249-7C10464F6E7F}"/>
          </ac:picMkLst>
        </pc:picChg>
      </pc:sldChg>
      <pc:sldChg chg="addSp modSp new mod setBg">
        <pc:chgData name="Eglė Lukoševičiūtė" userId="f890c65d41b72a5c" providerId="Windows Live" clId="Web-{FB21FE80-E139-4C18-8D1A-907802B96DD8}" dt="2023-03-09T15:10:59.796" v="841" actId="1076"/>
        <pc:sldMkLst>
          <pc:docMk/>
          <pc:sldMk cId="2242859408" sldId="269"/>
        </pc:sldMkLst>
        <pc:spChg chg="mod">
          <ac:chgData name="Eglė Lukoševičiūtė" userId="f890c65d41b72a5c" providerId="Windows Live" clId="Web-{FB21FE80-E139-4C18-8D1A-907802B96DD8}" dt="2023-03-09T15:10:16.435" v="831" actId="20577"/>
          <ac:spMkLst>
            <pc:docMk/>
            <pc:sldMk cId="2242859408" sldId="269"/>
            <ac:spMk id="2" creationId="{55626AF1-80AE-6838-5DB3-9AF3A7D8BF9C}"/>
          </ac:spMkLst>
        </pc:spChg>
        <pc:spChg chg="mod">
          <ac:chgData name="Eglė Lukoševičiūtė" userId="f890c65d41b72a5c" providerId="Windows Live" clId="Web-{FB21FE80-E139-4C18-8D1A-907802B96DD8}" dt="2023-03-09T15:10:37.920" v="834" actId="1076"/>
          <ac:spMkLst>
            <pc:docMk/>
            <pc:sldMk cId="2242859408" sldId="269"/>
            <ac:spMk id="3" creationId="{820498DA-CF8A-70B0-653F-10D71B667694}"/>
          </ac:spMkLst>
        </pc:spChg>
        <pc:spChg chg="add">
          <ac:chgData name="Eglė Lukoševičiūtė" userId="f890c65d41b72a5c" providerId="Windows Live" clId="Web-{FB21FE80-E139-4C18-8D1A-907802B96DD8}" dt="2023-03-09T15:08:39.620" v="814"/>
          <ac:spMkLst>
            <pc:docMk/>
            <pc:sldMk cId="2242859408" sldId="269"/>
            <ac:spMk id="8" creationId="{FAA3B297-9683-4E38-89FA-062C53E13F85}"/>
          </ac:spMkLst>
        </pc:spChg>
        <pc:spChg chg="add">
          <ac:chgData name="Eglė Lukoševičiūtė" userId="f890c65d41b72a5c" providerId="Windows Live" clId="Web-{FB21FE80-E139-4C18-8D1A-907802B96DD8}" dt="2023-03-09T15:08:39.620" v="814"/>
          <ac:spMkLst>
            <pc:docMk/>
            <pc:sldMk cId="2242859408" sldId="269"/>
            <ac:spMk id="10" creationId="{5B8D7907-8AB9-4E98-A576-1A13AECEDF3A}"/>
          </ac:spMkLst>
        </pc:spChg>
        <pc:picChg chg="add mod">
          <ac:chgData name="Eglė Lukoševičiūtė" userId="f890c65d41b72a5c" providerId="Windows Live" clId="Web-{FB21FE80-E139-4C18-8D1A-907802B96DD8}" dt="2023-03-09T15:10:59.796" v="841" actId="1076"/>
          <ac:picMkLst>
            <pc:docMk/>
            <pc:sldMk cId="2242859408" sldId="269"/>
            <ac:picMk id="4" creationId="{570A4B0B-47D8-AD39-7709-A0715C994D4C}"/>
          </ac:picMkLst>
        </pc:picChg>
      </pc:sldChg>
      <pc:sldChg chg="addSp delSp modSp new mod setBg">
        <pc:chgData name="Eglė Lukoševičiūtė" userId="f890c65d41b72a5c" providerId="Windows Live" clId="Web-{FB21FE80-E139-4C18-8D1A-907802B96DD8}" dt="2023-03-09T16:42:30.487" v="1683" actId="1076"/>
        <pc:sldMkLst>
          <pc:docMk/>
          <pc:sldMk cId="2707564772" sldId="270"/>
        </pc:sldMkLst>
        <pc:spChg chg="mod">
          <ac:chgData name="Eglė Lukoševičiūtė" userId="f890c65d41b72a5c" providerId="Windows Live" clId="Web-{FB21FE80-E139-4C18-8D1A-907802B96DD8}" dt="2023-03-09T15:58:02.049" v="1266" actId="1076"/>
          <ac:spMkLst>
            <pc:docMk/>
            <pc:sldMk cId="2707564772" sldId="270"/>
            <ac:spMk id="2" creationId="{BA0BC64B-477C-F1CF-DFC9-5861CF8C3DF0}"/>
          </ac:spMkLst>
        </pc:spChg>
        <pc:spChg chg="del mod">
          <ac:chgData name="Eglė Lukoševičiūtė" userId="f890c65d41b72a5c" providerId="Windows Live" clId="Web-{FB21FE80-E139-4C18-8D1A-907802B96DD8}" dt="2023-03-09T16:14:33.285" v="1598"/>
          <ac:spMkLst>
            <pc:docMk/>
            <pc:sldMk cId="2707564772" sldId="270"/>
            <ac:spMk id="3" creationId="{DCC65214-84C8-4E98-DA7D-CBC39401213E}"/>
          </ac:spMkLst>
        </pc:spChg>
        <pc:spChg chg="add">
          <ac:chgData name="Eglė Lukoševičiūtė" userId="f890c65d41b72a5c" providerId="Windows Live" clId="Web-{FB21FE80-E139-4C18-8D1A-907802B96DD8}" dt="2023-03-09T15:15:05.271" v="843"/>
          <ac:spMkLst>
            <pc:docMk/>
            <pc:sldMk cId="2707564772" sldId="270"/>
            <ac:spMk id="8" creationId="{F420BC5C-C418-4843-B04B-6918968D0982}"/>
          </ac:spMkLst>
        </pc:spChg>
        <pc:spChg chg="add">
          <ac:chgData name="Eglė Lukoševičiūtė" userId="f890c65d41b72a5c" providerId="Windows Live" clId="Web-{FB21FE80-E139-4C18-8D1A-907802B96DD8}" dt="2023-03-09T15:15:05.271" v="843"/>
          <ac:spMkLst>
            <pc:docMk/>
            <pc:sldMk cId="2707564772" sldId="270"/>
            <ac:spMk id="10" creationId="{92BE0106-0C20-465B-A1BE-0BAC2737B1AD}"/>
          </ac:spMkLst>
        </pc:spChg>
        <pc:graphicFrameChg chg="add mod">
          <ac:chgData name="Eglė Lukoševičiūtė" userId="f890c65d41b72a5c" providerId="Windows Live" clId="Web-{FB21FE80-E139-4C18-8D1A-907802B96DD8}" dt="2023-03-09T16:14:54.739" v="1602" actId="1076"/>
          <ac:graphicFrameMkLst>
            <pc:docMk/>
            <pc:sldMk cId="2707564772" sldId="270"/>
            <ac:graphicFrameMk id="12" creationId="{9CF88AAA-34E0-9FD7-346B-831742884996}"/>
          </ac:graphicFrameMkLst>
        </pc:graphicFrameChg>
        <pc:picChg chg="add del mod">
          <ac:chgData name="Eglė Lukoševičiūtė" userId="f890c65d41b72a5c" providerId="Windows Live" clId="Web-{FB21FE80-E139-4C18-8D1A-907802B96DD8}" dt="2023-03-09T16:36:51.481" v="1680"/>
          <ac:picMkLst>
            <pc:docMk/>
            <pc:sldMk cId="2707564772" sldId="270"/>
            <ac:picMk id="4" creationId="{5770DAF7-7DBA-070C-9B53-3042A6014A3C}"/>
          </ac:picMkLst>
        </pc:picChg>
        <pc:picChg chg="add mod">
          <ac:chgData name="Eglė Lukoševičiūtė" userId="f890c65d41b72a5c" providerId="Windows Live" clId="Web-{FB21FE80-E139-4C18-8D1A-907802B96DD8}" dt="2023-03-09T16:42:30.487" v="1683" actId="1076"/>
          <ac:picMkLst>
            <pc:docMk/>
            <pc:sldMk cId="2707564772" sldId="270"/>
            <ac:picMk id="68" creationId="{5F75F985-6646-ABA4-6AAF-7F08C9C9DA47}"/>
          </ac:picMkLst>
        </pc:picChg>
      </pc:sldChg>
      <pc:sldChg chg="addSp delSp modSp new mod setBg">
        <pc:chgData name="Eglė Lukoševičiūtė" userId="f890c65d41b72a5c" providerId="Windows Live" clId="Web-{FB21FE80-E139-4C18-8D1A-907802B96DD8}" dt="2023-03-09T16:52:24.545" v="1799" actId="1076"/>
        <pc:sldMkLst>
          <pc:docMk/>
          <pc:sldMk cId="1745461161" sldId="271"/>
        </pc:sldMkLst>
        <pc:spChg chg="mod">
          <ac:chgData name="Eglė Lukoševičiūtė" userId="f890c65d41b72a5c" providerId="Windows Live" clId="Web-{FB21FE80-E139-4C18-8D1A-907802B96DD8}" dt="2023-03-09T16:51:32.919" v="1787"/>
          <ac:spMkLst>
            <pc:docMk/>
            <pc:sldMk cId="1745461161" sldId="271"/>
            <ac:spMk id="2" creationId="{22924DE5-C4EC-C94D-14CA-3260300F834E}"/>
          </ac:spMkLst>
        </pc:spChg>
        <pc:spChg chg="mod">
          <ac:chgData name="Eglė Lukoševičiūtė" userId="f890c65d41b72a5c" providerId="Windows Live" clId="Web-{FB21FE80-E139-4C18-8D1A-907802B96DD8}" dt="2023-03-09T16:52:24.545" v="1799" actId="1076"/>
          <ac:spMkLst>
            <pc:docMk/>
            <pc:sldMk cId="1745461161" sldId="271"/>
            <ac:spMk id="3" creationId="{C5B58DFE-E7FC-2ACB-F7C8-EFF604EEE8E4}"/>
          </ac:spMkLst>
        </pc:spChg>
        <pc:spChg chg="add del">
          <ac:chgData name="Eglė Lukoševičiūtė" userId="f890c65d41b72a5c" providerId="Windows Live" clId="Web-{FB21FE80-E139-4C18-8D1A-907802B96DD8}" dt="2023-03-09T16:51:32.919" v="1787"/>
          <ac:spMkLst>
            <pc:docMk/>
            <pc:sldMk cId="1745461161" sldId="271"/>
            <ac:spMk id="8" creationId="{FAA3B297-9683-4E38-89FA-062C53E13F85}"/>
          </ac:spMkLst>
        </pc:spChg>
        <pc:spChg chg="add del">
          <ac:chgData name="Eglė Lukoševičiūtė" userId="f890c65d41b72a5c" providerId="Windows Live" clId="Web-{FB21FE80-E139-4C18-8D1A-907802B96DD8}" dt="2023-03-09T16:51:32.919" v="1787"/>
          <ac:spMkLst>
            <pc:docMk/>
            <pc:sldMk cId="1745461161" sldId="271"/>
            <ac:spMk id="10" creationId="{5B8D7907-8AB9-4E98-A576-1A13AECEDF3A}"/>
          </ac:spMkLst>
        </pc:spChg>
        <pc:spChg chg="add">
          <ac:chgData name="Eglė Lukoševičiūtė" userId="f890c65d41b72a5c" providerId="Windows Live" clId="Web-{FB21FE80-E139-4C18-8D1A-907802B96DD8}" dt="2023-03-09T16:51:32.919" v="1787"/>
          <ac:spMkLst>
            <pc:docMk/>
            <pc:sldMk cId="1745461161" sldId="271"/>
            <ac:spMk id="15" creationId="{34C0330F-1D4F-4552-B799-615DD237B6DE}"/>
          </ac:spMkLst>
        </pc:spChg>
        <pc:spChg chg="add">
          <ac:chgData name="Eglė Lukoševičiūtė" userId="f890c65d41b72a5c" providerId="Windows Live" clId="Web-{FB21FE80-E139-4C18-8D1A-907802B96DD8}" dt="2023-03-09T16:51:32.919" v="1787"/>
          <ac:spMkLst>
            <pc:docMk/>
            <pc:sldMk cId="1745461161" sldId="271"/>
            <ac:spMk id="17" creationId="{92BE0106-0C20-465B-A1BE-0BAC2737B1AD}"/>
          </ac:spMkLst>
        </pc:spChg>
        <pc:spChg chg="add">
          <ac:chgData name="Eglė Lukoševičiūtė" userId="f890c65d41b72a5c" providerId="Windows Live" clId="Web-{FB21FE80-E139-4C18-8D1A-907802B96DD8}" dt="2023-03-09T16:51:32.919" v="1787"/>
          <ac:spMkLst>
            <pc:docMk/>
            <pc:sldMk cId="1745461161" sldId="271"/>
            <ac:spMk id="19" creationId="{97B17300-4063-4FCF-8D7A-59C263BDAA2A}"/>
          </ac:spMkLst>
        </pc:spChg>
        <pc:picChg chg="add mod">
          <ac:chgData name="Eglė Lukoševičiūtė" userId="f890c65d41b72a5c" providerId="Windows Live" clId="Web-{FB21FE80-E139-4C18-8D1A-907802B96DD8}" dt="2023-03-09T16:51:32.919" v="1787"/>
          <ac:picMkLst>
            <pc:docMk/>
            <pc:sldMk cId="1745461161" sldId="271"/>
            <ac:picMk id="4" creationId="{53AADF6D-5B21-ECEB-8DDE-B2B202714930}"/>
          </ac:picMkLst>
        </pc:picChg>
      </pc:sldChg>
      <pc:sldChg chg="addSp delSp modSp new mod setBg addAnim">
        <pc:chgData name="Eglė Lukoševičiūtė" userId="f890c65d41b72a5c" providerId="Windows Live" clId="Web-{FB21FE80-E139-4C18-8D1A-907802B96DD8}" dt="2023-03-09T17:40:33.674" v="3105" actId="20577"/>
        <pc:sldMkLst>
          <pc:docMk/>
          <pc:sldMk cId="3659260241" sldId="272"/>
        </pc:sldMkLst>
        <pc:spChg chg="mod">
          <ac:chgData name="Eglė Lukoševičiūtė" userId="f890c65d41b72a5c" providerId="Windows Live" clId="Web-{FB21FE80-E139-4C18-8D1A-907802B96DD8}" dt="2023-03-09T17:40:33.674" v="3105" actId="20577"/>
          <ac:spMkLst>
            <pc:docMk/>
            <pc:sldMk cId="3659260241" sldId="272"/>
            <ac:spMk id="2" creationId="{4FFB3537-D5CD-3789-FABB-D17EDED8EA66}"/>
          </ac:spMkLst>
        </pc:spChg>
        <pc:spChg chg="del mod">
          <ac:chgData name="Eglė Lukoševičiūtė" userId="f890c65d41b72a5c" providerId="Windows Live" clId="Web-{FB21FE80-E139-4C18-8D1A-907802B96DD8}" dt="2023-03-09T16:55:16.595" v="1821"/>
          <ac:spMkLst>
            <pc:docMk/>
            <pc:sldMk cId="3659260241" sldId="272"/>
            <ac:spMk id="3" creationId="{F729BC3D-881A-BC15-25E8-65F561D336B5}"/>
          </ac:spMkLst>
        </pc:spChg>
        <pc:spChg chg="add mod">
          <ac:chgData name="Eglė Lukoševičiūtė" userId="f890c65d41b72a5c" providerId="Windows Live" clId="Web-{FB21FE80-E139-4C18-8D1A-907802B96DD8}" dt="2023-03-09T17:14:17.740" v="2444" actId="20577"/>
          <ac:spMkLst>
            <pc:docMk/>
            <pc:sldMk cId="3659260241" sldId="272"/>
            <ac:spMk id="4" creationId="{2EF79888-C4DB-7879-8FCF-6D62D1E80AF1}"/>
          </ac:spMkLst>
        </pc:spChg>
        <pc:spChg chg="add del">
          <ac:chgData name="Eglė Lukoševičiūtė" userId="f890c65d41b72a5c" providerId="Windows Live" clId="Web-{FB21FE80-E139-4C18-8D1A-907802B96DD8}" dt="2023-03-09T16:55:16.595" v="1821"/>
          <ac:spMkLst>
            <pc:docMk/>
            <pc:sldMk cId="3659260241" sldId="272"/>
            <ac:spMk id="8" creationId="{FAA3B297-9683-4E38-89FA-062C53E13F85}"/>
          </ac:spMkLst>
        </pc:spChg>
        <pc:spChg chg="add del">
          <ac:chgData name="Eglė Lukoševičiūtė" userId="f890c65d41b72a5c" providerId="Windows Live" clId="Web-{FB21FE80-E139-4C18-8D1A-907802B96DD8}" dt="2023-03-09T16:55:16.595" v="1821"/>
          <ac:spMkLst>
            <pc:docMk/>
            <pc:sldMk cId="3659260241" sldId="272"/>
            <ac:spMk id="10" creationId="{5B8D7907-8AB9-4E98-A576-1A13AECEDF3A}"/>
          </ac:spMkLst>
        </pc:spChg>
        <pc:spChg chg="add del">
          <ac:chgData name="Eglė Lukoševičiūtė" userId="f890c65d41b72a5c" providerId="Windows Live" clId="Web-{FB21FE80-E139-4C18-8D1A-907802B96DD8}" dt="2023-03-09T16:55:34.501" v="1823"/>
          <ac:spMkLst>
            <pc:docMk/>
            <pc:sldMk cId="3659260241" sldId="272"/>
            <ac:spMk id="16" creationId="{ADE57300-C7FF-4578-99A0-42B0295B123C}"/>
          </ac:spMkLst>
        </pc:spChg>
        <pc:spChg chg="add del">
          <ac:chgData name="Eglė Lukoševičiūtė" userId="f890c65d41b72a5c" providerId="Windows Live" clId="Web-{FB21FE80-E139-4C18-8D1A-907802B96DD8}" dt="2023-03-09T16:55:34.501" v="1823"/>
          <ac:spMkLst>
            <pc:docMk/>
            <pc:sldMk cId="3659260241" sldId="272"/>
            <ac:spMk id="18" creationId="{F3FF94B3-6D3E-44FE-BB02-A9027C0003C7}"/>
          </ac:spMkLst>
        </pc:spChg>
        <pc:spChg chg="add del">
          <ac:chgData name="Eglė Lukoševičiūtė" userId="f890c65d41b72a5c" providerId="Windows Live" clId="Web-{FB21FE80-E139-4C18-8D1A-907802B96DD8}" dt="2023-03-09T16:55:34.501" v="1823"/>
          <ac:spMkLst>
            <pc:docMk/>
            <pc:sldMk cId="3659260241" sldId="272"/>
            <ac:spMk id="20" creationId="{E20BB609-EF92-42DB-836C-0699A590B5CF}"/>
          </ac:spMkLst>
        </pc:spChg>
        <pc:spChg chg="add del">
          <ac:chgData name="Eglė Lukoševičiūtė" userId="f890c65d41b72a5c" providerId="Windows Live" clId="Web-{FB21FE80-E139-4C18-8D1A-907802B96DD8}" dt="2023-03-09T16:55:34.501" v="1823"/>
          <ac:spMkLst>
            <pc:docMk/>
            <pc:sldMk cId="3659260241" sldId="272"/>
            <ac:spMk id="22" creationId="{ECF0998E-D577-43EA-A7B8-E3EC67F75955}"/>
          </ac:spMkLst>
        </pc:spChg>
        <pc:spChg chg="add del">
          <ac:chgData name="Eglė Lukoševičiūtė" userId="f890c65d41b72a5c" providerId="Windows Live" clId="Web-{FB21FE80-E139-4C18-8D1A-907802B96DD8}" dt="2023-03-09T16:55:34.501" v="1823"/>
          <ac:spMkLst>
            <pc:docMk/>
            <pc:sldMk cId="3659260241" sldId="272"/>
            <ac:spMk id="24" creationId="{B2C335F7-F61C-4EB4-80F2-4B1438FE66BB}"/>
          </ac:spMkLst>
        </pc:spChg>
        <pc:spChg chg="add del">
          <ac:chgData name="Eglė Lukoševičiūtė" userId="f890c65d41b72a5c" providerId="Windows Live" clId="Web-{FB21FE80-E139-4C18-8D1A-907802B96DD8}" dt="2023-03-09T16:55:34.501" v="1823"/>
          <ac:spMkLst>
            <pc:docMk/>
            <pc:sldMk cId="3659260241" sldId="272"/>
            <ac:spMk id="26" creationId="{E7DC364D-882B-4786-89FB-1703C1A5CFF0}"/>
          </ac:spMkLst>
        </pc:spChg>
        <pc:spChg chg="add del">
          <ac:chgData name="Eglė Lukoševičiūtė" userId="f890c65d41b72a5c" providerId="Windows Live" clId="Web-{FB21FE80-E139-4C18-8D1A-907802B96DD8}" dt="2023-03-09T16:55:34.501" v="1823"/>
          <ac:spMkLst>
            <pc:docMk/>
            <pc:sldMk cId="3659260241" sldId="272"/>
            <ac:spMk id="28" creationId="{F1189494-2B67-46D2-93D6-A122A09BF6B2}"/>
          </ac:spMkLst>
        </pc:spChg>
        <pc:spChg chg="add">
          <ac:chgData name="Eglė Lukoševičiūtė" userId="f890c65d41b72a5c" providerId="Windows Live" clId="Web-{FB21FE80-E139-4C18-8D1A-907802B96DD8}" dt="2023-03-09T16:55:34.501" v="1823"/>
          <ac:spMkLst>
            <pc:docMk/>
            <pc:sldMk cId="3659260241" sldId="272"/>
            <ac:spMk id="33" creationId="{ADE57300-C7FF-4578-99A0-42B0295B123C}"/>
          </ac:spMkLst>
        </pc:spChg>
        <pc:spChg chg="add">
          <ac:chgData name="Eglė Lukoševičiūtė" userId="f890c65d41b72a5c" providerId="Windows Live" clId="Web-{FB21FE80-E139-4C18-8D1A-907802B96DD8}" dt="2023-03-09T16:55:34.501" v="1823"/>
          <ac:spMkLst>
            <pc:docMk/>
            <pc:sldMk cId="3659260241" sldId="272"/>
            <ac:spMk id="35" creationId="{F3FF94B3-6D3E-44FE-BB02-A9027C0003C7}"/>
          </ac:spMkLst>
        </pc:spChg>
        <pc:spChg chg="add">
          <ac:chgData name="Eglė Lukoševičiūtė" userId="f890c65d41b72a5c" providerId="Windows Live" clId="Web-{FB21FE80-E139-4C18-8D1A-907802B96DD8}" dt="2023-03-09T16:55:34.501" v="1823"/>
          <ac:spMkLst>
            <pc:docMk/>
            <pc:sldMk cId="3659260241" sldId="272"/>
            <ac:spMk id="37" creationId="{E20BB609-EF92-42DB-836C-0699A590B5CF}"/>
          </ac:spMkLst>
        </pc:spChg>
        <pc:spChg chg="add">
          <ac:chgData name="Eglė Lukoševičiūtė" userId="f890c65d41b72a5c" providerId="Windows Live" clId="Web-{FB21FE80-E139-4C18-8D1A-907802B96DD8}" dt="2023-03-09T16:55:34.501" v="1823"/>
          <ac:spMkLst>
            <pc:docMk/>
            <pc:sldMk cId="3659260241" sldId="272"/>
            <ac:spMk id="39" creationId="{8BEC44CD-E290-4D60-A056-5BA05B182AC3}"/>
          </ac:spMkLst>
        </pc:spChg>
        <pc:spChg chg="add">
          <ac:chgData name="Eglė Lukoševičiūtė" userId="f890c65d41b72a5c" providerId="Windows Live" clId="Web-{FB21FE80-E139-4C18-8D1A-907802B96DD8}" dt="2023-03-09T16:55:34.501" v="1823"/>
          <ac:spMkLst>
            <pc:docMk/>
            <pc:sldMk cId="3659260241" sldId="272"/>
            <ac:spMk id="41" creationId="{B2C335F7-F61C-4EB4-80F2-4B1438FE66BB}"/>
          </ac:spMkLst>
        </pc:spChg>
        <pc:spChg chg="add">
          <ac:chgData name="Eglė Lukoševičiūtė" userId="f890c65d41b72a5c" providerId="Windows Live" clId="Web-{FB21FE80-E139-4C18-8D1A-907802B96DD8}" dt="2023-03-09T16:55:34.501" v="1823"/>
          <ac:spMkLst>
            <pc:docMk/>
            <pc:sldMk cId="3659260241" sldId="272"/>
            <ac:spMk id="43" creationId="{F1189494-2B67-46D2-93D6-A122A09BF6B2}"/>
          </ac:spMkLst>
        </pc:spChg>
        <pc:picChg chg="add mod">
          <ac:chgData name="Eglė Lukoševičiūtė" userId="f890c65d41b72a5c" providerId="Windows Live" clId="Web-{FB21FE80-E139-4C18-8D1A-907802B96DD8}" dt="2023-03-09T17:14:33.662" v="2452" actId="1076"/>
          <ac:picMkLst>
            <pc:docMk/>
            <pc:sldMk cId="3659260241" sldId="272"/>
            <ac:picMk id="5" creationId="{013C54AD-CCA3-8082-D133-BC7841C5A88B}"/>
          </ac:picMkLst>
        </pc:picChg>
        <pc:picChg chg="add mod">
          <ac:chgData name="Eglė Lukoševičiūtė" userId="f890c65d41b72a5c" providerId="Windows Live" clId="Web-{FB21FE80-E139-4C18-8D1A-907802B96DD8}" dt="2023-03-09T16:55:34.501" v="1823"/>
          <ac:picMkLst>
            <pc:docMk/>
            <pc:sldMk cId="3659260241" sldId="272"/>
            <ac:picMk id="12" creationId="{258C8EE7-119A-5DE9-5F96-C11B1FBF0939}"/>
          </ac:picMkLst>
        </pc:picChg>
      </pc:sldChg>
      <pc:sldChg chg="addSp delSp modSp new mod setBg addAnim">
        <pc:chgData name="Eglė Lukoševičiūtė" userId="f890c65d41b72a5c" providerId="Windows Live" clId="Web-{FB21FE80-E139-4C18-8D1A-907802B96DD8}" dt="2023-03-09T17:40:26.221" v="3104" actId="20577"/>
        <pc:sldMkLst>
          <pc:docMk/>
          <pc:sldMk cId="428156521" sldId="273"/>
        </pc:sldMkLst>
        <pc:spChg chg="mod">
          <ac:chgData name="Eglė Lukoševičiūtė" userId="f890c65d41b72a5c" providerId="Windows Live" clId="Web-{FB21FE80-E139-4C18-8D1A-907802B96DD8}" dt="2023-03-09T17:40:26.221" v="3104" actId="20577"/>
          <ac:spMkLst>
            <pc:docMk/>
            <pc:sldMk cId="428156521" sldId="273"/>
            <ac:spMk id="2" creationId="{50D338C5-06C1-F0DA-680B-2B6D339551F4}"/>
          </ac:spMkLst>
        </pc:spChg>
        <pc:spChg chg="del mod">
          <ac:chgData name="Eglė Lukoševičiūtė" userId="f890c65d41b72a5c" providerId="Windows Live" clId="Web-{FB21FE80-E139-4C18-8D1A-907802B96DD8}" dt="2023-03-09T17:17:35.243" v="2467"/>
          <ac:spMkLst>
            <pc:docMk/>
            <pc:sldMk cId="428156521" sldId="273"/>
            <ac:spMk id="3" creationId="{403025B8-3272-9A1A-B065-F98B2514714C}"/>
          </ac:spMkLst>
        </pc:spChg>
        <pc:spChg chg="add mod">
          <ac:chgData name="Eglė Lukoševičiūtė" userId="f890c65d41b72a5c" providerId="Windows Live" clId="Web-{FB21FE80-E139-4C18-8D1A-907802B96DD8}" dt="2023-03-09T17:32:31.572" v="2732" actId="20577"/>
          <ac:spMkLst>
            <pc:docMk/>
            <pc:sldMk cId="428156521" sldId="273"/>
            <ac:spMk id="4" creationId="{661395F0-E873-4262-1766-F46B6F67C2C7}"/>
          </ac:spMkLst>
        </pc:spChg>
        <pc:spChg chg="add del">
          <ac:chgData name="Eglė Lukoševičiūtė" userId="f890c65d41b72a5c" providerId="Windows Live" clId="Web-{FB21FE80-E139-4C18-8D1A-907802B96DD8}" dt="2023-03-09T17:17:35.243" v="2467"/>
          <ac:spMkLst>
            <pc:docMk/>
            <pc:sldMk cId="428156521" sldId="273"/>
            <ac:spMk id="8" creationId="{FAA3B297-9683-4E38-89FA-062C53E13F85}"/>
          </ac:spMkLst>
        </pc:spChg>
        <pc:spChg chg="add del">
          <ac:chgData name="Eglė Lukoševičiūtė" userId="f890c65d41b72a5c" providerId="Windows Live" clId="Web-{FB21FE80-E139-4C18-8D1A-907802B96DD8}" dt="2023-03-09T17:17:35.243" v="2467"/>
          <ac:spMkLst>
            <pc:docMk/>
            <pc:sldMk cId="428156521" sldId="273"/>
            <ac:spMk id="10" creationId="{5B8D7907-8AB9-4E98-A576-1A13AECEDF3A}"/>
          </ac:spMkLst>
        </pc:spChg>
        <pc:spChg chg="add del">
          <ac:chgData name="Eglė Lukoševičiūtė" userId="f890c65d41b72a5c" providerId="Windows Live" clId="Web-{FB21FE80-E139-4C18-8D1A-907802B96DD8}" dt="2023-03-09T17:17:49.869" v="2469"/>
          <ac:spMkLst>
            <pc:docMk/>
            <pc:sldMk cId="428156521" sldId="273"/>
            <ac:spMk id="16" creationId="{ADE57300-C7FF-4578-99A0-42B0295B123C}"/>
          </ac:spMkLst>
        </pc:spChg>
        <pc:spChg chg="add del">
          <ac:chgData name="Eglė Lukoševičiūtė" userId="f890c65d41b72a5c" providerId="Windows Live" clId="Web-{FB21FE80-E139-4C18-8D1A-907802B96DD8}" dt="2023-03-09T17:17:49.869" v="2469"/>
          <ac:spMkLst>
            <pc:docMk/>
            <pc:sldMk cId="428156521" sldId="273"/>
            <ac:spMk id="18" creationId="{F3FF94B3-6D3E-44FE-BB02-A9027C0003C7}"/>
          </ac:spMkLst>
        </pc:spChg>
        <pc:spChg chg="add del">
          <ac:chgData name="Eglė Lukoševičiūtė" userId="f890c65d41b72a5c" providerId="Windows Live" clId="Web-{FB21FE80-E139-4C18-8D1A-907802B96DD8}" dt="2023-03-09T17:17:49.869" v="2469"/>
          <ac:spMkLst>
            <pc:docMk/>
            <pc:sldMk cId="428156521" sldId="273"/>
            <ac:spMk id="20" creationId="{E20BB609-EF92-42DB-836C-0699A590B5CF}"/>
          </ac:spMkLst>
        </pc:spChg>
        <pc:spChg chg="add del">
          <ac:chgData name="Eglė Lukoševičiūtė" userId="f890c65d41b72a5c" providerId="Windows Live" clId="Web-{FB21FE80-E139-4C18-8D1A-907802B96DD8}" dt="2023-03-09T17:17:49.869" v="2469"/>
          <ac:spMkLst>
            <pc:docMk/>
            <pc:sldMk cId="428156521" sldId="273"/>
            <ac:spMk id="22" creationId="{4D71E64B-9F70-4956-A351-D707CAB0AF3A}"/>
          </ac:spMkLst>
        </pc:spChg>
        <pc:spChg chg="add del">
          <ac:chgData name="Eglė Lukoševičiūtė" userId="f890c65d41b72a5c" providerId="Windows Live" clId="Web-{FB21FE80-E139-4C18-8D1A-907802B96DD8}" dt="2023-03-09T17:17:49.869" v="2469"/>
          <ac:spMkLst>
            <pc:docMk/>
            <pc:sldMk cId="428156521" sldId="273"/>
            <ac:spMk id="24" creationId="{B2C335F7-F61C-4EB4-80F2-4B1438FE66BB}"/>
          </ac:spMkLst>
        </pc:spChg>
        <pc:spChg chg="add del">
          <ac:chgData name="Eglė Lukoševičiūtė" userId="f890c65d41b72a5c" providerId="Windows Live" clId="Web-{FB21FE80-E139-4C18-8D1A-907802B96DD8}" dt="2023-03-09T17:17:49.869" v="2469"/>
          <ac:spMkLst>
            <pc:docMk/>
            <pc:sldMk cId="428156521" sldId="273"/>
            <ac:spMk id="26" creationId="{F1189494-2B67-46D2-93D6-A122A09BF6B2}"/>
          </ac:spMkLst>
        </pc:spChg>
        <pc:spChg chg="add">
          <ac:chgData name="Eglė Lukoševičiūtė" userId="f890c65d41b72a5c" providerId="Windows Live" clId="Web-{FB21FE80-E139-4C18-8D1A-907802B96DD8}" dt="2023-03-09T17:17:49.869" v="2469"/>
          <ac:spMkLst>
            <pc:docMk/>
            <pc:sldMk cId="428156521" sldId="273"/>
            <ac:spMk id="31" creationId="{ADE57300-C7FF-4578-99A0-42B0295B123C}"/>
          </ac:spMkLst>
        </pc:spChg>
        <pc:spChg chg="add">
          <ac:chgData name="Eglė Lukoševičiūtė" userId="f890c65d41b72a5c" providerId="Windows Live" clId="Web-{FB21FE80-E139-4C18-8D1A-907802B96DD8}" dt="2023-03-09T17:17:49.869" v="2469"/>
          <ac:spMkLst>
            <pc:docMk/>
            <pc:sldMk cId="428156521" sldId="273"/>
            <ac:spMk id="33" creationId="{F3FF94B3-6D3E-44FE-BB02-A9027C0003C7}"/>
          </ac:spMkLst>
        </pc:spChg>
        <pc:spChg chg="add">
          <ac:chgData name="Eglė Lukoševičiūtė" userId="f890c65d41b72a5c" providerId="Windows Live" clId="Web-{FB21FE80-E139-4C18-8D1A-907802B96DD8}" dt="2023-03-09T17:17:49.869" v="2469"/>
          <ac:spMkLst>
            <pc:docMk/>
            <pc:sldMk cId="428156521" sldId="273"/>
            <ac:spMk id="35" creationId="{E20BB609-EF92-42DB-836C-0699A590B5CF}"/>
          </ac:spMkLst>
        </pc:spChg>
        <pc:spChg chg="add">
          <ac:chgData name="Eglė Lukoševičiūtė" userId="f890c65d41b72a5c" providerId="Windows Live" clId="Web-{FB21FE80-E139-4C18-8D1A-907802B96DD8}" dt="2023-03-09T17:17:49.869" v="2469"/>
          <ac:spMkLst>
            <pc:docMk/>
            <pc:sldMk cId="428156521" sldId="273"/>
            <ac:spMk id="37" creationId="{637992A9-1E8C-4E57-B4F4-EE2D38E504A2}"/>
          </ac:spMkLst>
        </pc:spChg>
        <pc:spChg chg="add">
          <ac:chgData name="Eglė Lukoševičiūtė" userId="f890c65d41b72a5c" providerId="Windows Live" clId="Web-{FB21FE80-E139-4C18-8D1A-907802B96DD8}" dt="2023-03-09T17:17:49.869" v="2469"/>
          <ac:spMkLst>
            <pc:docMk/>
            <pc:sldMk cId="428156521" sldId="273"/>
            <ac:spMk id="39" creationId="{B2C335F7-F61C-4EB4-80F2-4B1438FE66BB}"/>
          </ac:spMkLst>
        </pc:spChg>
        <pc:picChg chg="add mod">
          <ac:chgData name="Eglė Lukoševičiūtė" userId="f890c65d41b72a5c" providerId="Windows Live" clId="Web-{FB21FE80-E139-4C18-8D1A-907802B96DD8}" dt="2023-03-09T17:29:59.522" v="2704" actId="1076"/>
          <ac:picMkLst>
            <pc:docMk/>
            <pc:sldMk cId="428156521" sldId="273"/>
            <ac:picMk id="5" creationId="{F753B697-18F4-51F5-9D12-245F66264F10}"/>
          </ac:picMkLst>
        </pc:picChg>
        <pc:picChg chg="add mod">
          <ac:chgData name="Eglė Lukoševičiūtė" userId="f890c65d41b72a5c" providerId="Windows Live" clId="Web-{FB21FE80-E139-4C18-8D1A-907802B96DD8}" dt="2023-03-09T17:30:36.351" v="2706" actId="1076"/>
          <ac:picMkLst>
            <pc:docMk/>
            <pc:sldMk cId="428156521" sldId="273"/>
            <ac:picMk id="7" creationId="{1386D635-5A40-1627-CA64-AA0C41EFCC73}"/>
          </ac:picMkLst>
        </pc:picChg>
        <pc:picChg chg="add mod">
          <ac:chgData name="Eglė Lukoševičiūtė" userId="f890c65d41b72a5c" providerId="Windows Live" clId="Web-{FB21FE80-E139-4C18-8D1A-907802B96DD8}" dt="2023-03-09T17:17:49.869" v="2469"/>
          <ac:picMkLst>
            <pc:docMk/>
            <pc:sldMk cId="428156521" sldId="273"/>
            <ac:picMk id="12" creationId="{1E4A6EFC-ACA5-79B6-7760-B12C4FD3970E}"/>
          </ac:picMkLst>
        </pc:picChg>
      </pc:sldChg>
      <pc:sldChg chg="addSp delSp modSp new mod setBg addAnim">
        <pc:chgData name="Eglė Lukoševičiūtė" userId="f890c65d41b72a5c" providerId="Windows Live" clId="Web-{FB21FE80-E139-4C18-8D1A-907802B96DD8}" dt="2023-03-09T17:40:56.909" v="3110" actId="1076"/>
        <pc:sldMkLst>
          <pc:docMk/>
          <pc:sldMk cId="738051509" sldId="274"/>
        </pc:sldMkLst>
        <pc:spChg chg="mod">
          <ac:chgData name="Eglė Lukoševičiūtė" userId="f890c65d41b72a5c" providerId="Windows Live" clId="Web-{FB21FE80-E139-4C18-8D1A-907802B96DD8}" dt="2023-03-09T17:40:18.861" v="3103" actId="20577"/>
          <ac:spMkLst>
            <pc:docMk/>
            <pc:sldMk cId="738051509" sldId="274"/>
            <ac:spMk id="2" creationId="{EE187F0C-A8E0-FA41-BC1E-78085BDAF804}"/>
          </ac:spMkLst>
        </pc:spChg>
        <pc:spChg chg="add del mod">
          <ac:chgData name="Eglė Lukoševičiūtė" userId="f890c65d41b72a5c" providerId="Windows Live" clId="Web-{FB21FE80-E139-4C18-8D1A-907802B96DD8}" dt="2023-03-09T17:31:44.883" v="2724"/>
          <ac:spMkLst>
            <pc:docMk/>
            <pc:sldMk cId="738051509" sldId="274"/>
            <ac:spMk id="3" creationId="{23B26222-AF04-2A68-6A1A-B433F3DDEC8D}"/>
          </ac:spMkLst>
        </pc:spChg>
        <pc:spChg chg="add mod">
          <ac:chgData name="Eglė Lukoševičiūtė" userId="f890c65d41b72a5c" providerId="Windows Live" clId="Web-{FB21FE80-E139-4C18-8D1A-907802B96DD8}" dt="2023-03-09T17:40:54.018" v="3109" actId="14100"/>
          <ac:spMkLst>
            <pc:docMk/>
            <pc:sldMk cId="738051509" sldId="274"/>
            <ac:spMk id="4" creationId="{16A8B4F4-E8AA-4129-8C77-9D39BE755C9A}"/>
          </ac:spMkLst>
        </pc:spChg>
        <pc:spChg chg="add del">
          <ac:chgData name="Eglė Lukoševičiūtė" userId="f890c65d41b72a5c" providerId="Windows Live" clId="Web-{FB21FE80-E139-4C18-8D1A-907802B96DD8}" dt="2023-03-09T17:31:44.883" v="2724"/>
          <ac:spMkLst>
            <pc:docMk/>
            <pc:sldMk cId="738051509" sldId="274"/>
            <ac:spMk id="8" creationId="{FAA3B297-9683-4E38-89FA-062C53E13F85}"/>
          </ac:spMkLst>
        </pc:spChg>
        <pc:spChg chg="add del">
          <ac:chgData name="Eglė Lukoševičiūtė" userId="f890c65d41b72a5c" providerId="Windows Live" clId="Web-{FB21FE80-E139-4C18-8D1A-907802B96DD8}" dt="2023-03-09T17:31:44.883" v="2724"/>
          <ac:spMkLst>
            <pc:docMk/>
            <pc:sldMk cId="738051509" sldId="274"/>
            <ac:spMk id="10" creationId="{5B8D7907-8AB9-4E98-A576-1A13AECEDF3A}"/>
          </ac:spMkLst>
        </pc:spChg>
        <pc:spChg chg="add del">
          <ac:chgData name="Eglė Lukoševičiūtė" userId="f890c65d41b72a5c" providerId="Windows Live" clId="Web-{FB21FE80-E139-4C18-8D1A-907802B96DD8}" dt="2023-03-09T17:31:31.414" v="2719"/>
          <ac:spMkLst>
            <pc:docMk/>
            <pc:sldMk cId="738051509" sldId="274"/>
            <ac:spMk id="16" creationId="{ADE57300-C7FF-4578-99A0-42B0295B123C}"/>
          </ac:spMkLst>
        </pc:spChg>
        <pc:spChg chg="add del">
          <ac:chgData name="Eglė Lukoševičiūtė" userId="f890c65d41b72a5c" providerId="Windows Live" clId="Web-{FB21FE80-E139-4C18-8D1A-907802B96DD8}" dt="2023-03-09T17:31:31.414" v="2719"/>
          <ac:spMkLst>
            <pc:docMk/>
            <pc:sldMk cId="738051509" sldId="274"/>
            <ac:spMk id="18" creationId="{F3FF94B3-6D3E-44FE-BB02-A9027C0003C7}"/>
          </ac:spMkLst>
        </pc:spChg>
        <pc:spChg chg="add del">
          <ac:chgData name="Eglė Lukoševičiūtė" userId="f890c65d41b72a5c" providerId="Windows Live" clId="Web-{FB21FE80-E139-4C18-8D1A-907802B96DD8}" dt="2023-03-09T17:31:31.414" v="2719"/>
          <ac:spMkLst>
            <pc:docMk/>
            <pc:sldMk cId="738051509" sldId="274"/>
            <ac:spMk id="20" creationId="{E20BB609-EF92-42DB-836C-0699A590B5CF}"/>
          </ac:spMkLst>
        </pc:spChg>
        <pc:spChg chg="add del">
          <ac:chgData name="Eglė Lukoševičiūtė" userId="f890c65d41b72a5c" providerId="Windows Live" clId="Web-{FB21FE80-E139-4C18-8D1A-907802B96DD8}" dt="2023-03-09T17:31:31.414" v="2719"/>
          <ac:spMkLst>
            <pc:docMk/>
            <pc:sldMk cId="738051509" sldId="274"/>
            <ac:spMk id="22" creationId="{67B3E2DB-180D-4752-BBB6-987822D6BC7D}"/>
          </ac:spMkLst>
        </pc:spChg>
        <pc:spChg chg="add del">
          <ac:chgData name="Eglė Lukoševičiūtė" userId="f890c65d41b72a5c" providerId="Windows Live" clId="Web-{FB21FE80-E139-4C18-8D1A-907802B96DD8}" dt="2023-03-09T17:31:31.414" v="2719"/>
          <ac:spMkLst>
            <pc:docMk/>
            <pc:sldMk cId="738051509" sldId="274"/>
            <ac:spMk id="24" creationId="{B2C335F7-F61C-4EB4-80F2-4B1438FE66BB}"/>
          </ac:spMkLst>
        </pc:spChg>
        <pc:spChg chg="add del">
          <ac:chgData name="Eglė Lukoševičiūtė" userId="f890c65d41b72a5c" providerId="Windows Live" clId="Web-{FB21FE80-E139-4C18-8D1A-907802B96DD8}" dt="2023-03-09T17:31:35.993" v="2721"/>
          <ac:spMkLst>
            <pc:docMk/>
            <pc:sldMk cId="738051509" sldId="274"/>
            <ac:spMk id="26" creationId="{E7DC364D-882B-4786-89FB-1703C1A5CFF0}"/>
          </ac:spMkLst>
        </pc:spChg>
        <pc:spChg chg="add del">
          <ac:chgData name="Eglė Lukoševičiūtė" userId="f890c65d41b72a5c" providerId="Windows Live" clId="Web-{FB21FE80-E139-4C18-8D1A-907802B96DD8}" dt="2023-03-09T17:31:35.993" v="2721"/>
          <ac:spMkLst>
            <pc:docMk/>
            <pc:sldMk cId="738051509" sldId="274"/>
            <ac:spMk id="27" creationId="{ADE57300-C7FF-4578-99A0-42B0295B123C}"/>
          </ac:spMkLst>
        </pc:spChg>
        <pc:spChg chg="add del">
          <ac:chgData name="Eglė Lukoševičiūtė" userId="f890c65d41b72a5c" providerId="Windows Live" clId="Web-{FB21FE80-E139-4C18-8D1A-907802B96DD8}" dt="2023-03-09T17:31:35.993" v="2721"/>
          <ac:spMkLst>
            <pc:docMk/>
            <pc:sldMk cId="738051509" sldId="274"/>
            <ac:spMk id="28" creationId="{F1189494-2B67-46D2-93D6-A122A09BF6B2}"/>
          </ac:spMkLst>
        </pc:spChg>
        <pc:spChg chg="add del">
          <ac:chgData name="Eglė Lukoševičiūtė" userId="f890c65d41b72a5c" providerId="Windows Live" clId="Web-{FB21FE80-E139-4C18-8D1A-907802B96DD8}" dt="2023-03-09T17:31:35.993" v="2721"/>
          <ac:spMkLst>
            <pc:docMk/>
            <pc:sldMk cId="738051509" sldId="274"/>
            <ac:spMk id="29" creationId="{F3FF94B3-6D3E-44FE-BB02-A9027C0003C7}"/>
          </ac:spMkLst>
        </pc:spChg>
        <pc:spChg chg="add del">
          <ac:chgData name="Eglė Lukoševičiūtė" userId="f890c65d41b72a5c" providerId="Windows Live" clId="Web-{FB21FE80-E139-4C18-8D1A-907802B96DD8}" dt="2023-03-09T17:31:35.993" v="2721"/>
          <ac:spMkLst>
            <pc:docMk/>
            <pc:sldMk cId="738051509" sldId="274"/>
            <ac:spMk id="30" creationId="{E20BB609-EF92-42DB-836C-0699A590B5CF}"/>
          </ac:spMkLst>
        </pc:spChg>
        <pc:spChg chg="add del">
          <ac:chgData name="Eglė Lukoševičiūtė" userId="f890c65d41b72a5c" providerId="Windows Live" clId="Web-{FB21FE80-E139-4C18-8D1A-907802B96DD8}" dt="2023-03-09T17:31:35.993" v="2721"/>
          <ac:spMkLst>
            <pc:docMk/>
            <pc:sldMk cId="738051509" sldId="274"/>
            <ac:spMk id="32" creationId="{ECF0998E-D577-43EA-A7B8-E3EC67F75955}"/>
          </ac:spMkLst>
        </pc:spChg>
        <pc:spChg chg="add del">
          <ac:chgData name="Eglė Lukoševičiūtė" userId="f890c65d41b72a5c" providerId="Windows Live" clId="Web-{FB21FE80-E139-4C18-8D1A-907802B96DD8}" dt="2023-03-09T17:31:35.993" v="2721"/>
          <ac:spMkLst>
            <pc:docMk/>
            <pc:sldMk cId="738051509" sldId="274"/>
            <ac:spMk id="33" creationId="{B2C335F7-F61C-4EB4-80F2-4B1438FE66BB}"/>
          </ac:spMkLst>
        </pc:spChg>
        <pc:spChg chg="add del">
          <ac:chgData name="Eglė Lukoševičiūtė" userId="f890c65d41b72a5c" providerId="Windows Live" clId="Web-{FB21FE80-E139-4C18-8D1A-907802B96DD8}" dt="2023-03-09T17:31:44.852" v="2723"/>
          <ac:spMkLst>
            <pc:docMk/>
            <pc:sldMk cId="738051509" sldId="274"/>
            <ac:spMk id="35" creationId="{ADE57300-C7FF-4578-99A0-42B0295B123C}"/>
          </ac:spMkLst>
        </pc:spChg>
        <pc:spChg chg="add del">
          <ac:chgData name="Eglė Lukoševičiūtė" userId="f890c65d41b72a5c" providerId="Windows Live" clId="Web-{FB21FE80-E139-4C18-8D1A-907802B96DD8}" dt="2023-03-09T17:31:44.852" v="2723"/>
          <ac:spMkLst>
            <pc:docMk/>
            <pc:sldMk cId="738051509" sldId="274"/>
            <ac:spMk id="36" creationId="{F3FF94B3-6D3E-44FE-BB02-A9027C0003C7}"/>
          </ac:spMkLst>
        </pc:spChg>
        <pc:spChg chg="add del">
          <ac:chgData name="Eglė Lukoševičiūtė" userId="f890c65d41b72a5c" providerId="Windows Live" clId="Web-{FB21FE80-E139-4C18-8D1A-907802B96DD8}" dt="2023-03-09T17:31:44.852" v="2723"/>
          <ac:spMkLst>
            <pc:docMk/>
            <pc:sldMk cId="738051509" sldId="274"/>
            <ac:spMk id="37" creationId="{E20BB609-EF92-42DB-836C-0699A590B5CF}"/>
          </ac:spMkLst>
        </pc:spChg>
        <pc:spChg chg="add del">
          <ac:chgData name="Eglė Lukoševičiūtė" userId="f890c65d41b72a5c" providerId="Windows Live" clId="Web-{FB21FE80-E139-4C18-8D1A-907802B96DD8}" dt="2023-03-09T17:31:44.852" v="2723"/>
          <ac:spMkLst>
            <pc:docMk/>
            <pc:sldMk cId="738051509" sldId="274"/>
            <ac:spMk id="39" creationId="{4D71E64B-9F70-4956-A351-D707CAB0AF3A}"/>
          </ac:spMkLst>
        </pc:spChg>
        <pc:spChg chg="add del">
          <ac:chgData name="Eglė Lukoševičiūtė" userId="f890c65d41b72a5c" providerId="Windows Live" clId="Web-{FB21FE80-E139-4C18-8D1A-907802B96DD8}" dt="2023-03-09T17:31:44.852" v="2723"/>
          <ac:spMkLst>
            <pc:docMk/>
            <pc:sldMk cId="738051509" sldId="274"/>
            <ac:spMk id="40" creationId="{B2C335F7-F61C-4EB4-80F2-4B1438FE66BB}"/>
          </ac:spMkLst>
        </pc:spChg>
        <pc:spChg chg="add del">
          <ac:chgData name="Eglė Lukoševičiūtė" userId="f890c65d41b72a5c" providerId="Windows Live" clId="Web-{FB21FE80-E139-4C18-8D1A-907802B96DD8}" dt="2023-03-09T17:31:44.852" v="2723"/>
          <ac:spMkLst>
            <pc:docMk/>
            <pc:sldMk cId="738051509" sldId="274"/>
            <ac:spMk id="41" creationId="{F1189494-2B67-46D2-93D6-A122A09BF6B2}"/>
          </ac:spMkLst>
        </pc:spChg>
        <pc:spChg chg="add del">
          <ac:chgData name="Eglė Lukoševičiūtė" userId="f890c65d41b72a5c" providerId="Windows Live" clId="Web-{FB21FE80-E139-4C18-8D1A-907802B96DD8}" dt="2023-03-09T17:31:54.571" v="2726"/>
          <ac:spMkLst>
            <pc:docMk/>
            <pc:sldMk cId="738051509" sldId="274"/>
            <ac:spMk id="43" creationId="{ADE57300-C7FF-4578-99A0-42B0295B123C}"/>
          </ac:spMkLst>
        </pc:spChg>
        <pc:spChg chg="add del">
          <ac:chgData name="Eglė Lukoševičiūtė" userId="f890c65d41b72a5c" providerId="Windows Live" clId="Web-{FB21FE80-E139-4C18-8D1A-907802B96DD8}" dt="2023-03-09T17:31:54.571" v="2726"/>
          <ac:spMkLst>
            <pc:docMk/>
            <pc:sldMk cId="738051509" sldId="274"/>
            <ac:spMk id="44" creationId="{F3FF94B3-6D3E-44FE-BB02-A9027C0003C7}"/>
          </ac:spMkLst>
        </pc:spChg>
        <pc:spChg chg="add del">
          <ac:chgData name="Eglė Lukoševičiūtė" userId="f890c65d41b72a5c" providerId="Windows Live" clId="Web-{FB21FE80-E139-4C18-8D1A-907802B96DD8}" dt="2023-03-09T17:31:54.571" v="2726"/>
          <ac:spMkLst>
            <pc:docMk/>
            <pc:sldMk cId="738051509" sldId="274"/>
            <ac:spMk id="45" creationId="{E20BB609-EF92-42DB-836C-0699A590B5CF}"/>
          </ac:spMkLst>
        </pc:spChg>
        <pc:spChg chg="add del">
          <ac:chgData name="Eglė Lukoševičiūtė" userId="f890c65d41b72a5c" providerId="Windows Live" clId="Web-{FB21FE80-E139-4C18-8D1A-907802B96DD8}" dt="2023-03-09T17:31:54.571" v="2726"/>
          <ac:spMkLst>
            <pc:docMk/>
            <pc:sldMk cId="738051509" sldId="274"/>
            <ac:spMk id="47" creationId="{67B3E2DB-180D-4752-BBB6-987822D6BC7D}"/>
          </ac:spMkLst>
        </pc:spChg>
        <pc:spChg chg="add del">
          <ac:chgData name="Eglė Lukoševičiūtė" userId="f890c65d41b72a5c" providerId="Windows Live" clId="Web-{FB21FE80-E139-4C18-8D1A-907802B96DD8}" dt="2023-03-09T17:31:54.571" v="2726"/>
          <ac:spMkLst>
            <pc:docMk/>
            <pc:sldMk cId="738051509" sldId="274"/>
            <ac:spMk id="48" creationId="{B2C335F7-F61C-4EB4-80F2-4B1438FE66BB}"/>
          </ac:spMkLst>
        </pc:spChg>
        <pc:spChg chg="add">
          <ac:chgData name="Eglė Lukoševičiūtė" userId="f890c65d41b72a5c" providerId="Windows Live" clId="Web-{FB21FE80-E139-4C18-8D1A-907802B96DD8}" dt="2023-03-09T17:31:54.571" v="2726"/>
          <ac:spMkLst>
            <pc:docMk/>
            <pc:sldMk cId="738051509" sldId="274"/>
            <ac:spMk id="53" creationId="{ADE57300-C7FF-4578-99A0-42B0295B123C}"/>
          </ac:spMkLst>
        </pc:spChg>
        <pc:spChg chg="add">
          <ac:chgData name="Eglė Lukoševičiūtė" userId="f890c65d41b72a5c" providerId="Windows Live" clId="Web-{FB21FE80-E139-4C18-8D1A-907802B96DD8}" dt="2023-03-09T17:31:54.571" v="2726"/>
          <ac:spMkLst>
            <pc:docMk/>
            <pc:sldMk cId="738051509" sldId="274"/>
            <ac:spMk id="55" creationId="{F3FF94B3-6D3E-44FE-BB02-A9027C0003C7}"/>
          </ac:spMkLst>
        </pc:spChg>
        <pc:spChg chg="add">
          <ac:chgData name="Eglė Lukoševičiūtė" userId="f890c65d41b72a5c" providerId="Windows Live" clId="Web-{FB21FE80-E139-4C18-8D1A-907802B96DD8}" dt="2023-03-09T17:31:54.571" v="2726"/>
          <ac:spMkLst>
            <pc:docMk/>
            <pc:sldMk cId="738051509" sldId="274"/>
            <ac:spMk id="57" creationId="{E20BB609-EF92-42DB-836C-0699A590B5CF}"/>
          </ac:spMkLst>
        </pc:spChg>
        <pc:spChg chg="add">
          <ac:chgData name="Eglė Lukoševičiūtė" userId="f890c65d41b72a5c" providerId="Windows Live" clId="Web-{FB21FE80-E139-4C18-8D1A-907802B96DD8}" dt="2023-03-09T17:31:54.571" v="2726"/>
          <ac:spMkLst>
            <pc:docMk/>
            <pc:sldMk cId="738051509" sldId="274"/>
            <ac:spMk id="59" creationId="{8BEC44CD-E290-4D60-A056-5BA05B182AC3}"/>
          </ac:spMkLst>
        </pc:spChg>
        <pc:spChg chg="add">
          <ac:chgData name="Eglė Lukoševičiūtė" userId="f890c65d41b72a5c" providerId="Windows Live" clId="Web-{FB21FE80-E139-4C18-8D1A-907802B96DD8}" dt="2023-03-09T17:31:54.571" v="2726"/>
          <ac:spMkLst>
            <pc:docMk/>
            <pc:sldMk cId="738051509" sldId="274"/>
            <ac:spMk id="61" creationId="{B2C335F7-F61C-4EB4-80F2-4B1438FE66BB}"/>
          </ac:spMkLst>
        </pc:spChg>
        <pc:spChg chg="add">
          <ac:chgData name="Eglė Lukoševičiūtė" userId="f890c65d41b72a5c" providerId="Windows Live" clId="Web-{FB21FE80-E139-4C18-8D1A-907802B96DD8}" dt="2023-03-09T17:31:54.571" v="2726"/>
          <ac:spMkLst>
            <pc:docMk/>
            <pc:sldMk cId="738051509" sldId="274"/>
            <ac:spMk id="63" creationId="{F1189494-2B67-46D2-93D6-A122A09BF6B2}"/>
          </ac:spMkLst>
        </pc:spChg>
        <pc:picChg chg="add mod">
          <ac:chgData name="Eglė Lukoševičiūtė" userId="f890c65d41b72a5c" providerId="Windows Live" clId="Web-{FB21FE80-E139-4C18-8D1A-907802B96DD8}" dt="2023-03-09T17:40:56.909" v="3110" actId="1076"/>
          <ac:picMkLst>
            <pc:docMk/>
            <pc:sldMk cId="738051509" sldId="274"/>
            <ac:picMk id="6" creationId="{D1001D71-644A-DEA0-E0A3-4E15F4F3083F}"/>
          </ac:picMkLst>
        </pc:picChg>
        <pc:picChg chg="add del">
          <ac:chgData name="Eglė Lukoševičiūtė" userId="f890c65d41b72a5c" providerId="Windows Live" clId="Web-{FB21FE80-E139-4C18-8D1A-907802B96DD8}" dt="2023-03-09T17:31:31.414" v="2719"/>
          <ac:picMkLst>
            <pc:docMk/>
            <pc:sldMk cId="738051509" sldId="274"/>
            <ac:picMk id="12" creationId="{2B1BF97A-5FDB-3952-624E-16FF872146E1}"/>
          </ac:picMkLst>
        </pc:picChg>
        <pc:picChg chg="add del">
          <ac:chgData name="Eglė Lukoševičiūtė" userId="f890c65d41b72a5c" providerId="Windows Live" clId="Web-{FB21FE80-E139-4C18-8D1A-907802B96DD8}" dt="2023-03-09T17:31:35.993" v="2721"/>
          <ac:picMkLst>
            <pc:docMk/>
            <pc:sldMk cId="738051509" sldId="274"/>
            <ac:picMk id="31" creationId="{BF3EFEFD-8336-419C-F4AA-6E2E57E8A6CA}"/>
          </ac:picMkLst>
        </pc:picChg>
        <pc:picChg chg="add del">
          <ac:chgData name="Eglė Lukoševičiūtė" userId="f890c65d41b72a5c" providerId="Windows Live" clId="Web-{FB21FE80-E139-4C18-8D1A-907802B96DD8}" dt="2023-03-09T17:31:44.852" v="2723"/>
          <ac:picMkLst>
            <pc:docMk/>
            <pc:sldMk cId="738051509" sldId="274"/>
            <ac:picMk id="38" creationId="{A9B36607-03B3-DC96-D4F7-AFEE8370EFD5}"/>
          </ac:picMkLst>
        </pc:picChg>
        <pc:picChg chg="add mod">
          <ac:chgData name="Eglė Lukoševičiūtė" userId="f890c65d41b72a5c" providerId="Windows Live" clId="Web-{FB21FE80-E139-4C18-8D1A-907802B96DD8}" dt="2023-03-09T17:31:54.571" v="2726"/>
          <ac:picMkLst>
            <pc:docMk/>
            <pc:sldMk cId="738051509" sldId="274"/>
            <ac:picMk id="46" creationId="{2B1BF97A-5FDB-3952-624E-16FF872146E1}"/>
          </ac:picMkLst>
        </pc:picChg>
      </pc:sldChg>
      <pc:sldChg chg="addSp delSp modSp new mod setBg">
        <pc:chgData name="Eglė Lukoševičiūtė" userId="f890c65d41b72a5c" providerId="Windows Live" clId="Web-{FB21FE80-E139-4C18-8D1A-907802B96DD8}" dt="2023-03-09T17:44:50.741" v="3219" actId="20577"/>
        <pc:sldMkLst>
          <pc:docMk/>
          <pc:sldMk cId="2431647827" sldId="275"/>
        </pc:sldMkLst>
        <pc:spChg chg="mod">
          <ac:chgData name="Eglė Lukoševičiūtė" userId="f890c65d41b72a5c" providerId="Windows Live" clId="Web-{FB21FE80-E139-4C18-8D1A-907802B96DD8}" dt="2023-03-09T17:44:50.741" v="3219" actId="20577"/>
          <ac:spMkLst>
            <pc:docMk/>
            <pc:sldMk cId="2431647827" sldId="275"/>
            <ac:spMk id="2" creationId="{40BEF45E-717E-69C9-0DD9-BF53C8130D2F}"/>
          </ac:spMkLst>
        </pc:spChg>
        <pc:spChg chg="del mod">
          <ac:chgData name="Eglė Lukoševičiūtė" userId="f890c65d41b72a5c" providerId="Windows Live" clId="Web-{FB21FE80-E139-4C18-8D1A-907802B96DD8}" dt="2023-03-09T17:42:21.363" v="3168"/>
          <ac:spMkLst>
            <pc:docMk/>
            <pc:sldMk cId="2431647827" sldId="275"/>
            <ac:spMk id="3" creationId="{AEB9D93B-4650-6CB5-2C1E-6462F436EDF6}"/>
          </ac:spMkLst>
        </pc:spChg>
        <pc:spChg chg="add del">
          <ac:chgData name="Eglė Lukoševičiūtė" userId="f890c65d41b72a5c" providerId="Windows Live" clId="Web-{FB21FE80-E139-4C18-8D1A-907802B96DD8}" dt="2023-03-09T17:42:21.363" v="3168"/>
          <ac:spMkLst>
            <pc:docMk/>
            <pc:sldMk cId="2431647827" sldId="275"/>
            <ac:spMk id="8" creationId="{FAA3B297-9683-4E38-89FA-062C53E13F85}"/>
          </ac:spMkLst>
        </pc:spChg>
        <pc:spChg chg="add del">
          <ac:chgData name="Eglė Lukoševičiūtė" userId="f890c65d41b72a5c" providerId="Windows Live" clId="Web-{FB21FE80-E139-4C18-8D1A-907802B96DD8}" dt="2023-03-09T17:42:21.363" v="3168"/>
          <ac:spMkLst>
            <pc:docMk/>
            <pc:sldMk cId="2431647827" sldId="275"/>
            <ac:spMk id="10" creationId="{5B8D7907-8AB9-4E98-A576-1A13AECEDF3A}"/>
          </ac:spMkLst>
        </pc:spChg>
        <pc:spChg chg="add">
          <ac:chgData name="Eglė Lukoševičiūtė" userId="f890c65d41b72a5c" providerId="Windows Live" clId="Web-{FB21FE80-E139-4C18-8D1A-907802B96DD8}" dt="2023-03-09T17:42:21.363" v="3168"/>
          <ac:spMkLst>
            <pc:docMk/>
            <pc:sldMk cId="2431647827" sldId="275"/>
            <ac:spMk id="15" creationId="{ADE57300-C7FF-4578-99A0-42B0295B123C}"/>
          </ac:spMkLst>
        </pc:spChg>
        <pc:spChg chg="add">
          <ac:chgData name="Eglė Lukoševičiūtė" userId="f890c65d41b72a5c" providerId="Windows Live" clId="Web-{FB21FE80-E139-4C18-8D1A-907802B96DD8}" dt="2023-03-09T17:42:21.363" v="3168"/>
          <ac:spMkLst>
            <pc:docMk/>
            <pc:sldMk cId="2431647827" sldId="275"/>
            <ac:spMk id="17" creationId="{DB8F8250-7A81-4A19-87AD-FFB2CE4E39A5}"/>
          </ac:spMkLst>
        </pc:spChg>
        <pc:spChg chg="add">
          <ac:chgData name="Eglė Lukoševičiūtė" userId="f890c65d41b72a5c" providerId="Windows Live" clId="Web-{FB21FE80-E139-4C18-8D1A-907802B96DD8}" dt="2023-03-09T17:42:21.363" v="3168"/>
          <ac:spMkLst>
            <pc:docMk/>
            <pc:sldMk cId="2431647827" sldId="275"/>
            <ac:spMk id="19" creationId="{F3FF94B3-6D3E-44FE-BB02-A9027C0003C7}"/>
          </ac:spMkLst>
        </pc:spChg>
        <pc:spChg chg="add">
          <ac:chgData name="Eglė Lukoševičiūtė" userId="f890c65d41b72a5c" providerId="Windows Live" clId="Web-{FB21FE80-E139-4C18-8D1A-907802B96DD8}" dt="2023-03-09T17:42:21.363" v="3168"/>
          <ac:spMkLst>
            <pc:docMk/>
            <pc:sldMk cId="2431647827" sldId="275"/>
            <ac:spMk id="21" creationId="{E20BB609-EF92-42DB-836C-0699A590B5CF}"/>
          </ac:spMkLst>
        </pc:spChg>
        <pc:spChg chg="add">
          <ac:chgData name="Eglė Lukoševičiūtė" userId="f890c65d41b72a5c" providerId="Windows Live" clId="Web-{FB21FE80-E139-4C18-8D1A-907802B96DD8}" dt="2023-03-09T17:42:21.363" v="3168"/>
          <ac:spMkLst>
            <pc:docMk/>
            <pc:sldMk cId="2431647827" sldId="275"/>
            <ac:spMk id="23" creationId="{B2C335F7-F61C-4EB4-80F2-4B1438FE66BB}"/>
          </ac:spMkLst>
        </pc:spChg>
      </pc:sldChg>
      <pc:sldChg chg="addSp delSp modSp new mod setBg">
        <pc:chgData name="Eglė Lukoševičiūtė" userId="f890c65d41b72a5c" providerId="Windows Live" clId="Web-{FB21FE80-E139-4C18-8D1A-907802B96DD8}" dt="2023-03-09T17:56:42.597" v="3233" actId="20577"/>
        <pc:sldMkLst>
          <pc:docMk/>
          <pc:sldMk cId="275820311" sldId="276"/>
        </pc:sldMkLst>
        <pc:spChg chg="mod ord">
          <ac:chgData name="Eglė Lukoševičiūtė" userId="f890c65d41b72a5c" providerId="Windows Live" clId="Web-{FB21FE80-E139-4C18-8D1A-907802B96DD8}" dt="2023-03-09T17:56:42.597" v="3233" actId="20577"/>
          <ac:spMkLst>
            <pc:docMk/>
            <pc:sldMk cId="275820311" sldId="276"/>
            <ac:spMk id="2" creationId="{AA7DEC29-34DD-901C-7151-33E3A567D75D}"/>
          </ac:spMkLst>
        </pc:spChg>
        <pc:spChg chg="del mod">
          <ac:chgData name="Eglė Lukoševičiūtė" userId="f890c65d41b72a5c" providerId="Windows Live" clId="Web-{FB21FE80-E139-4C18-8D1A-907802B96DD8}" dt="2023-03-09T17:56:16.003" v="3229"/>
          <ac:spMkLst>
            <pc:docMk/>
            <pc:sldMk cId="275820311" sldId="276"/>
            <ac:spMk id="3" creationId="{FDEEE55A-DFD5-A26D-4800-51FBDB91C279}"/>
          </ac:spMkLst>
        </pc:spChg>
        <pc:spChg chg="add del">
          <ac:chgData name="Eglė Lukoševičiūtė" userId="f890c65d41b72a5c" providerId="Windows Live" clId="Web-{FB21FE80-E139-4C18-8D1A-907802B96DD8}" dt="2023-03-09T17:56:19.066" v="3230"/>
          <ac:spMkLst>
            <pc:docMk/>
            <pc:sldMk cId="275820311" sldId="276"/>
            <ac:spMk id="8" creationId="{FAA3B297-9683-4E38-89FA-062C53E13F85}"/>
          </ac:spMkLst>
        </pc:spChg>
        <pc:spChg chg="add del">
          <ac:chgData name="Eglė Lukoševičiūtė" userId="f890c65d41b72a5c" providerId="Windows Live" clId="Web-{FB21FE80-E139-4C18-8D1A-907802B96DD8}" dt="2023-03-09T17:56:19.066" v="3230"/>
          <ac:spMkLst>
            <pc:docMk/>
            <pc:sldMk cId="275820311" sldId="276"/>
            <ac:spMk id="10" creationId="{5B8D7907-8AB9-4E98-A576-1A13AECEDF3A}"/>
          </ac:spMkLst>
        </pc:spChg>
        <pc:spChg chg="add">
          <ac:chgData name="Eglė Lukoševičiūtė" userId="f890c65d41b72a5c" providerId="Windows Live" clId="Web-{FB21FE80-E139-4C18-8D1A-907802B96DD8}" dt="2023-03-09T17:56:19.066" v="3230"/>
          <ac:spMkLst>
            <pc:docMk/>
            <pc:sldMk cId="275820311" sldId="276"/>
            <ac:spMk id="15" creationId="{ADE57300-C7FF-4578-99A0-42B0295B123C}"/>
          </ac:spMkLst>
        </pc:spChg>
        <pc:spChg chg="add">
          <ac:chgData name="Eglė Lukoševičiūtė" userId="f890c65d41b72a5c" providerId="Windows Live" clId="Web-{FB21FE80-E139-4C18-8D1A-907802B96DD8}" dt="2023-03-09T17:56:19.066" v="3230"/>
          <ac:spMkLst>
            <pc:docMk/>
            <pc:sldMk cId="275820311" sldId="276"/>
            <ac:spMk id="17" creationId="{F3FF94B3-6D3E-44FE-BB02-A9027C0003C7}"/>
          </ac:spMkLst>
        </pc:spChg>
        <pc:spChg chg="add">
          <ac:chgData name="Eglė Lukoševičiūtė" userId="f890c65d41b72a5c" providerId="Windows Live" clId="Web-{FB21FE80-E139-4C18-8D1A-907802B96DD8}" dt="2023-03-09T17:56:19.066" v="3230"/>
          <ac:spMkLst>
            <pc:docMk/>
            <pc:sldMk cId="275820311" sldId="276"/>
            <ac:spMk id="19" creationId="{E20BB609-EF92-42DB-836C-0699A590B5CF}"/>
          </ac:spMkLst>
        </pc:spChg>
        <pc:spChg chg="add">
          <ac:chgData name="Eglė Lukoševičiūtė" userId="f890c65d41b72a5c" providerId="Windows Live" clId="Web-{FB21FE80-E139-4C18-8D1A-907802B96DD8}" dt="2023-03-09T17:56:19.066" v="3230"/>
          <ac:spMkLst>
            <pc:docMk/>
            <pc:sldMk cId="275820311" sldId="276"/>
            <ac:spMk id="21" creationId="{8BEC44CD-E290-4D60-A056-5BA05B182AC3}"/>
          </ac:spMkLst>
        </pc:spChg>
        <pc:spChg chg="add">
          <ac:chgData name="Eglė Lukoševičiūtė" userId="f890c65d41b72a5c" providerId="Windows Live" clId="Web-{FB21FE80-E139-4C18-8D1A-907802B96DD8}" dt="2023-03-09T17:56:19.066" v="3230"/>
          <ac:spMkLst>
            <pc:docMk/>
            <pc:sldMk cId="275820311" sldId="276"/>
            <ac:spMk id="23" creationId="{B2C335F7-F61C-4EB4-80F2-4B1438FE66BB}"/>
          </ac:spMkLst>
        </pc:spChg>
        <pc:spChg chg="add">
          <ac:chgData name="Eglė Lukoševičiūtė" userId="f890c65d41b72a5c" providerId="Windows Live" clId="Web-{FB21FE80-E139-4C18-8D1A-907802B96DD8}" dt="2023-03-09T17:56:19.066" v="3230"/>
          <ac:spMkLst>
            <pc:docMk/>
            <pc:sldMk cId="275820311" sldId="276"/>
            <ac:spMk id="25" creationId="{F1189494-2B67-46D2-93D6-A122A09BF6B2}"/>
          </ac:spMkLst>
        </pc:spChg>
        <pc:picChg chg="add mod ord">
          <ac:chgData name="Eglė Lukoševičiūtė" userId="f890c65d41b72a5c" providerId="Windows Live" clId="Web-{FB21FE80-E139-4C18-8D1A-907802B96DD8}" dt="2023-03-09T17:56:19.066" v="3230"/>
          <ac:picMkLst>
            <pc:docMk/>
            <pc:sldMk cId="275820311" sldId="276"/>
            <ac:picMk id="4" creationId="{C77D53A0-A780-DF51-D580-A4B521F9F4BC}"/>
          </ac:picMkLst>
        </pc:picChg>
      </pc:sldChg>
      <pc:sldChg chg="addSp delSp modSp new mod setBg">
        <pc:chgData name="Eglė Lukoševičiūtė" userId="f890c65d41b72a5c" providerId="Windows Live" clId="Web-{FB21FE80-E139-4C18-8D1A-907802B96DD8}" dt="2023-03-09T18:05:21.232" v="3429" actId="20577"/>
        <pc:sldMkLst>
          <pc:docMk/>
          <pc:sldMk cId="3166101758" sldId="277"/>
        </pc:sldMkLst>
        <pc:spChg chg="mod">
          <ac:chgData name="Eglė Lukoševičiūtė" userId="f890c65d41b72a5c" providerId="Windows Live" clId="Web-{FB21FE80-E139-4C18-8D1A-907802B96DD8}" dt="2023-03-09T18:04:59.809" v="3426" actId="20577"/>
          <ac:spMkLst>
            <pc:docMk/>
            <pc:sldMk cId="3166101758" sldId="277"/>
            <ac:spMk id="2" creationId="{2A392E4B-200D-A5DF-2049-BBCC6B76D29E}"/>
          </ac:spMkLst>
        </pc:spChg>
        <pc:spChg chg="del mod">
          <ac:chgData name="Eglė Lukoševičiūtė" userId="f890c65d41b72a5c" providerId="Windows Live" clId="Web-{FB21FE80-E139-4C18-8D1A-907802B96DD8}" dt="2023-03-09T17:57:10.238" v="3239"/>
          <ac:spMkLst>
            <pc:docMk/>
            <pc:sldMk cId="3166101758" sldId="277"/>
            <ac:spMk id="3" creationId="{8B203BAF-2FE8-779E-DF6E-BB0ECECA12AA}"/>
          </ac:spMkLst>
        </pc:spChg>
        <pc:spChg chg="add mod">
          <ac:chgData name="Eglė Lukoševičiūtė" userId="f890c65d41b72a5c" providerId="Windows Live" clId="Web-{FB21FE80-E139-4C18-8D1A-907802B96DD8}" dt="2023-03-09T18:05:21.232" v="3429" actId="20577"/>
          <ac:spMkLst>
            <pc:docMk/>
            <pc:sldMk cId="3166101758" sldId="277"/>
            <ac:spMk id="4" creationId="{19BA0772-9422-4DEC-60B0-AC464708154E}"/>
          </ac:spMkLst>
        </pc:spChg>
        <pc:spChg chg="add del">
          <ac:chgData name="Eglė Lukoševičiūtė" userId="f890c65d41b72a5c" providerId="Windows Live" clId="Web-{FB21FE80-E139-4C18-8D1A-907802B96DD8}" dt="2023-03-09T17:57:10.238" v="3239"/>
          <ac:spMkLst>
            <pc:docMk/>
            <pc:sldMk cId="3166101758" sldId="277"/>
            <ac:spMk id="8" creationId="{FAA3B297-9683-4E38-89FA-062C53E13F85}"/>
          </ac:spMkLst>
        </pc:spChg>
        <pc:spChg chg="add del">
          <ac:chgData name="Eglė Lukoševičiūtė" userId="f890c65d41b72a5c" providerId="Windows Live" clId="Web-{FB21FE80-E139-4C18-8D1A-907802B96DD8}" dt="2023-03-09T17:57:10.238" v="3239"/>
          <ac:spMkLst>
            <pc:docMk/>
            <pc:sldMk cId="3166101758" sldId="277"/>
            <ac:spMk id="10" creationId="{5B8D7907-8AB9-4E98-A576-1A13AECEDF3A}"/>
          </ac:spMkLst>
        </pc:spChg>
        <pc:spChg chg="add del">
          <ac:chgData name="Eglė Lukoševičiūtė" userId="f890c65d41b72a5c" providerId="Windows Live" clId="Web-{FB21FE80-E139-4C18-8D1A-907802B96DD8}" dt="2023-03-09T18:04:18.199" v="3418"/>
          <ac:spMkLst>
            <pc:docMk/>
            <pc:sldMk cId="3166101758" sldId="277"/>
            <ac:spMk id="16" creationId="{ADE57300-C7FF-4578-99A0-42B0295B123C}"/>
          </ac:spMkLst>
        </pc:spChg>
        <pc:spChg chg="add del">
          <ac:chgData name="Eglė Lukoševičiūtė" userId="f890c65d41b72a5c" providerId="Windows Live" clId="Web-{FB21FE80-E139-4C18-8D1A-907802B96DD8}" dt="2023-03-09T18:04:18.199" v="3418"/>
          <ac:spMkLst>
            <pc:docMk/>
            <pc:sldMk cId="3166101758" sldId="277"/>
            <ac:spMk id="18" creationId="{F3FF94B3-6D3E-44FE-BB02-A9027C0003C7}"/>
          </ac:spMkLst>
        </pc:spChg>
        <pc:spChg chg="add del">
          <ac:chgData name="Eglė Lukoševičiūtė" userId="f890c65d41b72a5c" providerId="Windows Live" clId="Web-{FB21FE80-E139-4C18-8D1A-907802B96DD8}" dt="2023-03-09T18:04:18.199" v="3418"/>
          <ac:spMkLst>
            <pc:docMk/>
            <pc:sldMk cId="3166101758" sldId="277"/>
            <ac:spMk id="20" creationId="{E20BB609-EF92-42DB-836C-0699A590B5CF}"/>
          </ac:spMkLst>
        </pc:spChg>
        <pc:spChg chg="add del">
          <ac:chgData name="Eglė Lukoševičiūtė" userId="f890c65d41b72a5c" providerId="Windows Live" clId="Web-{FB21FE80-E139-4C18-8D1A-907802B96DD8}" dt="2023-03-09T18:04:18.199" v="3418"/>
          <ac:spMkLst>
            <pc:docMk/>
            <pc:sldMk cId="3166101758" sldId="277"/>
            <ac:spMk id="22" creationId="{8BEC44CD-E290-4D60-A056-5BA05B182AC3}"/>
          </ac:spMkLst>
        </pc:spChg>
        <pc:spChg chg="add del">
          <ac:chgData name="Eglė Lukoševičiūtė" userId="f890c65d41b72a5c" providerId="Windows Live" clId="Web-{FB21FE80-E139-4C18-8D1A-907802B96DD8}" dt="2023-03-09T18:04:18.199" v="3418"/>
          <ac:spMkLst>
            <pc:docMk/>
            <pc:sldMk cId="3166101758" sldId="277"/>
            <ac:spMk id="24" creationId="{B2C335F7-F61C-4EB4-80F2-4B1438FE66BB}"/>
          </ac:spMkLst>
        </pc:spChg>
        <pc:spChg chg="add del">
          <ac:chgData name="Eglė Lukoševičiūtė" userId="f890c65d41b72a5c" providerId="Windows Live" clId="Web-{FB21FE80-E139-4C18-8D1A-907802B96DD8}" dt="2023-03-09T18:04:18.199" v="3418"/>
          <ac:spMkLst>
            <pc:docMk/>
            <pc:sldMk cId="3166101758" sldId="277"/>
            <ac:spMk id="26" creationId="{F1189494-2B67-46D2-93D6-A122A09BF6B2}"/>
          </ac:spMkLst>
        </pc:spChg>
        <pc:spChg chg="add">
          <ac:chgData name="Eglė Lukoševičiūtė" userId="f890c65d41b72a5c" providerId="Windows Live" clId="Web-{FB21FE80-E139-4C18-8D1A-907802B96DD8}" dt="2023-03-09T18:04:18.199" v="3418"/>
          <ac:spMkLst>
            <pc:docMk/>
            <pc:sldMk cId="3166101758" sldId="277"/>
            <ac:spMk id="31" creationId="{34C0330F-1D4F-4552-B799-615DD237B6DE}"/>
          </ac:spMkLst>
        </pc:spChg>
        <pc:spChg chg="add">
          <ac:chgData name="Eglė Lukoševičiūtė" userId="f890c65d41b72a5c" providerId="Windows Live" clId="Web-{FB21FE80-E139-4C18-8D1A-907802B96DD8}" dt="2023-03-09T18:04:18.199" v="3418"/>
          <ac:spMkLst>
            <pc:docMk/>
            <pc:sldMk cId="3166101758" sldId="277"/>
            <ac:spMk id="33" creationId="{450C084C-2967-474A-B5F9-270F1FB43643}"/>
          </ac:spMkLst>
        </pc:spChg>
        <pc:spChg chg="add">
          <ac:chgData name="Eglė Lukoševičiūtė" userId="f890c65d41b72a5c" providerId="Windows Live" clId="Web-{FB21FE80-E139-4C18-8D1A-907802B96DD8}" dt="2023-03-09T18:04:18.199" v="3418"/>
          <ac:spMkLst>
            <pc:docMk/>
            <pc:sldMk cId="3166101758" sldId="277"/>
            <ac:spMk id="35" creationId="{92BE0106-0C20-465B-A1BE-0BAC2737B1AD}"/>
          </ac:spMkLst>
        </pc:spChg>
        <pc:picChg chg="add mod ord">
          <ac:chgData name="Eglė Lukoševičiūtė" userId="f890c65d41b72a5c" providerId="Windows Live" clId="Web-{FB21FE80-E139-4C18-8D1A-907802B96DD8}" dt="2023-03-09T18:04:18.199" v="3418"/>
          <ac:picMkLst>
            <pc:docMk/>
            <pc:sldMk cId="3166101758" sldId="277"/>
            <ac:picMk id="12" creationId="{A9AA3CEC-B403-568D-6579-F3151AB3BD65}"/>
          </ac:picMkLst>
        </pc:picChg>
      </pc:sldChg>
      <pc:sldChg chg="addSp delSp modSp new mod setBg">
        <pc:chgData name="Eglė Lukoševičiūtė" userId="f890c65d41b72a5c" providerId="Windows Live" clId="Web-{FB21FE80-E139-4C18-8D1A-907802B96DD8}" dt="2023-03-09T18:06:00.060" v="3432" actId="20577"/>
        <pc:sldMkLst>
          <pc:docMk/>
          <pc:sldMk cId="1675360398" sldId="278"/>
        </pc:sldMkLst>
        <pc:spChg chg="mod">
          <ac:chgData name="Eglė Lukoševičiūtė" userId="f890c65d41b72a5c" providerId="Windows Live" clId="Web-{FB21FE80-E139-4C18-8D1A-907802B96DD8}" dt="2023-03-09T18:05:37.466" v="3430"/>
          <ac:spMkLst>
            <pc:docMk/>
            <pc:sldMk cId="1675360398" sldId="278"/>
            <ac:spMk id="2" creationId="{DD40BEBE-4D4D-F10A-FF9C-E8BED2480F03}"/>
          </ac:spMkLst>
        </pc:spChg>
        <pc:spChg chg="del mod">
          <ac:chgData name="Eglė Lukoševičiūtė" userId="f890c65d41b72a5c" providerId="Windows Live" clId="Web-{FB21FE80-E139-4C18-8D1A-907802B96DD8}" dt="2023-03-09T18:05:37.466" v="3430"/>
          <ac:spMkLst>
            <pc:docMk/>
            <pc:sldMk cId="1675360398" sldId="278"/>
            <ac:spMk id="3" creationId="{E227C615-EF9C-DDB8-A4A4-264F4B60759F}"/>
          </ac:spMkLst>
        </pc:spChg>
        <pc:spChg chg="add del">
          <ac:chgData name="Eglė Lukoševičiūtė" userId="f890c65d41b72a5c" providerId="Windows Live" clId="Web-{FB21FE80-E139-4C18-8D1A-907802B96DD8}" dt="2023-03-09T18:05:37.466" v="3430"/>
          <ac:spMkLst>
            <pc:docMk/>
            <pc:sldMk cId="1675360398" sldId="278"/>
            <ac:spMk id="8" creationId="{FAA3B297-9683-4E38-89FA-062C53E13F85}"/>
          </ac:spMkLst>
        </pc:spChg>
        <pc:spChg chg="add del">
          <ac:chgData name="Eglė Lukoševičiūtė" userId="f890c65d41b72a5c" providerId="Windows Live" clId="Web-{FB21FE80-E139-4C18-8D1A-907802B96DD8}" dt="2023-03-09T18:05:37.466" v="3430"/>
          <ac:spMkLst>
            <pc:docMk/>
            <pc:sldMk cId="1675360398" sldId="278"/>
            <ac:spMk id="10" creationId="{5B8D7907-8AB9-4E98-A576-1A13AECEDF3A}"/>
          </ac:spMkLst>
        </pc:spChg>
        <pc:spChg chg="add">
          <ac:chgData name="Eglė Lukoševičiūtė" userId="f890c65d41b72a5c" providerId="Windows Live" clId="Web-{FB21FE80-E139-4C18-8D1A-907802B96DD8}" dt="2023-03-09T18:05:37.466" v="3430"/>
          <ac:spMkLst>
            <pc:docMk/>
            <pc:sldMk cId="1675360398" sldId="278"/>
            <ac:spMk id="16" creationId="{04213918-F1EB-4BCE-BE23-F5E9851EE05C}"/>
          </ac:spMkLst>
        </pc:spChg>
        <pc:spChg chg="add">
          <ac:chgData name="Eglė Lukoševičiūtė" userId="f890c65d41b72a5c" providerId="Windows Live" clId="Web-{FB21FE80-E139-4C18-8D1A-907802B96DD8}" dt="2023-03-09T18:05:37.466" v="3430"/>
          <ac:spMkLst>
            <pc:docMk/>
            <pc:sldMk cId="1675360398" sldId="278"/>
            <ac:spMk id="18" creationId="{2062E862-C7F7-4CA1-B929-D0B75F5E9FB9}"/>
          </ac:spMkLst>
        </pc:spChg>
        <pc:graphicFrameChg chg="add modGraphic">
          <ac:chgData name="Eglė Lukoševičiūtė" userId="f890c65d41b72a5c" providerId="Windows Live" clId="Web-{FB21FE80-E139-4C18-8D1A-907802B96DD8}" dt="2023-03-09T18:06:00.060" v="3432" actId="20577"/>
          <ac:graphicFrameMkLst>
            <pc:docMk/>
            <pc:sldMk cId="1675360398" sldId="278"/>
            <ac:graphicFrameMk id="12" creationId="{8BF9A372-A349-FFBA-6CD4-03DD362DA10F}"/>
          </ac:graphicFrameMkLst>
        </pc:graphicFrameChg>
      </pc:sldChg>
      <pc:sldChg chg="addSp delSp modSp new mod setBg">
        <pc:chgData name="Eglė Lukoševičiūtė" userId="f890c65d41b72a5c" providerId="Windows Live" clId="Web-{FB21FE80-E139-4C18-8D1A-907802B96DD8}" dt="2023-03-09T18:18:02.620" v="3540" actId="20577"/>
        <pc:sldMkLst>
          <pc:docMk/>
          <pc:sldMk cId="4082286581" sldId="279"/>
        </pc:sldMkLst>
        <pc:spChg chg="mod">
          <ac:chgData name="Eglė Lukoševičiūtė" userId="f890c65d41b72a5c" providerId="Windows Live" clId="Web-{FB21FE80-E139-4C18-8D1A-907802B96DD8}" dt="2023-03-09T18:16:01.884" v="3524"/>
          <ac:spMkLst>
            <pc:docMk/>
            <pc:sldMk cId="4082286581" sldId="279"/>
            <ac:spMk id="2" creationId="{114C8F00-CEAA-158E-576B-28A8F970E53A}"/>
          </ac:spMkLst>
        </pc:spChg>
        <pc:spChg chg="del mod">
          <ac:chgData name="Eglė Lukoševičiūtė" userId="f890c65d41b72a5c" providerId="Windows Live" clId="Web-{FB21FE80-E139-4C18-8D1A-907802B96DD8}" dt="2023-03-09T18:16:01.884" v="3524"/>
          <ac:spMkLst>
            <pc:docMk/>
            <pc:sldMk cId="4082286581" sldId="279"/>
            <ac:spMk id="3" creationId="{8B7BE174-734B-5478-4570-2225B93ABD01}"/>
          </ac:spMkLst>
        </pc:spChg>
        <pc:spChg chg="add del">
          <ac:chgData name="Eglė Lukoševičiūtė" userId="f890c65d41b72a5c" providerId="Windows Live" clId="Web-{FB21FE80-E139-4C18-8D1A-907802B96DD8}" dt="2023-03-09T18:16:01.884" v="3524"/>
          <ac:spMkLst>
            <pc:docMk/>
            <pc:sldMk cId="4082286581" sldId="279"/>
            <ac:spMk id="8" creationId="{FAA3B297-9683-4E38-89FA-062C53E13F85}"/>
          </ac:spMkLst>
        </pc:spChg>
        <pc:spChg chg="add del">
          <ac:chgData name="Eglė Lukoševičiūtė" userId="f890c65d41b72a5c" providerId="Windows Live" clId="Web-{FB21FE80-E139-4C18-8D1A-907802B96DD8}" dt="2023-03-09T18:16:01.884" v="3524"/>
          <ac:spMkLst>
            <pc:docMk/>
            <pc:sldMk cId="4082286581" sldId="279"/>
            <ac:spMk id="10" creationId="{5B8D7907-8AB9-4E98-A576-1A13AECEDF3A}"/>
          </ac:spMkLst>
        </pc:spChg>
        <pc:spChg chg="add">
          <ac:chgData name="Eglė Lukoševičiūtė" userId="f890c65d41b72a5c" providerId="Windows Live" clId="Web-{FB21FE80-E139-4C18-8D1A-907802B96DD8}" dt="2023-03-09T18:16:01.884" v="3524"/>
          <ac:spMkLst>
            <pc:docMk/>
            <pc:sldMk cId="4082286581" sldId="279"/>
            <ac:spMk id="16" creationId="{04213918-F1EB-4BCE-BE23-F5E9851EE05C}"/>
          </ac:spMkLst>
        </pc:spChg>
        <pc:spChg chg="add">
          <ac:chgData name="Eglė Lukoševičiūtė" userId="f890c65d41b72a5c" providerId="Windows Live" clId="Web-{FB21FE80-E139-4C18-8D1A-907802B96DD8}" dt="2023-03-09T18:16:01.884" v="3524"/>
          <ac:spMkLst>
            <pc:docMk/>
            <pc:sldMk cId="4082286581" sldId="279"/>
            <ac:spMk id="18" creationId="{2062E862-C7F7-4CA1-B929-D0B75F5E9FB9}"/>
          </ac:spMkLst>
        </pc:spChg>
        <pc:graphicFrameChg chg="add modGraphic">
          <ac:chgData name="Eglė Lukoševičiūtė" userId="f890c65d41b72a5c" providerId="Windows Live" clId="Web-{FB21FE80-E139-4C18-8D1A-907802B96DD8}" dt="2023-03-09T18:18:02.620" v="3540" actId="20577"/>
          <ac:graphicFrameMkLst>
            <pc:docMk/>
            <pc:sldMk cId="4082286581" sldId="279"/>
            <ac:graphicFrameMk id="12" creationId="{12D848EF-BB3C-A9F0-191A-5B420DF55A67}"/>
          </ac:graphicFrameMkLst>
        </pc:graphicFrameChg>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svg"/><Relationship Id="rId1" Type="http://schemas.openxmlformats.org/officeDocument/2006/relationships/image" Target="../media/image32.png"/><Relationship Id="rId6" Type="http://schemas.openxmlformats.org/officeDocument/2006/relationships/image" Target="../media/image31.svg"/><Relationship Id="rId5" Type="http://schemas.openxmlformats.org/officeDocument/2006/relationships/image" Target="../media/image34.png"/><Relationship Id="rId4"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svg"/><Relationship Id="rId1" Type="http://schemas.openxmlformats.org/officeDocument/2006/relationships/image" Target="../media/image32.png"/><Relationship Id="rId6" Type="http://schemas.openxmlformats.org/officeDocument/2006/relationships/image" Target="../media/image31.svg"/><Relationship Id="rId5" Type="http://schemas.openxmlformats.org/officeDocument/2006/relationships/image" Target="../media/image34.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35645-5548-4EA5-9D75-08AEBA24D1A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F432C1A-0255-4A95-B47E-A24ED3567072}">
      <dgm:prSet/>
      <dgm:spPr/>
      <dgm:t>
        <a:bodyPr/>
        <a:lstStyle/>
        <a:p>
          <a:r>
            <a:rPr lang="lt-LT">
              <a:latin typeface="Times New Roman"/>
              <a:cs typeface="Times New Roman"/>
            </a:rPr>
            <a:t>Teorija</a:t>
          </a:r>
          <a:endParaRPr lang="en-US">
            <a:latin typeface="Times New Roman"/>
            <a:cs typeface="Times New Roman"/>
          </a:endParaRPr>
        </a:p>
      </dgm:t>
    </dgm:pt>
    <dgm:pt modelId="{82810F6C-C360-4639-B089-9B131D015E6C}" type="parTrans" cxnId="{BDFAFB89-6E44-40ED-A262-5118A1E6689B}">
      <dgm:prSet/>
      <dgm:spPr/>
      <dgm:t>
        <a:bodyPr/>
        <a:lstStyle/>
        <a:p>
          <a:endParaRPr lang="en-US"/>
        </a:p>
      </dgm:t>
    </dgm:pt>
    <dgm:pt modelId="{BD77EA67-E63D-4741-850C-D9FA5ABF9CA3}" type="sibTrans" cxnId="{BDFAFB89-6E44-40ED-A262-5118A1E6689B}">
      <dgm:prSet/>
      <dgm:spPr/>
      <dgm:t>
        <a:bodyPr/>
        <a:lstStyle/>
        <a:p>
          <a:endParaRPr lang="en-US"/>
        </a:p>
      </dgm:t>
    </dgm:pt>
    <dgm:pt modelId="{D86295FF-AB51-4FF5-8087-594F7462F6C4}">
      <dgm:prSet/>
      <dgm:spPr/>
      <dgm:t>
        <a:bodyPr/>
        <a:lstStyle/>
        <a:p>
          <a:r>
            <a:rPr lang="lt-LT">
              <a:latin typeface="Times New Roman"/>
              <a:cs typeface="Times New Roman"/>
            </a:rPr>
            <a:t>Bandymai</a:t>
          </a:r>
          <a:endParaRPr lang="en-US">
            <a:latin typeface="Times New Roman"/>
            <a:cs typeface="Times New Roman"/>
          </a:endParaRPr>
        </a:p>
      </dgm:t>
    </dgm:pt>
    <dgm:pt modelId="{5FE4BDF1-3135-4230-9B39-5AFBD9990DA3}" type="parTrans" cxnId="{843DE30B-56FF-434B-A3BC-F1F8F4D7A3C6}">
      <dgm:prSet/>
      <dgm:spPr/>
      <dgm:t>
        <a:bodyPr/>
        <a:lstStyle/>
        <a:p>
          <a:endParaRPr lang="en-US"/>
        </a:p>
      </dgm:t>
    </dgm:pt>
    <dgm:pt modelId="{74E11555-B37A-4966-A15C-06F48A10F9DF}" type="sibTrans" cxnId="{843DE30B-56FF-434B-A3BC-F1F8F4D7A3C6}">
      <dgm:prSet/>
      <dgm:spPr/>
      <dgm:t>
        <a:bodyPr/>
        <a:lstStyle/>
        <a:p>
          <a:endParaRPr lang="en-US"/>
        </a:p>
      </dgm:t>
    </dgm:pt>
    <dgm:pt modelId="{5C0F2994-899A-40A7-8854-DD04525E2BE9}">
      <dgm:prSet/>
      <dgm:spPr/>
      <dgm:t>
        <a:bodyPr/>
        <a:lstStyle/>
        <a:p>
          <a:r>
            <a:rPr lang="lt-LT">
              <a:latin typeface="Times New Roman"/>
              <a:cs typeface="Times New Roman"/>
            </a:rPr>
            <a:t>Testas</a:t>
          </a:r>
          <a:endParaRPr lang="en-US">
            <a:latin typeface="Times New Roman"/>
            <a:cs typeface="Times New Roman"/>
          </a:endParaRPr>
        </a:p>
      </dgm:t>
    </dgm:pt>
    <dgm:pt modelId="{BF920581-A9ED-465B-B332-4C6F6CF03DB5}" type="parTrans" cxnId="{6E5FD0CA-0B31-4C85-B474-72A608609D4F}">
      <dgm:prSet/>
      <dgm:spPr/>
      <dgm:t>
        <a:bodyPr/>
        <a:lstStyle/>
        <a:p>
          <a:endParaRPr lang="en-US"/>
        </a:p>
      </dgm:t>
    </dgm:pt>
    <dgm:pt modelId="{A4390D5E-7093-4DF9-91F7-B40C85051637}" type="sibTrans" cxnId="{6E5FD0CA-0B31-4C85-B474-72A608609D4F}">
      <dgm:prSet/>
      <dgm:spPr/>
      <dgm:t>
        <a:bodyPr/>
        <a:lstStyle/>
        <a:p>
          <a:endParaRPr lang="en-US"/>
        </a:p>
      </dgm:t>
    </dgm:pt>
    <dgm:pt modelId="{2B3E21EC-5A54-42E0-B2F3-9EBA80DF647B}">
      <dgm:prSet/>
      <dgm:spPr/>
      <dgm:t>
        <a:bodyPr/>
        <a:lstStyle/>
        <a:p>
          <a:r>
            <a:rPr lang="lt-LT">
              <a:latin typeface="Times New Roman"/>
              <a:cs typeface="Times New Roman"/>
            </a:rPr>
            <a:t>Literatūra</a:t>
          </a:r>
          <a:endParaRPr lang="en-US">
            <a:latin typeface="Times New Roman"/>
            <a:cs typeface="Times New Roman"/>
          </a:endParaRPr>
        </a:p>
      </dgm:t>
    </dgm:pt>
    <dgm:pt modelId="{CC596732-45CC-4C19-8C33-549ABCBE7F55}" type="parTrans" cxnId="{12F581EF-C023-4574-933A-AEBD6B69804F}">
      <dgm:prSet/>
      <dgm:spPr/>
      <dgm:t>
        <a:bodyPr/>
        <a:lstStyle/>
        <a:p>
          <a:endParaRPr lang="en-US"/>
        </a:p>
      </dgm:t>
    </dgm:pt>
    <dgm:pt modelId="{95C345BA-7702-47DF-A444-CADD86C470CF}" type="sibTrans" cxnId="{12F581EF-C023-4574-933A-AEBD6B69804F}">
      <dgm:prSet/>
      <dgm:spPr/>
      <dgm:t>
        <a:bodyPr/>
        <a:lstStyle/>
        <a:p>
          <a:endParaRPr lang="en-US"/>
        </a:p>
      </dgm:t>
    </dgm:pt>
    <dgm:pt modelId="{1223F52A-E509-4E8D-BCA4-385BC3782799}">
      <dgm:prSet phldr="0"/>
      <dgm:spPr/>
      <dgm:t>
        <a:bodyPr/>
        <a:lstStyle/>
        <a:p>
          <a:r>
            <a:rPr lang="lt-LT">
              <a:latin typeface="Times New Roman"/>
              <a:cs typeface="Times New Roman"/>
            </a:rPr>
            <a:t>Uždaviniai</a:t>
          </a:r>
        </a:p>
      </dgm:t>
    </dgm:pt>
    <dgm:pt modelId="{52413CF5-EFCF-4578-9483-4086E3FEB94C}" type="parTrans" cxnId="{AA2DB4EA-E9AE-4F9E-AE2A-9351E480887D}">
      <dgm:prSet/>
      <dgm:spPr/>
    </dgm:pt>
    <dgm:pt modelId="{5152F453-F5A4-4508-9B20-EF75AAED79C4}" type="sibTrans" cxnId="{AA2DB4EA-E9AE-4F9E-AE2A-9351E480887D}">
      <dgm:prSet/>
      <dgm:spPr/>
      <dgm:t>
        <a:bodyPr/>
        <a:lstStyle/>
        <a:p>
          <a:endParaRPr lang="lt-LT"/>
        </a:p>
      </dgm:t>
    </dgm:pt>
    <dgm:pt modelId="{429F51BE-9281-4F5D-BDA2-F7C82B40BB35}" type="pres">
      <dgm:prSet presAssocID="{2FE35645-5548-4EA5-9D75-08AEBA24D1A8}" presName="outerComposite" presStyleCnt="0">
        <dgm:presLayoutVars>
          <dgm:chMax val="5"/>
          <dgm:dir/>
          <dgm:resizeHandles val="exact"/>
        </dgm:presLayoutVars>
      </dgm:prSet>
      <dgm:spPr/>
      <dgm:t>
        <a:bodyPr/>
        <a:lstStyle/>
        <a:p>
          <a:endParaRPr lang="lt-LT"/>
        </a:p>
      </dgm:t>
    </dgm:pt>
    <dgm:pt modelId="{E0CC3637-0A44-4790-A4A1-A94FFE9EB69D}" type="pres">
      <dgm:prSet presAssocID="{2FE35645-5548-4EA5-9D75-08AEBA24D1A8}" presName="dummyMaxCanvas" presStyleCnt="0">
        <dgm:presLayoutVars/>
      </dgm:prSet>
      <dgm:spPr/>
    </dgm:pt>
    <dgm:pt modelId="{AE0F7FD9-F835-44C8-A1DE-0662B764F1DB}" type="pres">
      <dgm:prSet presAssocID="{2FE35645-5548-4EA5-9D75-08AEBA24D1A8}" presName="FiveNodes_1" presStyleLbl="node1" presStyleIdx="0" presStyleCnt="5">
        <dgm:presLayoutVars>
          <dgm:bulletEnabled val="1"/>
        </dgm:presLayoutVars>
      </dgm:prSet>
      <dgm:spPr/>
      <dgm:t>
        <a:bodyPr/>
        <a:lstStyle/>
        <a:p>
          <a:endParaRPr lang="lt-LT"/>
        </a:p>
      </dgm:t>
    </dgm:pt>
    <dgm:pt modelId="{D116CAF8-DFCF-46D6-B463-A5E60E97C5AF}" type="pres">
      <dgm:prSet presAssocID="{2FE35645-5548-4EA5-9D75-08AEBA24D1A8}" presName="FiveNodes_2" presStyleLbl="node1" presStyleIdx="1" presStyleCnt="5">
        <dgm:presLayoutVars>
          <dgm:bulletEnabled val="1"/>
        </dgm:presLayoutVars>
      </dgm:prSet>
      <dgm:spPr/>
      <dgm:t>
        <a:bodyPr/>
        <a:lstStyle/>
        <a:p>
          <a:endParaRPr lang="lt-LT"/>
        </a:p>
      </dgm:t>
    </dgm:pt>
    <dgm:pt modelId="{318AA338-238B-48CD-BE48-CE941FB10AF4}" type="pres">
      <dgm:prSet presAssocID="{2FE35645-5548-4EA5-9D75-08AEBA24D1A8}" presName="FiveNodes_3" presStyleLbl="node1" presStyleIdx="2" presStyleCnt="5">
        <dgm:presLayoutVars>
          <dgm:bulletEnabled val="1"/>
        </dgm:presLayoutVars>
      </dgm:prSet>
      <dgm:spPr/>
      <dgm:t>
        <a:bodyPr/>
        <a:lstStyle/>
        <a:p>
          <a:endParaRPr lang="lt-LT"/>
        </a:p>
      </dgm:t>
    </dgm:pt>
    <dgm:pt modelId="{97B3D2DF-1E72-4962-9D73-8BD5C147652A}" type="pres">
      <dgm:prSet presAssocID="{2FE35645-5548-4EA5-9D75-08AEBA24D1A8}" presName="FiveNodes_4" presStyleLbl="node1" presStyleIdx="3" presStyleCnt="5">
        <dgm:presLayoutVars>
          <dgm:bulletEnabled val="1"/>
        </dgm:presLayoutVars>
      </dgm:prSet>
      <dgm:spPr/>
      <dgm:t>
        <a:bodyPr/>
        <a:lstStyle/>
        <a:p>
          <a:endParaRPr lang="lt-LT"/>
        </a:p>
      </dgm:t>
    </dgm:pt>
    <dgm:pt modelId="{8CE46925-7AFE-4A12-AD8E-C6EB3518ADA6}" type="pres">
      <dgm:prSet presAssocID="{2FE35645-5548-4EA5-9D75-08AEBA24D1A8}" presName="FiveNodes_5" presStyleLbl="node1" presStyleIdx="4" presStyleCnt="5">
        <dgm:presLayoutVars>
          <dgm:bulletEnabled val="1"/>
        </dgm:presLayoutVars>
      </dgm:prSet>
      <dgm:spPr/>
      <dgm:t>
        <a:bodyPr/>
        <a:lstStyle/>
        <a:p>
          <a:endParaRPr lang="lt-LT"/>
        </a:p>
      </dgm:t>
    </dgm:pt>
    <dgm:pt modelId="{DACC1383-7219-4D07-A425-3A528300685E}" type="pres">
      <dgm:prSet presAssocID="{2FE35645-5548-4EA5-9D75-08AEBA24D1A8}" presName="FiveConn_1-2" presStyleLbl="fgAccFollowNode1" presStyleIdx="0" presStyleCnt="4">
        <dgm:presLayoutVars>
          <dgm:bulletEnabled val="1"/>
        </dgm:presLayoutVars>
      </dgm:prSet>
      <dgm:spPr/>
      <dgm:t>
        <a:bodyPr/>
        <a:lstStyle/>
        <a:p>
          <a:endParaRPr lang="lt-LT"/>
        </a:p>
      </dgm:t>
    </dgm:pt>
    <dgm:pt modelId="{84D4B522-2AB7-4E1A-BAAD-88CD4BBDD813}" type="pres">
      <dgm:prSet presAssocID="{2FE35645-5548-4EA5-9D75-08AEBA24D1A8}" presName="FiveConn_2-3" presStyleLbl="fgAccFollowNode1" presStyleIdx="1" presStyleCnt="4">
        <dgm:presLayoutVars>
          <dgm:bulletEnabled val="1"/>
        </dgm:presLayoutVars>
      </dgm:prSet>
      <dgm:spPr/>
      <dgm:t>
        <a:bodyPr/>
        <a:lstStyle/>
        <a:p>
          <a:endParaRPr lang="lt-LT"/>
        </a:p>
      </dgm:t>
    </dgm:pt>
    <dgm:pt modelId="{836B4343-76FB-496A-8CC6-54F38DAE1446}" type="pres">
      <dgm:prSet presAssocID="{2FE35645-5548-4EA5-9D75-08AEBA24D1A8}" presName="FiveConn_3-4" presStyleLbl="fgAccFollowNode1" presStyleIdx="2" presStyleCnt="4">
        <dgm:presLayoutVars>
          <dgm:bulletEnabled val="1"/>
        </dgm:presLayoutVars>
      </dgm:prSet>
      <dgm:spPr/>
      <dgm:t>
        <a:bodyPr/>
        <a:lstStyle/>
        <a:p>
          <a:endParaRPr lang="lt-LT"/>
        </a:p>
      </dgm:t>
    </dgm:pt>
    <dgm:pt modelId="{492996D3-92F4-44D6-BA46-4A1972A9FCC3}" type="pres">
      <dgm:prSet presAssocID="{2FE35645-5548-4EA5-9D75-08AEBA24D1A8}" presName="FiveConn_4-5" presStyleLbl="fgAccFollowNode1" presStyleIdx="3" presStyleCnt="4">
        <dgm:presLayoutVars>
          <dgm:bulletEnabled val="1"/>
        </dgm:presLayoutVars>
      </dgm:prSet>
      <dgm:spPr/>
      <dgm:t>
        <a:bodyPr/>
        <a:lstStyle/>
        <a:p>
          <a:endParaRPr lang="lt-LT"/>
        </a:p>
      </dgm:t>
    </dgm:pt>
    <dgm:pt modelId="{B88C2BDD-D53E-497F-A6A7-A2B586524F42}" type="pres">
      <dgm:prSet presAssocID="{2FE35645-5548-4EA5-9D75-08AEBA24D1A8}" presName="FiveNodes_1_text" presStyleLbl="node1" presStyleIdx="4" presStyleCnt="5">
        <dgm:presLayoutVars>
          <dgm:bulletEnabled val="1"/>
        </dgm:presLayoutVars>
      </dgm:prSet>
      <dgm:spPr/>
      <dgm:t>
        <a:bodyPr/>
        <a:lstStyle/>
        <a:p>
          <a:endParaRPr lang="lt-LT"/>
        </a:p>
      </dgm:t>
    </dgm:pt>
    <dgm:pt modelId="{F534C8CD-1724-47A9-AB67-4ABF71E716B8}" type="pres">
      <dgm:prSet presAssocID="{2FE35645-5548-4EA5-9D75-08AEBA24D1A8}" presName="FiveNodes_2_text" presStyleLbl="node1" presStyleIdx="4" presStyleCnt="5">
        <dgm:presLayoutVars>
          <dgm:bulletEnabled val="1"/>
        </dgm:presLayoutVars>
      </dgm:prSet>
      <dgm:spPr/>
      <dgm:t>
        <a:bodyPr/>
        <a:lstStyle/>
        <a:p>
          <a:endParaRPr lang="lt-LT"/>
        </a:p>
      </dgm:t>
    </dgm:pt>
    <dgm:pt modelId="{9CC33B1D-4723-4A66-AD6C-DD9372EA284C}" type="pres">
      <dgm:prSet presAssocID="{2FE35645-5548-4EA5-9D75-08AEBA24D1A8}" presName="FiveNodes_3_text" presStyleLbl="node1" presStyleIdx="4" presStyleCnt="5">
        <dgm:presLayoutVars>
          <dgm:bulletEnabled val="1"/>
        </dgm:presLayoutVars>
      </dgm:prSet>
      <dgm:spPr/>
      <dgm:t>
        <a:bodyPr/>
        <a:lstStyle/>
        <a:p>
          <a:endParaRPr lang="lt-LT"/>
        </a:p>
      </dgm:t>
    </dgm:pt>
    <dgm:pt modelId="{CB852DC5-944E-423A-8136-73A572A2264C}" type="pres">
      <dgm:prSet presAssocID="{2FE35645-5548-4EA5-9D75-08AEBA24D1A8}" presName="FiveNodes_4_text" presStyleLbl="node1" presStyleIdx="4" presStyleCnt="5">
        <dgm:presLayoutVars>
          <dgm:bulletEnabled val="1"/>
        </dgm:presLayoutVars>
      </dgm:prSet>
      <dgm:spPr/>
      <dgm:t>
        <a:bodyPr/>
        <a:lstStyle/>
        <a:p>
          <a:endParaRPr lang="lt-LT"/>
        </a:p>
      </dgm:t>
    </dgm:pt>
    <dgm:pt modelId="{8FE34466-3B0F-4A28-8456-006ACD2D22DA}" type="pres">
      <dgm:prSet presAssocID="{2FE35645-5548-4EA5-9D75-08AEBA24D1A8}" presName="FiveNodes_5_text" presStyleLbl="node1" presStyleIdx="4" presStyleCnt="5">
        <dgm:presLayoutVars>
          <dgm:bulletEnabled val="1"/>
        </dgm:presLayoutVars>
      </dgm:prSet>
      <dgm:spPr/>
      <dgm:t>
        <a:bodyPr/>
        <a:lstStyle/>
        <a:p>
          <a:endParaRPr lang="lt-LT"/>
        </a:p>
      </dgm:t>
    </dgm:pt>
  </dgm:ptLst>
  <dgm:cxnLst>
    <dgm:cxn modelId="{12F581EF-C023-4574-933A-AEBD6B69804F}" srcId="{2FE35645-5548-4EA5-9D75-08AEBA24D1A8}" destId="{2B3E21EC-5A54-42E0-B2F3-9EBA80DF647B}" srcOrd="4" destOrd="0" parTransId="{CC596732-45CC-4C19-8C33-549ABCBE7F55}" sibTransId="{95C345BA-7702-47DF-A444-CADD86C470CF}"/>
    <dgm:cxn modelId="{8E197AA4-6F6E-4499-B2B4-8BA17E2186E6}" type="presOf" srcId="{D86295FF-AB51-4FF5-8087-594F7462F6C4}" destId="{D116CAF8-DFCF-46D6-B463-A5E60E97C5AF}" srcOrd="0" destOrd="0" presId="urn:microsoft.com/office/officeart/2005/8/layout/vProcess5"/>
    <dgm:cxn modelId="{0FC680C1-42F7-4671-BC07-447CCF2D4D9E}" type="presOf" srcId="{5C0F2994-899A-40A7-8854-DD04525E2BE9}" destId="{9CC33B1D-4723-4A66-AD6C-DD9372EA284C}" srcOrd="1" destOrd="0" presId="urn:microsoft.com/office/officeart/2005/8/layout/vProcess5"/>
    <dgm:cxn modelId="{01376805-D083-4854-9275-5B58837D124B}" type="presOf" srcId="{2B3E21EC-5A54-42E0-B2F3-9EBA80DF647B}" destId="{8CE46925-7AFE-4A12-AD8E-C6EB3518ADA6}" srcOrd="0" destOrd="0" presId="urn:microsoft.com/office/officeart/2005/8/layout/vProcess5"/>
    <dgm:cxn modelId="{6E5FD0CA-0B31-4C85-B474-72A608609D4F}" srcId="{2FE35645-5548-4EA5-9D75-08AEBA24D1A8}" destId="{5C0F2994-899A-40A7-8854-DD04525E2BE9}" srcOrd="2" destOrd="0" parTransId="{BF920581-A9ED-465B-B332-4C6F6CF03DB5}" sibTransId="{A4390D5E-7093-4DF9-91F7-B40C85051637}"/>
    <dgm:cxn modelId="{922F5B18-6561-4FD5-A6A4-C5705650DA00}" type="presOf" srcId="{3F432C1A-0255-4A95-B47E-A24ED3567072}" destId="{AE0F7FD9-F835-44C8-A1DE-0662B764F1DB}" srcOrd="0" destOrd="0" presId="urn:microsoft.com/office/officeart/2005/8/layout/vProcess5"/>
    <dgm:cxn modelId="{971B863C-6B67-432F-AAE1-B52A8B1ECB79}" type="presOf" srcId="{2B3E21EC-5A54-42E0-B2F3-9EBA80DF647B}" destId="{8FE34466-3B0F-4A28-8456-006ACD2D22DA}" srcOrd="1" destOrd="0" presId="urn:microsoft.com/office/officeart/2005/8/layout/vProcess5"/>
    <dgm:cxn modelId="{BDFAFB89-6E44-40ED-A262-5118A1E6689B}" srcId="{2FE35645-5548-4EA5-9D75-08AEBA24D1A8}" destId="{3F432C1A-0255-4A95-B47E-A24ED3567072}" srcOrd="0" destOrd="0" parTransId="{82810F6C-C360-4639-B089-9B131D015E6C}" sibTransId="{BD77EA67-E63D-4741-850C-D9FA5ABF9CA3}"/>
    <dgm:cxn modelId="{AA2DB4EA-E9AE-4F9E-AE2A-9351E480887D}" srcId="{2FE35645-5548-4EA5-9D75-08AEBA24D1A8}" destId="{1223F52A-E509-4E8D-BCA4-385BC3782799}" srcOrd="3" destOrd="0" parTransId="{52413CF5-EFCF-4578-9483-4086E3FEB94C}" sibTransId="{5152F453-F5A4-4508-9B20-EF75AAED79C4}"/>
    <dgm:cxn modelId="{40950A88-C574-43B8-BCFC-854901FDFF53}" type="presOf" srcId="{5152F453-F5A4-4508-9B20-EF75AAED79C4}" destId="{492996D3-92F4-44D6-BA46-4A1972A9FCC3}" srcOrd="0" destOrd="0" presId="urn:microsoft.com/office/officeart/2005/8/layout/vProcess5"/>
    <dgm:cxn modelId="{A421CAED-D62A-488A-8896-03A36364A388}" type="presOf" srcId="{1223F52A-E509-4E8D-BCA4-385BC3782799}" destId="{97B3D2DF-1E72-4962-9D73-8BD5C147652A}" srcOrd="0" destOrd="0" presId="urn:microsoft.com/office/officeart/2005/8/layout/vProcess5"/>
    <dgm:cxn modelId="{C67B687F-ADF1-4554-9192-9F3928FE6E17}" type="presOf" srcId="{5C0F2994-899A-40A7-8854-DD04525E2BE9}" destId="{318AA338-238B-48CD-BE48-CE941FB10AF4}" srcOrd="0" destOrd="0" presId="urn:microsoft.com/office/officeart/2005/8/layout/vProcess5"/>
    <dgm:cxn modelId="{2A67386E-4595-4DB8-8244-1567FB8973A1}" type="presOf" srcId="{D86295FF-AB51-4FF5-8087-594F7462F6C4}" destId="{F534C8CD-1724-47A9-AB67-4ABF71E716B8}" srcOrd="1" destOrd="0" presId="urn:microsoft.com/office/officeart/2005/8/layout/vProcess5"/>
    <dgm:cxn modelId="{7BF38A3E-47B3-4E61-884B-1B38D8B6AAF4}" type="presOf" srcId="{1223F52A-E509-4E8D-BCA4-385BC3782799}" destId="{CB852DC5-944E-423A-8136-73A572A2264C}" srcOrd="1" destOrd="0" presId="urn:microsoft.com/office/officeart/2005/8/layout/vProcess5"/>
    <dgm:cxn modelId="{2EB93C27-1B06-43CB-97E2-8A54DEA4A620}" type="presOf" srcId="{2FE35645-5548-4EA5-9D75-08AEBA24D1A8}" destId="{429F51BE-9281-4F5D-BDA2-F7C82B40BB35}" srcOrd="0" destOrd="0" presId="urn:microsoft.com/office/officeart/2005/8/layout/vProcess5"/>
    <dgm:cxn modelId="{49655EBA-0410-4E1C-BDBE-DBC5955187AA}" type="presOf" srcId="{BD77EA67-E63D-4741-850C-D9FA5ABF9CA3}" destId="{DACC1383-7219-4D07-A425-3A528300685E}" srcOrd="0" destOrd="0" presId="urn:microsoft.com/office/officeart/2005/8/layout/vProcess5"/>
    <dgm:cxn modelId="{843DE30B-56FF-434B-A3BC-F1F8F4D7A3C6}" srcId="{2FE35645-5548-4EA5-9D75-08AEBA24D1A8}" destId="{D86295FF-AB51-4FF5-8087-594F7462F6C4}" srcOrd="1" destOrd="0" parTransId="{5FE4BDF1-3135-4230-9B39-5AFBD9990DA3}" sibTransId="{74E11555-B37A-4966-A15C-06F48A10F9DF}"/>
    <dgm:cxn modelId="{F050BED3-70D0-4F0A-8F13-94A5361E2C24}" type="presOf" srcId="{3F432C1A-0255-4A95-B47E-A24ED3567072}" destId="{B88C2BDD-D53E-497F-A6A7-A2B586524F42}" srcOrd="1" destOrd="0" presId="urn:microsoft.com/office/officeart/2005/8/layout/vProcess5"/>
    <dgm:cxn modelId="{598EE551-21B9-47E8-8D03-77A798866226}" type="presOf" srcId="{A4390D5E-7093-4DF9-91F7-B40C85051637}" destId="{836B4343-76FB-496A-8CC6-54F38DAE1446}" srcOrd="0" destOrd="0" presId="urn:microsoft.com/office/officeart/2005/8/layout/vProcess5"/>
    <dgm:cxn modelId="{0ACE3EEC-A2BD-4166-A6F0-C46FED68C980}" type="presOf" srcId="{74E11555-B37A-4966-A15C-06F48A10F9DF}" destId="{84D4B522-2AB7-4E1A-BAAD-88CD4BBDD813}" srcOrd="0" destOrd="0" presId="urn:microsoft.com/office/officeart/2005/8/layout/vProcess5"/>
    <dgm:cxn modelId="{E7C154FF-FB09-4F7F-B4EF-16577F95782E}" type="presParOf" srcId="{429F51BE-9281-4F5D-BDA2-F7C82B40BB35}" destId="{E0CC3637-0A44-4790-A4A1-A94FFE9EB69D}" srcOrd="0" destOrd="0" presId="urn:microsoft.com/office/officeart/2005/8/layout/vProcess5"/>
    <dgm:cxn modelId="{778D3B06-06C2-44FD-B004-41A7CA1E9DBE}" type="presParOf" srcId="{429F51BE-9281-4F5D-BDA2-F7C82B40BB35}" destId="{AE0F7FD9-F835-44C8-A1DE-0662B764F1DB}" srcOrd="1" destOrd="0" presId="urn:microsoft.com/office/officeart/2005/8/layout/vProcess5"/>
    <dgm:cxn modelId="{6B3191DF-6A85-4065-A92D-F80CB08722B3}" type="presParOf" srcId="{429F51BE-9281-4F5D-BDA2-F7C82B40BB35}" destId="{D116CAF8-DFCF-46D6-B463-A5E60E97C5AF}" srcOrd="2" destOrd="0" presId="urn:microsoft.com/office/officeart/2005/8/layout/vProcess5"/>
    <dgm:cxn modelId="{0B286D83-1FD8-4F5A-BB1E-70B1FB95653A}" type="presParOf" srcId="{429F51BE-9281-4F5D-BDA2-F7C82B40BB35}" destId="{318AA338-238B-48CD-BE48-CE941FB10AF4}" srcOrd="3" destOrd="0" presId="urn:microsoft.com/office/officeart/2005/8/layout/vProcess5"/>
    <dgm:cxn modelId="{8A345A14-41CA-4F7D-8C66-F6B3AF178C51}" type="presParOf" srcId="{429F51BE-9281-4F5D-BDA2-F7C82B40BB35}" destId="{97B3D2DF-1E72-4962-9D73-8BD5C147652A}" srcOrd="4" destOrd="0" presId="urn:microsoft.com/office/officeart/2005/8/layout/vProcess5"/>
    <dgm:cxn modelId="{2AD28ABC-1F04-4ADE-9B0C-F9AE3929EB77}" type="presParOf" srcId="{429F51BE-9281-4F5D-BDA2-F7C82B40BB35}" destId="{8CE46925-7AFE-4A12-AD8E-C6EB3518ADA6}" srcOrd="5" destOrd="0" presId="urn:microsoft.com/office/officeart/2005/8/layout/vProcess5"/>
    <dgm:cxn modelId="{B01F3D98-EB75-46D7-A772-1FF28533EA0F}" type="presParOf" srcId="{429F51BE-9281-4F5D-BDA2-F7C82B40BB35}" destId="{DACC1383-7219-4D07-A425-3A528300685E}" srcOrd="6" destOrd="0" presId="urn:microsoft.com/office/officeart/2005/8/layout/vProcess5"/>
    <dgm:cxn modelId="{39218DF4-8EAF-4DD2-BB36-3D6DB06ACBEC}" type="presParOf" srcId="{429F51BE-9281-4F5D-BDA2-F7C82B40BB35}" destId="{84D4B522-2AB7-4E1A-BAAD-88CD4BBDD813}" srcOrd="7" destOrd="0" presId="urn:microsoft.com/office/officeart/2005/8/layout/vProcess5"/>
    <dgm:cxn modelId="{EDAA8C1E-E9E1-4512-AF86-29B8CCBC9D87}" type="presParOf" srcId="{429F51BE-9281-4F5D-BDA2-F7C82B40BB35}" destId="{836B4343-76FB-496A-8CC6-54F38DAE1446}" srcOrd="8" destOrd="0" presId="urn:microsoft.com/office/officeart/2005/8/layout/vProcess5"/>
    <dgm:cxn modelId="{40BA010F-40CA-4EB6-9CC2-07552727ED8E}" type="presParOf" srcId="{429F51BE-9281-4F5D-BDA2-F7C82B40BB35}" destId="{492996D3-92F4-44D6-BA46-4A1972A9FCC3}" srcOrd="9" destOrd="0" presId="urn:microsoft.com/office/officeart/2005/8/layout/vProcess5"/>
    <dgm:cxn modelId="{59FD7CA9-6D34-497C-80AA-34C2AE62DE3D}" type="presParOf" srcId="{429F51BE-9281-4F5D-BDA2-F7C82B40BB35}" destId="{B88C2BDD-D53E-497F-A6A7-A2B586524F42}" srcOrd="10" destOrd="0" presId="urn:microsoft.com/office/officeart/2005/8/layout/vProcess5"/>
    <dgm:cxn modelId="{67CCE8DA-4230-46D0-9D35-3D9C82D74A62}" type="presParOf" srcId="{429F51BE-9281-4F5D-BDA2-F7C82B40BB35}" destId="{F534C8CD-1724-47A9-AB67-4ABF71E716B8}" srcOrd="11" destOrd="0" presId="urn:microsoft.com/office/officeart/2005/8/layout/vProcess5"/>
    <dgm:cxn modelId="{28E2B79B-291B-4458-A1B9-8273F3ABC19D}" type="presParOf" srcId="{429F51BE-9281-4F5D-BDA2-F7C82B40BB35}" destId="{9CC33B1D-4723-4A66-AD6C-DD9372EA284C}" srcOrd="12" destOrd="0" presId="urn:microsoft.com/office/officeart/2005/8/layout/vProcess5"/>
    <dgm:cxn modelId="{8FB7F44A-4296-43D4-BCDF-B9B164E20CBD}" type="presParOf" srcId="{429F51BE-9281-4F5D-BDA2-F7C82B40BB35}" destId="{CB852DC5-944E-423A-8136-73A572A2264C}" srcOrd="13" destOrd="0" presId="urn:microsoft.com/office/officeart/2005/8/layout/vProcess5"/>
    <dgm:cxn modelId="{C601C999-A87B-4490-BA8D-60013C144236}" type="presParOf" srcId="{429F51BE-9281-4F5D-BDA2-F7C82B40BB35}" destId="{8FE34466-3B0F-4A28-8456-006ACD2D22D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843928-A92D-460C-A719-37117D8B9F17}"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6299FB00-0CCC-4511-9521-831DE2556C34}">
      <dgm:prSet/>
      <dgm:spPr/>
      <dgm:t>
        <a:bodyPr/>
        <a:lstStyle/>
        <a:p>
          <a:r>
            <a:rPr lang="lt-LT" dirty="0">
              <a:latin typeface="Times New Roman"/>
              <a:cs typeface="Times New Roman"/>
            </a:rPr>
            <a:t>Įvairių medžiagų varžoms palyginti paprastai imamos </a:t>
          </a:r>
          <a:r>
            <a:rPr lang="lt-LT" dirty="0" smtClean="0">
              <a:latin typeface="Times New Roman"/>
              <a:cs typeface="Times New Roman"/>
            </a:rPr>
            <a:t>1 m </a:t>
          </a:r>
          <a:r>
            <a:rPr lang="lt-LT" dirty="0">
              <a:latin typeface="Times New Roman"/>
              <a:cs typeface="Times New Roman"/>
            </a:rPr>
            <a:t>ilgio ir </a:t>
          </a:r>
          <a:endParaRPr lang="lt-LT" dirty="0" smtClean="0">
            <a:latin typeface="Times New Roman"/>
            <a:cs typeface="Times New Roman"/>
          </a:endParaRPr>
        </a:p>
        <a:p>
          <a:r>
            <a:rPr lang="lt-LT" dirty="0" smtClean="0">
              <a:latin typeface="Times New Roman"/>
              <a:cs typeface="Times New Roman"/>
            </a:rPr>
            <a:t>1 mm² </a:t>
          </a:r>
          <a:r>
            <a:rPr lang="lt-LT" dirty="0">
              <a:latin typeface="Times New Roman"/>
              <a:cs typeface="Times New Roman"/>
            </a:rPr>
            <a:t>skerspjūvio ploto vielos.</a:t>
          </a:r>
          <a:endParaRPr lang="en-US" dirty="0">
            <a:latin typeface="Times New Roman"/>
            <a:cs typeface="Times New Roman"/>
          </a:endParaRPr>
        </a:p>
      </dgm:t>
    </dgm:pt>
    <dgm:pt modelId="{CC04F4BB-506B-49CB-B8E2-F55A578380E0}" type="parTrans" cxnId="{40322A83-54C3-42C2-9D5F-9240084DC6CE}">
      <dgm:prSet/>
      <dgm:spPr/>
      <dgm:t>
        <a:bodyPr/>
        <a:lstStyle/>
        <a:p>
          <a:endParaRPr lang="en-US"/>
        </a:p>
      </dgm:t>
    </dgm:pt>
    <dgm:pt modelId="{6F0706E5-7054-4C40-AAD1-006F1C6EFE4D}" type="sibTrans" cxnId="{40322A83-54C3-42C2-9D5F-9240084DC6CE}">
      <dgm:prSet/>
      <dgm:spPr/>
      <dgm:t>
        <a:bodyPr/>
        <a:lstStyle/>
        <a:p>
          <a:endParaRPr lang="en-US"/>
        </a:p>
      </dgm:t>
    </dgm:pt>
    <dgm:pt modelId="{9BC56161-EACD-4124-ADC9-121AF5EFFAC6}">
      <dgm:prSet/>
      <dgm:spPr/>
      <dgm:t>
        <a:bodyPr/>
        <a:lstStyle/>
        <a:p>
          <a:r>
            <a:rPr lang="lt-LT">
              <a:latin typeface="Times New Roman"/>
              <a:cs typeface="Times New Roman"/>
            </a:rPr>
            <a:t>Jų varža vadinama savitąja elektrine medžiagos varža.</a:t>
          </a:r>
          <a:endParaRPr lang="en-US">
            <a:latin typeface="Times New Roman"/>
            <a:cs typeface="Times New Roman"/>
          </a:endParaRPr>
        </a:p>
      </dgm:t>
    </dgm:pt>
    <dgm:pt modelId="{10BB2336-3513-43F1-B9E5-C1C5CCB9B67F}" type="parTrans" cxnId="{1B1579FD-370A-4724-BA99-092293AAB65C}">
      <dgm:prSet/>
      <dgm:spPr/>
      <dgm:t>
        <a:bodyPr/>
        <a:lstStyle/>
        <a:p>
          <a:endParaRPr lang="en-US"/>
        </a:p>
      </dgm:t>
    </dgm:pt>
    <dgm:pt modelId="{AD999688-501C-485E-9183-0918B5D6409C}" type="sibTrans" cxnId="{1B1579FD-370A-4724-BA99-092293AAB65C}">
      <dgm:prSet/>
      <dgm:spPr/>
      <dgm:t>
        <a:bodyPr/>
        <a:lstStyle/>
        <a:p>
          <a:endParaRPr lang="en-US"/>
        </a:p>
      </dgm:t>
    </dgm:pt>
    <dgm:pt modelId="{14064D09-103A-4649-BCBE-53F61A919881}" type="pres">
      <dgm:prSet presAssocID="{56843928-A92D-460C-A719-37117D8B9F17}" presName="vert0" presStyleCnt="0">
        <dgm:presLayoutVars>
          <dgm:dir/>
          <dgm:animOne val="branch"/>
          <dgm:animLvl val="lvl"/>
        </dgm:presLayoutVars>
      </dgm:prSet>
      <dgm:spPr/>
      <dgm:t>
        <a:bodyPr/>
        <a:lstStyle/>
        <a:p>
          <a:endParaRPr lang="lt-LT"/>
        </a:p>
      </dgm:t>
    </dgm:pt>
    <dgm:pt modelId="{6D3D2A02-0F59-4482-B624-D78106A59E84}" type="pres">
      <dgm:prSet presAssocID="{6299FB00-0CCC-4511-9521-831DE2556C34}" presName="thickLine" presStyleLbl="alignNode1" presStyleIdx="0" presStyleCnt="2"/>
      <dgm:spPr/>
    </dgm:pt>
    <dgm:pt modelId="{2DDDFE03-C8F4-4FDF-B4C1-8830A1F0FDE8}" type="pres">
      <dgm:prSet presAssocID="{6299FB00-0CCC-4511-9521-831DE2556C34}" presName="horz1" presStyleCnt="0"/>
      <dgm:spPr/>
    </dgm:pt>
    <dgm:pt modelId="{8ABB01FE-49C3-4D2D-8492-19FC2C73A521}" type="pres">
      <dgm:prSet presAssocID="{6299FB00-0CCC-4511-9521-831DE2556C34}" presName="tx1" presStyleLbl="revTx" presStyleIdx="0" presStyleCnt="2"/>
      <dgm:spPr/>
      <dgm:t>
        <a:bodyPr/>
        <a:lstStyle/>
        <a:p>
          <a:endParaRPr lang="lt-LT"/>
        </a:p>
      </dgm:t>
    </dgm:pt>
    <dgm:pt modelId="{061ACA7E-7B2C-469C-82B5-FC997BFDDA5A}" type="pres">
      <dgm:prSet presAssocID="{6299FB00-0CCC-4511-9521-831DE2556C34}" presName="vert1" presStyleCnt="0"/>
      <dgm:spPr/>
    </dgm:pt>
    <dgm:pt modelId="{65BBC712-88A7-41B0-ABD6-3CE2D6F03459}" type="pres">
      <dgm:prSet presAssocID="{9BC56161-EACD-4124-ADC9-121AF5EFFAC6}" presName="thickLine" presStyleLbl="alignNode1" presStyleIdx="1" presStyleCnt="2"/>
      <dgm:spPr/>
    </dgm:pt>
    <dgm:pt modelId="{D0AAC983-BD51-4659-A1B4-0A6BF26195A0}" type="pres">
      <dgm:prSet presAssocID="{9BC56161-EACD-4124-ADC9-121AF5EFFAC6}" presName="horz1" presStyleCnt="0"/>
      <dgm:spPr/>
    </dgm:pt>
    <dgm:pt modelId="{AA6A3A29-EEFA-4533-AB97-DFCE663142DA}" type="pres">
      <dgm:prSet presAssocID="{9BC56161-EACD-4124-ADC9-121AF5EFFAC6}" presName="tx1" presStyleLbl="revTx" presStyleIdx="1" presStyleCnt="2"/>
      <dgm:spPr/>
      <dgm:t>
        <a:bodyPr/>
        <a:lstStyle/>
        <a:p>
          <a:endParaRPr lang="lt-LT"/>
        </a:p>
      </dgm:t>
    </dgm:pt>
    <dgm:pt modelId="{634F11E8-BCA0-432D-920F-6983E6F719D9}" type="pres">
      <dgm:prSet presAssocID="{9BC56161-EACD-4124-ADC9-121AF5EFFAC6}" presName="vert1" presStyleCnt="0"/>
      <dgm:spPr/>
    </dgm:pt>
  </dgm:ptLst>
  <dgm:cxnLst>
    <dgm:cxn modelId="{1834AD68-787E-4FE1-A7C5-6988B89932DC}" type="presOf" srcId="{9BC56161-EACD-4124-ADC9-121AF5EFFAC6}" destId="{AA6A3A29-EEFA-4533-AB97-DFCE663142DA}" srcOrd="0" destOrd="0" presId="urn:microsoft.com/office/officeart/2008/layout/LinedList"/>
    <dgm:cxn modelId="{AA2D91B5-16F5-416A-91FB-C4A7E4280BFA}" type="presOf" srcId="{6299FB00-0CCC-4511-9521-831DE2556C34}" destId="{8ABB01FE-49C3-4D2D-8492-19FC2C73A521}" srcOrd="0" destOrd="0" presId="urn:microsoft.com/office/officeart/2008/layout/LinedList"/>
    <dgm:cxn modelId="{40322A83-54C3-42C2-9D5F-9240084DC6CE}" srcId="{56843928-A92D-460C-A719-37117D8B9F17}" destId="{6299FB00-0CCC-4511-9521-831DE2556C34}" srcOrd="0" destOrd="0" parTransId="{CC04F4BB-506B-49CB-B8E2-F55A578380E0}" sibTransId="{6F0706E5-7054-4C40-AAD1-006F1C6EFE4D}"/>
    <dgm:cxn modelId="{FCC2634B-3956-4AE6-A4F7-663D46799771}" type="presOf" srcId="{56843928-A92D-460C-A719-37117D8B9F17}" destId="{14064D09-103A-4649-BCBE-53F61A919881}" srcOrd="0" destOrd="0" presId="urn:microsoft.com/office/officeart/2008/layout/LinedList"/>
    <dgm:cxn modelId="{1B1579FD-370A-4724-BA99-092293AAB65C}" srcId="{56843928-A92D-460C-A719-37117D8B9F17}" destId="{9BC56161-EACD-4124-ADC9-121AF5EFFAC6}" srcOrd="1" destOrd="0" parTransId="{10BB2336-3513-43F1-B9E5-C1C5CCB9B67F}" sibTransId="{AD999688-501C-485E-9183-0918B5D6409C}"/>
    <dgm:cxn modelId="{C6FABC97-B147-45B8-931B-8B3171467570}" type="presParOf" srcId="{14064D09-103A-4649-BCBE-53F61A919881}" destId="{6D3D2A02-0F59-4482-B624-D78106A59E84}" srcOrd="0" destOrd="0" presId="urn:microsoft.com/office/officeart/2008/layout/LinedList"/>
    <dgm:cxn modelId="{70AA6C59-D797-49D4-9FF3-6FD8DC81F636}" type="presParOf" srcId="{14064D09-103A-4649-BCBE-53F61A919881}" destId="{2DDDFE03-C8F4-4FDF-B4C1-8830A1F0FDE8}" srcOrd="1" destOrd="0" presId="urn:microsoft.com/office/officeart/2008/layout/LinedList"/>
    <dgm:cxn modelId="{DF14FAB3-73A2-40F3-914D-80F50FE6398F}" type="presParOf" srcId="{2DDDFE03-C8F4-4FDF-B4C1-8830A1F0FDE8}" destId="{8ABB01FE-49C3-4D2D-8492-19FC2C73A521}" srcOrd="0" destOrd="0" presId="urn:microsoft.com/office/officeart/2008/layout/LinedList"/>
    <dgm:cxn modelId="{FAE6CE31-9343-48D6-94C5-C44D185C73E7}" type="presParOf" srcId="{2DDDFE03-C8F4-4FDF-B4C1-8830A1F0FDE8}" destId="{061ACA7E-7B2C-469C-82B5-FC997BFDDA5A}" srcOrd="1" destOrd="0" presId="urn:microsoft.com/office/officeart/2008/layout/LinedList"/>
    <dgm:cxn modelId="{F2BA08DE-E64F-43BB-BD59-8ED6E9E869A6}" type="presParOf" srcId="{14064D09-103A-4649-BCBE-53F61A919881}" destId="{65BBC712-88A7-41B0-ABD6-3CE2D6F03459}" srcOrd="2" destOrd="0" presId="urn:microsoft.com/office/officeart/2008/layout/LinedList"/>
    <dgm:cxn modelId="{9B837DAB-750C-4EDE-9531-C7B0F51BE801}" type="presParOf" srcId="{14064D09-103A-4649-BCBE-53F61A919881}" destId="{D0AAC983-BD51-4659-A1B4-0A6BF26195A0}" srcOrd="3" destOrd="0" presId="urn:microsoft.com/office/officeart/2008/layout/LinedList"/>
    <dgm:cxn modelId="{2D388F87-15A7-4802-9807-A4BD8DE004A9}" type="presParOf" srcId="{D0AAC983-BD51-4659-A1B4-0A6BF26195A0}" destId="{AA6A3A29-EEFA-4533-AB97-DFCE663142DA}" srcOrd="0" destOrd="0" presId="urn:microsoft.com/office/officeart/2008/layout/LinedList"/>
    <dgm:cxn modelId="{A443C8DF-DE4A-49C5-A427-6D926A1C9839}" type="presParOf" srcId="{D0AAC983-BD51-4659-A1B4-0A6BF26195A0}" destId="{634F11E8-BCA0-432D-920F-6983E6F719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708C0-40CA-4F12-899A-DD162E01E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7F0F4B-5BFF-4A7C-A703-EF93669E07BB}">
      <dgm:prSet/>
      <dgm:spPr/>
      <dgm:t>
        <a:bodyPr/>
        <a:lstStyle/>
        <a:p>
          <a:r>
            <a:rPr lang="lt-LT">
              <a:latin typeface="Times New Roman"/>
              <a:cs typeface="Times New Roman"/>
            </a:rPr>
            <a:t>Varžos matavimo vienetas yra - omas Ω (omega)</a:t>
          </a:r>
          <a:endParaRPr lang="en-US">
            <a:latin typeface="Times New Roman"/>
            <a:cs typeface="Times New Roman"/>
          </a:endParaRPr>
        </a:p>
      </dgm:t>
    </dgm:pt>
    <dgm:pt modelId="{29A52972-249C-4310-9CCD-DF8FA3FA499C}" type="parTrans" cxnId="{D5CA6C75-8FC1-4465-AD1B-DBA328D7D686}">
      <dgm:prSet/>
      <dgm:spPr/>
      <dgm:t>
        <a:bodyPr/>
        <a:lstStyle/>
        <a:p>
          <a:endParaRPr lang="en-US"/>
        </a:p>
      </dgm:t>
    </dgm:pt>
    <dgm:pt modelId="{8D82DFA5-5B6D-4F81-80B5-D60F132DB020}" type="sibTrans" cxnId="{D5CA6C75-8FC1-4465-AD1B-DBA328D7D686}">
      <dgm:prSet/>
      <dgm:spPr/>
      <dgm:t>
        <a:bodyPr/>
        <a:lstStyle/>
        <a:p>
          <a:endParaRPr lang="en-US"/>
        </a:p>
      </dgm:t>
    </dgm:pt>
    <dgm:pt modelId="{4F78F032-A80A-4C4E-A853-12A5FB174C68}">
      <dgm:prSet/>
      <dgm:spPr/>
      <dgm:t>
        <a:bodyPr/>
        <a:lstStyle/>
        <a:p>
          <a:r>
            <a:rPr lang="lt-LT">
              <a:latin typeface="Times New Roman"/>
              <a:cs typeface="Times New Roman"/>
            </a:rPr>
            <a:t>1Ω = 1 V/A.</a:t>
          </a:r>
          <a:endParaRPr lang="en-US">
            <a:latin typeface="Times New Roman"/>
            <a:cs typeface="Times New Roman"/>
          </a:endParaRPr>
        </a:p>
      </dgm:t>
    </dgm:pt>
    <dgm:pt modelId="{0BA742A8-E26A-4573-8012-E844F41AF20D}" type="parTrans" cxnId="{5DBC7D2E-6B2D-44E8-9BCD-6FBAF3EB0A57}">
      <dgm:prSet/>
      <dgm:spPr/>
      <dgm:t>
        <a:bodyPr/>
        <a:lstStyle/>
        <a:p>
          <a:endParaRPr lang="en-US"/>
        </a:p>
      </dgm:t>
    </dgm:pt>
    <dgm:pt modelId="{794EE0C7-45BC-4BDC-AA23-76C74BC46347}" type="sibTrans" cxnId="{5DBC7D2E-6B2D-44E8-9BCD-6FBAF3EB0A57}">
      <dgm:prSet/>
      <dgm:spPr/>
      <dgm:t>
        <a:bodyPr/>
        <a:lstStyle/>
        <a:p>
          <a:endParaRPr lang="en-US"/>
        </a:p>
      </dgm:t>
    </dgm:pt>
    <dgm:pt modelId="{4968F7D2-CB0F-44ED-A1D7-EFE8660ED7BA}">
      <dgm:prSet/>
      <dgm:spPr/>
      <dgm:t>
        <a:bodyPr/>
        <a:lstStyle/>
        <a:p>
          <a:r>
            <a:rPr lang="lt-LT">
              <a:latin typeface="Times New Roman"/>
              <a:cs typeface="Times New Roman"/>
            </a:rPr>
            <a:t>Kiti vienetai: </a:t>
          </a:r>
          <a:endParaRPr lang="en-US">
            <a:latin typeface="Times New Roman"/>
            <a:cs typeface="Times New Roman"/>
          </a:endParaRPr>
        </a:p>
      </dgm:t>
    </dgm:pt>
    <dgm:pt modelId="{8690B8F3-7892-4606-90DF-852D8C8C7208}" type="parTrans" cxnId="{249D797A-8CCF-4ADB-AC24-65DEFA9F68E5}">
      <dgm:prSet/>
      <dgm:spPr/>
      <dgm:t>
        <a:bodyPr/>
        <a:lstStyle/>
        <a:p>
          <a:endParaRPr lang="en-US"/>
        </a:p>
      </dgm:t>
    </dgm:pt>
    <dgm:pt modelId="{8F23CD41-EA04-49EF-90B3-C918BF0D698D}" type="sibTrans" cxnId="{249D797A-8CCF-4ADB-AC24-65DEFA9F68E5}">
      <dgm:prSet/>
      <dgm:spPr/>
      <dgm:t>
        <a:bodyPr/>
        <a:lstStyle/>
        <a:p>
          <a:endParaRPr lang="en-US"/>
        </a:p>
      </dgm:t>
    </dgm:pt>
    <dgm:pt modelId="{E28C6089-2BF3-441F-B3B8-CE660F7A7D5E}">
      <dgm:prSet/>
      <dgm:spPr/>
      <dgm:t>
        <a:bodyPr/>
        <a:lstStyle/>
        <a:p>
          <a:r>
            <a:rPr lang="lt-LT">
              <a:latin typeface="Times New Roman"/>
              <a:cs typeface="Times New Roman"/>
            </a:rPr>
            <a:t>Kiloomas 1k Ω = 1000 Ω</a:t>
          </a:r>
          <a:endParaRPr lang="en-US">
            <a:latin typeface="Times New Roman"/>
            <a:cs typeface="Times New Roman"/>
          </a:endParaRPr>
        </a:p>
      </dgm:t>
    </dgm:pt>
    <dgm:pt modelId="{8DBF9761-4280-4BDC-A907-B426F1F7078F}" type="parTrans" cxnId="{AA607031-D0DF-4181-A85E-BCC96F2B3B0A}">
      <dgm:prSet/>
      <dgm:spPr/>
      <dgm:t>
        <a:bodyPr/>
        <a:lstStyle/>
        <a:p>
          <a:endParaRPr lang="en-US"/>
        </a:p>
      </dgm:t>
    </dgm:pt>
    <dgm:pt modelId="{249D3F8A-1B09-41A3-814F-9904C835C4FE}" type="sibTrans" cxnId="{AA607031-D0DF-4181-A85E-BCC96F2B3B0A}">
      <dgm:prSet/>
      <dgm:spPr/>
      <dgm:t>
        <a:bodyPr/>
        <a:lstStyle/>
        <a:p>
          <a:endParaRPr lang="en-US"/>
        </a:p>
      </dgm:t>
    </dgm:pt>
    <dgm:pt modelId="{F714C9C6-C19D-4EFD-96E2-7AC4F5B516A8}">
      <dgm:prSet/>
      <dgm:spPr/>
      <dgm:t>
        <a:bodyPr/>
        <a:lstStyle/>
        <a:p>
          <a:r>
            <a:rPr lang="lt-LT" dirty="0">
              <a:latin typeface="Times New Roman"/>
              <a:cs typeface="Times New Roman"/>
            </a:rPr>
            <a:t>Megaomas 1M Ω = </a:t>
          </a:r>
          <a:r>
            <a:rPr lang="lt-LT" dirty="0" smtClean="0">
              <a:latin typeface="Times New Roman"/>
              <a:cs typeface="Times New Roman"/>
            </a:rPr>
            <a:t>1000 000</a:t>
          </a:r>
          <a:r>
            <a:rPr lang="lt-LT" dirty="0">
              <a:latin typeface="Times New Roman"/>
              <a:cs typeface="Times New Roman"/>
            </a:rPr>
            <a:t> Ω</a:t>
          </a:r>
          <a:endParaRPr lang="en-US" dirty="0">
            <a:latin typeface="Times New Roman"/>
            <a:cs typeface="Times New Roman"/>
          </a:endParaRPr>
        </a:p>
      </dgm:t>
    </dgm:pt>
    <dgm:pt modelId="{6B6C059B-AF62-4D2A-B778-CFEE3C15855C}" type="parTrans" cxnId="{1269A6C3-1C54-4FF9-B18B-99785CCA111C}">
      <dgm:prSet/>
      <dgm:spPr/>
      <dgm:t>
        <a:bodyPr/>
        <a:lstStyle/>
        <a:p>
          <a:endParaRPr lang="en-US"/>
        </a:p>
      </dgm:t>
    </dgm:pt>
    <dgm:pt modelId="{95220E63-B7C9-46EC-AF03-4C726CDD1922}" type="sibTrans" cxnId="{1269A6C3-1C54-4FF9-B18B-99785CCA111C}">
      <dgm:prSet/>
      <dgm:spPr/>
      <dgm:t>
        <a:bodyPr/>
        <a:lstStyle/>
        <a:p>
          <a:endParaRPr lang="en-US"/>
        </a:p>
      </dgm:t>
    </dgm:pt>
    <dgm:pt modelId="{F6082C40-1E63-4810-990B-7C911B548F48}">
      <dgm:prSet/>
      <dgm:spPr/>
      <dgm:t>
        <a:bodyPr/>
        <a:lstStyle/>
        <a:p>
          <a:r>
            <a:rPr lang="lt-LT" dirty="0">
              <a:latin typeface="Times New Roman"/>
              <a:cs typeface="Times New Roman"/>
            </a:rPr>
            <a:t>Elektrinėse grandinėse naudojami prietaisai grandinės varžai padidinti. Jie vadinami rezistoriais arba varžais.</a:t>
          </a:r>
          <a:endParaRPr lang="en-US" dirty="0">
            <a:latin typeface="Times New Roman"/>
            <a:cs typeface="Times New Roman"/>
          </a:endParaRPr>
        </a:p>
      </dgm:t>
    </dgm:pt>
    <dgm:pt modelId="{114F5F76-E738-4078-9B1D-61C0CB75CC56}" type="parTrans" cxnId="{0AE8E58C-715C-44A7-9CD6-A63788B91B79}">
      <dgm:prSet/>
      <dgm:spPr/>
      <dgm:t>
        <a:bodyPr/>
        <a:lstStyle/>
        <a:p>
          <a:endParaRPr lang="en-US"/>
        </a:p>
      </dgm:t>
    </dgm:pt>
    <dgm:pt modelId="{093FD358-3A44-4435-809D-B3BF1DC597B0}" type="sibTrans" cxnId="{0AE8E58C-715C-44A7-9CD6-A63788B91B79}">
      <dgm:prSet/>
      <dgm:spPr/>
      <dgm:t>
        <a:bodyPr/>
        <a:lstStyle/>
        <a:p>
          <a:endParaRPr lang="en-US"/>
        </a:p>
      </dgm:t>
    </dgm:pt>
    <dgm:pt modelId="{046F0AE3-EC25-4B0F-8E5D-C10A117AE469}">
      <dgm:prSet/>
      <dgm:spPr/>
      <dgm:t>
        <a:bodyPr/>
        <a:lstStyle/>
        <a:p>
          <a:r>
            <a:rPr lang="lt-LT">
              <a:latin typeface="Times New Roman"/>
              <a:cs typeface="Times New Roman"/>
            </a:rPr>
            <a:t>Schemose žymimi simboliu </a:t>
          </a:r>
          <a:endParaRPr lang="en-US">
            <a:latin typeface="Times New Roman"/>
            <a:cs typeface="Times New Roman"/>
          </a:endParaRPr>
        </a:p>
      </dgm:t>
    </dgm:pt>
    <dgm:pt modelId="{034784B6-4C0E-4B77-99B6-0F9A654972A1}" type="parTrans" cxnId="{74B1A680-426C-4987-B52E-51775B9E7B9A}">
      <dgm:prSet/>
      <dgm:spPr/>
      <dgm:t>
        <a:bodyPr/>
        <a:lstStyle/>
        <a:p>
          <a:endParaRPr lang="en-US"/>
        </a:p>
      </dgm:t>
    </dgm:pt>
    <dgm:pt modelId="{DC2878C9-9D52-4524-B5CF-42A4D85EBF18}" type="sibTrans" cxnId="{74B1A680-426C-4987-B52E-51775B9E7B9A}">
      <dgm:prSet/>
      <dgm:spPr/>
      <dgm:t>
        <a:bodyPr/>
        <a:lstStyle/>
        <a:p>
          <a:endParaRPr lang="en-US"/>
        </a:p>
      </dgm:t>
    </dgm:pt>
    <dgm:pt modelId="{DB4AC556-EC99-4D33-B2AA-32684ABA4B3F}" type="pres">
      <dgm:prSet presAssocID="{4FA708C0-40CA-4F12-899A-DD162E01E7FE}" presName="vert0" presStyleCnt="0">
        <dgm:presLayoutVars>
          <dgm:dir/>
          <dgm:animOne val="branch"/>
          <dgm:animLvl val="lvl"/>
        </dgm:presLayoutVars>
      </dgm:prSet>
      <dgm:spPr/>
      <dgm:t>
        <a:bodyPr/>
        <a:lstStyle/>
        <a:p>
          <a:endParaRPr lang="lt-LT"/>
        </a:p>
      </dgm:t>
    </dgm:pt>
    <dgm:pt modelId="{505DF56D-003E-44A1-A6B1-025E2F8F5BB4}" type="pres">
      <dgm:prSet presAssocID="{027F0F4B-5BFF-4A7C-A703-EF93669E07BB}" presName="thickLine" presStyleLbl="alignNode1" presStyleIdx="0" presStyleCnt="7"/>
      <dgm:spPr/>
    </dgm:pt>
    <dgm:pt modelId="{9037A4BB-7978-4329-8E6A-FA870F7D445D}" type="pres">
      <dgm:prSet presAssocID="{027F0F4B-5BFF-4A7C-A703-EF93669E07BB}" presName="horz1" presStyleCnt="0"/>
      <dgm:spPr/>
    </dgm:pt>
    <dgm:pt modelId="{37103DDD-11B8-46D6-94AD-A1EC801AFFFE}" type="pres">
      <dgm:prSet presAssocID="{027F0F4B-5BFF-4A7C-A703-EF93669E07BB}" presName="tx1" presStyleLbl="revTx" presStyleIdx="0" presStyleCnt="7"/>
      <dgm:spPr/>
      <dgm:t>
        <a:bodyPr/>
        <a:lstStyle/>
        <a:p>
          <a:endParaRPr lang="lt-LT"/>
        </a:p>
      </dgm:t>
    </dgm:pt>
    <dgm:pt modelId="{9356D679-3FFF-4379-8B6B-F91CC6D67550}" type="pres">
      <dgm:prSet presAssocID="{027F0F4B-5BFF-4A7C-A703-EF93669E07BB}" presName="vert1" presStyleCnt="0"/>
      <dgm:spPr/>
    </dgm:pt>
    <dgm:pt modelId="{E1B8BFB9-69F9-49CF-86E5-B6EF05EB2171}" type="pres">
      <dgm:prSet presAssocID="{4F78F032-A80A-4C4E-A853-12A5FB174C68}" presName="thickLine" presStyleLbl="alignNode1" presStyleIdx="1" presStyleCnt="7"/>
      <dgm:spPr/>
    </dgm:pt>
    <dgm:pt modelId="{7FF0AAFB-D8BB-49F2-B637-438D7431EF04}" type="pres">
      <dgm:prSet presAssocID="{4F78F032-A80A-4C4E-A853-12A5FB174C68}" presName="horz1" presStyleCnt="0"/>
      <dgm:spPr/>
    </dgm:pt>
    <dgm:pt modelId="{12927376-B504-4A4E-933B-B470A4F14236}" type="pres">
      <dgm:prSet presAssocID="{4F78F032-A80A-4C4E-A853-12A5FB174C68}" presName="tx1" presStyleLbl="revTx" presStyleIdx="1" presStyleCnt="7"/>
      <dgm:spPr/>
      <dgm:t>
        <a:bodyPr/>
        <a:lstStyle/>
        <a:p>
          <a:endParaRPr lang="lt-LT"/>
        </a:p>
      </dgm:t>
    </dgm:pt>
    <dgm:pt modelId="{617B6D6B-3BC5-4873-8EAE-F2DD270BA9B5}" type="pres">
      <dgm:prSet presAssocID="{4F78F032-A80A-4C4E-A853-12A5FB174C68}" presName="vert1" presStyleCnt="0"/>
      <dgm:spPr/>
    </dgm:pt>
    <dgm:pt modelId="{0929718A-E426-4575-81F2-20ACAA1684CD}" type="pres">
      <dgm:prSet presAssocID="{4968F7D2-CB0F-44ED-A1D7-EFE8660ED7BA}" presName="thickLine" presStyleLbl="alignNode1" presStyleIdx="2" presStyleCnt="7"/>
      <dgm:spPr/>
    </dgm:pt>
    <dgm:pt modelId="{F246ECA9-78E7-4513-9027-545480B8865F}" type="pres">
      <dgm:prSet presAssocID="{4968F7D2-CB0F-44ED-A1D7-EFE8660ED7BA}" presName="horz1" presStyleCnt="0"/>
      <dgm:spPr/>
    </dgm:pt>
    <dgm:pt modelId="{E4BE20D7-5A5D-4305-A9C5-829C8A518877}" type="pres">
      <dgm:prSet presAssocID="{4968F7D2-CB0F-44ED-A1D7-EFE8660ED7BA}" presName="tx1" presStyleLbl="revTx" presStyleIdx="2" presStyleCnt="7"/>
      <dgm:spPr/>
      <dgm:t>
        <a:bodyPr/>
        <a:lstStyle/>
        <a:p>
          <a:endParaRPr lang="lt-LT"/>
        </a:p>
      </dgm:t>
    </dgm:pt>
    <dgm:pt modelId="{0E1412D8-97F7-4110-AE3E-E8B4813C7A2C}" type="pres">
      <dgm:prSet presAssocID="{4968F7D2-CB0F-44ED-A1D7-EFE8660ED7BA}" presName="vert1" presStyleCnt="0"/>
      <dgm:spPr/>
    </dgm:pt>
    <dgm:pt modelId="{15064DDD-5585-4685-BE77-EC5B352D3C2A}" type="pres">
      <dgm:prSet presAssocID="{E28C6089-2BF3-441F-B3B8-CE660F7A7D5E}" presName="thickLine" presStyleLbl="alignNode1" presStyleIdx="3" presStyleCnt="7"/>
      <dgm:spPr/>
    </dgm:pt>
    <dgm:pt modelId="{D84F0A87-0579-4A01-9279-885CFF3DDB0D}" type="pres">
      <dgm:prSet presAssocID="{E28C6089-2BF3-441F-B3B8-CE660F7A7D5E}" presName="horz1" presStyleCnt="0"/>
      <dgm:spPr/>
    </dgm:pt>
    <dgm:pt modelId="{DEF722EE-24E0-4172-91C5-02AE437D38EC}" type="pres">
      <dgm:prSet presAssocID="{E28C6089-2BF3-441F-B3B8-CE660F7A7D5E}" presName="tx1" presStyleLbl="revTx" presStyleIdx="3" presStyleCnt="7"/>
      <dgm:spPr/>
      <dgm:t>
        <a:bodyPr/>
        <a:lstStyle/>
        <a:p>
          <a:endParaRPr lang="lt-LT"/>
        </a:p>
      </dgm:t>
    </dgm:pt>
    <dgm:pt modelId="{ECF1828F-FE68-470B-B445-7ABE047EA09B}" type="pres">
      <dgm:prSet presAssocID="{E28C6089-2BF3-441F-B3B8-CE660F7A7D5E}" presName="vert1" presStyleCnt="0"/>
      <dgm:spPr/>
    </dgm:pt>
    <dgm:pt modelId="{4E4FC60B-4427-4DA6-A898-755D9FD39D4F}" type="pres">
      <dgm:prSet presAssocID="{F714C9C6-C19D-4EFD-96E2-7AC4F5B516A8}" presName="thickLine" presStyleLbl="alignNode1" presStyleIdx="4" presStyleCnt="7"/>
      <dgm:spPr/>
    </dgm:pt>
    <dgm:pt modelId="{A5D597CF-4015-4E38-9908-FDD747F94DCC}" type="pres">
      <dgm:prSet presAssocID="{F714C9C6-C19D-4EFD-96E2-7AC4F5B516A8}" presName="horz1" presStyleCnt="0"/>
      <dgm:spPr/>
    </dgm:pt>
    <dgm:pt modelId="{614F4539-F7AB-4534-B938-8F33740ADF2A}" type="pres">
      <dgm:prSet presAssocID="{F714C9C6-C19D-4EFD-96E2-7AC4F5B516A8}" presName="tx1" presStyleLbl="revTx" presStyleIdx="4" presStyleCnt="7"/>
      <dgm:spPr/>
      <dgm:t>
        <a:bodyPr/>
        <a:lstStyle/>
        <a:p>
          <a:endParaRPr lang="lt-LT"/>
        </a:p>
      </dgm:t>
    </dgm:pt>
    <dgm:pt modelId="{6CBF94DE-2C34-4DCB-BDC7-33978996E592}" type="pres">
      <dgm:prSet presAssocID="{F714C9C6-C19D-4EFD-96E2-7AC4F5B516A8}" presName="vert1" presStyleCnt="0"/>
      <dgm:spPr/>
    </dgm:pt>
    <dgm:pt modelId="{CFA24C77-FC4D-4F52-912A-D67B12F6151A}" type="pres">
      <dgm:prSet presAssocID="{F6082C40-1E63-4810-990B-7C911B548F48}" presName="thickLine" presStyleLbl="alignNode1" presStyleIdx="5" presStyleCnt="7"/>
      <dgm:spPr/>
    </dgm:pt>
    <dgm:pt modelId="{DFA88267-7B21-4624-ADAD-6002385B56D0}" type="pres">
      <dgm:prSet presAssocID="{F6082C40-1E63-4810-990B-7C911B548F48}" presName="horz1" presStyleCnt="0"/>
      <dgm:spPr/>
    </dgm:pt>
    <dgm:pt modelId="{BA6C8143-A893-4168-9340-9A66D711E1A2}" type="pres">
      <dgm:prSet presAssocID="{F6082C40-1E63-4810-990B-7C911B548F48}" presName="tx1" presStyleLbl="revTx" presStyleIdx="5" presStyleCnt="7"/>
      <dgm:spPr/>
      <dgm:t>
        <a:bodyPr/>
        <a:lstStyle/>
        <a:p>
          <a:endParaRPr lang="lt-LT"/>
        </a:p>
      </dgm:t>
    </dgm:pt>
    <dgm:pt modelId="{12030FB1-140B-4C57-B226-9B338471C1CB}" type="pres">
      <dgm:prSet presAssocID="{F6082C40-1E63-4810-990B-7C911B548F48}" presName="vert1" presStyleCnt="0"/>
      <dgm:spPr/>
    </dgm:pt>
    <dgm:pt modelId="{BE1C89E6-6858-4C67-9A5D-0D9D7009833E}" type="pres">
      <dgm:prSet presAssocID="{046F0AE3-EC25-4B0F-8E5D-C10A117AE469}" presName="thickLine" presStyleLbl="alignNode1" presStyleIdx="6" presStyleCnt="7"/>
      <dgm:spPr/>
    </dgm:pt>
    <dgm:pt modelId="{1D4A7563-4AFF-44BA-8E2A-9965D7E1D312}" type="pres">
      <dgm:prSet presAssocID="{046F0AE3-EC25-4B0F-8E5D-C10A117AE469}" presName="horz1" presStyleCnt="0"/>
      <dgm:spPr/>
    </dgm:pt>
    <dgm:pt modelId="{6D369368-958C-4AD7-9EEE-59DB7DE005F8}" type="pres">
      <dgm:prSet presAssocID="{046F0AE3-EC25-4B0F-8E5D-C10A117AE469}" presName="tx1" presStyleLbl="revTx" presStyleIdx="6" presStyleCnt="7"/>
      <dgm:spPr/>
      <dgm:t>
        <a:bodyPr/>
        <a:lstStyle/>
        <a:p>
          <a:endParaRPr lang="lt-LT"/>
        </a:p>
      </dgm:t>
    </dgm:pt>
    <dgm:pt modelId="{5A407AE3-CF3C-4CE8-8697-628F88FE6B41}" type="pres">
      <dgm:prSet presAssocID="{046F0AE3-EC25-4B0F-8E5D-C10A117AE469}" presName="vert1" presStyleCnt="0"/>
      <dgm:spPr/>
    </dgm:pt>
  </dgm:ptLst>
  <dgm:cxnLst>
    <dgm:cxn modelId="{AF22EB0B-F02D-4D75-AE2D-2A7E936B1BE8}" type="presOf" srcId="{046F0AE3-EC25-4B0F-8E5D-C10A117AE469}" destId="{6D369368-958C-4AD7-9EEE-59DB7DE005F8}" srcOrd="0" destOrd="0" presId="urn:microsoft.com/office/officeart/2008/layout/LinedList"/>
    <dgm:cxn modelId="{1269A6C3-1C54-4FF9-B18B-99785CCA111C}" srcId="{4FA708C0-40CA-4F12-899A-DD162E01E7FE}" destId="{F714C9C6-C19D-4EFD-96E2-7AC4F5B516A8}" srcOrd="4" destOrd="0" parTransId="{6B6C059B-AF62-4D2A-B778-CFEE3C15855C}" sibTransId="{95220E63-B7C9-46EC-AF03-4C726CDD1922}"/>
    <dgm:cxn modelId="{767D7A71-C4C5-43F4-B29A-9818EB8774ED}" type="presOf" srcId="{F714C9C6-C19D-4EFD-96E2-7AC4F5B516A8}" destId="{614F4539-F7AB-4534-B938-8F33740ADF2A}" srcOrd="0" destOrd="0" presId="urn:microsoft.com/office/officeart/2008/layout/LinedList"/>
    <dgm:cxn modelId="{AA607031-D0DF-4181-A85E-BCC96F2B3B0A}" srcId="{4FA708C0-40CA-4F12-899A-DD162E01E7FE}" destId="{E28C6089-2BF3-441F-B3B8-CE660F7A7D5E}" srcOrd="3" destOrd="0" parTransId="{8DBF9761-4280-4BDC-A907-B426F1F7078F}" sibTransId="{249D3F8A-1B09-41A3-814F-9904C835C4FE}"/>
    <dgm:cxn modelId="{46C97057-5F36-4724-85A5-D4C031546B97}" type="presOf" srcId="{027F0F4B-5BFF-4A7C-A703-EF93669E07BB}" destId="{37103DDD-11B8-46D6-94AD-A1EC801AFFFE}" srcOrd="0" destOrd="0" presId="urn:microsoft.com/office/officeart/2008/layout/LinedList"/>
    <dgm:cxn modelId="{0AE8E58C-715C-44A7-9CD6-A63788B91B79}" srcId="{4FA708C0-40CA-4F12-899A-DD162E01E7FE}" destId="{F6082C40-1E63-4810-990B-7C911B548F48}" srcOrd="5" destOrd="0" parTransId="{114F5F76-E738-4078-9B1D-61C0CB75CC56}" sibTransId="{093FD358-3A44-4435-809D-B3BF1DC597B0}"/>
    <dgm:cxn modelId="{5DBC7D2E-6B2D-44E8-9BCD-6FBAF3EB0A57}" srcId="{4FA708C0-40CA-4F12-899A-DD162E01E7FE}" destId="{4F78F032-A80A-4C4E-A853-12A5FB174C68}" srcOrd="1" destOrd="0" parTransId="{0BA742A8-E26A-4573-8012-E844F41AF20D}" sibTransId="{794EE0C7-45BC-4BDC-AA23-76C74BC46347}"/>
    <dgm:cxn modelId="{314852B4-5200-42FB-AFC6-9667A5F72CBF}" type="presOf" srcId="{E28C6089-2BF3-441F-B3B8-CE660F7A7D5E}" destId="{DEF722EE-24E0-4172-91C5-02AE437D38EC}" srcOrd="0" destOrd="0" presId="urn:microsoft.com/office/officeart/2008/layout/LinedList"/>
    <dgm:cxn modelId="{85CC6303-88EF-4FD9-983C-EFF48190822A}" type="presOf" srcId="{4968F7D2-CB0F-44ED-A1D7-EFE8660ED7BA}" destId="{E4BE20D7-5A5D-4305-A9C5-829C8A518877}" srcOrd="0" destOrd="0" presId="urn:microsoft.com/office/officeart/2008/layout/LinedList"/>
    <dgm:cxn modelId="{E2ED8EC9-EE44-448B-97E3-D2B03E7A2EC3}" type="presOf" srcId="{F6082C40-1E63-4810-990B-7C911B548F48}" destId="{BA6C8143-A893-4168-9340-9A66D711E1A2}" srcOrd="0" destOrd="0" presId="urn:microsoft.com/office/officeart/2008/layout/LinedList"/>
    <dgm:cxn modelId="{249D797A-8CCF-4ADB-AC24-65DEFA9F68E5}" srcId="{4FA708C0-40CA-4F12-899A-DD162E01E7FE}" destId="{4968F7D2-CB0F-44ED-A1D7-EFE8660ED7BA}" srcOrd="2" destOrd="0" parTransId="{8690B8F3-7892-4606-90DF-852D8C8C7208}" sibTransId="{8F23CD41-EA04-49EF-90B3-C918BF0D698D}"/>
    <dgm:cxn modelId="{D5CA6C75-8FC1-4465-AD1B-DBA328D7D686}" srcId="{4FA708C0-40CA-4F12-899A-DD162E01E7FE}" destId="{027F0F4B-5BFF-4A7C-A703-EF93669E07BB}" srcOrd="0" destOrd="0" parTransId="{29A52972-249C-4310-9CCD-DF8FA3FA499C}" sibTransId="{8D82DFA5-5B6D-4F81-80B5-D60F132DB020}"/>
    <dgm:cxn modelId="{74B1A680-426C-4987-B52E-51775B9E7B9A}" srcId="{4FA708C0-40CA-4F12-899A-DD162E01E7FE}" destId="{046F0AE3-EC25-4B0F-8E5D-C10A117AE469}" srcOrd="6" destOrd="0" parTransId="{034784B6-4C0E-4B77-99B6-0F9A654972A1}" sibTransId="{DC2878C9-9D52-4524-B5CF-42A4D85EBF18}"/>
    <dgm:cxn modelId="{9D0B0B90-5FB9-4F71-9E09-F143E897426E}" type="presOf" srcId="{4F78F032-A80A-4C4E-A853-12A5FB174C68}" destId="{12927376-B504-4A4E-933B-B470A4F14236}" srcOrd="0" destOrd="0" presId="urn:microsoft.com/office/officeart/2008/layout/LinedList"/>
    <dgm:cxn modelId="{C7F20875-2032-4A6C-9F06-FB2C3E804322}" type="presOf" srcId="{4FA708C0-40CA-4F12-899A-DD162E01E7FE}" destId="{DB4AC556-EC99-4D33-B2AA-32684ABA4B3F}" srcOrd="0" destOrd="0" presId="urn:microsoft.com/office/officeart/2008/layout/LinedList"/>
    <dgm:cxn modelId="{B7868A2C-8C7D-489B-82EC-E23C6B29D469}" type="presParOf" srcId="{DB4AC556-EC99-4D33-B2AA-32684ABA4B3F}" destId="{505DF56D-003E-44A1-A6B1-025E2F8F5BB4}" srcOrd="0" destOrd="0" presId="urn:microsoft.com/office/officeart/2008/layout/LinedList"/>
    <dgm:cxn modelId="{0C4A098F-E2CB-4524-8D49-6F3E0F339E40}" type="presParOf" srcId="{DB4AC556-EC99-4D33-B2AA-32684ABA4B3F}" destId="{9037A4BB-7978-4329-8E6A-FA870F7D445D}" srcOrd="1" destOrd="0" presId="urn:microsoft.com/office/officeart/2008/layout/LinedList"/>
    <dgm:cxn modelId="{3519F10D-8614-4104-A7A2-226C5BEE2180}" type="presParOf" srcId="{9037A4BB-7978-4329-8E6A-FA870F7D445D}" destId="{37103DDD-11B8-46D6-94AD-A1EC801AFFFE}" srcOrd="0" destOrd="0" presId="urn:microsoft.com/office/officeart/2008/layout/LinedList"/>
    <dgm:cxn modelId="{53F7F8BF-125F-4F9B-8F36-9C010DB3B52E}" type="presParOf" srcId="{9037A4BB-7978-4329-8E6A-FA870F7D445D}" destId="{9356D679-3FFF-4379-8B6B-F91CC6D67550}" srcOrd="1" destOrd="0" presId="urn:microsoft.com/office/officeart/2008/layout/LinedList"/>
    <dgm:cxn modelId="{962D589C-690A-42EB-BF3C-FD1C01D87127}" type="presParOf" srcId="{DB4AC556-EC99-4D33-B2AA-32684ABA4B3F}" destId="{E1B8BFB9-69F9-49CF-86E5-B6EF05EB2171}" srcOrd="2" destOrd="0" presId="urn:microsoft.com/office/officeart/2008/layout/LinedList"/>
    <dgm:cxn modelId="{BC66B1EE-2814-4172-96C0-AA34EF01A10B}" type="presParOf" srcId="{DB4AC556-EC99-4D33-B2AA-32684ABA4B3F}" destId="{7FF0AAFB-D8BB-49F2-B637-438D7431EF04}" srcOrd="3" destOrd="0" presId="urn:microsoft.com/office/officeart/2008/layout/LinedList"/>
    <dgm:cxn modelId="{3F3152CD-6FE5-495E-BE9C-AE4B20F4A4B2}" type="presParOf" srcId="{7FF0AAFB-D8BB-49F2-B637-438D7431EF04}" destId="{12927376-B504-4A4E-933B-B470A4F14236}" srcOrd="0" destOrd="0" presId="urn:microsoft.com/office/officeart/2008/layout/LinedList"/>
    <dgm:cxn modelId="{AD0D5947-434B-4E3B-BBEA-6713EFF594D1}" type="presParOf" srcId="{7FF0AAFB-D8BB-49F2-B637-438D7431EF04}" destId="{617B6D6B-3BC5-4873-8EAE-F2DD270BA9B5}" srcOrd="1" destOrd="0" presId="urn:microsoft.com/office/officeart/2008/layout/LinedList"/>
    <dgm:cxn modelId="{F97964E2-251A-4BF6-9D50-D8210B7682DD}" type="presParOf" srcId="{DB4AC556-EC99-4D33-B2AA-32684ABA4B3F}" destId="{0929718A-E426-4575-81F2-20ACAA1684CD}" srcOrd="4" destOrd="0" presId="urn:microsoft.com/office/officeart/2008/layout/LinedList"/>
    <dgm:cxn modelId="{BAE3C159-9F07-4913-8EA1-D01F502CC70A}" type="presParOf" srcId="{DB4AC556-EC99-4D33-B2AA-32684ABA4B3F}" destId="{F246ECA9-78E7-4513-9027-545480B8865F}" srcOrd="5" destOrd="0" presId="urn:microsoft.com/office/officeart/2008/layout/LinedList"/>
    <dgm:cxn modelId="{CC508980-FD0D-4DF8-A9C2-B576EB87586B}" type="presParOf" srcId="{F246ECA9-78E7-4513-9027-545480B8865F}" destId="{E4BE20D7-5A5D-4305-A9C5-829C8A518877}" srcOrd="0" destOrd="0" presId="urn:microsoft.com/office/officeart/2008/layout/LinedList"/>
    <dgm:cxn modelId="{D8966220-17F3-47F3-83CD-BC1E1B6F2D11}" type="presParOf" srcId="{F246ECA9-78E7-4513-9027-545480B8865F}" destId="{0E1412D8-97F7-4110-AE3E-E8B4813C7A2C}" srcOrd="1" destOrd="0" presId="urn:microsoft.com/office/officeart/2008/layout/LinedList"/>
    <dgm:cxn modelId="{60CEA315-1CE6-4D7D-BF5D-F1B409FD82C1}" type="presParOf" srcId="{DB4AC556-EC99-4D33-B2AA-32684ABA4B3F}" destId="{15064DDD-5585-4685-BE77-EC5B352D3C2A}" srcOrd="6" destOrd="0" presId="urn:microsoft.com/office/officeart/2008/layout/LinedList"/>
    <dgm:cxn modelId="{DBFA39B6-CB38-44C6-A1CF-2419556556C2}" type="presParOf" srcId="{DB4AC556-EC99-4D33-B2AA-32684ABA4B3F}" destId="{D84F0A87-0579-4A01-9279-885CFF3DDB0D}" srcOrd="7" destOrd="0" presId="urn:microsoft.com/office/officeart/2008/layout/LinedList"/>
    <dgm:cxn modelId="{DCAC11B5-B7A7-49BF-9517-7CA1F5DCDBF3}" type="presParOf" srcId="{D84F0A87-0579-4A01-9279-885CFF3DDB0D}" destId="{DEF722EE-24E0-4172-91C5-02AE437D38EC}" srcOrd="0" destOrd="0" presId="urn:microsoft.com/office/officeart/2008/layout/LinedList"/>
    <dgm:cxn modelId="{D847C20B-9B30-4E37-B1AB-963DAB9CE149}" type="presParOf" srcId="{D84F0A87-0579-4A01-9279-885CFF3DDB0D}" destId="{ECF1828F-FE68-470B-B445-7ABE047EA09B}" srcOrd="1" destOrd="0" presId="urn:microsoft.com/office/officeart/2008/layout/LinedList"/>
    <dgm:cxn modelId="{4F00B7E1-501A-43AB-AA5D-B448D4718F60}" type="presParOf" srcId="{DB4AC556-EC99-4D33-B2AA-32684ABA4B3F}" destId="{4E4FC60B-4427-4DA6-A898-755D9FD39D4F}" srcOrd="8" destOrd="0" presId="urn:microsoft.com/office/officeart/2008/layout/LinedList"/>
    <dgm:cxn modelId="{8C16AFEF-60BA-47A7-99CF-FA3A9B8B677C}" type="presParOf" srcId="{DB4AC556-EC99-4D33-B2AA-32684ABA4B3F}" destId="{A5D597CF-4015-4E38-9908-FDD747F94DCC}" srcOrd="9" destOrd="0" presId="urn:microsoft.com/office/officeart/2008/layout/LinedList"/>
    <dgm:cxn modelId="{3788C300-A7AA-4D57-B56F-010381AA5E76}" type="presParOf" srcId="{A5D597CF-4015-4E38-9908-FDD747F94DCC}" destId="{614F4539-F7AB-4534-B938-8F33740ADF2A}" srcOrd="0" destOrd="0" presId="urn:microsoft.com/office/officeart/2008/layout/LinedList"/>
    <dgm:cxn modelId="{FDF1E4EE-0233-44FB-9620-1091D734F195}" type="presParOf" srcId="{A5D597CF-4015-4E38-9908-FDD747F94DCC}" destId="{6CBF94DE-2C34-4DCB-BDC7-33978996E592}" srcOrd="1" destOrd="0" presId="urn:microsoft.com/office/officeart/2008/layout/LinedList"/>
    <dgm:cxn modelId="{A208E70F-0ECB-46F2-96D9-1E9164520C96}" type="presParOf" srcId="{DB4AC556-EC99-4D33-B2AA-32684ABA4B3F}" destId="{CFA24C77-FC4D-4F52-912A-D67B12F6151A}" srcOrd="10" destOrd="0" presId="urn:microsoft.com/office/officeart/2008/layout/LinedList"/>
    <dgm:cxn modelId="{6AF50DE9-80C8-4531-AAF4-B45013C96C98}" type="presParOf" srcId="{DB4AC556-EC99-4D33-B2AA-32684ABA4B3F}" destId="{DFA88267-7B21-4624-ADAD-6002385B56D0}" srcOrd="11" destOrd="0" presId="urn:microsoft.com/office/officeart/2008/layout/LinedList"/>
    <dgm:cxn modelId="{C3AD9FAB-784F-4C45-B36C-8FA99411E9A8}" type="presParOf" srcId="{DFA88267-7B21-4624-ADAD-6002385B56D0}" destId="{BA6C8143-A893-4168-9340-9A66D711E1A2}" srcOrd="0" destOrd="0" presId="urn:microsoft.com/office/officeart/2008/layout/LinedList"/>
    <dgm:cxn modelId="{E003A6DC-0180-4E37-A983-0046F0422520}" type="presParOf" srcId="{DFA88267-7B21-4624-ADAD-6002385B56D0}" destId="{12030FB1-140B-4C57-B226-9B338471C1CB}" srcOrd="1" destOrd="0" presId="urn:microsoft.com/office/officeart/2008/layout/LinedList"/>
    <dgm:cxn modelId="{C113E1B3-A80C-4DAC-AC30-B16B9013F91C}" type="presParOf" srcId="{DB4AC556-EC99-4D33-B2AA-32684ABA4B3F}" destId="{BE1C89E6-6858-4C67-9A5D-0D9D7009833E}" srcOrd="12" destOrd="0" presId="urn:microsoft.com/office/officeart/2008/layout/LinedList"/>
    <dgm:cxn modelId="{C595F404-CFF4-4A57-9345-2517B248A192}" type="presParOf" srcId="{DB4AC556-EC99-4D33-B2AA-32684ABA4B3F}" destId="{1D4A7563-4AFF-44BA-8E2A-9965D7E1D312}" srcOrd="13" destOrd="0" presId="urn:microsoft.com/office/officeart/2008/layout/LinedList"/>
    <dgm:cxn modelId="{E17F28D4-CB1B-4EAA-BA1E-9C3AE9F0C536}" type="presParOf" srcId="{1D4A7563-4AFF-44BA-8E2A-9965D7E1D312}" destId="{6D369368-958C-4AD7-9EEE-59DB7DE005F8}" srcOrd="0" destOrd="0" presId="urn:microsoft.com/office/officeart/2008/layout/LinedList"/>
    <dgm:cxn modelId="{B191A860-E401-4C53-B396-FBA398B90206}" type="presParOf" srcId="{1D4A7563-4AFF-44BA-8E2A-9965D7E1D312}" destId="{5A407AE3-CF3C-4CE8-8697-628F88FE6B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559F59-D49B-4E7C-9585-36DE51AAD25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7DACEF7-9BE0-43F8-AC84-1721246EC373}">
      <dgm:prSet/>
      <dgm:spPr/>
      <dgm:t>
        <a:bodyPr/>
        <a:lstStyle/>
        <a:p>
          <a:r>
            <a:rPr lang="lt-LT"/>
            <a:t>Varža, kaip fizikinis dydis, išreiškiama, remiantis Omo dėsniu, laidininko įtampos ir laidininku tekančios srovės stiprio santykiu:</a:t>
          </a:r>
          <a:endParaRPr lang="en-US"/>
        </a:p>
      </dgm:t>
    </dgm:pt>
    <dgm:pt modelId="{0A6339C7-402A-428A-8536-E017D6F80FB5}" type="parTrans" cxnId="{73C62D95-68D4-40F0-B138-76D9473750E4}">
      <dgm:prSet/>
      <dgm:spPr/>
      <dgm:t>
        <a:bodyPr/>
        <a:lstStyle/>
        <a:p>
          <a:endParaRPr lang="en-US"/>
        </a:p>
      </dgm:t>
    </dgm:pt>
    <dgm:pt modelId="{A4B76C5B-E34D-48A0-8267-EA571769DC99}" type="sibTrans" cxnId="{73C62D95-68D4-40F0-B138-76D9473750E4}">
      <dgm:prSet/>
      <dgm:spPr/>
      <dgm:t>
        <a:bodyPr/>
        <a:lstStyle/>
        <a:p>
          <a:endParaRPr lang="en-US"/>
        </a:p>
      </dgm:t>
    </dgm:pt>
    <dgm:pt modelId="{02468AF3-2E78-4EC6-9525-122F22DF9017}">
      <dgm:prSet/>
      <dgm:spPr/>
      <dgm:t>
        <a:bodyPr/>
        <a:lstStyle/>
        <a:p>
          <a:r>
            <a:rPr lang="lt-LT"/>
            <a:t>Žymima raide R.</a:t>
          </a:r>
          <a:endParaRPr lang="en-US"/>
        </a:p>
      </dgm:t>
    </dgm:pt>
    <dgm:pt modelId="{114F4C3B-CB46-4E9F-9F92-138AD5C4AFF0}" type="parTrans" cxnId="{76D207D3-87BA-4EA3-828A-4F8E71EBA71C}">
      <dgm:prSet/>
      <dgm:spPr/>
      <dgm:t>
        <a:bodyPr/>
        <a:lstStyle/>
        <a:p>
          <a:endParaRPr lang="en-US"/>
        </a:p>
      </dgm:t>
    </dgm:pt>
    <dgm:pt modelId="{772C4068-0F7D-45A1-B9EE-35272ADE0A2D}" type="sibTrans" cxnId="{76D207D3-87BA-4EA3-828A-4F8E71EBA71C}">
      <dgm:prSet/>
      <dgm:spPr/>
      <dgm:t>
        <a:bodyPr/>
        <a:lstStyle/>
        <a:p>
          <a:endParaRPr lang="en-US"/>
        </a:p>
      </dgm:t>
    </dgm:pt>
    <dgm:pt modelId="{91A1E209-6352-4AFE-91A5-87A56736FCDE}">
      <dgm:prSet/>
      <dgm:spPr/>
      <dgm:t>
        <a:bodyPr/>
        <a:lstStyle/>
        <a:p>
          <a:r>
            <a:rPr lang="lt-LT"/>
            <a:t>Formulė: </a:t>
          </a:r>
          <a:endParaRPr lang="en-US"/>
        </a:p>
      </dgm:t>
    </dgm:pt>
    <dgm:pt modelId="{3CF4464F-2D19-4CD0-B8E9-FDB449EDD5D9}" type="parTrans" cxnId="{F6F96CD4-1074-45DA-BF3E-651658A6EE84}">
      <dgm:prSet/>
      <dgm:spPr/>
      <dgm:t>
        <a:bodyPr/>
        <a:lstStyle/>
        <a:p>
          <a:endParaRPr lang="en-US"/>
        </a:p>
      </dgm:t>
    </dgm:pt>
    <dgm:pt modelId="{A6CAF760-1986-4D22-A0DE-F4169DC0DE31}" type="sibTrans" cxnId="{F6F96CD4-1074-45DA-BF3E-651658A6EE84}">
      <dgm:prSet/>
      <dgm:spPr/>
      <dgm:t>
        <a:bodyPr/>
        <a:lstStyle/>
        <a:p>
          <a:endParaRPr lang="en-US"/>
        </a:p>
      </dgm:t>
    </dgm:pt>
    <dgm:pt modelId="{69F8222C-3306-4FE6-AF34-77918505BDEA}">
      <dgm:prSet/>
      <dgm:spPr/>
      <dgm:t>
        <a:bodyPr/>
        <a:lstStyle/>
        <a:p>
          <a:r>
            <a:rPr lang="lt-LT"/>
            <a:t>[U]- Įtampa 1V (voltais)</a:t>
          </a:r>
          <a:endParaRPr lang="en-US"/>
        </a:p>
      </dgm:t>
    </dgm:pt>
    <dgm:pt modelId="{1D8DE3E3-7FA9-400F-B24E-27316D315CE8}" type="parTrans" cxnId="{910EF5D9-B352-42FC-B462-FC3C6C584ED1}">
      <dgm:prSet/>
      <dgm:spPr/>
      <dgm:t>
        <a:bodyPr/>
        <a:lstStyle/>
        <a:p>
          <a:endParaRPr lang="en-US"/>
        </a:p>
      </dgm:t>
    </dgm:pt>
    <dgm:pt modelId="{C68CC20C-8F0B-4BFA-81A6-B2E8ECC9B65B}" type="sibTrans" cxnId="{910EF5D9-B352-42FC-B462-FC3C6C584ED1}">
      <dgm:prSet/>
      <dgm:spPr/>
      <dgm:t>
        <a:bodyPr/>
        <a:lstStyle/>
        <a:p>
          <a:endParaRPr lang="en-US"/>
        </a:p>
      </dgm:t>
    </dgm:pt>
    <dgm:pt modelId="{177FEFA3-2849-4D52-B07B-1E37E6D39DB6}">
      <dgm:prSet/>
      <dgm:spPr/>
      <dgm:t>
        <a:bodyPr/>
        <a:lstStyle/>
        <a:p>
          <a:r>
            <a:rPr lang="lt-LT"/>
            <a:t>[I]- srovės stipris 1A (amperais)</a:t>
          </a:r>
          <a:endParaRPr lang="en-US"/>
        </a:p>
      </dgm:t>
    </dgm:pt>
    <dgm:pt modelId="{96F80451-A497-40E3-ADAB-3AA0BBE89C58}" type="parTrans" cxnId="{8902FE1F-4E42-4E67-A951-416616AE22ED}">
      <dgm:prSet/>
      <dgm:spPr/>
      <dgm:t>
        <a:bodyPr/>
        <a:lstStyle/>
        <a:p>
          <a:endParaRPr lang="en-US"/>
        </a:p>
      </dgm:t>
    </dgm:pt>
    <dgm:pt modelId="{65DE98BB-4190-4FD9-9716-EC98B30D6E7E}" type="sibTrans" cxnId="{8902FE1F-4E42-4E67-A951-416616AE22ED}">
      <dgm:prSet/>
      <dgm:spPr/>
      <dgm:t>
        <a:bodyPr/>
        <a:lstStyle/>
        <a:p>
          <a:endParaRPr lang="en-US"/>
        </a:p>
      </dgm:t>
    </dgm:pt>
    <dgm:pt modelId="{6913EF5A-49DF-471F-A1C2-1E088BA8BD12}">
      <dgm:prSet/>
      <dgm:spPr/>
      <dgm:t>
        <a:bodyPr/>
        <a:lstStyle/>
        <a:p>
          <a:r>
            <a:rPr lang="lt-LT"/>
            <a:t>[R]- elektrinė varža 1Ω (omais)</a:t>
          </a:r>
          <a:endParaRPr lang="en-US"/>
        </a:p>
      </dgm:t>
    </dgm:pt>
    <dgm:pt modelId="{231C522A-6DE2-40FB-8ACF-87ABBE40D7F9}" type="parTrans" cxnId="{9856C0DE-CE26-4936-BD24-24C46BDFB111}">
      <dgm:prSet/>
      <dgm:spPr/>
      <dgm:t>
        <a:bodyPr/>
        <a:lstStyle/>
        <a:p>
          <a:endParaRPr lang="en-US"/>
        </a:p>
      </dgm:t>
    </dgm:pt>
    <dgm:pt modelId="{95495082-34F4-4841-B709-3A1CC1711ACB}" type="sibTrans" cxnId="{9856C0DE-CE26-4936-BD24-24C46BDFB111}">
      <dgm:prSet/>
      <dgm:spPr/>
      <dgm:t>
        <a:bodyPr/>
        <a:lstStyle/>
        <a:p>
          <a:endParaRPr lang="en-US"/>
        </a:p>
      </dgm:t>
    </dgm:pt>
    <dgm:pt modelId="{F18C3624-3199-499D-8BBF-3A5214F1FCAF}">
      <dgm:prSet/>
      <dgm:spPr/>
      <dgm:t>
        <a:bodyPr/>
        <a:lstStyle/>
        <a:p>
          <a:r>
            <a:rPr lang="lt-LT"/>
            <a:t>Ši apibrėžimo formulė - ne dėsnis. Ir pagal Omo dėsnį varža nepriklauso nei nuo laidininko įtampos, nei nuo juo tekančios srovės stiprio, tik nusakoma įtampos ir srovės stiprio santykiu.</a:t>
          </a:r>
          <a:endParaRPr lang="en-US"/>
        </a:p>
      </dgm:t>
    </dgm:pt>
    <dgm:pt modelId="{9C445085-25B3-453F-8329-1A6329BF5272}" type="parTrans" cxnId="{706F055B-FD8A-417B-9FEA-CD31F6D01CB6}">
      <dgm:prSet/>
      <dgm:spPr/>
      <dgm:t>
        <a:bodyPr/>
        <a:lstStyle/>
        <a:p>
          <a:endParaRPr lang="en-US"/>
        </a:p>
      </dgm:t>
    </dgm:pt>
    <dgm:pt modelId="{DF17FACE-4540-448A-BE88-CAC48E606D43}" type="sibTrans" cxnId="{706F055B-FD8A-417B-9FEA-CD31F6D01CB6}">
      <dgm:prSet/>
      <dgm:spPr/>
      <dgm:t>
        <a:bodyPr/>
        <a:lstStyle/>
        <a:p>
          <a:endParaRPr lang="en-US"/>
        </a:p>
      </dgm:t>
    </dgm:pt>
    <dgm:pt modelId="{C468B96C-F76D-49AA-873E-9DBE05D28009}" type="pres">
      <dgm:prSet presAssocID="{85559F59-D49B-4E7C-9585-36DE51AAD25A}" presName="vert0" presStyleCnt="0">
        <dgm:presLayoutVars>
          <dgm:dir/>
          <dgm:animOne val="branch"/>
          <dgm:animLvl val="lvl"/>
        </dgm:presLayoutVars>
      </dgm:prSet>
      <dgm:spPr/>
      <dgm:t>
        <a:bodyPr/>
        <a:lstStyle/>
        <a:p>
          <a:endParaRPr lang="lt-LT"/>
        </a:p>
      </dgm:t>
    </dgm:pt>
    <dgm:pt modelId="{EDA18CE1-23D8-4BC5-A593-1985AE67AF89}" type="pres">
      <dgm:prSet presAssocID="{B7DACEF7-9BE0-43F8-AC84-1721246EC373}" presName="thickLine" presStyleLbl="alignNode1" presStyleIdx="0" presStyleCnt="7"/>
      <dgm:spPr/>
    </dgm:pt>
    <dgm:pt modelId="{6FCA78C4-2877-4F4C-AE66-25C09CF8BA34}" type="pres">
      <dgm:prSet presAssocID="{B7DACEF7-9BE0-43F8-AC84-1721246EC373}" presName="horz1" presStyleCnt="0"/>
      <dgm:spPr/>
    </dgm:pt>
    <dgm:pt modelId="{50407E76-C6B1-4129-8074-C87D3F03B4F0}" type="pres">
      <dgm:prSet presAssocID="{B7DACEF7-9BE0-43F8-AC84-1721246EC373}" presName="tx1" presStyleLbl="revTx" presStyleIdx="0" presStyleCnt="7"/>
      <dgm:spPr/>
      <dgm:t>
        <a:bodyPr/>
        <a:lstStyle/>
        <a:p>
          <a:endParaRPr lang="lt-LT"/>
        </a:p>
      </dgm:t>
    </dgm:pt>
    <dgm:pt modelId="{34E2F9B6-31CC-43AF-8C0E-E4A0F6D0A91C}" type="pres">
      <dgm:prSet presAssocID="{B7DACEF7-9BE0-43F8-AC84-1721246EC373}" presName="vert1" presStyleCnt="0"/>
      <dgm:spPr/>
    </dgm:pt>
    <dgm:pt modelId="{F63E8DCF-0B84-4F7E-81E2-CAC7DE125FD4}" type="pres">
      <dgm:prSet presAssocID="{02468AF3-2E78-4EC6-9525-122F22DF9017}" presName="thickLine" presStyleLbl="alignNode1" presStyleIdx="1" presStyleCnt="7"/>
      <dgm:spPr/>
    </dgm:pt>
    <dgm:pt modelId="{D29A58A4-5B71-4CF6-A9B6-0035E53833F3}" type="pres">
      <dgm:prSet presAssocID="{02468AF3-2E78-4EC6-9525-122F22DF9017}" presName="horz1" presStyleCnt="0"/>
      <dgm:spPr/>
    </dgm:pt>
    <dgm:pt modelId="{51E69F36-1233-46CD-8582-E63C2569C6EC}" type="pres">
      <dgm:prSet presAssocID="{02468AF3-2E78-4EC6-9525-122F22DF9017}" presName="tx1" presStyleLbl="revTx" presStyleIdx="1" presStyleCnt="7"/>
      <dgm:spPr/>
      <dgm:t>
        <a:bodyPr/>
        <a:lstStyle/>
        <a:p>
          <a:endParaRPr lang="lt-LT"/>
        </a:p>
      </dgm:t>
    </dgm:pt>
    <dgm:pt modelId="{6347FC8D-3A41-4126-8582-C05D1F5DFDFF}" type="pres">
      <dgm:prSet presAssocID="{02468AF3-2E78-4EC6-9525-122F22DF9017}" presName="vert1" presStyleCnt="0"/>
      <dgm:spPr/>
    </dgm:pt>
    <dgm:pt modelId="{726424DD-BB4C-43A2-802F-40D943F1EF15}" type="pres">
      <dgm:prSet presAssocID="{91A1E209-6352-4AFE-91A5-87A56736FCDE}" presName="thickLine" presStyleLbl="alignNode1" presStyleIdx="2" presStyleCnt="7"/>
      <dgm:spPr/>
    </dgm:pt>
    <dgm:pt modelId="{69BF1C50-65E1-41CE-882F-990093B9D58F}" type="pres">
      <dgm:prSet presAssocID="{91A1E209-6352-4AFE-91A5-87A56736FCDE}" presName="horz1" presStyleCnt="0"/>
      <dgm:spPr/>
    </dgm:pt>
    <dgm:pt modelId="{A5A2CB2F-AE89-4789-99B5-066AF35BCBD8}" type="pres">
      <dgm:prSet presAssocID="{91A1E209-6352-4AFE-91A5-87A56736FCDE}" presName="tx1" presStyleLbl="revTx" presStyleIdx="2" presStyleCnt="7"/>
      <dgm:spPr/>
      <dgm:t>
        <a:bodyPr/>
        <a:lstStyle/>
        <a:p>
          <a:endParaRPr lang="lt-LT"/>
        </a:p>
      </dgm:t>
    </dgm:pt>
    <dgm:pt modelId="{946B5685-449F-4728-A884-BD97E9867ECE}" type="pres">
      <dgm:prSet presAssocID="{91A1E209-6352-4AFE-91A5-87A56736FCDE}" presName="vert1" presStyleCnt="0"/>
      <dgm:spPr/>
    </dgm:pt>
    <dgm:pt modelId="{9B7C8293-A49F-4D3B-B310-E6E5F27D8E7A}" type="pres">
      <dgm:prSet presAssocID="{69F8222C-3306-4FE6-AF34-77918505BDEA}" presName="thickLine" presStyleLbl="alignNode1" presStyleIdx="3" presStyleCnt="7"/>
      <dgm:spPr/>
    </dgm:pt>
    <dgm:pt modelId="{0363CA32-DFF3-48C5-908B-6599B11D1F03}" type="pres">
      <dgm:prSet presAssocID="{69F8222C-3306-4FE6-AF34-77918505BDEA}" presName="horz1" presStyleCnt="0"/>
      <dgm:spPr/>
    </dgm:pt>
    <dgm:pt modelId="{FAC8B62D-5132-4A43-9208-CDC964B3D28F}" type="pres">
      <dgm:prSet presAssocID="{69F8222C-3306-4FE6-AF34-77918505BDEA}" presName="tx1" presStyleLbl="revTx" presStyleIdx="3" presStyleCnt="7"/>
      <dgm:spPr/>
      <dgm:t>
        <a:bodyPr/>
        <a:lstStyle/>
        <a:p>
          <a:endParaRPr lang="lt-LT"/>
        </a:p>
      </dgm:t>
    </dgm:pt>
    <dgm:pt modelId="{FD7B3597-2C58-4FF0-9006-4D0DE7F22AE2}" type="pres">
      <dgm:prSet presAssocID="{69F8222C-3306-4FE6-AF34-77918505BDEA}" presName="vert1" presStyleCnt="0"/>
      <dgm:spPr/>
    </dgm:pt>
    <dgm:pt modelId="{5264A172-E378-45C4-9564-6A19424CF68D}" type="pres">
      <dgm:prSet presAssocID="{177FEFA3-2849-4D52-B07B-1E37E6D39DB6}" presName="thickLine" presStyleLbl="alignNode1" presStyleIdx="4" presStyleCnt="7"/>
      <dgm:spPr/>
    </dgm:pt>
    <dgm:pt modelId="{11BBBC47-F35F-4371-9E33-C4D553A898F1}" type="pres">
      <dgm:prSet presAssocID="{177FEFA3-2849-4D52-B07B-1E37E6D39DB6}" presName="horz1" presStyleCnt="0"/>
      <dgm:spPr/>
    </dgm:pt>
    <dgm:pt modelId="{EAA9287B-8571-4C1F-9F87-2CBD1B172C60}" type="pres">
      <dgm:prSet presAssocID="{177FEFA3-2849-4D52-B07B-1E37E6D39DB6}" presName="tx1" presStyleLbl="revTx" presStyleIdx="4" presStyleCnt="7"/>
      <dgm:spPr/>
      <dgm:t>
        <a:bodyPr/>
        <a:lstStyle/>
        <a:p>
          <a:endParaRPr lang="lt-LT"/>
        </a:p>
      </dgm:t>
    </dgm:pt>
    <dgm:pt modelId="{39398EE4-D095-4B38-AFA6-DEB1CEBF38F5}" type="pres">
      <dgm:prSet presAssocID="{177FEFA3-2849-4D52-B07B-1E37E6D39DB6}" presName="vert1" presStyleCnt="0"/>
      <dgm:spPr/>
    </dgm:pt>
    <dgm:pt modelId="{0B19C28D-E1F9-4E04-A8A2-01B278E74A59}" type="pres">
      <dgm:prSet presAssocID="{6913EF5A-49DF-471F-A1C2-1E088BA8BD12}" presName="thickLine" presStyleLbl="alignNode1" presStyleIdx="5" presStyleCnt="7"/>
      <dgm:spPr/>
    </dgm:pt>
    <dgm:pt modelId="{F770C94E-DC33-4C67-A3FE-5FF6ED64C91A}" type="pres">
      <dgm:prSet presAssocID="{6913EF5A-49DF-471F-A1C2-1E088BA8BD12}" presName="horz1" presStyleCnt="0"/>
      <dgm:spPr/>
    </dgm:pt>
    <dgm:pt modelId="{D49FB912-65EB-4028-B58E-265193A615A0}" type="pres">
      <dgm:prSet presAssocID="{6913EF5A-49DF-471F-A1C2-1E088BA8BD12}" presName="tx1" presStyleLbl="revTx" presStyleIdx="5" presStyleCnt="7"/>
      <dgm:spPr/>
      <dgm:t>
        <a:bodyPr/>
        <a:lstStyle/>
        <a:p>
          <a:endParaRPr lang="lt-LT"/>
        </a:p>
      </dgm:t>
    </dgm:pt>
    <dgm:pt modelId="{284FD0BD-9F7F-489F-BA25-C5498A9A5B9F}" type="pres">
      <dgm:prSet presAssocID="{6913EF5A-49DF-471F-A1C2-1E088BA8BD12}" presName="vert1" presStyleCnt="0"/>
      <dgm:spPr/>
    </dgm:pt>
    <dgm:pt modelId="{5DEC9580-84AF-489E-B59D-3C9C0DD7F34D}" type="pres">
      <dgm:prSet presAssocID="{F18C3624-3199-499D-8BBF-3A5214F1FCAF}" presName="thickLine" presStyleLbl="alignNode1" presStyleIdx="6" presStyleCnt="7"/>
      <dgm:spPr/>
    </dgm:pt>
    <dgm:pt modelId="{549B873A-0F9F-4BC9-BE40-36CFCE8A0C0B}" type="pres">
      <dgm:prSet presAssocID="{F18C3624-3199-499D-8BBF-3A5214F1FCAF}" presName="horz1" presStyleCnt="0"/>
      <dgm:spPr/>
    </dgm:pt>
    <dgm:pt modelId="{2F783FE0-77DA-487A-90CE-D7C1061A6686}" type="pres">
      <dgm:prSet presAssocID="{F18C3624-3199-499D-8BBF-3A5214F1FCAF}" presName="tx1" presStyleLbl="revTx" presStyleIdx="6" presStyleCnt="7"/>
      <dgm:spPr/>
      <dgm:t>
        <a:bodyPr/>
        <a:lstStyle/>
        <a:p>
          <a:endParaRPr lang="lt-LT"/>
        </a:p>
      </dgm:t>
    </dgm:pt>
    <dgm:pt modelId="{1F27FD42-EDCE-4C3C-A1EB-1FCEC03052DE}" type="pres">
      <dgm:prSet presAssocID="{F18C3624-3199-499D-8BBF-3A5214F1FCAF}" presName="vert1" presStyleCnt="0"/>
      <dgm:spPr/>
    </dgm:pt>
  </dgm:ptLst>
  <dgm:cxnLst>
    <dgm:cxn modelId="{76B34B7C-252B-4513-A8A6-F9EB631B0FCA}" type="presOf" srcId="{177FEFA3-2849-4D52-B07B-1E37E6D39DB6}" destId="{EAA9287B-8571-4C1F-9F87-2CBD1B172C60}" srcOrd="0" destOrd="0" presId="urn:microsoft.com/office/officeart/2008/layout/LinedList"/>
    <dgm:cxn modelId="{81795A58-3B15-43D5-B474-0A28C2C51042}" type="presOf" srcId="{85559F59-D49B-4E7C-9585-36DE51AAD25A}" destId="{C468B96C-F76D-49AA-873E-9DBE05D28009}" srcOrd="0" destOrd="0" presId="urn:microsoft.com/office/officeart/2008/layout/LinedList"/>
    <dgm:cxn modelId="{95804BBF-E5D0-4FB0-A3B7-3B866DFCF49C}" type="presOf" srcId="{B7DACEF7-9BE0-43F8-AC84-1721246EC373}" destId="{50407E76-C6B1-4129-8074-C87D3F03B4F0}" srcOrd="0" destOrd="0" presId="urn:microsoft.com/office/officeart/2008/layout/LinedList"/>
    <dgm:cxn modelId="{76D207D3-87BA-4EA3-828A-4F8E71EBA71C}" srcId="{85559F59-D49B-4E7C-9585-36DE51AAD25A}" destId="{02468AF3-2E78-4EC6-9525-122F22DF9017}" srcOrd="1" destOrd="0" parTransId="{114F4C3B-CB46-4E9F-9F92-138AD5C4AFF0}" sibTransId="{772C4068-0F7D-45A1-B9EE-35272ADE0A2D}"/>
    <dgm:cxn modelId="{F6F96CD4-1074-45DA-BF3E-651658A6EE84}" srcId="{85559F59-D49B-4E7C-9585-36DE51AAD25A}" destId="{91A1E209-6352-4AFE-91A5-87A56736FCDE}" srcOrd="2" destOrd="0" parTransId="{3CF4464F-2D19-4CD0-B8E9-FDB449EDD5D9}" sibTransId="{A6CAF760-1986-4D22-A0DE-F4169DC0DE31}"/>
    <dgm:cxn modelId="{90892382-E7CD-4D80-AD14-E4B3CD38DBE4}" type="presOf" srcId="{F18C3624-3199-499D-8BBF-3A5214F1FCAF}" destId="{2F783FE0-77DA-487A-90CE-D7C1061A6686}" srcOrd="0" destOrd="0" presId="urn:microsoft.com/office/officeart/2008/layout/LinedList"/>
    <dgm:cxn modelId="{706F055B-FD8A-417B-9FEA-CD31F6D01CB6}" srcId="{85559F59-D49B-4E7C-9585-36DE51AAD25A}" destId="{F18C3624-3199-499D-8BBF-3A5214F1FCAF}" srcOrd="6" destOrd="0" parTransId="{9C445085-25B3-453F-8329-1A6329BF5272}" sibTransId="{DF17FACE-4540-448A-BE88-CAC48E606D43}"/>
    <dgm:cxn modelId="{73C62D95-68D4-40F0-B138-76D9473750E4}" srcId="{85559F59-D49B-4E7C-9585-36DE51AAD25A}" destId="{B7DACEF7-9BE0-43F8-AC84-1721246EC373}" srcOrd="0" destOrd="0" parTransId="{0A6339C7-402A-428A-8536-E017D6F80FB5}" sibTransId="{A4B76C5B-E34D-48A0-8267-EA571769DC99}"/>
    <dgm:cxn modelId="{7BF10F9B-C342-4797-8E80-B2494EF40425}" type="presOf" srcId="{6913EF5A-49DF-471F-A1C2-1E088BA8BD12}" destId="{D49FB912-65EB-4028-B58E-265193A615A0}" srcOrd="0" destOrd="0" presId="urn:microsoft.com/office/officeart/2008/layout/LinedList"/>
    <dgm:cxn modelId="{C315373F-B0D8-4B1F-9E1E-9604DA5E4F1F}" type="presOf" srcId="{69F8222C-3306-4FE6-AF34-77918505BDEA}" destId="{FAC8B62D-5132-4A43-9208-CDC964B3D28F}" srcOrd="0" destOrd="0" presId="urn:microsoft.com/office/officeart/2008/layout/LinedList"/>
    <dgm:cxn modelId="{8902FE1F-4E42-4E67-A951-416616AE22ED}" srcId="{85559F59-D49B-4E7C-9585-36DE51AAD25A}" destId="{177FEFA3-2849-4D52-B07B-1E37E6D39DB6}" srcOrd="4" destOrd="0" parTransId="{96F80451-A497-40E3-ADAB-3AA0BBE89C58}" sibTransId="{65DE98BB-4190-4FD9-9716-EC98B30D6E7E}"/>
    <dgm:cxn modelId="{EC550856-6E98-4DE5-8116-A14FD5D0C8D3}" type="presOf" srcId="{02468AF3-2E78-4EC6-9525-122F22DF9017}" destId="{51E69F36-1233-46CD-8582-E63C2569C6EC}" srcOrd="0" destOrd="0" presId="urn:microsoft.com/office/officeart/2008/layout/LinedList"/>
    <dgm:cxn modelId="{5538874C-A1B9-4B0D-A88B-4522DE6C3538}" type="presOf" srcId="{91A1E209-6352-4AFE-91A5-87A56736FCDE}" destId="{A5A2CB2F-AE89-4789-99B5-066AF35BCBD8}" srcOrd="0" destOrd="0" presId="urn:microsoft.com/office/officeart/2008/layout/LinedList"/>
    <dgm:cxn modelId="{9856C0DE-CE26-4936-BD24-24C46BDFB111}" srcId="{85559F59-D49B-4E7C-9585-36DE51AAD25A}" destId="{6913EF5A-49DF-471F-A1C2-1E088BA8BD12}" srcOrd="5" destOrd="0" parTransId="{231C522A-6DE2-40FB-8ACF-87ABBE40D7F9}" sibTransId="{95495082-34F4-4841-B709-3A1CC1711ACB}"/>
    <dgm:cxn modelId="{910EF5D9-B352-42FC-B462-FC3C6C584ED1}" srcId="{85559F59-D49B-4E7C-9585-36DE51AAD25A}" destId="{69F8222C-3306-4FE6-AF34-77918505BDEA}" srcOrd="3" destOrd="0" parTransId="{1D8DE3E3-7FA9-400F-B24E-27316D315CE8}" sibTransId="{C68CC20C-8F0B-4BFA-81A6-B2E8ECC9B65B}"/>
    <dgm:cxn modelId="{194F3A9E-D79D-4B14-A177-08973B0F7407}" type="presParOf" srcId="{C468B96C-F76D-49AA-873E-9DBE05D28009}" destId="{EDA18CE1-23D8-4BC5-A593-1985AE67AF89}" srcOrd="0" destOrd="0" presId="urn:microsoft.com/office/officeart/2008/layout/LinedList"/>
    <dgm:cxn modelId="{DFCA29D3-4B5F-4F53-B4E5-D0B6EF86C439}" type="presParOf" srcId="{C468B96C-F76D-49AA-873E-9DBE05D28009}" destId="{6FCA78C4-2877-4F4C-AE66-25C09CF8BA34}" srcOrd="1" destOrd="0" presId="urn:microsoft.com/office/officeart/2008/layout/LinedList"/>
    <dgm:cxn modelId="{F137395A-EA48-4A35-BF86-F3B5FB6749C2}" type="presParOf" srcId="{6FCA78C4-2877-4F4C-AE66-25C09CF8BA34}" destId="{50407E76-C6B1-4129-8074-C87D3F03B4F0}" srcOrd="0" destOrd="0" presId="urn:microsoft.com/office/officeart/2008/layout/LinedList"/>
    <dgm:cxn modelId="{9C5EBCE6-0105-433A-BA9A-203BFBF520BC}" type="presParOf" srcId="{6FCA78C4-2877-4F4C-AE66-25C09CF8BA34}" destId="{34E2F9B6-31CC-43AF-8C0E-E4A0F6D0A91C}" srcOrd="1" destOrd="0" presId="urn:microsoft.com/office/officeart/2008/layout/LinedList"/>
    <dgm:cxn modelId="{FB43FC20-5A0B-4070-B2C8-0AD9436AF772}" type="presParOf" srcId="{C468B96C-F76D-49AA-873E-9DBE05D28009}" destId="{F63E8DCF-0B84-4F7E-81E2-CAC7DE125FD4}" srcOrd="2" destOrd="0" presId="urn:microsoft.com/office/officeart/2008/layout/LinedList"/>
    <dgm:cxn modelId="{281BE40F-BCED-45CE-BE6C-17465502F1A3}" type="presParOf" srcId="{C468B96C-F76D-49AA-873E-9DBE05D28009}" destId="{D29A58A4-5B71-4CF6-A9B6-0035E53833F3}" srcOrd="3" destOrd="0" presId="urn:microsoft.com/office/officeart/2008/layout/LinedList"/>
    <dgm:cxn modelId="{574BF6C9-4BFE-4680-8941-0675B69B834B}" type="presParOf" srcId="{D29A58A4-5B71-4CF6-A9B6-0035E53833F3}" destId="{51E69F36-1233-46CD-8582-E63C2569C6EC}" srcOrd="0" destOrd="0" presId="urn:microsoft.com/office/officeart/2008/layout/LinedList"/>
    <dgm:cxn modelId="{8A6B8D3A-AA8B-4AA3-A70E-D1EE96E11317}" type="presParOf" srcId="{D29A58A4-5B71-4CF6-A9B6-0035E53833F3}" destId="{6347FC8D-3A41-4126-8582-C05D1F5DFDFF}" srcOrd="1" destOrd="0" presId="urn:microsoft.com/office/officeart/2008/layout/LinedList"/>
    <dgm:cxn modelId="{CBF68971-2A81-44C7-BD95-B9367C2BE39C}" type="presParOf" srcId="{C468B96C-F76D-49AA-873E-9DBE05D28009}" destId="{726424DD-BB4C-43A2-802F-40D943F1EF15}" srcOrd="4" destOrd="0" presId="urn:microsoft.com/office/officeart/2008/layout/LinedList"/>
    <dgm:cxn modelId="{BFC75CD6-5805-40AA-8164-ED709640035F}" type="presParOf" srcId="{C468B96C-F76D-49AA-873E-9DBE05D28009}" destId="{69BF1C50-65E1-41CE-882F-990093B9D58F}" srcOrd="5" destOrd="0" presId="urn:microsoft.com/office/officeart/2008/layout/LinedList"/>
    <dgm:cxn modelId="{6943B69A-C0D1-4B8D-BAE7-69F31963B49A}" type="presParOf" srcId="{69BF1C50-65E1-41CE-882F-990093B9D58F}" destId="{A5A2CB2F-AE89-4789-99B5-066AF35BCBD8}" srcOrd="0" destOrd="0" presId="urn:microsoft.com/office/officeart/2008/layout/LinedList"/>
    <dgm:cxn modelId="{C989BFC3-E551-4C3D-AB10-4C85C137CEE0}" type="presParOf" srcId="{69BF1C50-65E1-41CE-882F-990093B9D58F}" destId="{946B5685-449F-4728-A884-BD97E9867ECE}" srcOrd="1" destOrd="0" presId="urn:microsoft.com/office/officeart/2008/layout/LinedList"/>
    <dgm:cxn modelId="{B9BB22FB-3E6E-4AE5-9E68-BA9D74393B6B}" type="presParOf" srcId="{C468B96C-F76D-49AA-873E-9DBE05D28009}" destId="{9B7C8293-A49F-4D3B-B310-E6E5F27D8E7A}" srcOrd="6" destOrd="0" presId="urn:microsoft.com/office/officeart/2008/layout/LinedList"/>
    <dgm:cxn modelId="{7BC6B681-B362-41EE-80A3-F5E3FA8370B4}" type="presParOf" srcId="{C468B96C-F76D-49AA-873E-9DBE05D28009}" destId="{0363CA32-DFF3-48C5-908B-6599B11D1F03}" srcOrd="7" destOrd="0" presId="urn:microsoft.com/office/officeart/2008/layout/LinedList"/>
    <dgm:cxn modelId="{E00C1F01-8C22-4726-BA6A-C3BC0044696B}" type="presParOf" srcId="{0363CA32-DFF3-48C5-908B-6599B11D1F03}" destId="{FAC8B62D-5132-4A43-9208-CDC964B3D28F}" srcOrd="0" destOrd="0" presId="urn:microsoft.com/office/officeart/2008/layout/LinedList"/>
    <dgm:cxn modelId="{FBDC7193-26A7-4818-A1CA-6BE5AD32A913}" type="presParOf" srcId="{0363CA32-DFF3-48C5-908B-6599B11D1F03}" destId="{FD7B3597-2C58-4FF0-9006-4D0DE7F22AE2}" srcOrd="1" destOrd="0" presId="urn:microsoft.com/office/officeart/2008/layout/LinedList"/>
    <dgm:cxn modelId="{D45E56E4-7291-485F-BEA1-5C7DCFAC49D8}" type="presParOf" srcId="{C468B96C-F76D-49AA-873E-9DBE05D28009}" destId="{5264A172-E378-45C4-9564-6A19424CF68D}" srcOrd="8" destOrd="0" presId="urn:microsoft.com/office/officeart/2008/layout/LinedList"/>
    <dgm:cxn modelId="{258D6AFD-93F6-49F5-BB9A-EE64D42D1F19}" type="presParOf" srcId="{C468B96C-F76D-49AA-873E-9DBE05D28009}" destId="{11BBBC47-F35F-4371-9E33-C4D553A898F1}" srcOrd="9" destOrd="0" presId="urn:microsoft.com/office/officeart/2008/layout/LinedList"/>
    <dgm:cxn modelId="{88ACB210-0AAC-4893-91BC-D69D536FDF1B}" type="presParOf" srcId="{11BBBC47-F35F-4371-9E33-C4D553A898F1}" destId="{EAA9287B-8571-4C1F-9F87-2CBD1B172C60}" srcOrd="0" destOrd="0" presId="urn:microsoft.com/office/officeart/2008/layout/LinedList"/>
    <dgm:cxn modelId="{178A9787-BBE9-458A-BFD5-4BBC760B8018}" type="presParOf" srcId="{11BBBC47-F35F-4371-9E33-C4D553A898F1}" destId="{39398EE4-D095-4B38-AFA6-DEB1CEBF38F5}" srcOrd="1" destOrd="0" presId="urn:microsoft.com/office/officeart/2008/layout/LinedList"/>
    <dgm:cxn modelId="{8C7DC983-7240-4875-B9D9-AE5F5CDF72C0}" type="presParOf" srcId="{C468B96C-F76D-49AA-873E-9DBE05D28009}" destId="{0B19C28D-E1F9-4E04-A8A2-01B278E74A59}" srcOrd="10" destOrd="0" presId="urn:microsoft.com/office/officeart/2008/layout/LinedList"/>
    <dgm:cxn modelId="{5482D6BB-F205-4B55-82C1-8A6DA588D310}" type="presParOf" srcId="{C468B96C-F76D-49AA-873E-9DBE05D28009}" destId="{F770C94E-DC33-4C67-A3FE-5FF6ED64C91A}" srcOrd="11" destOrd="0" presId="urn:microsoft.com/office/officeart/2008/layout/LinedList"/>
    <dgm:cxn modelId="{B935E5D6-8C19-4BD1-8FD2-BDB20DA3372A}" type="presParOf" srcId="{F770C94E-DC33-4C67-A3FE-5FF6ED64C91A}" destId="{D49FB912-65EB-4028-B58E-265193A615A0}" srcOrd="0" destOrd="0" presId="urn:microsoft.com/office/officeart/2008/layout/LinedList"/>
    <dgm:cxn modelId="{F0F9FE74-F4C6-4C7E-9EAD-DFA4BAECC4C5}" type="presParOf" srcId="{F770C94E-DC33-4C67-A3FE-5FF6ED64C91A}" destId="{284FD0BD-9F7F-489F-BA25-C5498A9A5B9F}" srcOrd="1" destOrd="0" presId="urn:microsoft.com/office/officeart/2008/layout/LinedList"/>
    <dgm:cxn modelId="{9227D3D2-1680-4E24-B596-817AC534DCA4}" type="presParOf" srcId="{C468B96C-F76D-49AA-873E-9DBE05D28009}" destId="{5DEC9580-84AF-489E-B59D-3C9C0DD7F34D}" srcOrd="12" destOrd="0" presId="urn:microsoft.com/office/officeart/2008/layout/LinedList"/>
    <dgm:cxn modelId="{CDC1D6EB-6B7B-42CF-90B1-4A278EF9B2F1}" type="presParOf" srcId="{C468B96C-F76D-49AA-873E-9DBE05D28009}" destId="{549B873A-0F9F-4BC9-BE40-36CFCE8A0C0B}" srcOrd="13" destOrd="0" presId="urn:microsoft.com/office/officeart/2008/layout/LinedList"/>
    <dgm:cxn modelId="{8E3A86AA-DEE7-4C38-AE94-3DCE4FD22E26}" type="presParOf" srcId="{549B873A-0F9F-4BC9-BE40-36CFCE8A0C0B}" destId="{2F783FE0-77DA-487A-90CE-D7C1061A6686}" srcOrd="0" destOrd="0" presId="urn:microsoft.com/office/officeart/2008/layout/LinedList"/>
    <dgm:cxn modelId="{C7C0D191-F695-4DBE-B381-1225F8AA625A}" type="presParOf" srcId="{549B873A-0F9F-4BC9-BE40-36CFCE8A0C0B}" destId="{1F27FD42-EDCE-4C3C-A1EB-1FCEC03052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40ABD7-6132-4FB6-BD7A-D46617F1558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E2D7A5B-159E-425F-91F6-A355D6623A1B}">
      <dgm:prSet/>
      <dgm:spPr/>
      <dgm:t>
        <a:bodyPr/>
        <a:lstStyle/>
        <a:p>
          <a:r>
            <a:rPr lang="lt-LT">
              <a:latin typeface="Times New Roman"/>
              <a:cs typeface="Times New Roman"/>
            </a:rPr>
            <a:t>A) [R]=1Ω</a:t>
          </a:r>
          <a:endParaRPr lang="en-US">
            <a:latin typeface="Times New Roman"/>
            <a:cs typeface="Times New Roman"/>
          </a:endParaRPr>
        </a:p>
      </dgm:t>
    </dgm:pt>
    <dgm:pt modelId="{DE09F92E-DB26-4E2C-B803-8D070A6EAD87}" type="parTrans" cxnId="{B4B4953F-6D95-4B39-A938-AA397D2E6FF4}">
      <dgm:prSet/>
      <dgm:spPr/>
      <dgm:t>
        <a:bodyPr/>
        <a:lstStyle/>
        <a:p>
          <a:endParaRPr lang="en-US"/>
        </a:p>
      </dgm:t>
    </dgm:pt>
    <dgm:pt modelId="{FE5511CB-2316-4DD7-BBA4-BA3FC7E807DD}" type="sibTrans" cxnId="{B4B4953F-6D95-4B39-A938-AA397D2E6FF4}">
      <dgm:prSet/>
      <dgm:spPr/>
      <dgm:t>
        <a:bodyPr/>
        <a:lstStyle/>
        <a:p>
          <a:endParaRPr lang="en-US"/>
        </a:p>
      </dgm:t>
    </dgm:pt>
    <dgm:pt modelId="{06B03D73-76C5-4A87-8C69-1C38D313C0CE}">
      <dgm:prSet/>
      <dgm:spPr/>
      <dgm:t>
        <a:bodyPr/>
        <a:lstStyle/>
        <a:p>
          <a:r>
            <a:rPr lang="lt-LT">
              <a:latin typeface="Times New Roman"/>
              <a:cs typeface="Times New Roman"/>
            </a:rPr>
            <a:t>B) [l]=1m</a:t>
          </a:r>
          <a:endParaRPr lang="en-US">
            <a:latin typeface="Times New Roman"/>
            <a:cs typeface="Times New Roman"/>
          </a:endParaRPr>
        </a:p>
      </dgm:t>
    </dgm:pt>
    <dgm:pt modelId="{9C532C73-AD3E-4799-8084-243A839A5C1F}" type="parTrans" cxnId="{604B4034-100A-4F60-961E-96FBD6269358}">
      <dgm:prSet/>
      <dgm:spPr/>
      <dgm:t>
        <a:bodyPr/>
        <a:lstStyle/>
        <a:p>
          <a:endParaRPr lang="en-US"/>
        </a:p>
      </dgm:t>
    </dgm:pt>
    <dgm:pt modelId="{D66627FF-81FD-41F1-8CF6-13CE2397353E}" type="sibTrans" cxnId="{604B4034-100A-4F60-961E-96FBD6269358}">
      <dgm:prSet/>
      <dgm:spPr/>
      <dgm:t>
        <a:bodyPr/>
        <a:lstStyle/>
        <a:p>
          <a:endParaRPr lang="en-US"/>
        </a:p>
      </dgm:t>
    </dgm:pt>
    <dgm:pt modelId="{305248CC-779A-4D67-A6C9-EBE4F70D996A}">
      <dgm:prSet/>
      <dgm:spPr/>
      <dgm:t>
        <a:bodyPr/>
        <a:lstStyle/>
        <a:p>
          <a:r>
            <a:rPr lang="lt-LT">
              <a:latin typeface="Times New Roman"/>
              <a:cs typeface="Times New Roman"/>
            </a:rPr>
            <a:t>C) [S]=1mm²</a:t>
          </a:r>
          <a:endParaRPr lang="en-US">
            <a:latin typeface="Times New Roman"/>
            <a:cs typeface="Times New Roman"/>
          </a:endParaRPr>
        </a:p>
      </dgm:t>
    </dgm:pt>
    <dgm:pt modelId="{16542FBE-0116-44E6-A20D-12440FA646E1}" type="parTrans" cxnId="{B0B9E5B9-F554-471F-8420-F1D68EFAF5F4}">
      <dgm:prSet/>
      <dgm:spPr/>
      <dgm:t>
        <a:bodyPr/>
        <a:lstStyle/>
        <a:p>
          <a:endParaRPr lang="en-US"/>
        </a:p>
      </dgm:t>
    </dgm:pt>
    <dgm:pt modelId="{510E8B81-C6EA-4AD5-8AC4-5ABF8DCFD437}" type="sibTrans" cxnId="{B0B9E5B9-F554-471F-8420-F1D68EFAF5F4}">
      <dgm:prSet/>
      <dgm:spPr/>
      <dgm:t>
        <a:bodyPr/>
        <a:lstStyle/>
        <a:p>
          <a:endParaRPr lang="en-US"/>
        </a:p>
      </dgm:t>
    </dgm:pt>
    <dgm:pt modelId="{F6D165BC-CF87-4100-AA17-7400C5CEC3B3}">
      <dgm:prSet phldr="0"/>
      <dgm:spPr/>
      <dgm:t>
        <a:bodyPr/>
        <a:lstStyle/>
        <a:p>
          <a:pPr rtl="0"/>
          <a:r>
            <a:rPr lang="lt-LT">
              <a:latin typeface="Times New Roman"/>
              <a:cs typeface="Times New Roman"/>
            </a:rPr>
            <a:t>D) [I]=1A</a:t>
          </a:r>
        </a:p>
      </dgm:t>
    </dgm:pt>
    <dgm:pt modelId="{51AC9FC3-7264-4947-800B-6D406224F33A}" type="parTrans" cxnId="{125563B8-C5BD-40C4-8370-A44BDFD35D7A}">
      <dgm:prSet/>
      <dgm:spPr/>
    </dgm:pt>
    <dgm:pt modelId="{93E07B23-FF25-4D2D-83B6-9ACCB5B74F5F}" type="sibTrans" cxnId="{125563B8-C5BD-40C4-8370-A44BDFD35D7A}">
      <dgm:prSet/>
      <dgm:spPr/>
    </dgm:pt>
    <dgm:pt modelId="{523B436C-2916-428B-856D-34729A7639D1}" type="pres">
      <dgm:prSet presAssocID="{2440ABD7-6132-4FB6-BD7A-D46617F15585}" presName="vert0" presStyleCnt="0">
        <dgm:presLayoutVars>
          <dgm:dir/>
          <dgm:animOne val="branch"/>
          <dgm:animLvl val="lvl"/>
        </dgm:presLayoutVars>
      </dgm:prSet>
      <dgm:spPr/>
      <dgm:t>
        <a:bodyPr/>
        <a:lstStyle/>
        <a:p>
          <a:endParaRPr lang="lt-LT"/>
        </a:p>
      </dgm:t>
    </dgm:pt>
    <dgm:pt modelId="{A747CFB5-55ED-45D6-B9C7-6A591DBD73F6}" type="pres">
      <dgm:prSet presAssocID="{7E2D7A5B-159E-425F-91F6-A355D6623A1B}" presName="thickLine" presStyleLbl="alignNode1" presStyleIdx="0" presStyleCnt="4"/>
      <dgm:spPr/>
    </dgm:pt>
    <dgm:pt modelId="{3EBF3A0A-6D7C-4E88-8F1E-E7997DDD0FC4}" type="pres">
      <dgm:prSet presAssocID="{7E2D7A5B-159E-425F-91F6-A355D6623A1B}" presName="horz1" presStyleCnt="0"/>
      <dgm:spPr/>
    </dgm:pt>
    <dgm:pt modelId="{5D588D51-B057-44D9-B44A-7267312D4A30}" type="pres">
      <dgm:prSet presAssocID="{7E2D7A5B-159E-425F-91F6-A355D6623A1B}" presName="tx1" presStyleLbl="revTx" presStyleIdx="0" presStyleCnt="4"/>
      <dgm:spPr/>
      <dgm:t>
        <a:bodyPr/>
        <a:lstStyle/>
        <a:p>
          <a:endParaRPr lang="lt-LT"/>
        </a:p>
      </dgm:t>
    </dgm:pt>
    <dgm:pt modelId="{B9BF1FEC-FAB3-457F-B770-84099E854190}" type="pres">
      <dgm:prSet presAssocID="{7E2D7A5B-159E-425F-91F6-A355D6623A1B}" presName="vert1" presStyleCnt="0"/>
      <dgm:spPr/>
    </dgm:pt>
    <dgm:pt modelId="{E40B9EB5-A860-4B7C-B17C-0169A1BD50BB}" type="pres">
      <dgm:prSet presAssocID="{06B03D73-76C5-4A87-8C69-1C38D313C0CE}" presName="thickLine" presStyleLbl="alignNode1" presStyleIdx="1" presStyleCnt="4"/>
      <dgm:spPr/>
    </dgm:pt>
    <dgm:pt modelId="{098688AE-DF48-4778-9A78-D6915EA153BC}" type="pres">
      <dgm:prSet presAssocID="{06B03D73-76C5-4A87-8C69-1C38D313C0CE}" presName="horz1" presStyleCnt="0"/>
      <dgm:spPr/>
    </dgm:pt>
    <dgm:pt modelId="{91D25392-864B-4041-B9FD-F6C268A390E3}" type="pres">
      <dgm:prSet presAssocID="{06B03D73-76C5-4A87-8C69-1C38D313C0CE}" presName="tx1" presStyleLbl="revTx" presStyleIdx="1" presStyleCnt="4"/>
      <dgm:spPr/>
      <dgm:t>
        <a:bodyPr/>
        <a:lstStyle/>
        <a:p>
          <a:endParaRPr lang="lt-LT"/>
        </a:p>
      </dgm:t>
    </dgm:pt>
    <dgm:pt modelId="{DA6A2A43-B218-4030-81A6-471F420B8D99}" type="pres">
      <dgm:prSet presAssocID="{06B03D73-76C5-4A87-8C69-1C38D313C0CE}" presName="vert1" presStyleCnt="0"/>
      <dgm:spPr/>
    </dgm:pt>
    <dgm:pt modelId="{46E51EA7-F419-426F-94B3-D7B98614D1B4}" type="pres">
      <dgm:prSet presAssocID="{305248CC-779A-4D67-A6C9-EBE4F70D996A}" presName="thickLine" presStyleLbl="alignNode1" presStyleIdx="2" presStyleCnt="4"/>
      <dgm:spPr/>
    </dgm:pt>
    <dgm:pt modelId="{1CCE4B9C-8DEC-4FCC-B0E2-8E8812DEA4DE}" type="pres">
      <dgm:prSet presAssocID="{305248CC-779A-4D67-A6C9-EBE4F70D996A}" presName="horz1" presStyleCnt="0"/>
      <dgm:spPr/>
    </dgm:pt>
    <dgm:pt modelId="{4977BDFF-E05D-4698-83B6-0ABFC0BE42BC}" type="pres">
      <dgm:prSet presAssocID="{305248CC-779A-4D67-A6C9-EBE4F70D996A}" presName="tx1" presStyleLbl="revTx" presStyleIdx="2" presStyleCnt="4"/>
      <dgm:spPr/>
      <dgm:t>
        <a:bodyPr/>
        <a:lstStyle/>
        <a:p>
          <a:endParaRPr lang="lt-LT"/>
        </a:p>
      </dgm:t>
    </dgm:pt>
    <dgm:pt modelId="{637A55BC-8E6B-4290-B0E3-FF8CAC2941AD}" type="pres">
      <dgm:prSet presAssocID="{305248CC-779A-4D67-A6C9-EBE4F70D996A}" presName="vert1" presStyleCnt="0"/>
      <dgm:spPr/>
    </dgm:pt>
    <dgm:pt modelId="{14E98DCC-5BA5-48BA-9CAF-41984234DF25}" type="pres">
      <dgm:prSet presAssocID="{F6D165BC-CF87-4100-AA17-7400C5CEC3B3}" presName="thickLine" presStyleLbl="alignNode1" presStyleIdx="3" presStyleCnt="4"/>
      <dgm:spPr/>
    </dgm:pt>
    <dgm:pt modelId="{B1E1F4D0-83C4-4281-A609-70543D475E6B}" type="pres">
      <dgm:prSet presAssocID="{F6D165BC-CF87-4100-AA17-7400C5CEC3B3}" presName="horz1" presStyleCnt="0"/>
      <dgm:spPr/>
    </dgm:pt>
    <dgm:pt modelId="{F216FABD-605C-4098-B1A9-563822C70475}" type="pres">
      <dgm:prSet presAssocID="{F6D165BC-CF87-4100-AA17-7400C5CEC3B3}" presName="tx1" presStyleLbl="revTx" presStyleIdx="3" presStyleCnt="4"/>
      <dgm:spPr/>
      <dgm:t>
        <a:bodyPr/>
        <a:lstStyle/>
        <a:p>
          <a:endParaRPr lang="lt-LT"/>
        </a:p>
      </dgm:t>
    </dgm:pt>
    <dgm:pt modelId="{B4CC9431-50FD-4C5E-9E2C-BD27C961DBE3}" type="pres">
      <dgm:prSet presAssocID="{F6D165BC-CF87-4100-AA17-7400C5CEC3B3}" presName="vert1" presStyleCnt="0"/>
      <dgm:spPr/>
    </dgm:pt>
  </dgm:ptLst>
  <dgm:cxnLst>
    <dgm:cxn modelId="{B0B9E5B9-F554-471F-8420-F1D68EFAF5F4}" srcId="{2440ABD7-6132-4FB6-BD7A-D46617F15585}" destId="{305248CC-779A-4D67-A6C9-EBE4F70D996A}" srcOrd="2" destOrd="0" parTransId="{16542FBE-0116-44E6-A20D-12440FA646E1}" sibTransId="{510E8B81-C6EA-4AD5-8AC4-5ABF8DCFD437}"/>
    <dgm:cxn modelId="{B1B88182-DCAB-4C85-99F2-119B20195309}" type="presOf" srcId="{F6D165BC-CF87-4100-AA17-7400C5CEC3B3}" destId="{F216FABD-605C-4098-B1A9-563822C70475}" srcOrd="0" destOrd="0" presId="urn:microsoft.com/office/officeart/2008/layout/LinedList"/>
    <dgm:cxn modelId="{125563B8-C5BD-40C4-8370-A44BDFD35D7A}" srcId="{2440ABD7-6132-4FB6-BD7A-D46617F15585}" destId="{F6D165BC-CF87-4100-AA17-7400C5CEC3B3}" srcOrd="3" destOrd="0" parTransId="{51AC9FC3-7264-4947-800B-6D406224F33A}" sibTransId="{93E07B23-FF25-4D2D-83B6-9ACCB5B74F5F}"/>
    <dgm:cxn modelId="{604B4034-100A-4F60-961E-96FBD6269358}" srcId="{2440ABD7-6132-4FB6-BD7A-D46617F15585}" destId="{06B03D73-76C5-4A87-8C69-1C38D313C0CE}" srcOrd="1" destOrd="0" parTransId="{9C532C73-AD3E-4799-8084-243A839A5C1F}" sibTransId="{D66627FF-81FD-41F1-8CF6-13CE2397353E}"/>
    <dgm:cxn modelId="{E3A31945-8814-427A-8ECA-2DC2A5B86AE8}" type="presOf" srcId="{7E2D7A5B-159E-425F-91F6-A355D6623A1B}" destId="{5D588D51-B057-44D9-B44A-7267312D4A30}" srcOrd="0" destOrd="0" presId="urn:microsoft.com/office/officeart/2008/layout/LinedList"/>
    <dgm:cxn modelId="{4907905F-746B-45BE-83D6-E983C3DD19AB}" type="presOf" srcId="{305248CC-779A-4D67-A6C9-EBE4F70D996A}" destId="{4977BDFF-E05D-4698-83B6-0ABFC0BE42BC}" srcOrd="0" destOrd="0" presId="urn:microsoft.com/office/officeart/2008/layout/LinedList"/>
    <dgm:cxn modelId="{EA37F264-738B-4CD8-A133-73949DDD7DF0}" type="presOf" srcId="{06B03D73-76C5-4A87-8C69-1C38D313C0CE}" destId="{91D25392-864B-4041-B9FD-F6C268A390E3}" srcOrd="0" destOrd="0" presId="urn:microsoft.com/office/officeart/2008/layout/LinedList"/>
    <dgm:cxn modelId="{1DE7F075-FC95-4DD9-BA7C-6F52DE9BC464}" type="presOf" srcId="{2440ABD7-6132-4FB6-BD7A-D46617F15585}" destId="{523B436C-2916-428B-856D-34729A7639D1}" srcOrd="0" destOrd="0" presId="urn:microsoft.com/office/officeart/2008/layout/LinedList"/>
    <dgm:cxn modelId="{B4B4953F-6D95-4B39-A938-AA397D2E6FF4}" srcId="{2440ABD7-6132-4FB6-BD7A-D46617F15585}" destId="{7E2D7A5B-159E-425F-91F6-A355D6623A1B}" srcOrd="0" destOrd="0" parTransId="{DE09F92E-DB26-4E2C-B803-8D070A6EAD87}" sibTransId="{FE5511CB-2316-4DD7-BBA4-BA3FC7E807DD}"/>
    <dgm:cxn modelId="{2BAB2C8A-54DE-4F16-A89A-8FE37CAB58BA}" type="presParOf" srcId="{523B436C-2916-428B-856D-34729A7639D1}" destId="{A747CFB5-55ED-45D6-B9C7-6A591DBD73F6}" srcOrd="0" destOrd="0" presId="urn:microsoft.com/office/officeart/2008/layout/LinedList"/>
    <dgm:cxn modelId="{72D53D0B-4C31-4B06-A3E6-7622098161A0}" type="presParOf" srcId="{523B436C-2916-428B-856D-34729A7639D1}" destId="{3EBF3A0A-6D7C-4E88-8F1E-E7997DDD0FC4}" srcOrd="1" destOrd="0" presId="urn:microsoft.com/office/officeart/2008/layout/LinedList"/>
    <dgm:cxn modelId="{7AB15AFD-D31E-404B-AF52-40E81F0582F3}" type="presParOf" srcId="{3EBF3A0A-6D7C-4E88-8F1E-E7997DDD0FC4}" destId="{5D588D51-B057-44D9-B44A-7267312D4A30}" srcOrd="0" destOrd="0" presId="urn:microsoft.com/office/officeart/2008/layout/LinedList"/>
    <dgm:cxn modelId="{E16175BD-81EA-497B-85F4-E1FA46B64776}" type="presParOf" srcId="{3EBF3A0A-6D7C-4E88-8F1E-E7997DDD0FC4}" destId="{B9BF1FEC-FAB3-457F-B770-84099E854190}" srcOrd="1" destOrd="0" presId="urn:microsoft.com/office/officeart/2008/layout/LinedList"/>
    <dgm:cxn modelId="{62313FD4-7D95-4E18-8DAB-F172361D31AA}" type="presParOf" srcId="{523B436C-2916-428B-856D-34729A7639D1}" destId="{E40B9EB5-A860-4B7C-B17C-0169A1BD50BB}" srcOrd="2" destOrd="0" presId="urn:microsoft.com/office/officeart/2008/layout/LinedList"/>
    <dgm:cxn modelId="{2FD76078-2046-41C2-948A-A2DF47E1D3C5}" type="presParOf" srcId="{523B436C-2916-428B-856D-34729A7639D1}" destId="{098688AE-DF48-4778-9A78-D6915EA153BC}" srcOrd="3" destOrd="0" presId="urn:microsoft.com/office/officeart/2008/layout/LinedList"/>
    <dgm:cxn modelId="{EB84330B-0167-4600-80E9-BDE212201FC0}" type="presParOf" srcId="{098688AE-DF48-4778-9A78-D6915EA153BC}" destId="{91D25392-864B-4041-B9FD-F6C268A390E3}" srcOrd="0" destOrd="0" presId="urn:microsoft.com/office/officeart/2008/layout/LinedList"/>
    <dgm:cxn modelId="{0F284BFF-06C3-47EA-9C3C-E9791CE39112}" type="presParOf" srcId="{098688AE-DF48-4778-9A78-D6915EA153BC}" destId="{DA6A2A43-B218-4030-81A6-471F420B8D99}" srcOrd="1" destOrd="0" presId="urn:microsoft.com/office/officeart/2008/layout/LinedList"/>
    <dgm:cxn modelId="{3C06B4EE-B994-4046-B3AB-73004B68F643}" type="presParOf" srcId="{523B436C-2916-428B-856D-34729A7639D1}" destId="{46E51EA7-F419-426F-94B3-D7B98614D1B4}" srcOrd="4" destOrd="0" presId="urn:microsoft.com/office/officeart/2008/layout/LinedList"/>
    <dgm:cxn modelId="{6CFF2076-A0BC-4C89-A3CA-1FDE5D6920E6}" type="presParOf" srcId="{523B436C-2916-428B-856D-34729A7639D1}" destId="{1CCE4B9C-8DEC-4FCC-B0E2-8E8812DEA4DE}" srcOrd="5" destOrd="0" presId="urn:microsoft.com/office/officeart/2008/layout/LinedList"/>
    <dgm:cxn modelId="{E42AF58A-C4A3-43D4-B5D8-659BEAB1614A}" type="presParOf" srcId="{1CCE4B9C-8DEC-4FCC-B0E2-8E8812DEA4DE}" destId="{4977BDFF-E05D-4698-83B6-0ABFC0BE42BC}" srcOrd="0" destOrd="0" presId="urn:microsoft.com/office/officeart/2008/layout/LinedList"/>
    <dgm:cxn modelId="{8B3986D8-386E-4181-B0B5-DCF88A2F5912}" type="presParOf" srcId="{1CCE4B9C-8DEC-4FCC-B0E2-8E8812DEA4DE}" destId="{637A55BC-8E6B-4290-B0E3-FF8CAC2941AD}" srcOrd="1" destOrd="0" presId="urn:microsoft.com/office/officeart/2008/layout/LinedList"/>
    <dgm:cxn modelId="{EFF7B044-8D6D-4DC1-811B-EF384257D82C}" type="presParOf" srcId="{523B436C-2916-428B-856D-34729A7639D1}" destId="{14E98DCC-5BA5-48BA-9CAF-41984234DF25}" srcOrd="6" destOrd="0" presId="urn:microsoft.com/office/officeart/2008/layout/LinedList"/>
    <dgm:cxn modelId="{3ED8712C-54C8-4B03-A795-F531E78E8996}" type="presParOf" srcId="{523B436C-2916-428B-856D-34729A7639D1}" destId="{B1E1F4D0-83C4-4281-A609-70543D475E6B}" srcOrd="7" destOrd="0" presId="urn:microsoft.com/office/officeart/2008/layout/LinedList"/>
    <dgm:cxn modelId="{3B3CEDF3-A139-441C-A5DC-B93C6C1822B2}" type="presParOf" srcId="{B1E1F4D0-83C4-4281-A609-70543D475E6B}" destId="{F216FABD-605C-4098-B1A9-563822C70475}" srcOrd="0" destOrd="0" presId="urn:microsoft.com/office/officeart/2008/layout/LinedList"/>
    <dgm:cxn modelId="{F9EBF2D8-8D27-4548-9DC1-BA3DBBE3A582}" type="presParOf" srcId="{B1E1F4D0-83C4-4281-A609-70543D475E6B}" destId="{B4CC9431-50FD-4C5E-9E2C-BD27C961DB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257D26-00B1-4900-8364-B209A5BB053A}"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E5E77287-745E-483C-A22D-B841CCBF3798}">
      <dgm:prSet/>
      <dgm:spPr/>
      <dgm:t>
        <a:bodyPr/>
        <a:lstStyle/>
        <a:p>
          <a:r>
            <a:rPr lang="lt-LT">
              <a:latin typeface="Times New Roman"/>
              <a:cs typeface="Times New Roman"/>
            </a:rPr>
            <a:t>A) Padeda tekėti srovei</a:t>
          </a:r>
          <a:endParaRPr lang="en-US">
            <a:latin typeface="Times New Roman"/>
            <a:cs typeface="Times New Roman"/>
          </a:endParaRPr>
        </a:p>
      </dgm:t>
    </dgm:pt>
    <dgm:pt modelId="{803E6A6D-992E-4B88-B44E-3A9CDDE682A4}" type="parTrans" cxnId="{5440C8E2-F35C-4295-9580-351BE8E5029A}">
      <dgm:prSet/>
      <dgm:spPr/>
      <dgm:t>
        <a:bodyPr/>
        <a:lstStyle/>
        <a:p>
          <a:endParaRPr lang="en-US"/>
        </a:p>
      </dgm:t>
    </dgm:pt>
    <dgm:pt modelId="{2FC101C6-F4F7-4CF2-8D35-94AD586A5A66}" type="sibTrans" cxnId="{5440C8E2-F35C-4295-9580-351BE8E5029A}">
      <dgm:prSet/>
      <dgm:spPr/>
      <dgm:t>
        <a:bodyPr/>
        <a:lstStyle/>
        <a:p>
          <a:endParaRPr lang="en-US"/>
        </a:p>
      </dgm:t>
    </dgm:pt>
    <dgm:pt modelId="{D972F328-64F2-40F4-B82A-A37C25165688}">
      <dgm:prSet/>
      <dgm:spPr/>
      <dgm:t>
        <a:bodyPr/>
        <a:lstStyle/>
        <a:p>
          <a:r>
            <a:rPr lang="lt-LT">
              <a:latin typeface="Times New Roman"/>
              <a:cs typeface="Times New Roman"/>
            </a:rPr>
            <a:t>B) Padeda priešintis elektros srovei</a:t>
          </a:r>
          <a:endParaRPr lang="en-US">
            <a:latin typeface="Times New Roman"/>
            <a:cs typeface="Times New Roman"/>
          </a:endParaRPr>
        </a:p>
      </dgm:t>
    </dgm:pt>
    <dgm:pt modelId="{1BD64542-A262-41CB-B013-5613D24CBB57}" type="parTrans" cxnId="{944B6D39-03C3-454E-B4B6-D8003847B5C1}">
      <dgm:prSet/>
      <dgm:spPr/>
      <dgm:t>
        <a:bodyPr/>
        <a:lstStyle/>
        <a:p>
          <a:endParaRPr lang="en-US"/>
        </a:p>
      </dgm:t>
    </dgm:pt>
    <dgm:pt modelId="{8E2A4CE1-1E8F-40A0-8338-51D298477835}" type="sibTrans" cxnId="{944B6D39-03C3-454E-B4B6-D8003847B5C1}">
      <dgm:prSet/>
      <dgm:spPr/>
      <dgm:t>
        <a:bodyPr/>
        <a:lstStyle/>
        <a:p>
          <a:endParaRPr lang="en-US"/>
        </a:p>
      </dgm:t>
    </dgm:pt>
    <dgm:pt modelId="{E07EA465-2257-44D4-B739-8F10DBF1CFBD}">
      <dgm:prSet/>
      <dgm:spPr/>
      <dgm:t>
        <a:bodyPr/>
        <a:lstStyle/>
        <a:p>
          <a:r>
            <a:rPr lang="lt-LT">
              <a:latin typeface="Times New Roman"/>
              <a:cs typeface="Times New Roman"/>
            </a:rPr>
            <a:t>C) Padeda kompensuoti srovės tekėjimą</a:t>
          </a:r>
          <a:endParaRPr lang="en-US">
            <a:latin typeface="Times New Roman"/>
            <a:cs typeface="Times New Roman"/>
          </a:endParaRPr>
        </a:p>
      </dgm:t>
    </dgm:pt>
    <dgm:pt modelId="{3F7D1CCB-3D4B-4893-8960-F5DA13BE0AFE}" type="parTrans" cxnId="{0B5CF25F-0008-472C-B7C5-DB00DA963AFF}">
      <dgm:prSet/>
      <dgm:spPr/>
      <dgm:t>
        <a:bodyPr/>
        <a:lstStyle/>
        <a:p>
          <a:endParaRPr lang="en-US"/>
        </a:p>
      </dgm:t>
    </dgm:pt>
    <dgm:pt modelId="{EDC567F8-6B06-4613-8C7B-302FDB327E29}" type="sibTrans" cxnId="{0B5CF25F-0008-472C-B7C5-DB00DA963AFF}">
      <dgm:prSet/>
      <dgm:spPr/>
      <dgm:t>
        <a:bodyPr/>
        <a:lstStyle/>
        <a:p>
          <a:endParaRPr lang="en-US"/>
        </a:p>
      </dgm:t>
    </dgm:pt>
    <dgm:pt modelId="{C7426A69-A402-4318-9E50-58225890A1F0}" type="pres">
      <dgm:prSet presAssocID="{99257D26-00B1-4900-8364-B209A5BB053A}" presName="Name0" presStyleCnt="0">
        <dgm:presLayoutVars>
          <dgm:dir/>
          <dgm:animLvl val="lvl"/>
          <dgm:resizeHandles val="exact"/>
        </dgm:presLayoutVars>
      </dgm:prSet>
      <dgm:spPr/>
      <dgm:t>
        <a:bodyPr/>
        <a:lstStyle/>
        <a:p>
          <a:endParaRPr lang="lt-LT"/>
        </a:p>
      </dgm:t>
    </dgm:pt>
    <dgm:pt modelId="{BDA36C5D-36EA-4234-9563-63292639EB09}" type="pres">
      <dgm:prSet presAssocID="{E5E77287-745E-483C-A22D-B841CCBF3798}" presName="linNode" presStyleCnt="0"/>
      <dgm:spPr/>
    </dgm:pt>
    <dgm:pt modelId="{3E24653D-DE61-408C-85AF-6D13FEB12049}" type="pres">
      <dgm:prSet presAssocID="{E5E77287-745E-483C-A22D-B841CCBF3798}" presName="parentText" presStyleLbl="node1" presStyleIdx="0" presStyleCnt="3">
        <dgm:presLayoutVars>
          <dgm:chMax val="1"/>
          <dgm:bulletEnabled val="1"/>
        </dgm:presLayoutVars>
      </dgm:prSet>
      <dgm:spPr/>
      <dgm:t>
        <a:bodyPr/>
        <a:lstStyle/>
        <a:p>
          <a:endParaRPr lang="lt-LT"/>
        </a:p>
      </dgm:t>
    </dgm:pt>
    <dgm:pt modelId="{8EC94F3A-F6C6-47D5-AF26-4691C9B6E656}" type="pres">
      <dgm:prSet presAssocID="{2FC101C6-F4F7-4CF2-8D35-94AD586A5A66}" presName="sp" presStyleCnt="0"/>
      <dgm:spPr/>
    </dgm:pt>
    <dgm:pt modelId="{CF516932-FCAE-45F1-B7B8-8007F25F80E9}" type="pres">
      <dgm:prSet presAssocID="{D972F328-64F2-40F4-B82A-A37C25165688}" presName="linNode" presStyleCnt="0"/>
      <dgm:spPr/>
    </dgm:pt>
    <dgm:pt modelId="{17F831B9-4C31-43C0-AD24-3ED5FEFEE6EF}" type="pres">
      <dgm:prSet presAssocID="{D972F328-64F2-40F4-B82A-A37C25165688}" presName="parentText" presStyleLbl="node1" presStyleIdx="1" presStyleCnt="3">
        <dgm:presLayoutVars>
          <dgm:chMax val="1"/>
          <dgm:bulletEnabled val="1"/>
        </dgm:presLayoutVars>
      </dgm:prSet>
      <dgm:spPr/>
      <dgm:t>
        <a:bodyPr/>
        <a:lstStyle/>
        <a:p>
          <a:endParaRPr lang="lt-LT"/>
        </a:p>
      </dgm:t>
    </dgm:pt>
    <dgm:pt modelId="{23589FD2-52EE-4FFF-9F85-626A0D49B0D5}" type="pres">
      <dgm:prSet presAssocID="{8E2A4CE1-1E8F-40A0-8338-51D298477835}" presName="sp" presStyleCnt="0"/>
      <dgm:spPr/>
    </dgm:pt>
    <dgm:pt modelId="{37134D71-869F-4A3B-AB99-2DC36B7C88B8}" type="pres">
      <dgm:prSet presAssocID="{E07EA465-2257-44D4-B739-8F10DBF1CFBD}" presName="linNode" presStyleCnt="0"/>
      <dgm:spPr/>
    </dgm:pt>
    <dgm:pt modelId="{095FF829-D094-4528-8132-F290B980E849}" type="pres">
      <dgm:prSet presAssocID="{E07EA465-2257-44D4-B739-8F10DBF1CFBD}" presName="parentText" presStyleLbl="node1" presStyleIdx="2" presStyleCnt="3">
        <dgm:presLayoutVars>
          <dgm:chMax val="1"/>
          <dgm:bulletEnabled val="1"/>
        </dgm:presLayoutVars>
      </dgm:prSet>
      <dgm:spPr/>
      <dgm:t>
        <a:bodyPr/>
        <a:lstStyle/>
        <a:p>
          <a:endParaRPr lang="lt-LT"/>
        </a:p>
      </dgm:t>
    </dgm:pt>
  </dgm:ptLst>
  <dgm:cxnLst>
    <dgm:cxn modelId="{813FF988-E5AB-4AD5-9B39-17FD591970C4}" type="presOf" srcId="{99257D26-00B1-4900-8364-B209A5BB053A}" destId="{C7426A69-A402-4318-9E50-58225890A1F0}" srcOrd="0" destOrd="0" presId="urn:microsoft.com/office/officeart/2005/8/layout/vList5"/>
    <dgm:cxn modelId="{B9DB27D9-C442-4606-80FF-55336DDF238C}" type="presOf" srcId="{D972F328-64F2-40F4-B82A-A37C25165688}" destId="{17F831B9-4C31-43C0-AD24-3ED5FEFEE6EF}" srcOrd="0" destOrd="0" presId="urn:microsoft.com/office/officeart/2005/8/layout/vList5"/>
    <dgm:cxn modelId="{5440C8E2-F35C-4295-9580-351BE8E5029A}" srcId="{99257D26-00B1-4900-8364-B209A5BB053A}" destId="{E5E77287-745E-483C-A22D-B841CCBF3798}" srcOrd="0" destOrd="0" parTransId="{803E6A6D-992E-4B88-B44E-3A9CDDE682A4}" sibTransId="{2FC101C6-F4F7-4CF2-8D35-94AD586A5A66}"/>
    <dgm:cxn modelId="{0B5CF25F-0008-472C-B7C5-DB00DA963AFF}" srcId="{99257D26-00B1-4900-8364-B209A5BB053A}" destId="{E07EA465-2257-44D4-B739-8F10DBF1CFBD}" srcOrd="2" destOrd="0" parTransId="{3F7D1CCB-3D4B-4893-8960-F5DA13BE0AFE}" sibTransId="{EDC567F8-6B06-4613-8C7B-302FDB327E29}"/>
    <dgm:cxn modelId="{FD82BA3A-B60D-40C2-907F-08E86433F3E3}" type="presOf" srcId="{E07EA465-2257-44D4-B739-8F10DBF1CFBD}" destId="{095FF829-D094-4528-8132-F290B980E849}" srcOrd="0" destOrd="0" presId="urn:microsoft.com/office/officeart/2005/8/layout/vList5"/>
    <dgm:cxn modelId="{80B7394C-9E51-4CC8-BB6B-15FC99DD93EA}" type="presOf" srcId="{E5E77287-745E-483C-A22D-B841CCBF3798}" destId="{3E24653D-DE61-408C-85AF-6D13FEB12049}" srcOrd="0" destOrd="0" presId="urn:microsoft.com/office/officeart/2005/8/layout/vList5"/>
    <dgm:cxn modelId="{944B6D39-03C3-454E-B4B6-D8003847B5C1}" srcId="{99257D26-00B1-4900-8364-B209A5BB053A}" destId="{D972F328-64F2-40F4-B82A-A37C25165688}" srcOrd="1" destOrd="0" parTransId="{1BD64542-A262-41CB-B013-5613D24CBB57}" sibTransId="{8E2A4CE1-1E8F-40A0-8338-51D298477835}"/>
    <dgm:cxn modelId="{B08C881B-AE58-400E-9A3A-D26254581D77}" type="presParOf" srcId="{C7426A69-A402-4318-9E50-58225890A1F0}" destId="{BDA36C5D-36EA-4234-9563-63292639EB09}" srcOrd="0" destOrd="0" presId="urn:microsoft.com/office/officeart/2005/8/layout/vList5"/>
    <dgm:cxn modelId="{FE6A1651-4762-46DF-9CEA-CCAB126D99E4}" type="presParOf" srcId="{BDA36C5D-36EA-4234-9563-63292639EB09}" destId="{3E24653D-DE61-408C-85AF-6D13FEB12049}" srcOrd="0" destOrd="0" presId="urn:microsoft.com/office/officeart/2005/8/layout/vList5"/>
    <dgm:cxn modelId="{274A912F-092C-4F05-848C-57E0123044E2}" type="presParOf" srcId="{C7426A69-A402-4318-9E50-58225890A1F0}" destId="{8EC94F3A-F6C6-47D5-AF26-4691C9B6E656}" srcOrd="1" destOrd="0" presId="urn:microsoft.com/office/officeart/2005/8/layout/vList5"/>
    <dgm:cxn modelId="{24300D2B-9974-41FE-B3C5-AD568D76E797}" type="presParOf" srcId="{C7426A69-A402-4318-9E50-58225890A1F0}" destId="{CF516932-FCAE-45F1-B7B8-8007F25F80E9}" srcOrd="2" destOrd="0" presId="urn:microsoft.com/office/officeart/2005/8/layout/vList5"/>
    <dgm:cxn modelId="{182DF016-995A-41E3-BF85-CE8B36796442}" type="presParOf" srcId="{CF516932-FCAE-45F1-B7B8-8007F25F80E9}" destId="{17F831B9-4C31-43C0-AD24-3ED5FEFEE6EF}" srcOrd="0" destOrd="0" presId="urn:microsoft.com/office/officeart/2005/8/layout/vList5"/>
    <dgm:cxn modelId="{724FC2A4-ED74-4ECB-B816-06032E8CBC6F}" type="presParOf" srcId="{C7426A69-A402-4318-9E50-58225890A1F0}" destId="{23589FD2-52EE-4FFF-9F85-626A0D49B0D5}" srcOrd="3" destOrd="0" presId="urn:microsoft.com/office/officeart/2005/8/layout/vList5"/>
    <dgm:cxn modelId="{151D5FAB-EDE9-471F-B611-96ABDEAA597D}" type="presParOf" srcId="{C7426A69-A402-4318-9E50-58225890A1F0}" destId="{37134D71-869F-4A3B-AB99-2DC36B7C88B8}" srcOrd="4" destOrd="0" presId="urn:microsoft.com/office/officeart/2005/8/layout/vList5"/>
    <dgm:cxn modelId="{2158252F-6527-4EA9-8F92-6F19CFDD906A}" type="presParOf" srcId="{37134D71-869F-4A3B-AB99-2DC36B7C88B8}" destId="{095FF829-D094-4528-8132-F290B980E84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D197FD-5909-4E80-BDF4-5C44103A4F6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D928A7D-762D-4CA5-ACB5-B9AC87DCA2A4}">
      <dgm:prSet/>
      <dgm:spPr/>
      <dgm:t>
        <a:bodyPr/>
        <a:lstStyle/>
        <a:p>
          <a:r>
            <a:rPr lang="lt-LT"/>
            <a:t>1.B</a:t>
          </a:r>
          <a:endParaRPr lang="en-US"/>
        </a:p>
      </dgm:t>
    </dgm:pt>
    <dgm:pt modelId="{8615D368-F76B-45E7-967A-00A5F6A9B09F}" type="parTrans" cxnId="{2FF5F241-C915-423D-B0FA-CFA38930B9C1}">
      <dgm:prSet/>
      <dgm:spPr/>
      <dgm:t>
        <a:bodyPr/>
        <a:lstStyle/>
        <a:p>
          <a:endParaRPr lang="en-US"/>
        </a:p>
      </dgm:t>
    </dgm:pt>
    <dgm:pt modelId="{18B2B54F-22D9-4662-8C7E-6BA3B5A2B3F1}" type="sibTrans" cxnId="{2FF5F241-C915-423D-B0FA-CFA38930B9C1}">
      <dgm:prSet/>
      <dgm:spPr/>
      <dgm:t>
        <a:bodyPr/>
        <a:lstStyle/>
        <a:p>
          <a:endParaRPr lang="en-US"/>
        </a:p>
      </dgm:t>
    </dgm:pt>
    <dgm:pt modelId="{D53CE391-CEFD-42A9-9559-832684AEEF20}">
      <dgm:prSet/>
      <dgm:spPr/>
      <dgm:t>
        <a:bodyPr/>
        <a:lstStyle/>
        <a:p>
          <a:r>
            <a:rPr lang="lt-LT" dirty="0"/>
            <a:t>2.</a:t>
          </a:r>
          <a:r>
            <a:rPr lang="en-US" dirty="0"/>
            <a:t>C</a:t>
          </a:r>
        </a:p>
      </dgm:t>
    </dgm:pt>
    <dgm:pt modelId="{CD5E4998-AC6B-47D7-AD70-F36B11FD036A}" type="parTrans" cxnId="{22C6335A-5549-4DFF-9B6F-9BBFBC787022}">
      <dgm:prSet/>
      <dgm:spPr/>
      <dgm:t>
        <a:bodyPr/>
        <a:lstStyle/>
        <a:p>
          <a:endParaRPr lang="en-US"/>
        </a:p>
      </dgm:t>
    </dgm:pt>
    <dgm:pt modelId="{F7D19481-59F7-45A6-9B44-B60EF325D501}" type="sibTrans" cxnId="{22C6335A-5549-4DFF-9B6F-9BBFBC787022}">
      <dgm:prSet/>
      <dgm:spPr/>
      <dgm:t>
        <a:bodyPr/>
        <a:lstStyle/>
        <a:p>
          <a:endParaRPr lang="en-US"/>
        </a:p>
      </dgm:t>
    </dgm:pt>
    <dgm:pt modelId="{C657DB3E-92BB-42FD-B3F1-15A863B70DDE}">
      <dgm:prSet/>
      <dgm:spPr/>
      <dgm:t>
        <a:bodyPr/>
        <a:lstStyle/>
        <a:p>
          <a:r>
            <a:rPr lang="lt-LT"/>
            <a:t>3.A</a:t>
          </a:r>
          <a:endParaRPr lang="en-US"/>
        </a:p>
      </dgm:t>
    </dgm:pt>
    <dgm:pt modelId="{CF699A68-4EF7-4E6C-A006-D56AD862D260}" type="parTrans" cxnId="{5FE5402E-8276-474E-A782-272E44759793}">
      <dgm:prSet/>
      <dgm:spPr/>
      <dgm:t>
        <a:bodyPr/>
        <a:lstStyle/>
        <a:p>
          <a:endParaRPr lang="en-US"/>
        </a:p>
      </dgm:t>
    </dgm:pt>
    <dgm:pt modelId="{E4A1A08D-F58B-4074-ACEB-660DC8D7EC58}" type="sibTrans" cxnId="{5FE5402E-8276-474E-A782-272E44759793}">
      <dgm:prSet/>
      <dgm:spPr/>
      <dgm:t>
        <a:bodyPr/>
        <a:lstStyle/>
        <a:p>
          <a:endParaRPr lang="en-US"/>
        </a:p>
      </dgm:t>
    </dgm:pt>
    <dgm:pt modelId="{ECB07C53-812A-4451-A98B-33CFF296E301}">
      <dgm:prSet/>
      <dgm:spPr/>
      <dgm:t>
        <a:bodyPr/>
        <a:lstStyle/>
        <a:p>
          <a:r>
            <a:rPr lang="lt-LT"/>
            <a:t>4.A</a:t>
          </a:r>
          <a:endParaRPr lang="en-US"/>
        </a:p>
      </dgm:t>
    </dgm:pt>
    <dgm:pt modelId="{CBE23B78-E09A-4775-905B-782B08DDD602}" type="parTrans" cxnId="{40653A3C-ED58-4445-BAB2-22DC815FF68C}">
      <dgm:prSet/>
      <dgm:spPr/>
      <dgm:t>
        <a:bodyPr/>
        <a:lstStyle/>
        <a:p>
          <a:endParaRPr lang="en-US"/>
        </a:p>
      </dgm:t>
    </dgm:pt>
    <dgm:pt modelId="{6920336B-8946-4FDD-BA65-D9653EC25EE9}" type="sibTrans" cxnId="{40653A3C-ED58-4445-BAB2-22DC815FF68C}">
      <dgm:prSet/>
      <dgm:spPr/>
      <dgm:t>
        <a:bodyPr/>
        <a:lstStyle/>
        <a:p>
          <a:endParaRPr lang="en-US"/>
        </a:p>
      </dgm:t>
    </dgm:pt>
    <dgm:pt modelId="{F4565D73-12D2-498E-AA14-F7CA6D08D502}">
      <dgm:prSet/>
      <dgm:spPr/>
      <dgm:t>
        <a:bodyPr/>
        <a:lstStyle/>
        <a:p>
          <a:r>
            <a:rPr lang="lt-LT"/>
            <a:t>5.A</a:t>
          </a:r>
          <a:endParaRPr lang="en-US"/>
        </a:p>
      </dgm:t>
    </dgm:pt>
    <dgm:pt modelId="{6AEB35A7-006B-4E1F-8A49-56ED602B09DF}" type="parTrans" cxnId="{B1C80220-0D4A-49C3-AA64-59B0745D9FC5}">
      <dgm:prSet/>
      <dgm:spPr/>
      <dgm:t>
        <a:bodyPr/>
        <a:lstStyle/>
        <a:p>
          <a:endParaRPr lang="en-US"/>
        </a:p>
      </dgm:t>
    </dgm:pt>
    <dgm:pt modelId="{C34FA5ED-501E-40A6-A1E6-903E9CE03B1C}" type="sibTrans" cxnId="{B1C80220-0D4A-49C3-AA64-59B0745D9FC5}">
      <dgm:prSet/>
      <dgm:spPr/>
      <dgm:t>
        <a:bodyPr/>
        <a:lstStyle/>
        <a:p>
          <a:endParaRPr lang="en-US"/>
        </a:p>
      </dgm:t>
    </dgm:pt>
    <dgm:pt modelId="{EB560E5F-84C2-4323-B59C-8BEC203A1246}">
      <dgm:prSet/>
      <dgm:spPr/>
      <dgm:t>
        <a:bodyPr/>
        <a:lstStyle/>
        <a:p>
          <a:r>
            <a:rPr lang="lt-LT"/>
            <a:t>6.C,B</a:t>
          </a:r>
          <a:endParaRPr lang="en-US"/>
        </a:p>
      </dgm:t>
    </dgm:pt>
    <dgm:pt modelId="{A1ADF26A-C0FD-4EDD-9643-1BF305C8AEEA}" type="parTrans" cxnId="{1B594224-5DEB-4DDA-ABA6-E78CC8B32257}">
      <dgm:prSet/>
      <dgm:spPr/>
      <dgm:t>
        <a:bodyPr/>
        <a:lstStyle/>
        <a:p>
          <a:endParaRPr lang="en-US"/>
        </a:p>
      </dgm:t>
    </dgm:pt>
    <dgm:pt modelId="{58807793-AA9C-4391-9D9D-6EF9A9FBF426}" type="sibTrans" cxnId="{1B594224-5DEB-4DDA-ABA6-E78CC8B32257}">
      <dgm:prSet/>
      <dgm:spPr/>
      <dgm:t>
        <a:bodyPr/>
        <a:lstStyle/>
        <a:p>
          <a:endParaRPr lang="en-US"/>
        </a:p>
      </dgm:t>
    </dgm:pt>
    <dgm:pt modelId="{09B4967D-EDC6-4A10-ACF3-9AE1BF1361D5}">
      <dgm:prSet/>
      <dgm:spPr/>
      <dgm:t>
        <a:bodyPr/>
        <a:lstStyle/>
        <a:p>
          <a:r>
            <a:rPr lang="lt-LT" dirty="0" smtClean="0"/>
            <a:t>7.A</a:t>
          </a:r>
          <a:endParaRPr lang="en-US" dirty="0"/>
        </a:p>
      </dgm:t>
    </dgm:pt>
    <dgm:pt modelId="{CFFC367C-8BBA-4222-9327-E148782E6BAD}" type="parTrans" cxnId="{A4463881-5DD1-4220-936B-AC7640E31527}">
      <dgm:prSet/>
      <dgm:spPr/>
      <dgm:t>
        <a:bodyPr/>
        <a:lstStyle/>
        <a:p>
          <a:endParaRPr lang="en-US"/>
        </a:p>
      </dgm:t>
    </dgm:pt>
    <dgm:pt modelId="{ED929BBF-ED17-406F-9C41-8EDE69A5C5AA}" type="sibTrans" cxnId="{A4463881-5DD1-4220-936B-AC7640E31527}">
      <dgm:prSet/>
      <dgm:spPr/>
      <dgm:t>
        <a:bodyPr/>
        <a:lstStyle/>
        <a:p>
          <a:endParaRPr lang="en-US"/>
        </a:p>
      </dgm:t>
    </dgm:pt>
    <dgm:pt modelId="{8F098DCC-0E70-4F87-B38C-AD784CC18F65}">
      <dgm:prSet/>
      <dgm:spPr/>
      <dgm:t>
        <a:bodyPr/>
        <a:lstStyle/>
        <a:p>
          <a:r>
            <a:rPr lang="lt-LT"/>
            <a:t>8.A</a:t>
          </a:r>
          <a:endParaRPr lang="en-US"/>
        </a:p>
      </dgm:t>
    </dgm:pt>
    <dgm:pt modelId="{5028538D-1295-4D24-B56A-AC9BF01D44F5}" type="parTrans" cxnId="{C6A06AED-6669-4A5C-8700-E9E87F0023B2}">
      <dgm:prSet/>
      <dgm:spPr/>
      <dgm:t>
        <a:bodyPr/>
        <a:lstStyle/>
        <a:p>
          <a:endParaRPr lang="en-US"/>
        </a:p>
      </dgm:t>
    </dgm:pt>
    <dgm:pt modelId="{97843B96-E5D2-45DB-B4AB-25C8FAED0598}" type="sibTrans" cxnId="{C6A06AED-6669-4A5C-8700-E9E87F0023B2}">
      <dgm:prSet/>
      <dgm:spPr/>
      <dgm:t>
        <a:bodyPr/>
        <a:lstStyle/>
        <a:p>
          <a:endParaRPr lang="en-US"/>
        </a:p>
      </dgm:t>
    </dgm:pt>
    <dgm:pt modelId="{5B17C1A6-5217-4F1E-BF93-D8BDB772860F}">
      <dgm:prSet/>
      <dgm:spPr/>
      <dgm:t>
        <a:bodyPr/>
        <a:lstStyle/>
        <a:p>
          <a:r>
            <a:rPr lang="lt-LT"/>
            <a:t>9.C</a:t>
          </a:r>
          <a:endParaRPr lang="en-US"/>
        </a:p>
      </dgm:t>
    </dgm:pt>
    <dgm:pt modelId="{C8BFDB55-35DE-4BCC-82C4-D675DCBAA2D8}" type="parTrans" cxnId="{BAFD5099-D816-4206-81CA-00914627DEDF}">
      <dgm:prSet/>
      <dgm:spPr/>
      <dgm:t>
        <a:bodyPr/>
        <a:lstStyle/>
        <a:p>
          <a:endParaRPr lang="en-US"/>
        </a:p>
      </dgm:t>
    </dgm:pt>
    <dgm:pt modelId="{466F9366-1FB0-4D9B-ABB7-867BDC7232A9}" type="sibTrans" cxnId="{BAFD5099-D816-4206-81CA-00914627DEDF}">
      <dgm:prSet/>
      <dgm:spPr/>
      <dgm:t>
        <a:bodyPr/>
        <a:lstStyle/>
        <a:p>
          <a:endParaRPr lang="en-US"/>
        </a:p>
      </dgm:t>
    </dgm:pt>
    <dgm:pt modelId="{770498E0-96E6-4952-8CF8-6421F1F6C0F8}">
      <dgm:prSet/>
      <dgm:spPr/>
      <dgm:t>
        <a:bodyPr/>
        <a:lstStyle/>
        <a:p>
          <a:r>
            <a:rPr lang="lt-LT"/>
            <a:t>10.B</a:t>
          </a:r>
          <a:endParaRPr lang="en-US"/>
        </a:p>
      </dgm:t>
    </dgm:pt>
    <dgm:pt modelId="{7C9599C0-2D5A-4974-B919-E434FC0B0CFD}" type="parTrans" cxnId="{0F2B39CB-6B12-4825-9C95-47426BC39CD7}">
      <dgm:prSet/>
      <dgm:spPr/>
      <dgm:t>
        <a:bodyPr/>
        <a:lstStyle/>
        <a:p>
          <a:endParaRPr lang="en-US"/>
        </a:p>
      </dgm:t>
    </dgm:pt>
    <dgm:pt modelId="{20302BCE-AAF0-4BE6-9E90-5099CEF80482}" type="sibTrans" cxnId="{0F2B39CB-6B12-4825-9C95-47426BC39CD7}">
      <dgm:prSet/>
      <dgm:spPr/>
      <dgm:t>
        <a:bodyPr/>
        <a:lstStyle/>
        <a:p>
          <a:endParaRPr lang="en-US"/>
        </a:p>
      </dgm:t>
    </dgm:pt>
    <dgm:pt modelId="{EDB7654B-BBE3-49E1-83F6-72037F9C2541}" type="pres">
      <dgm:prSet presAssocID="{8AD197FD-5909-4E80-BDF4-5C44103A4F63}" presName="vert0" presStyleCnt="0">
        <dgm:presLayoutVars>
          <dgm:dir/>
          <dgm:animOne val="branch"/>
          <dgm:animLvl val="lvl"/>
        </dgm:presLayoutVars>
      </dgm:prSet>
      <dgm:spPr/>
      <dgm:t>
        <a:bodyPr/>
        <a:lstStyle/>
        <a:p>
          <a:endParaRPr lang="lt-LT"/>
        </a:p>
      </dgm:t>
    </dgm:pt>
    <dgm:pt modelId="{422233E9-29D2-47C1-B1F8-FA3B50743CCB}" type="pres">
      <dgm:prSet presAssocID="{8D928A7D-762D-4CA5-ACB5-B9AC87DCA2A4}" presName="thickLine" presStyleLbl="alignNode1" presStyleIdx="0" presStyleCnt="10"/>
      <dgm:spPr/>
    </dgm:pt>
    <dgm:pt modelId="{7BD40A91-4595-4632-BF41-E5B38AF332C5}" type="pres">
      <dgm:prSet presAssocID="{8D928A7D-762D-4CA5-ACB5-B9AC87DCA2A4}" presName="horz1" presStyleCnt="0"/>
      <dgm:spPr/>
    </dgm:pt>
    <dgm:pt modelId="{703F9190-8467-4935-BDBC-9FC1ADE80390}" type="pres">
      <dgm:prSet presAssocID="{8D928A7D-762D-4CA5-ACB5-B9AC87DCA2A4}" presName="tx1" presStyleLbl="revTx" presStyleIdx="0" presStyleCnt="10"/>
      <dgm:spPr/>
      <dgm:t>
        <a:bodyPr/>
        <a:lstStyle/>
        <a:p>
          <a:endParaRPr lang="lt-LT"/>
        </a:p>
      </dgm:t>
    </dgm:pt>
    <dgm:pt modelId="{A84F920D-376B-43DB-B15E-8EFFE153BE7B}" type="pres">
      <dgm:prSet presAssocID="{8D928A7D-762D-4CA5-ACB5-B9AC87DCA2A4}" presName="vert1" presStyleCnt="0"/>
      <dgm:spPr/>
    </dgm:pt>
    <dgm:pt modelId="{871A5575-E676-4F10-A51E-497BEDC3DE68}" type="pres">
      <dgm:prSet presAssocID="{D53CE391-CEFD-42A9-9559-832684AEEF20}" presName="thickLine" presStyleLbl="alignNode1" presStyleIdx="1" presStyleCnt="10"/>
      <dgm:spPr/>
    </dgm:pt>
    <dgm:pt modelId="{7210D34E-51BC-4EFF-8898-03A813A98A3D}" type="pres">
      <dgm:prSet presAssocID="{D53CE391-CEFD-42A9-9559-832684AEEF20}" presName="horz1" presStyleCnt="0"/>
      <dgm:spPr/>
    </dgm:pt>
    <dgm:pt modelId="{BBBB060E-736B-4945-8703-98F287598942}" type="pres">
      <dgm:prSet presAssocID="{D53CE391-CEFD-42A9-9559-832684AEEF20}" presName="tx1" presStyleLbl="revTx" presStyleIdx="1" presStyleCnt="10"/>
      <dgm:spPr/>
      <dgm:t>
        <a:bodyPr/>
        <a:lstStyle/>
        <a:p>
          <a:endParaRPr lang="lt-LT"/>
        </a:p>
      </dgm:t>
    </dgm:pt>
    <dgm:pt modelId="{D4EF2134-E17A-4925-8E9B-1AA0E5BB4414}" type="pres">
      <dgm:prSet presAssocID="{D53CE391-CEFD-42A9-9559-832684AEEF20}" presName="vert1" presStyleCnt="0"/>
      <dgm:spPr/>
    </dgm:pt>
    <dgm:pt modelId="{D2F42BCB-D107-49E8-9BCB-EF3F64CBE9DC}" type="pres">
      <dgm:prSet presAssocID="{C657DB3E-92BB-42FD-B3F1-15A863B70DDE}" presName="thickLine" presStyleLbl="alignNode1" presStyleIdx="2" presStyleCnt="10"/>
      <dgm:spPr/>
    </dgm:pt>
    <dgm:pt modelId="{951A7854-72DB-4BB5-9714-6F83E335B44C}" type="pres">
      <dgm:prSet presAssocID="{C657DB3E-92BB-42FD-B3F1-15A863B70DDE}" presName="horz1" presStyleCnt="0"/>
      <dgm:spPr/>
    </dgm:pt>
    <dgm:pt modelId="{78831158-4045-4C47-BC85-24A5B6CAEFAE}" type="pres">
      <dgm:prSet presAssocID="{C657DB3E-92BB-42FD-B3F1-15A863B70DDE}" presName="tx1" presStyleLbl="revTx" presStyleIdx="2" presStyleCnt="10"/>
      <dgm:spPr/>
      <dgm:t>
        <a:bodyPr/>
        <a:lstStyle/>
        <a:p>
          <a:endParaRPr lang="lt-LT"/>
        </a:p>
      </dgm:t>
    </dgm:pt>
    <dgm:pt modelId="{C836F566-11C0-4D44-8AE1-7B76855FB24A}" type="pres">
      <dgm:prSet presAssocID="{C657DB3E-92BB-42FD-B3F1-15A863B70DDE}" presName="vert1" presStyleCnt="0"/>
      <dgm:spPr/>
    </dgm:pt>
    <dgm:pt modelId="{FD7D87F5-63EE-45A6-AF15-390D3A3F7913}" type="pres">
      <dgm:prSet presAssocID="{ECB07C53-812A-4451-A98B-33CFF296E301}" presName="thickLine" presStyleLbl="alignNode1" presStyleIdx="3" presStyleCnt="10"/>
      <dgm:spPr/>
    </dgm:pt>
    <dgm:pt modelId="{014CBE26-E449-4A82-92F0-EF0A6BA138FD}" type="pres">
      <dgm:prSet presAssocID="{ECB07C53-812A-4451-A98B-33CFF296E301}" presName="horz1" presStyleCnt="0"/>
      <dgm:spPr/>
    </dgm:pt>
    <dgm:pt modelId="{B5714F3E-41BE-4E6E-99D5-AF9E6FFCF17B}" type="pres">
      <dgm:prSet presAssocID="{ECB07C53-812A-4451-A98B-33CFF296E301}" presName="tx1" presStyleLbl="revTx" presStyleIdx="3" presStyleCnt="10"/>
      <dgm:spPr/>
      <dgm:t>
        <a:bodyPr/>
        <a:lstStyle/>
        <a:p>
          <a:endParaRPr lang="lt-LT"/>
        </a:p>
      </dgm:t>
    </dgm:pt>
    <dgm:pt modelId="{04B67703-6EA3-4A06-80D7-BD9F7A1B7E0C}" type="pres">
      <dgm:prSet presAssocID="{ECB07C53-812A-4451-A98B-33CFF296E301}" presName="vert1" presStyleCnt="0"/>
      <dgm:spPr/>
    </dgm:pt>
    <dgm:pt modelId="{1B235B0A-0930-4A35-862B-12B577AFD7BB}" type="pres">
      <dgm:prSet presAssocID="{F4565D73-12D2-498E-AA14-F7CA6D08D502}" presName="thickLine" presStyleLbl="alignNode1" presStyleIdx="4" presStyleCnt="10"/>
      <dgm:spPr/>
    </dgm:pt>
    <dgm:pt modelId="{FA366DDC-95DB-437B-811F-58BED11DC489}" type="pres">
      <dgm:prSet presAssocID="{F4565D73-12D2-498E-AA14-F7CA6D08D502}" presName="horz1" presStyleCnt="0"/>
      <dgm:spPr/>
    </dgm:pt>
    <dgm:pt modelId="{3972E5EA-2979-40A9-995F-7196A534EDF7}" type="pres">
      <dgm:prSet presAssocID="{F4565D73-12D2-498E-AA14-F7CA6D08D502}" presName="tx1" presStyleLbl="revTx" presStyleIdx="4" presStyleCnt="10"/>
      <dgm:spPr/>
      <dgm:t>
        <a:bodyPr/>
        <a:lstStyle/>
        <a:p>
          <a:endParaRPr lang="lt-LT"/>
        </a:p>
      </dgm:t>
    </dgm:pt>
    <dgm:pt modelId="{1D66605C-4EBA-405C-B8B1-13EFF66172EA}" type="pres">
      <dgm:prSet presAssocID="{F4565D73-12D2-498E-AA14-F7CA6D08D502}" presName="vert1" presStyleCnt="0"/>
      <dgm:spPr/>
    </dgm:pt>
    <dgm:pt modelId="{A5EED53F-B99B-48B8-8724-AB5973A96B79}" type="pres">
      <dgm:prSet presAssocID="{EB560E5F-84C2-4323-B59C-8BEC203A1246}" presName="thickLine" presStyleLbl="alignNode1" presStyleIdx="5" presStyleCnt="10"/>
      <dgm:spPr/>
    </dgm:pt>
    <dgm:pt modelId="{BE2E1003-CEC9-49F7-8454-70FBA6D67A03}" type="pres">
      <dgm:prSet presAssocID="{EB560E5F-84C2-4323-B59C-8BEC203A1246}" presName="horz1" presStyleCnt="0"/>
      <dgm:spPr/>
    </dgm:pt>
    <dgm:pt modelId="{B8598B33-509C-4786-8E9D-2584FB955B83}" type="pres">
      <dgm:prSet presAssocID="{EB560E5F-84C2-4323-B59C-8BEC203A1246}" presName="tx1" presStyleLbl="revTx" presStyleIdx="5" presStyleCnt="10"/>
      <dgm:spPr/>
      <dgm:t>
        <a:bodyPr/>
        <a:lstStyle/>
        <a:p>
          <a:endParaRPr lang="lt-LT"/>
        </a:p>
      </dgm:t>
    </dgm:pt>
    <dgm:pt modelId="{20F05B76-6E19-424B-BBEE-69CC739229D6}" type="pres">
      <dgm:prSet presAssocID="{EB560E5F-84C2-4323-B59C-8BEC203A1246}" presName="vert1" presStyleCnt="0"/>
      <dgm:spPr/>
    </dgm:pt>
    <dgm:pt modelId="{CEF9DD25-46DD-447C-9C7D-C6CCABBB61AB}" type="pres">
      <dgm:prSet presAssocID="{09B4967D-EDC6-4A10-ACF3-9AE1BF1361D5}" presName="thickLine" presStyleLbl="alignNode1" presStyleIdx="6" presStyleCnt="10"/>
      <dgm:spPr/>
    </dgm:pt>
    <dgm:pt modelId="{D4EC4FA3-688F-40A5-B113-1FC012A9A605}" type="pres">
      <dgm:prSet presAssocID="{09B4967D-EDC6-4A10-ACF3-9AE1BF1361D5}" presName="horz1" presStyleCnt="0"/>
      <dgm:spPr/>
    </dgm:pt>
    <dgm:pt modelId="{639FA0E0-833C-4157-B25A-331B3B5A737C}" type="pres">
      <dgm:prSet presAssocID="{09B4967D-EDC6-4A10-ACF3-9AE1BF1361D5}" presName="tx1" presStyleLbl="revTx" presStyleIdx="6" presStyleCnt="10"/>
      <dgm:spPr/>
      <dgm:t>
        <a:bodyPr/>
        <a:lstStyle/>
        <a:p>
          <a:endParaRPr lang="lt-LT"/>
        </a:p>
      </dgm:t>
    </dgm:pt>
    <dgm:pt modelId="{10CD0246-5672-4B8C-9F42-6C1D41423DE8}" type="pres">
      <dgm:prSet presAssocID="{09B4967D-EDC6-4A10-ACF3-9AE1BF1361D5}" presName="vert1" presStyleCnt="0"/>
      <dgm:spPr/>
    </dgm:pt>
    <dgm:pt modelId="{CC9ED49F-AAB1-419E-8685-18709BEC3EA6}" type="pres">
      <dgm:prSet presAssocID="{8F098DCC-0E70-4F87-B38C-AD784CC18F65}" presName="thickLine" presStyleLbl="alignNode1" presStyleIdx="7" presStyleCnt="10"/>
      <dgm:spPr/>
    </dgm:pt>
    <dgm:pt modelId="{64B5BF11-A3B8-4A58-A809-89A9592D15DA}" type="pres">
      <dgm:prSet presAssocID="{8F098DCC-0E70-4F87-B38C-AD784CC18F65}" presName="horz1" presStyleCnt="0"/>
      <dgm:spPr/>
    </dgm:pt>
    <dgm:pt modelId="{DEB6AF38-B274-4903-AAAE-765D52F2E13A}" type="pres">
      <dgm:prSet presAssocID="{8F098DCC-0E70-4F87-B38C-AD784CC18F65}" presName="tx1" presStyleLbl="revTx" presStyleIdx="7" presStyleCnt="10"/>
      <dgm:spPr/>
      <dgm:t>
        <a:bodyPr/>
        <a:lstStyle/>
        <a:p>
          <a:endParaRPr lang="lt-LT"/>
        </a:p>
      </dgm:t>
    </dgm:pt>
    <dgm:pt modelId="{E0AA8A6A-F210-4AC5-90C6-BFB694625B05}" type="pres">
      <dgm:prSet presAssocID="{8F098DCC-0E70-4F87-B38C-AD784CC18F65}" presName="vert1" presStyleCnt="0"/>
      <dgm:spPr/>
    </dgm:pt>
    <dgm:pt modelId="{3888D98A-9962-4B2D-BE32-3751DABD9951}" type="pres">
      <dgm:prSet presAssocID="{5B17C1A6-5217-4F1E-BF93-D8BDB772860F}" presName="thickLine" presStyleLbl="alignNode1" presStyleIdx="8" presStyleCnt="10"/>
      <dgm:spPr/>
    </dgm:pt>
    <dgm:pt modelId="{DCC2CD57-0B4A-46B1-8D46-4DA53B4377CE}" type="pres">
      <dgm:prSet presAssocID="{5B17C1A6-5217-4F1E-BF93-D8BDB772860F}" presName="horz1" presStyleCnt="0"/>
      <dgm:spPr/>
    </dgm:pt>
    <dgm:pt modelId="{0ABC9533-953C-4B60-9A68-E1D327788B74}" type="pres">
      <dgm:prSet presAssocID="{5B17C1A6-5217-4F1E-BF93-D8BDB772860F}" presName="tx1" presStyleLbl="revTx" presStyleIdx="8" presStyleCnt="10"/>
      <dgm:spPr/>
      <dgm:t>
        <a:bodyPr/>
        <a:lstStyle/>
        <a:p>
          <a:endParaRPr lang="lt-LT"/>
        </a:p>
      </dgm:t>
    </dgm:pt>
    <dgm:pt modelId="{F4D4C624-5566-4430-AF4F-3E655A62AE57}" type="pres">
      <dgm:prSet presAssocID="{5B17C1A6-5217-4F1E-BF93-D8BDB772860F}" presName="vert1" presStyleCnt="0"/>
      <dgm:spPr/>
    </dgm:pt>
    <dgm:pt modelId="{44AD9920-55EA-47BA-8BBC-E0FE9AAE2CEF}" type="pres">
      <dgm:prSet presAssocID="{770498E0-96E6-4952-8CF8-6421F1F6C0F8}" presName="thickLine" presStyleLbl="alignNode1" presStyleIdx="9" presStyleCnt="10"/>
      <dgm:spPr/>
    </dgm:pt>
    <dgm:pt modelId="{50175130-5E69-4398-842B-98EE92118797}" type="pres">
      <dgm:prSet presAssocID="{770498E0-96E6-4952-8CF8-6421F1F6C0F8}" presName="horz1" presStyleCnt="0"/>
      <dgm:spPr/>
    </dgm:pt>
    <dgm:pt modelId="{2A8FC2AE-8439-45F0-91E2-671F8F30BD3D}" type="pres">
      <dgm:prSet presAssocID="{770498E0-96E6-4952-8CF8-6421F1F6C0F8}" presName="tx1" presStyleLbl="revTx" presStyleIdx="9" presStyleCnt="10"/>
      <dgm:spPr/>
      <dgm:t>
        <a:bodyPr/>
        <a:lstStyle/>
        <a:p>
          <a:endParaRPr lang="lt-LT"/>
        </a:p>
      </dgm:t>
    </dgm:pt>
    <dgm:pt modelId="{A9FE159F-C3B7-4EA5-84D3-D880CF61EB23}" type="pres">
      <dgm:prSet presAssocID="{770498E0-96E6-4952-8CF8-6421F1F6C0F8}" presName="vert1" presStyleCnt="0"/>
      <dgm:spPr/>
    </dgm:pt>
  </dgm:ptLst>
  <dgm:cxnLst>
    <dgm:cxn modelId="{C6A06AED-6669-4A5C-8700-E9E87F0023B2}" srcId="{8AD197FD-5909-4E80-BDF4-5C44103A4F63}" destId="{8F098DCC-0E70-4F87-B38C-AD784CC18F65}" srcOrd="7" destOrd="0" parTransId="{5028538D-1295-4D24-B56A-AC9BF01D44F5}" sibTransId="{97843B96-E5D2-45DB-B4AB-25C8FAED0598}"/>
    <dgm:cxn modelId="{2FF5F241-C915-423D-B0FA-CFA38930B9C1}" srcId="{8AD197FD-5909-4E80-BDF4-5C44103A4F63}" destId="{8D928A7D-762D-4CA5-ACB5-B9AC87DCA2A4}" srcOrd="0" destOrd="0" parTransId="{8615D368-F76B-45E7-967A-00A5F6A9B09F}" sibTransId="{18B2B54F-22D9-4662-8C7E-6BA3B5A2B3F1}"/>
    <dgm:cxn modelId="{BAFD5099-D816-4206-81CA-00914627DEDF}" srcId="{8AD197FD-5909-4E80-BDF4-5C44103A4F63}" destId="{5B17C1A6-5217-4F1E-BF93-D8BDB772860F}" srcOrd="8" destOrd="0" parTransId="{C8BFDB55-35DE-4BCC-82C4-D675DCBAA2D8}" sibTransId="{466F9366-1FB0-4D9B-ABB7-867BDC7232A9}"/>
    <dgm:cxn modelId="{1B594224-5DEB-4DDA-ABA6-E78CC8B32257}" srcId="{8AD197FD-5909-4E80-BDF4-5C44103A4F63}" destId="{EB560E5F-84C2-4323-B59C-8BEC203A1246}" srcOrd="5" destOrd="0" parTransId="{A1ADF26A-C0FD-4EDD-9643-1BF305C8AEEA}" sibTransId="{58807793-AA9C-4391-9D9D-6EF9A9FBF426}"/>
    <dgm:cxn modelId="{B96AB477-B7C6-4429-A33D-27C96AAA9B56}" type="presOf" srcId="{8F098DCC-0E70-4F87-B38C-AD784CC18F65}" destId="{DEB6AF38-B274-4903-AAAE-765D52F2E13A}" srcOrd="0" destOrd="0" presId="urn:microsoft.com/office/officeart/2008/layout/LinedList"/>
    <dgm:cxn modelId="{22C6335A-5549-4DFF-9B6F-9BBFBC787022}" srcId="{8AD197FD-5909-4E80-BDF4-5C44103A4F63}" destId="{D53CE391-CEFD-42A9-9559-832684AEEF20}" srcOrd="1" destOrd="0" parTransId="{CD5E4998-AC6B-47D7-AD70-F36B11FD036A}" sibTransId="{F7D19481-59F7-45A6-9B44-B60EF325D501}"/>
    <dgm:cxn modelId="{9C03F29B-BDBF-4F67-94AE-D8C6E55E975A}" type="presOf" srcId="{770498E0-96E6-4952-8CF8-6421F1F6C0F8}" destId="{2A8FC2AE-8439-45F0-91E2-671F8F30BD3D}" srcOrd="0" destOrd="0" presId="urn:microsoft.com/office/officeart/2008/layout/LinedList"/>
    <dgm:cxn modelId="{070D646C-11C7-43BF-B997-EFBF855972D5}" type="presOf" srcId="{C657DB3E-92BB-42FD-B3F1-15A863B70DDE}" destId="{78831158-4045-4C47-BC85-24A5B6CAEFAE}" srcOrd="0" destOrd="0" presId="urn:microsoft.com/office/officeart/2008/layout/LinedList"/>
    <dgm:cxn modelId="{5C368B7C-1CC8-4BDB-8739-FA9736B5D806}" type="presOf" srcId="{EB560E5F-84C2-4323-B59C-8BEC203A1246}" destId="{B8598B33-509C-4786-8E9D-2584FB955B83}" srcOrd="0" destOrd="0" presId="urn:microsoft.com/office/officeart/2008/layout/LinedList"/>
    <dgm:cxn modelId="{0F2B39CB-6B12-4825-9C95-47426BC39CD7}" srcId="{8AD197FD-5909-4E80-BDF4-5C44103A4F63}" destId="{770498E0-96E6-4952-8CF8-6421F1F6C0F8}" srcOrd="9" destOrd="0" parTransId="{7C9599C0-2D5A-4974-B919-E434FC0B0CFD}" sibTransId="{20302BCE-AAF0-4BE6-9E90-5099CEF80482}"/>
    <dgm:cxn modelId="{40653A3C-ED58-4445-BAB2-22DC815FF68C}" srcId="{8AD197FD-5909-4E80-BDF4-5C44103A4F63}" destId="{ECB07C53-812A-4451-A98B-33CFF296E301}" srcOrd="3" destOrd="0" parTransId="{CBE23B78-E09A-4775-905B-782B08DDD602}" sibTransId="{6920336B-8946-4FDD-BA65-D9653EC25EE9}"/>
    <dgm:cxn modelId="{37D2D158-3453-4AF9-9A17-A3927C671755}" type="presOf" srcId="{D53CE391-CEFD-42A9-9559-832684AEEF20}" destId="{BBBB060E-736B-4945-8703-98F287598942}" srcOrd="0" destOrd="0" presId="urn:microsoft.com/office/officeart/2008/layout/LinedList"/>
    <dgm:cxn modelId="{A4463881-5DD1-4220-936B-AC7640E31527}" srcId="{8AD197FD-5909-4E80-BDF4-5C44103A4F63}" destId="{09B4967D-EDC6-4A10-ACF3-9AE1BF1361D5}" srcOrd="6" destOrd="0" parTransId="{CFFC367C-8BBA-4222-9327-E148782E6BAD}" sibTransId="{ED929BBF-ED17-406F-9C41-8EDE69A5C5AA}"/>
    <dgm:cxn modelId="{5FE5402E-8276-474E-A782-272E44759793}" srcId="{8AD197FD-5909-4E80-BDF4-5C44103A4F63}" destId="{C657DB3E-92BB-42FD-B3F1-15A863B70DDE}" srcOrd="2" destOrd="0" parTransId="{CF699A68-4EF7-4E6C-A006-D56AD862D260}" sibTransId="{E4A1A08D-F58B-4074-ACEB-660DC8D7EC58}"/>
    <dgm:cxn modelId="{D0ED2DFA-307A-46AD-A3E3-C48EEAD2D911}" type="presOf" srcId="{09B4967D-EDC6-4A10-ACF3-9AE1BF1361D5}" destId="{639FA0E0-833C-4157-B25A-331B3B5A737C}" srcOrd="0" destOrd="0" presId="urn:microsoft.com/office/officeart/2008/layout/LinedList"/>
    <dgm:cxn modelId="{B1C80220-0D4A-49C3-AA64-59B0745D9FC5}" srcId="{8AD197FD-5909-4E80-BDF4-5C44103A4F63}" destId="{F4565D73-12D2-498E-AA14-F7CA6D08D502}" srcOrd="4" destOrd="0" parTransId="{6AEB35A7-006B-4E1F-8A49-56ED602B09DF}" sibTransId="{C34FA5ED-501E-40A6-A1E6-903E9CE03B1C}"/>
    <dgm:cxn modelId="{40144C2B-C45D-4F45-A439-98A82A963CF9}" type="presOf" srcId="{5B17C1A6-5217-4F1E-BF93-D8BDB772860F}" destId="{0ABC9533-953C-4B60-9A68-E1D327788B74}" srcOrd="0" destOrd="0" presId="urn:microsoft.com/office/officeart/2008/layout/LinedList"/>
    <dgm:cxn modelId="{B5503453-18FC-42CD-9613-CCF20B2D6AD0}" type="presOf" srcId="{ECB07C53-812A-4451-A98B-33CFF296E301}" destId="{B5714F3E-41BE-4E6E-99D5-AF9E6FFCF17B}" srcOrd="0" destOrd="0" presId="urn:microsoft.com/office/officeart/2008/layout/LinedList"/>
    <dgm:cxn modelId="{82C3D408-95C1-45D4-99CB-CFBDD67D6810}" type="presOf" srcId="{F4565D73-12D2-498E-AA14-F7CA6D08D502}" destId="{3972E5EA-2979-40A9-995F-7196A534EDF7}" srcOrd="0" destOrd="0" presId="urn:microsoft.com/office/officeart/2008/layout/LinedList"/>
    <dgm:cxn modelId="{0C0142DE-22B6-4DC4-A632-7022C29E9584}" type="presOf" srcId="{8AD197FD-5909-4E80-BDF4-5C44103A4F63}" destId="{EDB7654B-BBE3-49E1-83F6-72037F9C2541}" srcOrd="0" destOrd="0" presId="urn:microsoft.com/office/officeart/2008/layout/LinedList"/>
    <dgm:cxn modelId="{A01CE829-6AE4-4CAE-8BF5-52AA12B3980D}" type="presOf" srcId="{8D928A7D-762D-4CA5-ACB5-B9AC87DCA2A4}" destId="{703F9190-8467-4935-BDBC-9FC1ADE80390}" srcOrd="0" destOrd="0" presId="urn:microsoft.com/office/officeart/2008/layout/LinedList"/>
    <dgm:cxn modelId="{76A32983-97EF-49DF-BC0D-709B928F921A}" type="presParOf" srcId="{EDB7654B-BBE3-49E1-83F6-72037F9C2541}" destId="{422233E9-29D2-47C1-B1F8-FA3B50743CCB}" srcOrd="0" destOrd="0" presId="urn:microsoft.com/office/officeart/2008/layout/LinedList"/>
    <dgm:cxn modelId="{8086BA8C-C4B8-4C94-82E9-CCA0C7990A1A}" type="presParOf" srcId="{EDB7654B-BBE3-49E1-83F6-72037F9C2541}" destId="{7BD40A91-4595-4632-BF41-E5B38AF332C5}" srcOrd="1" destOrd="0" presId="urn:microsoft.com/office/officeart/2008/layout/LinedList"/>
    <dgm:cxn modelId="{98B9C2BC-8FF2-4002-852F-7C9523C8677B}" type="presParOf" srcId="{7BD40A91-4595-4632-BF41-E5B38AF332C5}" destId="{703F9190-8467-4935-BDBC-9FC1ADE80390}" srcOrd="0" destOrd="0" presId="urn:microsoft.com/office/officeart/2008/layout/LinedList"/>
    <dgm:cxn modelId="{CBF7A13B-17B7-4D00-AE85-D5D2FE887B0B}" type="presParOf" srcId="{7BD40A91-4595-4632-BF41-E5B38AF332C5}" destId="{A84F920D-376B-43DB-B15E-8EFFE153BE7B}" srcOrd="1" destOrd="0" presId="urn:microsoft.com/office/officeart/2008/layout/LinedList"/>
    <dgm:cxn modelId="{05798FF3-5FDF-4992-942D-9E37B9A34FDF}" type="presParOf" srcId="{EDB7654B-BBE3-49E1-83F6-72037F9C2541}" destId="{871A5575-E676-4F10-A51E-497BEDC3DE68}" srcOrd="2" destOrd="0" presId="urn:microsoft.com/office/officeart/2008/layout/LinedList"/>
    <dgm:cxn modelId="{37928035-BEFD-486D-A1DB-5D5F29A1EBC2}" type="presParOf" srcId="{EDB7654B-BBE3-49E1-83F6-72037F9C2541}" destId="{7210D34E-51BC-4EFF-8898-03A813A98A3D}" srcOrd="3" destOrd="0" presId="urn:microsoft.com/office/officeart/2008/layout/LinedList"/>
    <dgm:cxn modelId="{79653052-E469-4129-BE8A-C8C04BB14BF0}" type="presParOf" srcId="{7210D34E-51BC-4EFF-8898-03A813A98A3D}" destId="{BBBB060E-736B-4945-8703-98F287598942}" srcOrd="0" destOrd="0" presId="urn:microsoft.com/office/officeart/2008/layout/LinedList"/>
    <dgm:cxn modelId="{A7F1267B-44C9-45AF-96C3-9C68EB141E96}" type="presParOf" srcId="{7210D34E-51BC-4EFF-8898-03A813A98A3D}" destId="{D4EF2134-E17A-4925-8E9B-1AA0E5BB4414}" srcOrd="1" destOrd="0" presId="urn:microsoft.com/office/officeart/2008/layout/LinedList"/>
    <dgm:cxn modelId="{5DB7BC0D-0B78-4ACB-92D5-C6936B68B129}" type="presParOf" srcId="{EDB7654B-BBE3-49E1-83F6-72037F9C2541}" destId="{D2F42BCB-D107-49E8-9BCB-EF3F64CBE9DC}" srcOrd="4" destOrd="0" presId="urn:microsoft.com/office/officeart/2008/layout/LinedList"/>
    <dgm:cxn modelId="{785796C4-0924-4C04-AD1B-67809B261A70}" type="presParOf" srcId="{EDB7654B-BBE3-49E1-83F6-72037F9C2541}" destId="{951A7854-72DB-4BB5-9714-6F83E335B44C}" srcOrd="5" destOrd="0" presId="urn:microsoft.com/office/officeart/2008/layout/LinedList"/>
    <dgm:cxn modelId="{EE176B30-25F0-433D-8AC7-A0F6852D6580}" type="presParOf" srcId="{951A7854-72DB-4BB5-9714-6F83E335B44C}" destId="{78831158-4045-4C47-BC85-24A5B6CAEFAE}" srcOrd="0" destOrd="0" presId="urn:microsoft.com/office/officeart/2008/layout/LinedList"/>
    <dgm:cxn modelId="{7047EC16-8F1C-40C8-8F8F-E416E480AED9}" type="presParOf" srcId="{951A7854-72DB-4BB5-9714-6F83E335B44C}" destId="{C836F566-11C0-4D44-8AE1-7B76855FB24A}" srcOrd="1" destOrd="0" presId="urn:microsoft.com/office/officeart/2008/layout/LinedList"/>
    <dgm:cxn modelId="{B5BAB2D7-8C4F-448F-B606-6C2EF82883EF}" type="presParOf" srcId="{EDB7654B-BBE3-49E1-83F6-72037F9C2541}" destId="{FD7D87F5-63EE-45A6-AF15-390D3A3F7913}" srcOrd="6" destOrd="0" presId="urn:microsoft.com/office/officeart/2008/layout/LinedList"/>
    <dgm:cxn modelId="{344A9B07-CCEC-4A9F-8058-02B0BBCF9564}" type="presParOf" srcId="{EDB7654B-BBE3-49E1-83F6-72037F9C2541}" destId="{014CBE26-E449-4A82-92F0-EF0A6BA138FD}" srcOrd="7" destOrd="0" presId="urn:microsoft.com/office/officeart/2008/layout/LinedList"/>
    <dgm:cxn modelId="{AC101004-8B7B-44AD-8371-3CDC705EAAC0}" type="presParOf" srcId="{014CBE26-E449-4A82-92F0-EF0A6BA138FD}" destId="{B5714F3E-41BE-4E6E-99D5-AF9E6FFCF17B}" srcOrd="0" destOrd="0" presId="urn:microsoft.com/office/officeart/2008/layout/LinedList"/>
    <dgm:cxn modelId="{BB9C7998-2F4E-4D8A-B285-D01C42BA7EAC}" type="presParOf" srcId="{014CBE26-E449-4A82-92F0-EF0A6BA138FD}" destId="{04B67703-6EA3-4A06-80D7-BD9F7A1B7E0C}" srcOrd="1" destOrd="0" presId="urn:microsoft.com/office/officeart/2008/layout/LinedList"/>
    <dgm:cxn modelId="{E450A622-11B7-413F-B093-2162D88D88AA}" type="presParOf" srcId="{EDB7654B-BBE3-49E1-83F6-72037F9C2541}" destId="{1B235B0A-0930-4A35-862B-12B577AFD7BB}" srcOrd="8" destOrd="0" presId="urn:microsoft.com/office/officeart/2008/layout/LinedList"/>
    <dgm:cxn modelId="{4FB9F656-C04F-4FB8-878B-0C50703CD088}" type="presParOf" srcId="{EDB7654B-BBE3-49E1-83F6-72037F9C2541}" destId="{FA366DDC-95DB-437B-811F-58BED11DC489}" srcOrd="9" destOrd="0" presId="urn:microsoft.com/office/officeart/2008/layout/LinedList"/>
    <dgm:cxn modelId="{DCBD70D3-55A2-44E8-9524-1CE5A3F921C1}" type="presParOf" srcId="{FA366DDC-95DB-437B-811F-58BED11DC489}" destId="{3972E5EA-2979-40A9-995F-7196A534EDF7}" srcOrd="0" destOrd="0" presId="urn:microsoft.com/office/officeart/2008/layout/LinedList"/>
    <dgm:cxn modelId="{F8531054-B27B-43CB-961F-E547F7A9B553}" type="presParOf" srcId="{FA366DDC-95DB-437B-811F-58BED11DC489}" destId="{1D66605C-4EBA-405C-B8B1-13EFF66172EA}" srcOrd="1" destOrd="0" presId="urn:microsoft.com/office/officeart/2008/layout/LinedList"/>
    <dgm:cxn modelId="{9FD0BAB8-9DB5-4038-A990-5DC1C915B7C7}" type="presParOf" srcId="{EDB7654B-BBE3-49E1-83F6-72037F9C2541}" destId="{A5EED53F-B99B-48B8-8724-AB5973A96B79}" srcOrd="10" destOrd="0" presId="urn:microsoft.com/office/officeart/2008/layout/LinedList"/>
    <dgm:cxn modelId="{C48DF37E-ABD1-4184-A82A-F1D1585979F7}" type="presParOf" srcId="{EDB7654B-BBE3-49E1-83F6-72037F9C2541}" destId="{BE2E1003-CEC9-49F7-8454-70FBA6D67A03}" srcOrd="11" destOrd="0" presId="urn:microsoft.com/office/officeart/2008/layout/LinedList"/>
    <dgm:cxn modelId="{C5F0091B-EFBE-4743-B2B8-EFEEF4F1DB59}" type="presParOf" srcId="{BE2E1003-CEC9-49F7-8454-70FBA6D67A03}" destId="{B8598B33-509C-4786-8E9D-2584FB955B83}" srcOrd="0" destOrd="0" presId="urn:microsoft.com/office/officeart/2008/layout/LinedList"/>
    <dgm:cxn modelId="{D88408DF-0140-493A-8616-291BCE36D584}" type="presParOf" srcId="{BE2E1003-CEC9-49F7-8454-70FBA6D67A03}" destId="{20F05B76-6E19-424B-BBEE-69CC739229D6}" srcOrd="1" destOrd="0" presId="urn:microsoft.com/office/officeart/2008/layout/LinedList"/>
    <dgm:cxn modelId="{6DEE64BE-2B18-4E8B-984B-2221DF13F501}" type="presParOf" srcId="{EDB7654B-BBE3-49E1-83F6-72037F9C2541}" destId="{CEF9DD25-46DD-447C-9C7D-C6CCABBB61AB}" srcOrd="12" destOrd="0" presId="urn:microsoft.com/office/officeart/2008/layout/LinedList"/>
    <dgm:cxn modelId="{05B82C3C-FE98-4245-9FCF-8F5905419F92}" type="presParOf" srcId="{EDB7654B-BBE3-49E1-83F6-72037F9C2541}" destId="{D4EC4FA3-688F-40A5-B113-1FC012A9A605}" srcOrd="13" destOrd="0" presId="urn:microsoft.com/office/officeart/2008/layout/LinedList"/>
    <dgm:cxn modelId="{F40984CE-DCF9-41E7-BD73-280CA1FD02AB}" type="presParOf" srcId="{D4EC4FA3-688F-40A5-B113-1FC012A9A605}" destId="{639FA0E0-833C-4157-B25A-331B3B5A737C}" srcOrd="0" destOrd="0" presId="urn:microsoft.com/office/officeart/2008/layout/LinedList"/>
    <dgm:cxn modelId="{CC35F655-4FF8-4D92-9532-C122B2FFAE86}" type="presParOf" srcId="{D4EC4FA3-688F-40A5-B113-1FC012A9A605}" destId="{10CD0246-5672-4B8C-9F42-6C1D41423DE8}" srcOrd="1" destOrd="0" presId="urn:microsoft.com/office/officeart/2008/layout/LinedList"/>
    <dgm:cxn modelId="{36EE5482-BA67-49F5-9931-74EC74F8B0F4}" type="presParOf" srcId="{EDB7654B-BBE3-49E1-83F6-72037F9C2541}" destId="{CC9ED49F-AAB1-419E-8685-18709BEC3EA6}" srcOrd="14" destOrd="0" presId="urn:microsoft.com/office/officeart/2008/layout/LinedList"/>
    <dgm:cxn modelId="{A0AC1162-CA0C-44DB-911F-F1ABFB4C849A}" type="presParOf" srcId="{EDB7654B-BBE3-49E1-83F6-72037F9C2541}" destId="{64B5BF11-A3B8-4A58-A809-89A9592D15DA}" srcOrd="15" destOrd="0" presId="urn:microsoft.com/office/officeart/2008/layout/LinedList"/>
    <dgm:cxn modelId="{3E50B3FF-3EA4-4ABF-B182-8C8090149B45}" type="presParOf" srcId="{64B5BF11-A3B8-4A58-A809-89A9592D15DA}" destId="{DEB6AF38-B274-4903-AAAE-765D52F2E13A}" srcOrd="0" destOrd="0" presId="urn:microsoft.com/office/officeart/2008/layout/LinedList"/>
    <dgm:cxn modelId="{0566969A-92DE-4967-9D37-642483E2CE99}" type="presParOf" srcId="{64B5BF11-A3B8-4A58-A809-89A9592D15DA}" destId="{E0AA8A6A-F210-4AC5-90C6-BFB694625B05}" srcOrd="1" destOrd="0" presId="urn:microsoft.com/office/officeart/2008/layout/LinedList"/>
    <dgm:cxn modelId="{07872F02-62E5-4A08-8AA7-B9E197F48A64}" type="presParOf" srcId="{EDB7654B-BBE3-49E1-83F6-72037F9C2541}" destId="{3888D98A-9962-4B2D-BE32-3751DABD9951}" srcOrd="16" destOrd="0" presId="urn:microsoft.com/office/officeart/2008/layout/LinedList"/>
    <dgm:cxn modelId="{2012E403-DE8A-4B4B-A381-35F0EF3BF748}" type="presParOf" srcId="{EDB7654B-BBE3-49E1-83F6-72037F9C2541}" destId="{DCC2CD57-0B4A-46B1-8D46-4DA53B4377CE}" srcOrd="17" destOrd="0" presId="urn:microsoft.com/office/officeart/2008/layout/LinedList"/>
    <dgm:cxn modelId="{06716162-AF0F-4627-B688-948E379BFDF3}" type="presParOf" srcId="{DCC2CD57-0B4A-46B1-8D46-4DA53B4377CE}" destId="{0ABC9533-953C-4B60-9A68-E1D327788B74}" srcOrd="0" destOrd="0" presId="urn:microsoft.com/office/officeart/2008/layout/LinedList"/>
    <dgm:cxn modelId="{E8BC01D6-5888-4992-88E7-DA4152B75E49}" type="presParOf" srcId="{DCC2CD57-0B4A-46B1-8D46-4DA53B4377CE}" destId="{F4D4C624-5566-4430-AF4F-3E655A62AE57}" srcOrd="1" destOrd="0" presId="urn:microsoft.com/office/officeart/2008/layout/LinedList"/>
    <dgm:cxn modelId="{DCD1FC1A-245E-4D27-96C8-8D54156593D0}" type="presParOf" srcId="{EDB7654B-BBE3-49E1-83F6-72037F9C2541}" destId="{44AD9920-55EA-47BA-8BBC-E0FE9AAE2CEF}" srcOrd="18" destOrd="0" presId="urn:microsoft.com/office/officeart/2008/layout/LinedList"/>
    <dgm:cxn modelId="{21BE5904-51A8-4E4D-9D0F-79782C6E62DB}" type="presParOf" srcId="{EDB7654B-BBE3-49E1-83F6-72037F9C2541}" destId="{50175130-5E69-4398-842B-98EE92118797}" srcOrd="19" destOrd="0" presId="urn:microsoft.com/office/officeart/2008/layout/LinedList"/>
    <dgm:cxn modelId="{E47130E7-E413-48C8-B503-3C7562DD184D}" type="presParOf" srcId="{50175130-5E69-4398-842B-98EE92118797}" destId="{2A8FC2AE-8439-45F0-91E2-671F8F30BD3D}" srcOrd="0" destOrd="0" presId="urn:microsoft.com/office/officeart/2008/layout/LinedList"/>
    <dgm:cxn modelId="{15E1D890-FF32-4F9F-B4CA-47592BFE65AD}" type="presParOf" srcId="{50175130-5E69-4398-842B-98EE92118797}" destId="{A9FE159F-C3B7-4EA5-84D3-D880CF61EB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CFE183-2DE0-4FD0-8748-C508BF218089}"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3BE5A89-E0CA-4179-9457-20C7CE96CF51}">
      <dgm:prSet/>
      <dgm:spPr/>
      <dgm:t>
        <a:bodyPr/>
        <a:lstStyle/>
        <a:p>
          <a:pPr>
            <a:defRPr cap="all"/>
          </a:pPr>
          <a:endParaRPr lang="en-US" dirty="0"/>
        </a:p>
      </dgm:t>
    </dgm:pt>
    <dgm:pt modelId="{94175F19-E086-4191-B128-D29E99197049}" type="parTrans" cxnId="{7B7A71A9-4CD1-4CF7-B1A3-81480B7261A4}">
      <dgm:prSet/>
      <dgm:spPr/>
      <dgm:t>
        <a:bodyPr/>
        <a:lstStyle/>
        <a:p>
          <a:endParaRPr lang="en-US"/>
        </a:p>
      </dgm:t>
    </dgm:pt>
    <dgm:pt modelId="{DDACA974-AE79-45AA-9551-C9A22B410651}" type="sibTrans" cxnId="{7B7A71A9-4CD1-4CF7-B1A3-81480B7261A4}">
      <dgm:prSet/>
      <dgm:spPr/>
      <dgm:t>
        <a:bodyPr/>
        <a:lstStyle/>
        <a:p>
          <a:endParaRPr lang="en-US"/>
        </a:p>
      </dgm:t>
    </dgm:pt>
    <dgm:pt modelId="{6F206588-1936-4C29-8765-6E375FA39AC8}">
      <dgm:prSet/>
      <dgm:spPr/>
      <dgm:t>
        <a:bodyPr/>
        <a:lstStyle/>
        <a:p>
          <a:pPr>
            <a:defRPr cap="all"/>
          </a:pPr>
          <a:endParaRPr lang="en-US" dirty="0"/>
        </a:p>
      </dgm:t>
    </dgm:pt>
    <dgm:pt modelId="{044CA4BD-801C-4A99-B943-8340DF26BAF7}" type="parTrans" cxnId="{1217EA80-2D24-43D2-BC3F-A14340803469}">
      <dgm:prSet/>
      <dgm:spPr/>
      <dgm:t>
        <a:bodyPr/>
        <a:lstStyle/>
        <a:p>
          <a:endParaRPr lang="en-US"/>
        </a:p>
      </dgm:t>
    </dgm:pt>
    <dgm:pt modelId="{3B22FE90-9413-4944-B9F3-4AFD27786914}" type="sibTrans" cxnId="{1217EA80-2D24-43D2-BC3F-A14340803469}">
      <dgm:prSet/>
      <dgm:spPr/>
      <dgm:t>
        <a:bodyPr/>
        <a:lstStyle/>
        <a:p>
          <a:endParaRPr lang="en-US"/>
        </a:p>
      </dgm:t>
    </dgm:pt>
    <dgm:pt modelId="{C670FADD-6282-40C2-B579-6BA6F4C6AF12}">
      <dgm:prSet/>
      <dgm:spPr/>
      <dgm:t>
        <a:bodyPr/>
        <a:lstStyle/>
        <a:p>
          <a:pPr>
            <a:defRPr cap="all"/>
          </a:pPr>
          <a:endParaRPr lang="en-US" dirty="0"/>
        </a:p>
      </dgm:t>
    </dgm:pt>
    <dgm:pt modelId="{E95139F0-5D08-4386-9CF2-071FA13759E8}" type="parTrans" cxnId="{2CEEBC81-D403-45EF-8118-AB22686402D0}">
      <dgm:prSet/>
      <dgm:spPr/>
      <dgm:t>
        <a:bodyPr/>
        <a:lstStyle/>
        <a:p>
          <a:endParaRPr lang="en-US"/>
        </a:p>
      </dgm:t>
    </dgm:pt>
    <dgm:pt modelId="{7E238D9D-6F22-40F4-87A7-F824CE0EDBC2}" type="sibTrans" cxnId="{2CEEBC81-D403-45EF-8118-AB22686402D0}">
      <dgm:prSet/>
      <dgm:spPr/>
      <dgm:t>
        <a:bodyPr/>
        <a:lstStyle/>
        <a:p>
          <a:endParaRPr lang="en-US"/>
        </a:p>
      </dgm:t>
    </dgm:pt>
    <dgm:pt modelId="{E09D7329-7C74-453B-992E-9DED5639EC40}" type="pres">
      <dgm:prSet presAssocID="{1BCFE183-2DE0-4FD0-8748-C508BF218089}" presName="root" presStyleCnt="0">
        <dgm:presLayoutVars>
          <dgm:dir/>
          <dgm:resizeHandles val="exact"/>
        </dgm:presLayoutVars>
      </dgm:prSet>
      <dgm:spPr/>
      <dgm:t>
        <a:bodyPr/>
        <a:lstStyle/>
        <a:p>
          <a:endParaRPr lang="lt-LT"/>
        </a:p>
      </dgm:t>
    </dgm:pt>
    <dgm:pt modelId="{C5A1A49F-511B-49D6-B05F-560F4465028B}" type="pres">
      <dgm:prSet presAssocID="{83BE5A89-E0CA-4179-9457-20C7CE96CF51}" presName="compNode" presStyleCnt="0"/>
      <dgm:spPr/>
    </dgm:pt>
    <dgm:pt modelId="{4C24D319-BEEA-4EF0-ABCC-AC4D05EEE9FE}" type="pres">
      <dgm:prSet presAssocID="{83BE5A89-E0CA-4179-9457-20C7CE96CF51}" presName="iconBgRect" presStyleLbl="bgShp" presStyleIdx="0" presStyleCnt="3"/>
      <dgm:spPr/>
    </dgm:pt>
    <dgm:pt modelId="{98C0D709-B343-44B1-BE1E-2130B4E022E2}" type="pres">
      <dgm:prSet presAssocID="{83BE5A89-E0CA-4179-9457-20C7CE96CF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lt-LT"/>
        </a:p>
      </dgm:t>
      <dgm:extLst>
        <a:ext uri="{E40237B7-FDA0-4F09-8148-C483321AD2D9}">
          <dgm14:cNvPr xmlns:dgm14="http://schemas.microsoft.com/office/drawing/2010/diagram" id="0" name="" descr="Prizas"/>
        </a:ext>
      </dgm:extLst>
    </dgm:pt>
    <dgm:pt modelId="{698DCA9B-6470-4C49-8AB4-F2FE3FCA7446}" type="pres">
      <dgm:prSet presAssocID="{83BE5A89-E0CA-4179-9457-20C7CE96CF51}" presName="spaceRect" presStyleCnt="0"/>
      <dgm:spPr/>
    </dgm:pt>
    <dgm:pt modelId="{40CD6BFF-A0F1-46E7-AB18-7AAF87FB17AC}" type="pres">
      <dgm:prSet presAssocID="{83BE5A89-E0CA-4179-9457-20C7CE96CF51}" presName="textRect" presStyleLbl="revTx" presStyleIdx="0" presStyleCnt="3">
        <dgm:presLayoutVars>
          <dgm:chMax val="1"/>
          <dgm:chPref val="1"/>
        </dgm:presLayoutVars>
      </dgm:prSet>
      <dgm:spPr/>
      <dgm:t>
        <a:bodyPr/>
        <a:lstStyle/>
        <a:p>
          <a:endParaRPr lang="lt-LT"/>
        </a:p>
      </dgm:t>
    </dgm:pt>
    <dgm:pt modelId="{C4482BB8-F62E-4F6C-BA2F-9B7F4173CDA7}" type="pres">
      <dgm:prSet presAssocID="{DDACA974-AE79-45AA-9551-C9A22B410651}" presName="sibTrans" presStyleCnt="0"/>
      <dgm:spPr/>
    </dgm:pt>
    <dgm:pt modelId="{F6F9BFBC-37AC-4076-ACCE-428391859BEC}" type="pres">
      <dgm:prSet presAssocID="{6F206588-1936-4C29-8765-6E375FA39AC8}" presName="compNode" presStyleCnt="0"/>
      <dgm:spPr/>
    </dgm:pt>
    <dgm:pt modelId="{B831B0C8-5357-4F0A-8D10-9FF351BA83C6}" type="pres">
      <dgm:prSet presAssocID="{6F206588-1936-4C29-8765-6E375FA39AC8}" presName="iconBgRect" presStyleLbl="bgShp" presStyleIdx="1" presStyleCnt="3"/>
      <dgm:spPr/>
    </dgm:pt>
    <dgm:pt modelId="{FACC46A0-28A9-4D7A-8B31-F95444B59680}" type="pres">
      <dgm:prSet presAssocID="{6F206588-1936-4C29-8765-6E375FA39AC8}"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lt-LT"/>
        </a:p>
      </dgm:t>
      <dgm:extLst>
        <a:ext uri="{E40237B7-FDA0-4F09-8148-C483321AD2D9}">
          <dgm14:cNvPr xmlns:dgm14="http://schemas.microsoft.com/office/drawing/2010/diagram" id="0" name="" descr="Kompiuteris"/>
        </a:ext>
      </dgm:extLst>
    </dgm:pt>
    <dgm:pt modelId="{FA68EC20-8AAE-4EFF-B18E-D4BA940175CB}" type="pres">
      <dgm:prSet presAssocID="{6F206588-1936-4C29-8765-6E375FA39AC8}" presName="spaceRect" presStyleCnt="0"/>
      <dgm:spPr/>
    </dgm:pt>
    <dgm:pt modelId="{DA020025-1C9B-4AC8-BEF2-0C83F7BAA823}" type="pres">
      <dgm:prSet presAssocID="{6F206588-1936-4C29-8765-6E375FA39AC8}" presName="textRect" presStyleLbl="revTx" presStyleIdx="1" presStyleCnt="3">
        <dgm:presLayoutVars>
          <dgm:chMax val="1"/>
          <dgm:chPref val="1"/>
        </dgm:presLayoutVars>
      </dgm:prSet>
      <dgm:spPr/>
      <dgm:t>
        <a:bodyPr/>
        <a:lstStyle/>
        <a:p>
          <a:endParaRPr lang="lt-LT"/>
        </a:p>
      </dgm:t>
    </dgm:pt>
    <dgm:pt modelId="{3BC76B3C-C4BC-407D-8AAE-635451ABA3D7}" type="pres">
      <dgm:prSet presAssocID="{3B22FE90-9413-4944-B9F3-4AFD27786914}" presName="sibTrans" presStyleCnt="0"/>
      <dgm:spPr/>
    </dgm:pt>
    <dgm:pt modelId="{7DB9375C-7795-49BD-9259-89EF6A7FF066}" type="pres">
      <dgm:prSet presAssocID="{C670FADD-6282-40C2-B579-6BA6F4C6AF12}" presName="compNode" presStyleCnt="0"/>
      <dgm:spPr/>
    </dgm:pt>
    <dgm:pt modelId="{57778F9E-5935-4C95-95A4-2564262D500B}" type="pres">
      <dgm:prSet presAssocID="{C670FADD-6282-40C2-B579-6BA6F4C6AF12}" presName="iconBgRect" presStyleLbl="bgShp" presStyleIdx="2" presStyleCnt="3"/>
      <dgm:spPr/>
    </dgm:pt>
    <dgm:pt modelId="{B7662175-9733-48E6-B928-3441C6D4FD1C}" type="pres">
      <dgm:prSet presAssocID="{C670FADD-6282-40C2-B579-6BA6F4C6AF1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lt-LT"/>
        </a:p>
      </dgm:t>
      <dgm:extLst>
        <a:ext uri="{E40237B7-FDA0-4F09-8148-C483321AD2D9}">
          <dgm14:cNvPr xmlns:dgm14="http://schemas.microsoft.com/office/drawing/2010/diagram" id="0" name="" descr="Subtitrai"/>
        </a:ext>
      </dgm:extLst>
    </dgm:pt>
    <dgm:pt modelId="{CB85DF31-F990-4E3A-B179-59FC941124E7}" type="pres">
      <dgm:prSet presAssocID="{C670FADD-6282-40C2-B579-6BA6F4C6AF12}" presName="spaceRect" presStyleCnt="0"/>
      <dgm:spPr/>
    </dgm:pt>
    <dgm:pt modelId="{BDB002CF-EC3D-43F3-A177-8331ED326B47}" type="pres">
      <dgm:prSet presAssocID="{C670FADD-6282-40C2-B579-6BA6F4C6AF12}" presName="textRect" presStyleLbl="revTx" presStyleIdx="2" presStyleCnt="3">
        <dgm:presLayoutVars>
          <dgm:chMax val="1"/>
          <dgm:chPref val="1"/>
        </dgm:presLayoutVars>
      </dgm:prSet>
      <dgm:spPr/>
      <dgm:t>
        <a:bodyPr/>
        <a:lstStyle/>
        <a:p>
          <a:endParaRPr lang="lt-LT"/>
        </a:p>
      </dgm:t>
    </dgm:pt>
  </dgm:ptLst>
  <dgm:cxnLst>
    <dgm:cxn modelId="{54CD17A1-8C88-4E5D-B97B-7B7B16DD66F1}" type="presOf" srcId="{1BCFE183-2DE0-4FD0-8748-C508BF218089}" destId="{E09D7329-7C74-453B-992E-9DED5639EC40}" srcOrd="0" destOrd="0" presId="urn:microsoft.com/office/officeart/2018/5/layout/IconCircleLabelList"/>
    <dgm:cxn modelId="{7B7A71A9-4CD1-4CF7-B1A3-81480B7261A4}" srcId="{1BCFE183-2DE0-4FD0-8748-C508BF218089}" destId="{83BE5A89-E0CA-4179-9457-20C7CE96CF51}" srcOrd="0" destOrd="0" parTransId="{94175F19-E086-4191-B128-D29E99197049}" sibTransId="{DDACA974-AE79-45AA-9551-C9A22B410651}"/>
    <dgm:cxn modelId="{2CEEBC81-D403-45EF-8118-AB22686402D0}" srcId="{1BCFE183-2DE0-4FD0-8748-C508BF218089}" destId="{C670FADD-6282-40C2-B579-6BA6F4C6AF12}" srcOrd="2" destOrd="0" parTransId="{E95139F0-5D08-4386-9CF2-071FA13759E8}" sibTransId="{7E238D9D-6F22-40F4-87A7-F824CE0EDBC2}"/>
    <dgm:cxn modelId="{1895B752-EEF7-41F9-B427-F07EAEBCB96A}" type="presOf" srcId="{6F206588-1936-4C29-8765-6E375FA39AC8}" destId="{DA020025-1C9B-4AC8-BEF2-0C83F7BAA823}" srcOrd="0" destOrd="0" presId="urn:microsoft.com/office/officeart/2018/5/layout/IconCircleLabelList"/>
    <dgm:cxn modelId="{8D12A1FB-4FF4-4D6F-A344-B371BB9741DE}" type="presOf" srcId="{C670FADD-6282-40C2-B579-6BA6F4C6AF12}" destId="{BDB002CF-EC3D-43F3-A177-8331ED326B47}" srcOrd="0" destOrd="0" presId="urn:microsoft.com/office/officeart/2018/5/layout/IconCircleLabelList"/>
    <dgm:cxn modelId="{1217EA80-2D24-43D2-BC3F-A14340803469}" srcId="{1BCFE183-2DE0-4FD0-8748-C508BF218089}" destId="{6F206588-1936-4C29-8765-6E375FA39AC8}" srcOrd="1" destOrd="0" parTransId="{044CA4BD-801C-4A99-B943-8340DF26BAF7}" sibTransId="{3B22FE90-9413-4944-B9F3-4AFD27786914}"/>
    <dgm:cxn modelId="{8C7D09CF-FB63-484A-80B5-7E63A7315A63}" type="presOf" srcId="{83BE5A89-E0CA-4179-9457-20C7CE96CF51}" destId="{40CD6BFF-A0F1-46E7-AB18-7AAF87FB17AC}" srcOrd="0" destOrd="0" presId="urn:microsoft.com/office/officeart/2018/5/layout/IconCircleLabelList"/>
    <dgm:cxn modelId="{88632425-227D-4368-8E8C-365EBB1A598C}" type="presParOf" srcId="{E09D7329-7C74-453B-992E-9DED5639EC40}" destId="{C5A1A49F-511B-49D6-B05F-560F4465028B}" srcOrd="0" destOrd="0" presId="urn:microsoft.com/office/officeart/2018/5/layout/IconCircleLabelList"/>
    <dgm:cxn modelId="{EA12FC29-2BB9-4989-A350-44EE50E11BBC}" type="presParOf" srcId="{C5A1A49F-511B-49D6-B05F-560F4465028B}" destId="{4C24D319-BEEA-4EF0-ABCC-AC4D05EEE9FE}" srcOrd="0" destOrd="0" presId="urn:microsoft.com/office/officeart/2018/5/layout/IconCircleLabelList"/>
    <dgm:cxn modelId="{168FA5F3-E667-44A7-B73E-D11198CB99DC}" type="presParOf" srcId="{C5A1A49F-511B-49D6-B05F-560F4465028B}" destId="{98C0D709-B343-44B1-BE1E-2130B4E022E2}" srcOrd="1" destOrd="0" presId="urn:microsoft.com/office/officeart/2018/5/layout/IconCircleLabelList"/>
    <dgm:cxn modelId="{6AE1E9AA-B26F-45DC-B23D-3B8AC3466800}" type="presParOf" srcId="{C5A1A49F-511B-49D6-B05F-560F4465028B}" destId="{698DCA9B-6470-4C49-8AB4-F2FE3FCA7446}" srcOrd="2" destOrd="0" presId="urn:microsoft.com/office/officeart/2018/5/layout/IconCircleLabelList"/>
    <dgm:cxn modelId="{D71AF1B3-754B-4A56-9787-7442D09FCDFE}" type="presParOf" srcId="{C5A1A49F-511B-49D6-B05F-560F4465028B}" destId="{40CD6BFF-A0F1-46E7-AB18-7AAF87FB17AC}" srcOrd="3" destOrd="0" presId="urn:microsoft.com/office/officeart/2018/5/layout/IconCircleLabelList"/>
    <dgm:cxn modelId="{863B61C1-96A0-47AD-9718-5383CEFC0A6A}" type="presParOf" srcId="{E09D7329-7C74-453B-992E-9DED5639EC40}" destId="{C4482BB8-F62E-4F6C-BA2F-9B7F4173CDA7}" srcOrd="1" destOrd="0" presId="urn:microsoft.com/office/officeart/2018/5/layout/IconCircleLabelList"/>
    <dgm:cxn modelId="{7FA0E22F-91BA-4180-A369-3564A7BC8286}" type="presParOf" srcId="{E09D7329-7C74-453B-992E-9DED5639EC40}" destId="{F6F9BFBC-37AC-4076-ACCE-428391859BEC}" srcOrd="2" destOrd="0" presId="urn:microsoft.com/office/officeart/2018/5/layout/IconCircleLabelList"/>
    <dgm:cxn modelId="{D41A44C3-5414-44F9-9DA7-834B3B80EB8D}" type="presParOf" srcId="{F6F9BFBC-37AC-4076-ACCE-428391859BEC}" destId="{B831B0C8-5357-4F0A-8D10-9FF351BA83C6}" srcOrd="0" destOrd="0" presId="urn:microsoft.com/office/officeart/2018/5/layout/IconCircleLabelList"/>
    <dgm:cxn modelId="{4E75110E-C705-4F86-9CAC-134292BA78DB}" type="presParOf" srcId="{F6F9BFBC-37AC-4076-ACCE-428391859BEC}" destId="{FACC46A0-28A9-4D7A-8B31-F95444B59680}" srcOrd="1" destOrd="0" presId="urn:microsoft.com/office/officeart/2018/5/layout/IconCircleLabelList"/>
    <dgm:cxn modelId="{9EDF37A5-1273-4718-940D-E01CC9C86129}" type="presParOf" srcId="{F6F9BFBC-37AC-4076-ACCE-428391859BEC}" destId="{FA68EC20-8AAE-4EFF-B18E-D4BA940175CB}" srcOrd="2" destOrd="0" presId="urn:microsoft.com/office/officeart/2018/5/layout/IconCircleLabelList"/>
    <dgm:cxn modelId="{D1358B4C-96FF-46BA-97BC-282E611C1F25}" type="presParOf" srcId="{F6F9BFBC-37AC-4076-ACCE-428391859BEC}" destId="{DA020025-1C9B-4AC8-BEF2-0C83F7BAA823}" srcOrd="3" destOrd="0" presId="urn:microsoft.com/office/officeart/2018/5/layout/IconCircleLabelList"/>
    <dgm:cxn modelId="{5F6CA061-239D-465F-9C1B-F6D2D4E93253}" type="presParOf" srcId="{E09D7329-7C74-453B-992E-9DED5639EC40}" destId="{3BC76B3C-C4BC-407D-8AAE-635451ABA3D7}" srcOrd="3" destOrd="0" presId="urn:microsoft.com/office/officeart/2018/5/layout/IconCircleLabelList"/>
    <dgm:cxn modelId="{56AAC836-05C0-41FF-85A4-C0E28BCCDAFC}" type="presParOf" srcId="{E09D7329-7C74-453B-992E-9DED5639EC40}" destId="{7DB9375C-7795-49BD-9259-89EF6A7FF066}" srcOrd="4" destOrd="0" presId="urn:microsoft.com/office/officeart/2018/5/layout/IconCircleLabelList"/>
    <dgm:cxn modelId="{83597B24-2C2A-4367-9F7B-FFF69CDEEC40}" type="presParOf" srcId="{7DB9375C-7795-49BD-9259-89EF6A7FF066}" destId="{57778F9E-5935-4C95-95A4-2564262D500B}" srcOrd="0" destOrd="0" presId="urn:microsoft.com/office/officeart/2018/5/layout/IconCircleLabelList"/>
    <dgm:cxn modelId="{540AAD93-DFD0-444C-AB36-557A88F8C67B}" type="presParOf" srcId="{7DB9375C-7795-49BD-9259-89EF6A7FF066}" destId="{B7662175-9733-48E6-B928-3441C6D4FD1C}" srcOrd="1" destOrd="0" presId="urn:microsoft.com/office/officeart/2018/5/layout/IconCircleLabelList"/>
    <dgm:cxn modelId="{E54E93B9-576D-493A-B31A-E6846F463C14}" type="presParOf" srcId="{7DB9375C-7795-49BD-9259-89EF6A7FF066}" destId="{CB85DF31-F990-4E3A-B179-59FC941124E7}" srcOrd="2" destOrd="0" presId="urn:microsoft.com/office/officeart/2018/5/layout/IconCircleLabelList"/>
    <dgm:cxn modelId="{E4B2ACB1-91E8-421B-AECE-3D5DDCCD6EE1}" type="presParOf" srcId="{7DB9375C-7795-49BD-9259-89EF6A7FF066}" destId="{BDB002CF-EC3D-43F3-A177-8331ED326B4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F7FD9-F835-44C8-A1DE-0662B764F1DB}">
      <dsp:nvSpPr>
        <dsp:cNvPr id="0" name=""/>
        <dsp:cNvSpPr/>
      </dsp:nvSpPr>
      <dsp:spPr>
        <a:xfrm>
          <a:off x="0" y="0"/>
          <a:ext cx="8589873" cy="6331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lt-LT" sz="2800" kern="1200">
              <a:latin typeface="Times New Roman"/>
              <a:cs typeface="Times New Roman"/>
            </a:rPr>
            <a:t>Teorija</a:t>
          </a:r>
          <a:endParaRPr lang="en-US" sz="2800" kern="1200">
            <a:latin typeface="Times New Roman"/>
            <a:cs typeface="Times New Roman"/>
          </a:endParaRPr>
        </a:p>
      </dsp:txBody>
      <dsp:txXfrm>
        <a:off x="18545" y="18545"/>
        <a:ext cx="7832546" cy="596085"/>
      </dsp:txXfrm>
    </dsp:sp>
    <dsp:sp modelId="{D116CAF8-DFCF-46D6-B463-A5E60E97C5AF}">
      <dsp:nvSpPr>
        <dsp:cNvPr id="0" name=""/>
        <dsp:cNvSpPr/>
      </dsp:nvSpPr>
      <dsp:spPr>
        <a:xfrm>
          <a:off x="641451" y="721116"/>
          <a:ext cx="8589873" cy="633175"/>
        </a:xfrm>
        <a:prstGeom prst="roundRect">
          <a:avLst>
            <a:gd name="adj" fmla="val 10000"/>
          </a:avLst>
        </a:prstGeom>
        <a:solidFill>
          <a:schemeClr val="accent2">
            <a:hueOff val="-2592252"/>
            <a:satOff val="-5102"/>
            <a:lumOff val="31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lt-LT" sz="2800" kern="1200">
              <a:latin typeface="Times New Roman"/>
              <a:cs typeface="Times New Roman"/>
            </a:rPr>
            <a:t>Bandymai</a:t>
          </a:r>
          <a:endParaRPr lang="en-US" sz="2800" kern="1200">
            <a:latin typeface="Times New Roman"/>
            <a:cs typeface="Times New Roman"/>
          </a:endParaRPr>
        </a:p>
      </dsp:txBody>
      <dsp:txXfrm>
        <a:off x="659996" y="739661"/>
        <a:ext cx="7499767" cy="596085"/>
      </dsp:txXfrm>
    </dsp:sp>
    <dsp:sp modelId="{318AA338-238B-48CD-BE48-CE941FB10AF4}">
      <dsp:nvSpPr>
        <dsp:cNvPr id="0" name=""/>
        <dsp:cNvSpPr/>
      </dsp:nvSpPr>
      <dsp:spPr>
        <a:xfrm>
          <a:off x="1282903" y="1442233"/>
          <a:ext cx="8589873" cy="633175"/>
        </a:xfrm>
        <a:prstGeom prst="roundRect">
          <a:avLst>
            <a:gd name="adj" fmla="val 10000"/>
          </a:avLst>
        </a:prstGeom>
        <a:solidFill>
          <a:schemeClr val="accent2">
            <a:hueOff val="-5184504"/>
            <a:satOff val="-10204"/>
            <a:lumOff val="6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lt-LT" sz="2800" kern="1200">
              <a:latin typeface="Times New Roman"/>
              <a:cs typeface="Times New Roman"/>
            </a:rPr>
            <a:t>Testas</a:t>
          </a:r>
          <a:endParaRPr lang="en-US" sz="2800" kern="1200">
            <a:latin typeface="Times New Roman"/>
            <a:cs typeface="Times New Roman"/>
          </a:endParaRPr>
        </a:p>
      </dsp:txBody>
      <dsp:txXfrm>
        <a:off x="1301448" y="1460778"/>
        <a:ext cx="7499767" cy="596085"/>
      </dsp:txXfrm>
    </dsp:sp>
    <dsp:sp modelId="{97B3D2DF-1E72-4962-9D73-8BD5C147652A}">
      <dsp:nvSpPr>
        <dsp:cNvPr id="0" name=""/>
        <dsp:cNvSpPr/>
      </dsp:nvSpPr>
      <dsp:spPr>
        <a:xfrm>
          <a:off x="1924354" y="2163349"/>
          <a:ext cx="8589873" cy="633175"/>
        </a:xfrm>
        <a:prstGeom prst="roundRect">
          <a:avLst>
            <a:gd name="adj" fmla="val 10000"/>
          </a:avLst>
        </a:prstGeom>
        <a:solidFill>
          <a:schemeClr val="accent2">
            <a:hueOff val="-7776756"/>
            <a:satOff val="-15306"/>
            <a:lumOff val="9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lt-LT" sz="2800" kern="1200">
              <a:latin typeface="Times New Roman"/>
              <a:cs typeface="Times New Roman"/>
            </a:rPr>
            <a:t>Uždaviniai</a:t>
          </a:r>
        </a:p>
      </dsp:txBody>
      <dsp:txXfrm>
        <a:off x="1942899" y="2181894"/>
        <a:ext cx="7499767" cy="596085"/>
      </dsp:txXfrm>
    </dsp:sp>
    <dsp:sp modelId="{8CE46925-7AFE-4A12-AD8E-C6EB3518ADA6}">
      <dsp:nvSpPr>
        <dsp:cNvPr id="0" name=""/>
        <dsp:cNvSpPr/>
      </dsp:nvSpPr>
      <dsp:spPr>
        <a:xfrm>
          <a:off x="2565806" y="2884466"/>
          <a:ext cx="8589873" cy="633175"/>
        </a:xfrm>
        <a:prstGeom prst="roundRect">
          <a:avLst>
            <a:gd name="adj" fmla="val 10000"/>
          </a:avLst>
        </a:prstGeom>
        <a:solidFill>
          <a:schemeClr val="accent2">
            <a:hueOff val="-10369007"/>
            <a:satOff val="-20408"/>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lt-LT" sz="2800" kern="1200">
              <a:latin typeface="Times New Roman"/>
              <a:cs typeface="Times New Roman"/>
            </a:rPr>
            <a:t>Literatūra</a:t>
          </a:r>
          <a:endParaRPr lang="en-US" sz="2800" kern="1200">
            <a:latin typeface="Times New Roman"/>
            <a:cs typeface="Times New Roman"/>
          </a:endParaRPr>
        </a:p>
      </dsp:txBody>
      <dsp:txXfrm>
        <a:off x="2584351" y="2903011"/>
        <a:ext cx="7499767" cy="596085"/>
      </dsp:txXfrm>
    </dsp:sp>
    <dsp:sp modelId="{DACC1383-7219-4D07-A425-3A528300685E}">
      <dsp:nvSpPr>
        <dsp:cNvPr id="0" name=""/>
        <dsp:cNvSpPr/>
      </dsp:nvSpPr>
      <dsp:spPr>
        <a:xfrm>
          <a:off x="8178309" y="462569"/>
          <a:ext cx="411564" cy="41156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8270911" y="462569"/>
        <a:ext cx="226360" cy="309702"/>
      </dsp:txXfrm>
    </dsp:sp>
    <dsp:sp modelId="{84D4B522-2AB7-4E1A-BAAD-88CD4BBDD813}">
      <dsp:nvSpPr>
        <dsp:cNvPr id="0" name=""/>
        <dsp:cNvSpPr/>
      </dsp:nvSpPr>
      <dsp:spPr>
        <a:xfrm>
          <a:off x="8819761" y="1183686"/>
          <a:ext cx="411564" cy="411564"/>
        </a:xfrm>
        <a:prstGeom prst="downArrow">
          <a:avLst>
            <a:gd name="adj1" fmla="val 55000"/>
            <a:gd name="adj2" fmla="val 45000"/>
          </a:avLst>
        </a:prstGeom>
        <a:solidFill>
          <a:schemeClr val="accent2">
            <a:tint val="40000"/>
            <a:alpha val="90000"/>
            <a:hueOff val="-3682554"/>
            <a:satOff val="7973"/>
            <a:lumOff val="744"/>
            <a:alphaOff val="0"/>
          </a:schemeClr>
        </a:solidFill>
        <a:ln w="12700" cap="flat" cmpd="sng" algn="ctr">
          <a:solidFill>
            <a:schemeClr val="accent2">
              <a:tint val="40000"/>
              <a:alpha val="90000"/>
              <a:hueOff val="-3682554"/>
              <a:satOff val="7973"/>
              <a:lumOff val="7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8912363" y="1183686"/>
        <a:ext cx="226360" cy="309702"/>
      </dsp:txXfrm>
    </dsp:sp>
    <dsp:sp modelId="{836B4343-76FB-496A-8CC6-54F38DAE1446}">
      <dsp:nvSpPr>
        <dsp:cNvPr id="0" name=""/>
        <dsp:cNvSpPr/>
      </dsp:nvSpPr>
      <dsp:spPr>
        <a:xfrm>
          <a:off x="9461212" y="1894250"/>
          <a:ext cx="411564" cy="411564"/>
        </a:xfrm>
        <a:prstGeom prst="downArrow">
          <a:avLst>
            <a:gd name="adj1" fmla="val 55000"/>
            <a:gd name="adj2" fmla="val 45000"/>
          </a:avLst>
        </a:prstGeom>
        <a:solidFill>
          <a:schemeClr val="accent2">
            <a:tint val="40000"/>
            <a:alpha val="90000"/>
            <a:hueOff val="-7365108"/>
            <a:satOff val="15945"/>
            <a:lumOff val="1488"/>
            <a:alphaOff val="0"/>
          </a:schemeClr>
        </a:solidFill>
        <a:ln w="12700" cap="flat" cmpd="sng" algn="ctr">
          <a:solidFill>
            <a:schemeClr val="accent2">
              <a:tint val="40000"/>
              <a:alpha val="90000"/>
              <a:hueOff val="-7365108"/>
              <a:satOff val="15945"/>
              <a:lumOff val="1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9553814" y="1894250"/>
        <a:ext cx="226360" cy="309702"/>
      </dsp:txXfrm>
    </dsp:sp>
    <dsp:sp modelId="{492996D3-92F4-44D6-BA46-4A1972A9FCC3}">
      <dsp:nvSpPr>
        <dsp:cNvPr id="0" name=""/>
        <dsp:cNvSpPr/>
      </dsp:nvSpPr>
      <dsp:spPr>
        <a:xfrm>
          <a:off x="10102664" y="2622402"/>
          <a:ext cx="411564" cy="411564"/>
        </a:xfrm>
        <a:prstGeom prst="downArrow">
          <a:avLst>
            <a:gd name="adj1" fmla="val 55000"/>
            <a:gd name="adj2" fmla="val 45000"/>
          </a:avLst>
        </a:prstGeom>
        <a:solidFill>
          <a:schemeClr val="accent2">
            <a:tint val="40000"/>
            <a:alpha val="90000"/>
            <a:hueOff val="-11047662"/>
            <a:satOff val="23918"/>
            <a:lumOff val="2232"/>
            <a:alphaOff val="0"/>
          </a:schemeClr>
        </a:solidFill>
        <a:ln w="12700" cap="flat" cmpd="sng" algn="ctr">
          <a:solidFill>
            <a:schemeClr val="accent2">
              <a:tint val="40000"/>
              <a:alpha val="90000"/>
              <a:hueOff val="-11047662"/>
              <a:satOff val="23918"/>
              <a:lumOff val="22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lt-LT" sz="1900" kern="1200"/>
        </a:p>
      </dsp:txBody>
      <dsp:txXfrm>
        <a:off x="10195266" y="2622402"/>
        <a:ext cx="226360" cy="309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D2A02-0F59-4482-B624-D78106A59E84}">
      <dsp:nvSpPr>
        <dsp:cNvPr id="0" name=""/>
        <dsp:cNvSpPr/>
      </dsp:nvSpPr>
      <dsp:spPr>
        <a:xfrm>
          <a:off x="0" y="0"/>
          <a:ext cx="53905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ABB01FE-49C3-4D2D-8492-19FC2C73A521}">
      <dsp:nvSpPr>
        <dsp:cNvPr id="0" name=""/>
        <dsp:cNvSpPr/>
      </dsp:nvSpPr>
      <dsp:spPr>
        <a:xfrm>
          <a:off x="0" y="0"/>
          <a:ext cx="5390561" cy="151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lt-LT" sz="2800" kern="1200" dirty="0">
              <a:latin typeface="Times New Roman"/>
              <a:cs typeface="Times New Roman"/>
            </a:rPr>
            <a:t>Įvairių medžiagų varžoms palyginti paprastai imamos </a:t>
          </a:r>
          <a:r>
            <a:rPr lang="lt-LT" sz="2800" kern="1200" dirty="0" smtClean="0">
              <a:latin typeface="Times New Roman"/>
              <a:cs typeface="Times New Roman"/>
            </a:rPr>
            <a:t>1 m </a:t>
          </a:r>
          <a:r>
            <a:rPr lang="lt-LT" sz="2800" kern="1200" dirty="0">
              <a:latin typeface="Times New Roman"/>
              <a:cs typeface="Times New Roman"/>
            </a:rPr>
            <a:t>ilgio ir </a:t>
          </a:r>
          <a:endParaRPr lang="lt-LT" sz="2800" kern="1200" dirty="0" smtClean="0">
            <a:latin typeface="Times New Roman"/>
            <a:cs typeface="Times New Roman"/>
          </a:endParaRPr>
        </a:p>
        <a:p>
          <a:pPr lvl="0" algn="l" defTabSz="1244600">
            <a:lnSpc>
              <a:spcPct val="90000"/>
            </a:lnSpc>
            <a:spcBef>
              <a:spcPct val="0"/>
            </a:spcBef>
            <a:spcAft>
              <a:spcPct val="35000"/>
            </a:spcAft>
          </a:pPr>
          <a:r>
            <a:rPr lang="lt-LT" sz="2800" kern="1200" dirty="0" smtClean="0">
              <a:latin typeface="Times New Roman"/>
              <a:cs typeface="Times New Roman"/>
            </a:rPr>
            <a:t>1 mm² </a:t>
          </a:r>
          <a:r>
            <a:rPr lang="lt-LT" sz="2800" kern="1200" dirty="0">
              <a:latin typeface="Times New Roman"/>
              <a:cs typeface="Times New Roman"/>
            </a:rPr>
            <a:t>skerspjūvio ploto vielos.</a:t>
          </a:r>
          <a:endParaRPr lang="en-US" sz="2800" kern="1200" dirty="0">
            <a:latin typeface="Times New Roman"/>
            <a:cs typeface="Times New Roman"/>
          </a:endParaRPr>
        </a:p>
      </dsp:txBody>
      <dsp:txXfrm>
        <a:off x="0" y="0"/>
        <a:ext cx="5390561" cy="1518677"/>
      </dsp:txXfrm>
    </dsp:sp>
    <dsp:sp modelId="{65BBC712-88A7-41B0-ABD6-3CE2D6F03459}">
      <dsp:nvSpPr>
        <dsp:cNvPr id="0" name=""/>
        <dsp:cNvSpPr/>
      </dsp:nvSpPr>
      <dsp:spPr>
        <a:xfrm>
          <a:off x="0" y="1518677"/>
          <a:ext cx="539056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A6A3A29-EEFA-4533-AB97-DFCE663142DA}">
      <dsp:nvSpPr>
        <dsp:cNvPr id="0" name=""/>
        <dsp:cNvSpPr/>
      </dsp:nvSpPr>
      <dsp:spPr>
        <a:xfrm>
          <a:off x="0" y="1518677"/>
          <a:ext cx="5390561" cy="151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lt-LT" sz="2800" kern="1200">
              <a:latin typeface="Times New Roman"/>
              <a:cs typeface="Times New Roman"/>
            </a:rPr>
            <a:t>Jų varža vadinama savitąja elektrine medžiagos varža.</a:t>
          </a:r>
          <a:endParaRPr lang="en-US" sz="2800" kern="1200">
            <a:latin typeface="Times New Roman"/>
            <a:cs typeface="Times New Roman"/>
          </a:endParaRPr>
        </a:p>
      </dsp:txBody>
      <dsp:txXfrm>
        <a:off x="0" y="1518677"/>
        <a:ext cx="5390561" cy="1518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DF56D-003E-44A1-A6B1-025E2F8F5BB4}">
      <dsp:nvSpPr>
        <dsp:cNvPr id="0" name=""/>
        <dsp:cNvSpPr/>
      </dsp:nvSpPr>
      <dsp:spPr>
        <a:xfrm>
          <a:off x="0" y="546"/>
          <a:ext cx="11071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03DDD-11B8-46D6-94AD-A1EC801AFFFE}">
      <dsp:nvSpPr>
        <dsp:cNvPr id="0" name=""/>
        <dsp:cNvSpPr/>
      </dsp:nvSpPr>
      <dsp:spPr>
        <a:xfrm>
          <a:off x="0" y="546"/>
          <a:ext cx="11071121" cy="63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lt-LT" sz="1900" kern="1200">
              <a:latin typeface="Times New Roman"/>
              <a:cs typeface="Times New Roman"/>
            </a:rPr>
            <a:t>Varžos matavimo vienetas yra - omas Ω (omega)</a:t>
          </a:r>
          <a:endParaRPr lang="en-US" sz="1900" kern="1200">
            <a:latin typeface="Times New Roman"/>
            <a:cs typeface="Times New Roman"/>
          </a:endParaRPr>
        </a:p>
      </dsp:txBody>
      <dsp:txXfrm>
        <a:off x="0" y="546"/>
        <a:ext cx="11071121" cy="639678"/>
      </dsp:txXfrm>
    </dsp:sp>
    <dsp:sp modelId="{E1B8BFB9-69F9-49CF-86E5-B6EF05EB2171}">
      <dsp:nvSpPr>
        <dsp:cNvPr id="0" name=""/>
        <dsp:cNvSpPr/>
      </dsp:nvSpPr>
      <dsp:spPr>
        <a:xfrm>
          <a:off x="0" y="640224"/>
          <a:ext cx="11071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27376-B504-4A4E-933B-B470A4F14236}">
      <dsp:nvSpPr>
        <dsp:cNvPr id="0" name=""/>
        <dsp:cNvSpPr/>
      </dsp:nvSpPr>
      <dsp:spPr>
        <a:xfrm>
          <a:off x="0" y="640224"/>
          <a:ext cx="11071121" cy="63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lt-LT" sz="1900" kern="1200">
              <a:latin typeface="Times New Roman"/>
              <a:cs typeface="Times New Roman"/>
            </a:rPr>
            <a:t>1Ω = 1 V/A.</a:t>
          </a:r>
          <a:endParaRPr lang="en-US" sz="1900" kern="1200">
            <a:latin typeface="Times New Roman"/>
            <a:cs typeface="Times New Roman"/>
          </a:endParaRPr>
        </a:p>
      </dsp:txBody>
      <dsp:txXfrm>
        <a:off x="0" y="640224"/>
        <a:ext cx="11071121" cy="639678"/>
      </dsp:txXfrm>
    </dsp:sp>
    <dsp:sp modelId="{0929718A-E426-4575-81F2-20ACAA1684CD}">
      <dsp:nvSpPr>
        <dsp:cNvPr id="0" name=""/>
        <dsp:cNvSpPr/>
      </dsp:nvSpPr>
      <dsp:spPr>
        <a:xfrm>
          <a:off x="0" y="1279903"/>
          <a:ext cx="11071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E20D7-5A5D-4305-A9C5-829C8A518877}">
      <dsp:nvSpPr>
        <dsp:cNvPr id="0" name=""/>
        <dsp:cNvSpPr/>
      </dsp:nvSpPr>
      <dsp:spPr>
        <a:xfrm>
          <a:off x="0" y="1279903"/>
          <a:ext cx="11071121" cy="63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lt-LT" sz="1900" kern="1200">
              <a:latin typeface="Times New Roman"/>
              <a:cs typeface="Times New Roman"/>
            </a:rPr>
            <a:t>Kiti vienetai: </a:t>
          </a:r>
          <a:endParaRPr lang="en-US" sz="1900" kern="1200">
            <a:latin typeface="Times New Roman"/>
            <a:cs typeface="Times New Roman"/>
          </a:endParaRPr>
        </a:p>
      </dsp:txBody>
      <dsp:txXfrm>
        <a:off x="0" y="1279903"/>
        <a:ext cx="11071121" cy="639678"/>
      </dsp:txXfrm>
    </dsp:sp>
    <dsp:sp modelId="{15064DDD-5585-4685-BE77-EC5B352D3C2A}">
      <dsp:nvSpPr>
        <dsp:cNvPr id="0" name=""/>
        <dsp:cNvSpPr/>
      </dsp:nvSpPr>
      <dsp:spPr>
        <a:xfrm>
          <a:off x="0" y="1919581"/>
          <a:ext cx="11071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F722EE-24E0-4172-91C5-02AE437D38EC}">
      <dsp:nvSpPr>
        <dsp:cNvPr id="0" name=""/>
        <dsp:cNvSpPr/>
      </dsp:nvSpPr>
      <dsp:spPr>
        <a:xfrm>
          <a:off x="0" y="1919581"/>
          <a:ext cx="11071121" cy="63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lt-LT" sz="1900" kern="1200">
              <a:latin typeface="Times New Roman"/>
              <a:cs typeface="Times New Roman"/>
            </a:rPr>
            <a:t>Kiloomas 1k Ω = 1000 Ω</a:t>
          </a:r>
          <a:endParaRPr lang="en-US" sz="1900" kern="1200">
            <a:latin typeface="Times New Roman"/>
            <a:cs typeface="Times New Roman"/>
          </a:endParaRPr>
        </a:p>
      </dsp:txBody>
      <dsp:txXfrm>
        <a:off x="0" y="1919581"/>
        <a:ext cx="11071121" cy="639678"/>
      </dsp:txXfrm>
    </dsp:sp>
    <dsp:sp modelId="{4E4FC60B-4427-4DA6-A898-755D9FD39D4F}">
      <dsp:nvSpPr>
        <dsp:cNvPr id="0" name=""/>
        <dsp:cNvSpPr/>
      </dsp:nvSpPr>
      <dsp:spPr>
        <a:xfrm>
          <a:off x="0" y="2559259"/>
          <a:ext cx="11071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F4539-F7AB-4534-B938-8F33740ADF2A}">
      <dsp:nvSpPr>
        <dsp:cNvPr id="0" name=""/>
        <dsp:cNvSpPr/>
      </dsp:nvSpPr>
      <dsp:spPr>
        <a:xfrm>
          <a:off x="0" y="2559259"/>
          <a:ext cx="11071121" cy="63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lt-LT" sz="1900" kern="1200" dirty="0">
              <a:latin typeface="Times New Roman"/>
              <a:cs typeface="Times New Roman"/>
            </a:rPr>
            <a:t>Megaomas 1M Ω = </a:t>
          </a:r>
          <a:r>
            <a:rPr lang="lt-LT" sz="1900" kern="1200" dirty="0" smtClean="0">
              <a:latin typeface="Times New Roman"/>
              <a:cs typeface="Times New Roman"/>
            </a:rPr>
            <a:t>1000 000</a:t>
          </a:r>
          <a:r>
            <a:rPr lang="lt-LT" sz="1900" kern="1200" dirty="0">
              <a:latin typeface="Times New Roman"/>
              <a:cs typeface="Times New Roman"/>
            </a:rPr>
            <a:t> Ω</a:t>
          </a:r>
          <a:endParaRPr lang="en-US" sz="1900" kern="1200" dirty="0">
            <a:latin typeface="Times New Roman"/>
            <a:cs typeface="Times New Roman"/>
          </a:endParaRPr>
        </a:p>
      </dsp:txBody>
      <dsp:txXfrm>
        <a:off x="0" y="2559259"/>
        <a:ext cx="11071121" cy="639678"/>
      </dsp:txXfrm>
    </dsp:sp>
    <dsp:sp modelId="{CFA24C77-FC4D-4F52-912A-D67B12F6151A}">
      <dsp:nvSpPr>
        <dsp:cNvPr id="0" name=""/>
        <dsp:cNvSpPr/>
      </dsp:nvSpPr>
      <dsp:spPr>
        <a:xfrm>
          <a:off x="0" y="3198937"/>
          <a:ext cx="11071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6C8143-A893-4168-9340-9A66D711E1A2}">
      <dsp:nvSpPr>
        <dsp:cNvPr id="0" name=""/>
        <dsp:cNvSpPr/>
      </dsp:nvSpPr>
      <dsp:spPr>
        <a:xfrm>
          <a:off x="0" y="3198937"/>
          <a:ext cx="11071121" cy="63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lt-LT" sz="1900" kern="1200" dirty="0">
              <a:latin typeface="Times New Roman"/>
              <a:cs typeface="Times New Roman"/>
            </a:rPr>
            <a:t>Elektrinėse grandinėse naudojami prietaisai grandinės varžai padidinti. Jie vadinami rezistoriais arba varžais.</a:t>
          </a:r>
          <a:endParaRPr lang="en-US" sz="1900" kern="1200" dirty="0">
            <a:latin typeface="Times New Roman"/>
            <a:cs typeface="Times New Roman"/>
          </a:endParaRPr>
        </a:p>
      </dsp:txBody>
      <dsp:txXfrm>
        <a:off x="0" y="3198937"/>
        <a:ext cx="11071121" cy="639678"/>
      </dsp:txXfrm>
    </dsp:sp>
    <dsp:sp modelId="{BE1C89E6-6858-4C67-9A5D-0D9D7009833E}">
      <dsp:nvSpPr>
        <dsp:cNvPr id="0" name=""/>
        <dsp:cNvSpPr/>
      </dsp:nvSpPr>
      <dsp:spPr>
        <a:xfrm>
          <a:off x="0" y="3838616"/>
          <a:ext cx="110711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69368-958C-4AD7-9EEE-59DB7DE005F8}">
      <dsp:nvSpPr>
        <dsp:cNvPr id="0" name=""/>
        <dsp:cNvSpPr/>
      </dsp:nvSpPr>
      <dsp:spPr>
        <a:xfrm>
          <a:off x="0" y="3838616"/>
          <a:ext cx="11071121" cy="639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lt-LT" sz="1900" kern="1200">
              <a:latin typeface="Times New Roman"/>
              <a:cs typeface="Times New Roman"/>
            </a:rPr>
            <a:t>Schemose žymimi simboliu </a:t>
          </a:r>
          <a:endParaRPr lang="en-US" sz="1900" kern="1200">
            <a:latin typeface="Times New Roman"/>
            <a:cs typeface="Times New Roman"/>
          </a:endParaRPr>
        </a:p>
      </dsp:txBody>
      <dsp:txXfrm>
        <a:off x="0" y="3838616"/>
        <a:ext cx="11071121" cy="639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18CE1-23D8-4BC5-A593-1985AE67AF89}">
      <dsp:nvSpPr>
        <dsp:cNvPr id="0" name=""/>
        <dsp:cNvSpPr/>
      </dsp:nvSpPr>
      <dsp:spPr>
        <a:xfrm>
          <a:off x="0" y="588"/>
          <a:ext cx="1119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07E76-C6B1-4129-8074-C87D3F03B4F0}">
      <dsp:nvSpPr>
        <dsp:cNvPr id="0" name=""/>
        <dsp:cNvSpPr/>
      </dsp:nvSpPr>
      <dsp:spPr>
        <a:xfrm>
          <a:off x="0" y="588"/>
          <a:ext cx="11190923" cy="6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lt-LT" sz="2000" kern="1200"/>
            <a:t>Varža, kaip fizikinis dydis, išreiškiama, remiantis Omo dėsniu, laidininko įtampos ir laidininku tekančios srovės stiprio santykiu:</a:t>
          </a:r>
          <a:endParaRPr lang="en-US" sz="2000" kern="1200"/>
        </a:p>
      </dsp:txBody>
      <dsp:txXfrm>
        <a:off x="0" y="588"/>
        <a:ext cx="11190923" cy="688419"/>
      </dsp:txXfrm>
    </dsp:sp>
    <dsp:sp modelId="{F63E8DCF-0B84-4F7E-81E2-CAC7DE125FD4}">
      <dsp:nvSpPr>
        <dsp:cNvPr id="0" name=""/>
        <dsp:cNvSpPr/>
      </dsp:nvSpPr>
      <dsp:spPr>
        <a:xfrm>
          <a:off x="0" y="689008"/>
          <a:ext cx="1119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69F36-1233-46CD-8582-E63C2569C6EC}">
      <dsp:nvSpPr>
        <dsp:cNvPr id="0" name=""/>
        <dsp:cNvSpPr/>
      </dsp:nvSpPr>
      <dsp:spPr>
        <a:xfrm>
          <a:off x="0" y="689008"/>
          <a:ext cx="11190923" cy="6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lt-LT" sz="2000" kern="1200"/>
            <a:t>Žymima raide R.</a:t>
          </a:r>
          <a:endParaRPr lang="en-US" sz="2000" kern="1200"/>
        </a:p>
      </dsp:txBody>
      <dsp:txXfrm>
        <a:off x="0" y="689008"/>
        <a:ext cx="11190923" cy="688419"/>
      </dsp:txXfrm>
    </dsp:sp>
    <dsp:sp modelId="{726424DD-BB4C-43A2-802F-40D943F1EF15}">
      <dsp:nvSpPr>
        <dsp:cNvPr id="0" name=""/>
        <dsp:cNvSpPr/>
      </dsp:nvSpPr>
      <dsp:spPr>
        <a:xfrm>
          <a:off x="0" y="1377428"/>
          <a:ext cx="1119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2CB2F-AE89-4789-99B5-066AF35BCBD8}">
      <dsp:nvSpPr>
        <dsp:cNvPr id="0" name=""/>
        <dsp:cNvSpPr/>
      </dsp:nvSpPr>
      <dsp:spPr>
        <a:xfrm>
          <a:off x="0" y="1377428"/>
          <a:ext cx="11190923" cy="6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lt-LT" sz="2000" kern="1200"/>
            <a:t>Formulė: </a:t>
          </a:r>
          <a:endParaRPr lang="en-US" sz="2000" kern="1200"/>
        </a:p>
      </dsp:txBody>
      <dsp:txXfrm>
        <a:off x="0" y="1377428"/>
        <a:ext cx="11190923" cy="688419"/>
      </dsp:txXfrm>
    </dsp:sp>
    <dsp:sp modelId="{9B7C8293-A49F-4D3B-B310-E6E5F27D8E7A}">
      <dsp:nvSpPr>
        <dsp:cNvPr id="0" name=""/>
        <dsp:cNvSpPr/>
      </dsp:nvSpPr>
      <dsp:spPr>
        <a:xfrm>
          <a:off x="0" y="2065848"/>
          <a:ext cx="1119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8B62D-5132-4A43-9208-CDC964B3D28F}">
      <dsp:nvSpPr>
        <dsp:cNvPr id="0" name=""/>
        <dsp:cNvSpPr/>
      </dsp:nvSpPr>
      <dsp:spPr>
        <a:xfrm>
          <a:off x="0" y="2065848"/>
          <a:ext cx="11190923" cy="6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lt-LT" sz="2000" kern="1200"/>
            <a:t>[U]- Įtampa 1V (voltais)</a:t>
          </a:r>
          <a:endParaRPr lang="en-US" sz="2000" kern="1200"/>
        </a:p>
      </dsp:txBody>
      <dsp:txXfrm>
        <a:off x="0" y="2065848"/>
        <a:ext cx="11190923" cy="688419"/>
      </dsp:txXfrm>
    </dsp:sp>
    <dsp:sp modelId="{5264A172-E378-45C4-9564-6A19424CF68D}">
      <dsp:nvSpPr>
        <dsp:cNvPr id="0" name=""/>
        <dsp:cNvSpPr/>
      </dsp:nvSpPr>
      <dsp:spPr>
        <a:xfrm>
          <a:off x="0" y="2754267"/>
          <a:ext cx="1119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9287B-8571-4C1F-9F87-2CBD1B172C60}">
      <dsp:nvSpPr>
        <dsp:cNvPr id="0" name=""/>
        <dsp:cNvSpPr/>
      </dsp:nvSpPr>
      <dsp:spPr>
        <a:xfrm>
          <a:off x="0" y="2754267"/>
          <a:ext cx="11190923" cy="6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lt-LT" sz="2000" kern="1200"/>
            <a:t>[I]- srovės stipris 1A (amperais)</a:t>
          </a:r>
          <a:endParaRPr lang="en-US" sz="2000" kern="1200"/>
        </a:p>
      </dsp:txBody>
      <dsp:txXfrm>
        <a:off x="0" y="2754267"/>
        <a:ext cx="11190923" cy="688419"/>
      </dsp:txXfrm>
    </dsp:sp>
    <dsp:sp modelId="{0B19C28D-E1F9-4E04-A8A2-01B278E74A59}">
      <dsp:nvSpPr>
        <dsp:cNvPr id="0" name=""/>
        <dsp:cNvSpPr/>
      </dsp:nvSpPr>
      <dsp:spPr>
        <a:xfrm>
          <a:off x="0" y="3442687"/>
          <a:ext cx="1119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FB912-65EB-4028-B58E-265193A615A0}">
      <dsp:nvSpPr>
        <dsp:cNvPr id="0" name=""/>
        <dsp:cNvSpPr/>
      </dsp:nvSpPr>
      <dsp:spPr>
        <a:xfrm>
          <a:off x="0" y="3442687"/>
          <a:ext cx="11190923" cy="6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lt-LT" sz="2000" kern="1200"/>
            <a:t>[R]- elektrinė varža 1Ω (omais)</a:t>
          </a:r>
          <a:endParaRPr lang="en-US" sz="2000" kern="1200"/>
        </a:p>
      </dsp:txBody>
      <dsp:txXfrm>
        <a:off x="0" y="3442687"/>
        <a:ext cx="11190923" cy="688419"/>
      </dsp:txXfrm>
    </dsp:sp>
    <dsp:sp modelId="{5DEC9580-84AF-489E-B59D-3C9C0DD7F34D}">
      <dsp:nvSpPr>
        <dsp:cNvPr id="0" name=""/>
        <dsp:cNvSpPr/>
      </dsp:nvSpPr>
      <dsp:spPr>
        <a:xfrm>
          <a:off x="0" y="4131107"/>
          <a:ext cx="111909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83FE0-77DA-487A-90CE-D7C1061A6686}">
      <dsp:nvSpPr>
        <dsp:cNvPr id="0" name=""/>
        <dsp:cNvSpPr/>
      </dsp:nvSpPr>
      <dsp:spPr>
        <a:xfrm>
          <a:off x="0" y="4131107"/>
          <a:ext cx="11190923" cy="68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lt-LT" sz="2000" kern="1200"/>
            <a:t>Ši apibrėžimo formulė - ne dėsnis. Ir pagal Omo dėsnį varža nepriklauso nei nuo laidininko įtampos, nei nuo juo tekančios srovės stiprio, tik nusakoma įtampos ir srovės stiprio santykiu.</a:t>
          </a:r>
          <a:endParaRPr lang="en-US" sz="2000" kern="1200"/>
        </a:p>
      </dsp:txBody>
      <dsp:txXfrm>
        <a:off x="0" y="4131107"/>
        <a:ext cx="11190923" cy="688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7CFB5-55ED-45D6-B9C7-6A591DBD73F6}">
      <dsp:nvSpPr>
        <dsp:cNvPr id="0" name=""/>
        <dsp:cNvSpPr/>
      </dsp:nvSpPr>
      <dsp:spPr>
        <a:xfrm>
          <a:off x="0" y="0"/>
          <a:ext cx="1115568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88D51-B057-44D9-B44A-7267312D4A30}">
      <dsp:nvSpPr>
        <dsp:cNvPr id="0" name=""/>
        <dsp:cNvSpPr/>
      </dsp:nvSpPr>
      <dsp:spPr>
        <a:xfrm>
          <a:off x="0" y="0"/>
          <a:ext cx="11155680" cy="87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lt-LT" sz="4200" kern="1200">
              <a:latin typeface="Times New Roman"/>
              <a:cs typeface="Times New Roman"/>
            </a:rPr>
            <a:t>A) [R]=1Ω</a:t>
          </a:r>
          <a:endParaRPr lang="en-US" sz="4200" kern="1200">
            <a:latin typeface="Times New Roman"/>
            <a:cs typeface="Times New Roman"/>
          </a:endParaRPr>
        </a:p>
      </dsp:txBody>
      <dsp:txXfrm>
        <a:off x="0" y="0"/>
        <a:ext cx="11155680" cy="879410"/>
      </dsp:txXfrm>
    </dsp:sp>
    <dsp:sp modelId="{E40B9EB5-A860-4B7C-B17C-0169A1BD50BB}">
      <dsp:nvSpPr>
        <dsp:cNvPr id="0" name=""/>
        <dsp:cNvSpPr/>
      </dsp:nvSpPr>
      <dsp:spPr>
        <a:xfrm>
          <a:off x="0" y="879410"/>
          <a:ext cx="11155680" cy="0"/>
        </a:xfrm>
        <a:prstGeom prst="line">
          <a:avLst/>
        </a:prstGeom>
        <a:solidFill>
          <a:schemeClr val="accent2">
            <a:hueOff val="-3456336"/>
            <a:satOff val="-6803"/>
            <a:lumOff val="4248"/>
            <a:alphaOff val="0"/>
          </a:schemeClr>
        </a:solidFill>
        <a:ln w="12700" cap="flat" cmpd="sng" algn="ctr">
          <a:solidFill>
            <a:schemeClr val="accent2">
              <a:hueOff val="-3456336"/>
              <a:satOff val="-6803"/>
              <a:lumOff val="4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25392-864B-4041-B9FD-F6C268A390E3}">
      <dsp:nvSpPr>
        <dsp:cNvPr id="0" name=""/>
        <dsp:cNvSpPr/>
      </dsp:nvSpPr>
      <dsp:spPr>
        <a:xfrm>
          <a:off x="0" y="879410"/>
          <a:ext cx="11155680" cy="87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lt-LT" sz="4200" kern="1200">
              <a:latin typeface="Times New Roman"/>
              <a:cs typeface="Times New Roman"/>
            </a:rPr>
            <a:t>B) [l]=1m</a:t>
          </a:r>
          <a:endParaRPr lang="en-US" sz="4200" kern="1200">
            <a:latin typeface="Times New Roman"/>
            <a:cs typeface="Times New Roman"/>
          </a:endParaRPr>
        </a:p>
      </dsp:txBody>
      <dsp:txXfrm>
        <a:off x="0" y="879410"/>
        <a:ext cx="11155680" cy="879410"/>
      </dsp:txXfrm>
    </dsp:sp>
    <dsp:sp modelId="{46E51EA7-F419-426F-94B3-D7B98614D1B4}">
      <dsp:nvSpPr>
        <dsp:cNvPr id="0" name=""/>
        <dsp:cNvSpPr/>
      </dsp:nvSpPr>
      <dsp:spPr>
        <a:xfrm>
          <a:off x="0" y="1758820"/>
          <a:ext cx="11155680" cy="0"/>
        </a:xfrm>
        <a:prstGeom prst="line">
          <a:avLst/>
        </a:prstGeom>
        <a:solidFill>
          <a:schemeClr val="accent2">
            <a:hueOff val="-6912672"/>
            <a:satOff val="-13605"/>
            <a:lumOff val="8497"/>
            <a:alphaOff val="0"/>
          </a:schemeClr>
        </a:solidFill>
        <a:ln w="12700" cap="flat" cmpd="sng" algn="ctr">
          <a:solidFill>
            <a:schemeClr val="accent2">
              <a:hueOff val="-6912672"/>
              <a:satOff val="-13605"/>
              <a:lumOff val="8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7BDFF-E05D-4698-83B6-0ABFC0BE42BC}">
      <dsp:nvSpPr>
        <dsp:cNvPr id="0" name=""/>
        <dsp:cNvSpPr/>
      </dsp:nvSpPr>
      <dsp:spPr>
        <a:xfrm>
          <a:off x="0" y="1758820"/>
          <a:ext cx="11155680" cy="87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lt-LT" sz="4200" kern="1200">
              <a:latin typeface="Times New Roman"/>
              <a:cs typeface="Times New Roman"/>
            </a:rPr>
            <a:t>C) [S]=1mm²</a:t>
          </a:r>
          <a:endParaRPr lang="en-US" sz="4200" kern="1200">
            <a:latin typeface="Times New Roman"/>
            <a:cs typeface="Times New Roman"/>
          </a:endParaRPr>
        </a:p>
      </dsp:txBody>
      <dsp:txXfrm>
        <a:off x="0" y="1758820"/>
        <a:ext cx="11155680" cy="879410"/>
      </dsp:txXfrm>
    </dsp:sp>
    <dsp:sp modelId="{14E98DCC-5BA5-48BA-9CAF-41984234DF25}">
      <dsp:nvSpPr>
        <dsp:cNvPr id="0" name=""/>
        <dsp:cNvSpPr/>
      </dsp:nvSpPr>
      <dsp:spPr>
        <a:xfrm>
          <a:off x="0" y="2638231"/>
          <a:ext cx="11155680" cy="0"/>
        </a:xfrm>
        <a:prstGeom prst="line">
          <a:avLst/>
        </a:prstGeom>
        <a:solidFill>
          <a:schemeClr val="accent2">
            <a:hueOff val="-10369007"/>
            <a:satOff val="-20408"/>
            <a:lumOff val="12745"/>
            <a:alphaOff val="0"/>
          </a:schemeClr>
        </a:solidFill>
        <a:ln w="12700" cap="flat" cmpd="sng" algn="ctr">
          <a:solidFill>
            <a:schemeClr val="accent2">
              <a:hueOff val="-10369007"/>
              <a:satOff val="-20408"/>
              <a:lumOff val="1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6FABD-605C-4098-B1A9-563822C70475}">
      <dsp:nvSpPr>
        <dsp:cNvPr id="0" name=""/>
        <dsp:cNvSpPr/>
      </dsp:nvSpPr>
      <dsp:spPr>
        <a:xfrm>
          <a:off x="0" y="2638231"/>
          <a:ext cx="11155680" cy="87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rtl="0">
            <a:lnSpc>
              <a:spcPct val="90000"/>
            </a:lnSpc>
            <a:spcBef>
              <a:spcPct val="0"/>
            </a:spcBef>
            <a:spcAft>
              <a:spcPct val="35000"/>
            </a:spcAft>
          </a:pPr>
          <a:r>
            <a:rPr lang="lt-LT" sz="4200" kern="1200">
              <a:latin typeface="Times New Roman"/>
              <a:cs typeface="Times New Roman"/>
            </a:rPr>
            <a:t>D) [I]=1A</a:t>
          </a:r>
        </a:p>
      </dsp:txBody>
      <dsp:txXfrm>
        <a:off x="0" y="2638231"/>
        <a:ext cx="11155680" cy="879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4653D-DE61-408C-85AF-6D13FEB12049}">
      <dsp:nvSpPr>
        <dsp:cNvPr id="0" name=""/>
        <dsp:cNvSpPr/>
      </dsp:nvSpPr>
      <dsp:spPr>
        <a:xfrm>
          <a:off x="3569817" y="1717"/>
          <a:ext cx="4016044" cy="11336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lt-LT" sz="3000" kern="1200">
              <a:latin typeface="Times New Roman"/>
              <a:cs typeface="Times New Roman"/>
            </a:rPr>
            <a:t>A) Padeda tekėti srovei</a:t>
          </a:r>
          <a:endParaRPr lang="en-US" sz="3000" kern="1200">
            <a:latin typeface="Times New Roman"/>
            <a:cs typeface="Times New Roman"/>
          </a:endParaRPr>
        </a:p>
      </dsp:txBody>
      <dsp:txXfrm>
        <a:off x="3625156" y="57056"/>
        <a:ext cx="3905366" cy="1022937"/>
      </dsp:txXfrm>
    </dsp:sp>
    <dsp:sp modelId="{17F831B9-4C31-43C0-AD24-3ED5FEFEE6EF}">
      <dsp:nvSpPr>
        <dsp:cNvPr id="0" name=""/>
        <dsp:cNvSpPr/>
      </dsp:nvSpPr>
      <dsp:spPr>
        <a:xfrm>
          <a:off x="3569817" y="1192013"/>
          <a:ext cx="4016044" cy="11336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lt-LT" sz="3000" kern="1200">
              <a:latin typeface="Times New Roman"/>
              <a:cs typeface="Times New Roman"/>
            </a:rPr>
            <a:t>B) Padeda priešintis elektros srovei</a:t>
          </a:r>
          <a:endParaRPr lang="en-US" sz="3000" kern="1200">
            <a:latin typeface="Times New Roman"/>
            <a:cs typeface="Times New Roman"/>
          </a:endParaRPr>
        </a:p>
      </dsp:txBody>
      <dsp:txXfrm>
        <a:off x="3625156" y="1247352"/>
        <a:ext cx="3905366" cy="1022937"/>
      </dsp:txXfrm>
    </dsp:sp>
    <dsp:sp modelId="{095FF829-D094-4528-8132-F290B980E849}">
      <dsp:nvSpPr>
        <dsp:cNvPr id="0" name=""/>
        <dsp:cNvSpPr/>
      </dsp:nvSpPr>
      <dsp:spPr>
        <a:xfrm>
          <a:off x="3569817" y="2382309"/>
          <a:ext cx="4016044" cy="11336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lt-LT" sz="3000" kern="1200">
              <a:latin typeface="Times New Roman"/>
              <a:cs typeface="Times New Roman"/>
            </a:rPr>
            <a:t>C) Padeda kompensuoti srovės tekėjimą</a:t>
          </a:r>
          <a:endParaRPr lang="en-US" sz="3000" kern="1200">
            <a:latin typeface="Times New Roman"/>
            <a:cs typeface="Times New Roman"/>
          </a:endParaRPr>
        </a:p>
      </dsp:txBody>
      <dsp:txXfrm>
        <a:off x="3625156" y="2437648"/>
        <a:ext cx="3905366" cy="1022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233E9-29D2-47C1-B1F8-FA3B50743CCB}">
      <dsp:nvSpPr>
        <dsp:cNvPr id="0" name=""/>
        <dsp:cNvSpPr/>
      </dsp:nvSpPr>
      <dsp:spPr>
        <a:xfrm>
          <a:off x="0" y="553"/>
          <a:ext cx="1115568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F9190-8467-4935-BDBC-9FC1ADE80390}">
      <dsp:nvSpPr>
        <dsp:cNvPr id="0" name=""/>
        <dsp:cNvSpPr/>
      </dsp:nvSpPr>
      <dsp:spPr>
        <a:xfrm>
          <a:off x="0" y="553"/>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a:t>1.B</a:t>
          </a:r>
          <a:endParaRPr lang="en-US" sz="2100" kern="1200"/>
        </a:p>
      </dsp:txBody>
      <dsp:txXfrm>
        <a:off x="0" y="553"/>
        <a:ext cx="11155680" cy="453253"/>
      </dsp:txXfrm>
    </dsp:sp>
    <dsp:sp modelId="{871A5575-E676-4F10-A51E-497BEDC3DE68}">
      <dsp:nvSpPr>
        <dsp:cNvPr id="0" name=""/>
        <dsp:cNvSpPr/>
      </dsp:nvSpPr>
      <dsp:spPr>
        <a:xfrm>
          <a:off x="0" y="453806"/>
          <a:ext cx="11155680" cy="0"/>
        </a:xfrm>
        <a:prstGeom prst="line">
          <a:avLst/>
        </a:prstGeom>
        <a:solidFill>
          <a:schemeClr val="accent2">
            <a:hueOff val="-1152112"/>
            <a:satOff val="-2268"/>
            <a:lumOff val="1416"/>
            <a:alphaOff val="0"/>
          </a:schemeClr>
        </a:solidFill>
        <a:ln w="12700" cap="flat" cmpd="sng" algn="ctr">
          <a:solidFill>
            <a:schemeClr val="accent2">
              <a:hueOff val="-1152112"/>
              <a:satOff val="-2268"/>
              <a:lumOff val="14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B060E-736B-4945-8703-98F287598942}">
      <dsp:nvSpPr>
        <dsp:cNvPr id="0" name=""/>
        <dsp:cNvSpPr/>
      </dsp:nvSpPr>
      <dsp:spPr>
        <a:xfrm>
          <a:off x="0" y="453806"/>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dirty="0"/>
            <a:t>2.</a:t>
          </a:r>
          <a:r>
            <a:rPr lang="en-US" sz="2100" kern="1200" dirty="0"/>
            <a:t>C</a:t>
          </a:r>
        </a:p>
      </dsp:txBody>
      <dsp:txXfrm>
        <a:off x="0" y="453806"/>
        <a:ext cx="11155680" cy="453253"/>
      </dsp:txXfrm>
    </dsp:sp>
    <dsp:sp modelId="{D2F42BCB-D107-49E8-9BCB-EF3F64CBE9DC}">
      <dsp:nvSpPr>
        <dsp:cNvPr id="0" name=""/>
        <dsp:cNvSpPr/>
      </dsp:nvSpPr>
      <dsp:spPr>
        <a:xfrm>
          <a:off x="0" y="907060"/>
          <a:ext cx="11155680" cy="0"/>
        </a:xfrm>
        <a:prstGeom prst="line">
          <a:avLst/>
        </a:prstGeom>
        <a:solidFill>
          <a:schemeClr val="accent2">
            <a:hueOff val="-2304224"/>
            <a:satOff val="-4535"/>
            <a:lumOff val="2832"/>
            <a:alphaOff val="0"/>
          </a:schemeClr>
        </a:solidFill>
        <a:ln w="12700" cap="flat" cmpd="sng" algn="ctr">
          <a:solidFill>
            <a:schemeClr val="accent2">
              <a:hueOff val="-2304224"/>
              <a:satOff val="-4535"/>
              <a:lumOff val="28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31158-4045-4C47-BC85-24A5B6CAEFAE}">
      <dsp:nvSpPr>
        <dsp:cNvPr id="0" name=""/>
        <dsp:cNvSpPr/>
      </dsp:nvSpPr>
      <dsp:spPr>
        <a:xfrm>
          <a:off x="0" y="907060"/>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a:t>3.A</a:t>
          </a:r>
          <a:endParaRPr lang="en-US" sz="2100" kern="1200"/>
        </a:p>
      </dsp:txBody>
      <dsp:txXfrm>
        <a:off x="0" y="907060"/>
        <a:ext cx="11155680" cy="453253"/>
      </dsp:txXfrm>
    </dsp:sp>
    <dsp:sp modelId="{FD7D87F5-63EE-45A6-AF15-390D3A3F7913}">
      <dsp:nvSpPr>
        <dsp:cNvPr id="0" name=""/>
        <dsp:cNvSpPr/>
      </dsp:nvSpPr>
      <dsp:spPr>
        <a:xfrm>
          <a:off x="0" y="1360313"/>
          <a:ext cx="11155680" cy="0"/>
        </a:xfrm>
        <a:prstGeom prst="line">
          <a:avLst/>
        </a:prstGeom>
        <a:solidFill>
          <a:schemeClr val="accent2">
            <a:hueOff val="-3456336"/>
            <a:satOff val="-6803"/>
            <a:lumOff val="4248"/>
            <a:alphaOff val="0"/>
          </a:schemeClr>
        </a:solidFill>
        <a:ln w="12700" cap="flat" cmpd="sng" algn="ctr">
          <a:solidFill>
            <a:schemeClr val="accent2">
              <a:hueOff val="-3456336"/>
              <a:satOff val="-6803"/>
              <a:lumOff val="4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14F3E-41BE-4E6E-99D5-AF9E6FFCF17B}">
      <dsp:nvSpPr>
        <dsp:cNvPr id="0" name=""/>
        <dsp:cNvSpPr/>
      </dsp:nvSpPr>
      <dsp:spPr>
        <a:xfrm>
          <a:off x="0" y="1360313"/>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a:t>4.A</a:t>
          </a:r>
          <a:endParaRPr lang="en-US" sz="2100" kern="1200"/>
        </a:p>
      </dsp:txBody>
      <dsp:txXfrm>
        <a:off x="0" y="1360313"/>
        <a:ext cx="11155680" cy="453253"/>
      </dsp:txXfrm>
    </dsp:sp>
    <dsp:sp modelId="{1B235B0A-0930-4A35-862B-12B577AFD7BB}">
      <dsp:nvSpPr>
        <dsp:cNvPr id="0" name=""/>
        <dsp:cNvSpPr/>
      </dsp:nvSpPr>
      <dsp:spPr>
        <a:xfrm>
          <a:off x="0" y="1813567"/>
          <a:ext cx="11155680" cy="0"/>
        </a:xfrm>
        <a:prstGeom prst="line">
          <a:avLst/>
        </a:prstGeom>
        <a:solidFill>
          <a:schemeClr val="accent2">
            <a:hueOff val="-4608448"/>
            <a:satOff val="-9070"/>
            <a:lumOff val="5664"/>
            <a:alphaOff val="0"/>
          </a:schemeClr>
        </a:solidFill>
        <a:ln w="12700" cap="flat" cmpd="sng" algn="ctr">
          <a:solidFill>
            <a:schemeClr val="accent2">
              <a:hueOff val="-4608448"/>
              <a:satOff val="-9070"/>
              <a:lumOff val="56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2E5EA-2979-40A9-995F-7196A534EDF7}">
      <dsp:nvSpPr>
        <dsp:cNvPr id="0" name=""/>
        <dsp:cNvSpPr/>
      </dsp:nvSpPr>
      <dsp:spPr>
        <a:xfrm>
          <a:off x="0" y="1813567"/>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a:t>5.A</a:t>
          </a:r>
          <a:endParaRPr lang="en-US" sz="2100" kern="1200"/>
        </a:p>
      </dsp:txBody>
      <dsp:txXfrm>
        <a:off x="0" y="1813567"/>
        <a:ext cx="11155680" cy="453253"/>
      </dsp:txXfrm>
    </dsp:sp>
    <dsp:sp modelId="{A5EED53F-B99B-48B8-8724-AB5973A96B79}">
      <dsp:nvSpPr>
        <dsp:cNvPr id="0" name=""/>
        <dsp:cNvSpPr/>
      </dsp:nvSpPr>
      <dsp:spPr>
        <a:xfrm>
          <a:off x="0" y="2266820"/>
          <a:ext cx="11155680" cy="0"/>
        </a:xfrm>
        <a:prstGeom prst="line">
          <a:avLst/>
        </a:prstGeom>
        <a:solidFill>
          <a:schemeClr val="accent2">
            <a:hueOff val="-5760560"/>
            <a:satOff val="-11338"/>
            <a:lumOff val="7081"/>
            <a:alphaOff val="0"/>
          </a:schemeClr>
        </a:solidFill>
        <a:ln w="12700" cap="flat" cmpd="sng" algn="ctr">
          <a:solidFill>
            <a:schemeClr val="accent2">
              <a:hueOff val="-5760560"/>
              <a:satOff val="-11338"/>
              <a:lumOff val="7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98B33-509C-4786-8E9D-2584FB955B83}">
      <dsp:nvSpPr>
        <dsp:cNvPr id="0" name=""/>
        <dsp:cNvSpPr/>
      </dsp:nvSpPr>
      <dsp:spPr>
        <a:xfrm>
          <a:off x="0" y="2266820"/>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a:t>6.C,B</a:t>
          </a:r>
          <a:endParaRPr lang="en-US" sz="2100" kern="1200"/>
        </a:p>
      </dsp:txBody>
      <dsp:txXfrm>
        <a:off x="0" y="2266820"/>
        <a:ext cx="11155680" cy="453253"/>
      </dsp:txXfrm>
    </dsp:sp>
    <dsp:sp modelId="{CEF9DD25-46DD-447C-9C7D-C6CCABBB61AB}">
      <dsp:nvSpPr>
        <dsp:cNvPr id="0" name=""/>
        <dsp:cNvSpPr/>
      </dsp:nvSpPr>
      <dsp:spPr>
        <a:xfrm>
          <a:off x="0" y="2720073"/>
          <a:ext cx="11155680" cy="0"/>
        </a:xfrm>
        <a:prstGeom prst="line">
          <a:avLst/>
        </a:prstGeom>
        <a:solidFill>
          <a:schemeClr val="accent2">
            <a:hueOff val="-6912672"/>
            <a:satOff val="-13605"/>
            <a:lumOff val="8497"/>
            <a:alphaOff val="0"/>
          </a:schemeClr>
        </a:solidFill>
        <a:ln w="12700" cap="flat" cmpd="sng" algn="ctr">
          <a:solidFill>
            <a:schemeClr val="accent2">
              <a:hueOff val="-6912672"/>
              <a:satOff val="-13605"/>
              <a:lumOff val="8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FA0E0-833C-4157-B25A-331B3B5A737C}">
      <dsp:nvSpPr>
        <dsp:cNvPr id="0" name=""/>
        <dsp:cNvSpPr/>
      </dsp:nvSpPr>
      <dsp:spPr>
        <a:xfrm>
          <a:off x="0" y="2720073"/>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dirty="0" smtClean="0"/>
            <a:t>7.A</a:t>
          </a:r>
          <a:endParaRPr lang="en-US" sz="2100" kern="1200" dirty="0"/>
        </a:p>
      </dsp:txBody>
      <dsp:txXfrm>
        <a:off x="0" y="2720073"/>
        <a:ext cx="11155680" cy="453253"/>
      </dsp:txXfrm>
    </dsp:sp>
    <dsp:sp modelId="{CC9ED49F-AAB1-419E-8685-18709BEC3EA6}">
      <dsp:nvSpPr>
        <dsp:cNvPr id="0" name=""/>
        <dsp:cNvSpPr/>
      </dsp:nvSpPr>
      <dsp:spPr>
        <a:xfrm>
          <a:off x="0" y="3173327"/>
          <a:ext cx="11155680" cy="0"/>
        </a:xfrm>
        <a:prstGeom prst="line">
          <a:avLst/>
        </a:prstGeom>
        <a:solidFill>
          <a:schemeClr val="accent2">
            <a:hueOff val="-8064783"/>
            <a:satOff val="-15873"/>
            <a:lumOff val="9913"/>
            <a:alphaOff val="0"/>
          </a:schemeClr>
        </a:solidFill>
        <a:ln w="12700" cap="flat" cmpd="sng" algn="ctr">
          <a:solidFill>
            <a:schemeClr val="accent2">
              <a:hueOff val="-8064783"/>
              <a:satOff val="-15873"/>
              <a:lumOff val="99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6AF38-B274-4903-AAAE-765D52F2E13A}">
      <dsp:nvSpPr>
        <dsp:cNvPr id="0" name=""/>
        <dsp:cNvSpPr/>
      </dsp:nvSpPr>
      <dsp:spPr>
        <a:xfrm>
          <a:off x="0" y="3173327"/>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a:t>8.A</a:t>
          </a:r>
          <a:endParaRPr lang="en-US" sz="2100" kern="1200"/>
        </a:p>
      </dsp:txBody>
      <dsp:txXfrm>
        <a:off x="0" y="3173327"/>
        <a:ext cx="11155680" cy="453253"/>
      </dsp:txXfrm>
    </dsp:sp>
    <dsp:sp modelId="{3888D98A-9962-4B2D-BE32-3751DABD9951}">
      <dsp:nvSpPr>
        <dsp:cNvPr id="0" name=""/>
        <dsp:cNvSpPr/>
      </dsp:nvSpPr>
      <dsp:spPr>
        <a:xfrm>
          <a:off x="0" y="3626580"/>
          <a:ext cx="11155680" cy="0"/>
        </a:xfrm>
        <a:prstGeom prst="line">
          <a:avLst/>
        </a:prstGeom>
        <a:solidFill>
          <a:schemeClr val="accent2">
            <a:hueOff val="-9216896"/>
            <a:satOff val="-18140"/>
            <a:lumOff val="11329"/>
            <a:alphaOff val="0"/>
          </a:schemeClr>
        </a:solidFill>
        <a:ln w="12700" cap="flat" cmpd="sng" algn="ctr">
          <a:solidFill>
            <a:schemeClr val="accent2">
              <a:hueOff val="-9216896"/>
              <a:satOff val="-18140"/>
              <a:lumOff val="113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C9533-953C-4B60-9A68-E1D327788B74}">
      <dsp:nvSpPr>
        <dsp:cNvPr id="0" name=""/>
        <dsp:cNvSpPr/>
      </dsp:nvSpPr>
      <dsp:spPr>
        <a:xfrm>
          <a:off x="0" y="3626580"/>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a:t>9.C</a:t>
          </a:r>
          <a:endParaRPr lang="en-US" sz="2100" kern="1200"/>
        </a:p>
      </dsp:txBody>
      <dsp:txXfrm>
        <a:off x="0" y="3626580"/>
        <a:ext cx="11155680" cy="453253"/>
      </dsp:txXfrm>
    </dsp:sp>
    <dsp:sp modelId="{44AD9920-55EA-47BA-8BBC-E0FE9AAE2CEF}">
      <dsp:nvSpPr>
        <dsp:cNvPr id="0" name=""/>
        <dsp:cNvSpPr/>
      </dsp:nvSpPr>
      <dsp:spPr>
        <a:xfrm>
          <a:off x="0" y="4079834"/>
          <a:ext cx="11155680" cy="0"/>
        </a:xfrm>
        <a:prstGeom prst="line">
          <a:avLst/>
        </a:prstGeom>
        <a:solidFill>
          <a:schemeClr val="accent2">
            <a:hueOff val="-10369007"/>
            <a:satOff val="-20408"/>
            <a:lumOff val="12745"/>
            <a:alphaOff val="0"/>
          </a:schemeClr>
        </a:solidFill>
        <a:ln w="12700" cap="flat" cmpd="sng" algn="ctr">
          <a:solidFill>
            <a:schemeClr val="accent2">
              <a:hueOff val="-10369007"/>
              <a:satOff val="-20408"/>
              <a:lumOff val="1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FC2AE-8439-45F0-91E2-671F8F30BD3D}">
      <dsp:nvSpPr>
        <dsp:cNvPr id="0" name=""/>
        <dsp:cNvSpPr/>
      </dsp:nvSpPr>
      <dsp:spPr>
        <a:xfrm>
          <a:off x="0" y="4079834"/>
          <a:ext cx="11155680" cy="45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lt-LT" sz="2100" kern="1200"/>
            <a:t>10.B</a:t>
          </a:r>
          <a:endParaRPr lang="en-US" sz="2100" kern="1200"/>
        </a:p>
      </dsp:txBody>
      <dsp:txXfrm>
        <a:off x="0" y="4079834"/>
        <a:ext cx="11155680" cy="4532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4D319-BEEA-4EF0-ABCC-AC4D05EEE9FE}">
      <dsp:nvSpPr>
        <dsp:cNvPr id="0" name=""/>
        <dsp:cNvSpPr/>
      </dsp:nvSpPr>
      <dsp:spPr>
        <a:xfrm>
          <a:off x="666089" y="71320"/>
          <a:ext cx="2024437" cy="2024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0D709-B343-44B1-BE1E-2130B4E022E2}">
      <dsp:nvSpPr>
        <dsp:cNvPr id="0" name=""/>
        <dsp:cNvSpPr/>
      </dsp:nvSpPr>
      <dsp:spPr>
        <a:xfrm>
          <a:off x="1097527" y="502758"/>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D6BFF-A0F1-46E7-AB18-7AAF87FB17AC}">
      <dsp:nvSpPr>
        <dsp:cNvPr id="0" name=""/>
        <dsp:cNvSpPr/>
      </dsp:nvSpPr>
      <dsp:spPr>
        <a:xfrm>
          <a:off x="18933" y="2726321"/>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778000">
            <a:lnSpc>
              <a:spcPct val="90000"/>
            </a:lnSpc>
            <a:spcBef>
              <a:spcPct val="0"/>
            </a:spcBef>
            <a:spcAft>
              <a:spcPct val="35000"/>
            </a:spcAft>
            <a:defRPr cap="all"/>
          </a:pPr>
          <a:endParaRPr lang="en-US" sz="4000" kern="1200" dirty="0"/>
        </a:p>
      </dsp:txBody>
      <dsp:txXfrm>
        <a:off x="18933" y="2726321"/>
        <a:ext cx="3318750" cy="720000"/>
      </dsp:txXfrm>
    </dsp:sp>
    <dsp:sp modelId="{B831B0C8-5357-4F0A-8D10-9FF351BA83C6}">
      <dsp:nvSpPr>
        <dsp:cNvPr id="0" name=""/>
        <dsp:cNvSpPr/>
      </dsp:nvSpPr>
      <dsp:spPr>
        <a:xfrm>
          <a:off x="4565621" y="71320"/>
          <a:ext cx="2024437" cy="2024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C46A0-28A9-4D7A-8B31-F95444B59680}">
      <dsp:nvSpPr>
        <dsp:cNvPr id="0" name=""/>
        <dsp:cNvSpPr/>
      </dsp:nvSpPr>
      <dsp:spPr>
        <a:xfrm>
          <a:off x="4997058" y="502758"/>
          <a:ext cx="1161562" cy="11615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020025-1C9B-4AC8-BEF2-0C83F7BAA823}">
      <dsp:nvSpPr>
        <dsp:cNvPr id="0" name=""/>
        <dsp:cNvSpPr/>
      </dsp:nvSpPr>
      <dsp:spPr>
        <a:xfrm>
          <a:off x="3918465" y="2726321"/>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778000">
            <a:lnSpc>
              <a:spcPct val="90000"/>
            </a:lnSpc>
            <a:spcBef>
              <a:spcPct val="0"/>
            </a:spcBef>
            <a:spcAft>
              <a:spcPct val="35000"/>
            </a:spcAft>
            <a:defRPr cap="all"/>
          </a:pPr>
          <a:endParaRPr lang="en-US" sz="4000" kern="1200" dirty="0"/>
        </a:p>
      </dsp:txBody>
      <dsp:txXfrm>
        <a:off x="3918465" y="2726321"/>
        <a:ext cx="3318750" cy="720000"/>
      </dsp:txXfrm>
    </dsp:sp>
    <dsp:sp modelId="{57778F9E-5935-4C95-95A4-2564262D500B}">
      <dsp:nvSpPr>
        <dsp:cNvPr id="0" name=""/>
        <dsp:cNvSpPr/>
      </dsp:nvSpPr>
      <dsp:spPr>
        <a:xfrm>
          <a:off x="8465152" y="71320"/>
          <a:ext cx="2024437" cy="2024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62175-9733-48E6-B928-3441C6D4FD1C}">
      <dsp:nvSpPr>
        <dsp:cNvPr id="0" name=""/>
        <dsp:cNvSpPr/>
      </dsp:nvSpPr>
      <dsp:spPr>
        <a:xfrm>
          <a:off x="8896590" y="502758"/>
          <a:ext cx="1161562" cy="11615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B002CF-EC3D-43F3-A177-8331ED326B47}">
      <dsp:nvSpPr>
        <dsp:cNvPr id="0" name=""/>
        <dsp:cNvSpPr/>
      </dsp:nvSpPr>
      <dsp:spPr>
        <a:xfrm>
          <a:off x="7817996" y="2726321"/>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778000">
            <a:lnSpc>
              <a:spcPct val="90000"/>
            </a:lnSpc>
            <a:spcBef>
              <a:spcPct val="0"/>
            </a:spcBef>
            <a:spcAft>
              <a:spcPct val="35000"/>
            </a:spcAft>
            <a:defRPr cap="all"/>
          </a:pPr>
          <a:endParaRPr lang="en-US" sz="4000" kern="1200" dirty="0"/>
        </a:p>
      </dsp:txBody>
      <dsp:txXfrm>
        <a:off x="7817996" y="2726321"/>
        <a:ext cx="3318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5/3/2023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57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5/3/2023</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15961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5/3/2023</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707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716047F-8EC9-4FE7-BF9B-11C5339B5739}"/>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518D7B87-9210-4226-9EC0-9975437F2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076014D0-97A2-4BB0-A920-7FD674CDE9CA}"/>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5" name="Poraštės vietos rezervavimo ženklas 4">
            <a:extLst>
              <a:ext uri="{FF2B5EF4-FFF2-40B4-BE49-F238E27FC236}">
                <a16:creationId xmlns:a16="http://schemas.microsoft.com/office/drawing/2014/main" id="{5CD1F739-EBCE-4934-B4C3-593A83DFCFA2}"/>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3435E5A1-6BD1-4E00-AB2C-087780A12F2D}"/>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29737373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504A07C-9591-4BD3-88F2-D64426114203}"/>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E031BD5C-D58C-4215-ADBB-E553E79B760B}"/>
              </a:ext>
            </a:extLst>
          </p:cNvPr>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36D1F6C8-4D8C-4118-ACF4-A295B7E4357E}"/>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5" name="Poraštės vietos rezervavimo ženklas 4">
            <a:extLst>
              <a:ext uri="{FF2B5EF4-FFF2-40B4-BE49-F238E27FC236}">
                <a16:creationId xmlns:a16="http://schemas.microsoft.com/office/drawing/2014/main" id="{CB462F10-47F1-46E5-9860-5BA4BBB20ACD}"/>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BAC3BD47-8352-4C69-958B-595B2C49C17C}"/>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36171456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EF45BB5-845E-4DD4-A64D-01B86D3125AC}"/>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144A0B3E-9C24-4F22-B403-61F8AFD86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Redaguokite šablono teksto stilius</a:t>
            </a:r>
          </a:p>
        </p:txBody>
      </p:sp>
      <p:sp>
        <p:nvSpPr>
          <p:cNvPr id="4" name="Datos vietos rezervavimo ženklas 3">
            <a:extLst>
              <a:ext uri="{FF2B5EF4-FFF2-40B4-BE49-F238E27FC236}">
                <a16:creationId xmlns:a16="http://schemas.microsoft.com/office/drawing/2014/main" id="{3C695340-B492-4156-BEAA-2232A764BA48}"/>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5" name="Poraštės vietos rezervavimo ženklas 4">
            <a:extLst>
              <a:ext uri="{FF2B5EF4-FFF2-40B4-BE49-F238E27FC236}">
                <a16:creationId xmlns:a16="http://schemas.microsoft.com/office/drawing/2014/main" id="{83F1A8DC-9211-4222-9B31-B3ED0618D94D}"/>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A6E26ADE-5323-40FF-9608-AEEAFAE5D670}"/>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31364586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2A49C1-7683-4E29-8979-16D73E607DBF}"/>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19B335A9-20E2-4E16-857E-024A25688F5F}"/>
              </a:ext>
            </a:extLst>
          </p:cNvPr>
          <p:cNvSpPr>
            <a:spLocks noGrp="1"/>
          </p:cNvSpPr>
          <p:nvPr>
            <p:ph sz="half" idx="1"/>
          </p:nvPr>
        </p:nvSpPr>
        <p:spPr>
          <a:xfrm>
            <a:off x="838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57325BA6-9110-4A59-8F66-BB7B1F4F2751}"/>
              </a:ext>
            </a:extLst>
          </p:cNvPr>
          <p:cNvSpPr>
            <a:spLocks noGrp="1"/>
          </p:cNvSpPr>
          <p:nvPr>
            <p:ph sz="half" idx="2"/>
          </p:nvPr>
        </p:nvSpPr>
        <p:spPr>
          <a:xfrm>
            <a:off x="6172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E0FEC60E-815C-4E7D-9868-37A7CE21049B}"/>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6" name="Poraštės vietos rezervavimo ženklas 5">
            <a:extLst>
              <a:ext uri="{FF2B5EF4-FFF2-40B4-BE49-F238E27FC236}">
                <a16:creationId xmlns:a16="http://schemas.microsoft.com/office/drawing/2014/main" id="{3302203D-B884-4F37-8DD8-9B4C85C41C29}"/>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90F7E3A9-00F2-439C-B908-12CBC14D7F64}"/>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42492974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5B6D8CC-829C-41A3-9349-89EF553D25B8}"/>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979DB640-E4BB-40D1-A7AD-75F53B552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Turinio vietos rezervavimo ženklas 3">
            <a:extLst>
              <a:ext uri="{FF2B5EF4-FFF2-40B4-BE49-F238E27FC236}">
                <a16:creationId xmlns:a16="http://schemas.microsoft.com/office/drawing/2014/main" id="{9B54E660-94D8-43D3-A51C-FF245A87291D}"/>
              </a:ext>
            </a:extLst>
          </p:cNvPr>
          <p:cNvSpPr>
            <a:spLocks noGrp="1"/>
          </p:cNvSpPr>
          <p:nvPr>
            <p:ph sz="half" idx="2"/>
          </p:nvPr>
        </p:nvSpPr>
        <p:spPr>
          <a:xfrm>
            <a:off x="839788" y="2505075"/>
            <a:ext cx="5157787"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3B994FE1-FC17-4397-AA99-730FF8B4AF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Turinio vietos rezervavimo ženklas 5">
            <a:extLst>
              <a:ext uri="{FF2B5EF4-FFF2-40B4-BE49-F238E27FC236}">
                <a16:creationId xmlns:a16="http://schemas.microsoft.com/office/drawing/2014/main" id="{7580A87A-8307-464D-AFDF-FDAEF5BD1B84}"/>
              </a:ext>
            </a:extLst>
          </p:cNvPr>
          <p:cNvSpPr>
            <a:spLocks noGrp="1"/>
          </p:cNvSpPr>
          <p:nvPr>
            <p:ph sz="quarter" idx="4"/>
          </p:nvPr>
        </p:nvSpPr>
        <p:spPr>
          <a:xfrm>
            <a:off x="6172200" y="2505075"/>
            <a:ext cx="5183188"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44EFFEE6-E545-439B-8BB2-8827DA942197}"/>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8" name="Poraštės vietos rezervavimo ženklas 7">
            <a:extLst>
              <a:ext uri="{FF2B5EF4-FFF2-40B4-BE49-F238E27FC236}">
                <a16:creationId xmlns:a16="http://schemas.microsoft.com/office/drawing/2014/main" id="{06F79AC3-C216-4C2A-A54A-B98D14EA2EF6}"/>
              </a:ext>
            </a:extLst>
          </p:cNvPr>
          <p:cNvSpPr>
            <a:spLocks noGrp="1"/>
          </p:cNvSpPr>
          <p:nvPr>
            <p:ph type="ftr" sz="quarter" idx="11"/>
          </p:nvPr>
        </p:nvSpPr>
        <p:spPr/>
        <p:txBody>
          <a:bodyPr/>
          <a:lstStyle/>
          <a:p>
            <a:endParaRPr lang="en-US"/>
          </a:p>
        </p:txBody>
      </p:sp>
      <p:sp>
        <p:nvSpPr>
          <p:cNvPr id="9" name="Skaidrės numerio vietos rezervavimo ženklas 8">
            <a:extLst>
              <a:ext uri="{FF2B5EF4-FFF2-40B4-BE49-F238E27FC236}">
                <a16:creationId xmlns:a16="http://schemas.microsoft.com/office/drawing/2014/main" id="{EF44EC3D-DE54-4046-8FF2-F74651BDA426}"/>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187794773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9E6A65-A5AA-4EBB-B3C6-472A04C386E1}"/>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92893830-B44D-4BFE-9868-E3CD0C97FC3D}"/>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4" name="Poraštės vietos rezervavimo ženklas 3">
            <a:extLst>
              <a:ext uri="{FF2B5EF4-FFF2-40B4-BE49-F238E27FC236}">
                <a16:creationId xmlns:a16="http://schemas.microsoft.com/office/drawing/2014/main" id="{0CABA1AB-16F7-4556-89EC-8C1C45F89EFB}"/>
              </a:ext>
            </a:extLst>
          </p:cNvPr>
          <p:cNvSpPr>
            <a:spLocks noGrp="1"/>
          </p:cNvSpPr>
          <p:nvPr>
            <p:ph type="ftr" sz="quarter" idx="11"/>
          </p:nvPr>
        </p:nvSpPr>
        <p:spPr/>
        <p:txBody>
          <a:bodyPr/>
          <a:lstStyle/>
          <a:p>
            <a:endParaRPr lang="en-US"/>
          </a:p>
        </p:txBody>
      </p:sp>
      <p:sp>
        <p:nvSpPr>
          <p:cNvPr id="5" name="Skaidrės numerio vietos rezervavimo ženklas 4">
            <a:extLst>
              <a:ext uri="{FF2B5EF4-FFF2-40B4-BE49-F238E27FC236}">
                <a16:creationId xmlns:a16="http://schemas.microsoft.com/office/drawing/2014/main" id="{DA47DC56-40FB-4C74-9E6D-6B84CDB5A297}"/>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42455755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28883A82-8454-4063-AF19-A54AF6622951}"/>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3" name="Poraštės vietos rezervavimo ženklas 2">
            <a:extLst>
              <a:ext uri="{FF2B5EF4-FFF2-40B4-BE49-F238E27FC236}">
                <a16:creationId xmlns:a16="http://schemas.microsoft.com/office/drawing/2014/main" id="{B5AF3635-0C86-4A8C-8380-52A13D6368F3}"/>
              </a:ext>
            </a:extLst>
          </p:cNvPr>
          <p:cNvSpPr>
            <a:spLocks noGrp="1"/>
          </p:cNvSpPr>
          <p:nvPr>
            <p:ph type="ftr" sz="quarter" idx="1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D654E693-4D91-4D27-B096-273DD9892FEA}"/>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426783254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66578A0-DE75-4BC0-9E5F-617AD770D5A7}"/>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08E1D26D-AA73-4208-A547-2AA932B41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D952688D-9F1E-4841-BD50-80B5B301B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id="{B884E890-EC5A-4364-99E8-C153D6171A50}"/>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6" name="Poraštės vietos rezervavimo ženklas 5">
            <a:extLst>
              <a:ext uri="{FF2B5EF4-FFF2-40B4-BE49-F238E27FC236}">
                <a16:creationId xmlns:a16="http://schemas.microsoft.com/office/drawing/2014/main" id="{1B49836F-FB74-4174-B45E-55100F5C91E5}"/>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B8F8CA1A-7B0F-4839-A642-AB5AE402B6D9}"/>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13592375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5/3/2023</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569303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C623104-1549-4D41-9AD9-32624F451DEF}"/>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721C0836-B30C-4597-BDE3-D7290E228D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7CAFBA61-238C-4B59-B83B-972F1B454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Redaguokite šablono teksto stilius</a:t>
            </a:r>
          </a:p>
        </p:txBody>
      </p:sp>
      <p:sp>
        <p:nvSpPr>
          <p:cNvPr id="5" name="Datos vietos rezervavimo ženklas 4">
            <a:extLst>
              <a:ext uri="{FF2B5EF4-FFF2-40B4-BE49-F238E27FC236}">
                <a16:creationId xmlns:a16="http://schemas.microsoft.com/office/drawing/2014/main" id="{307537BE-4E55-4FE8-AAB0-CF7B9649672F}"/>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6" name="Poraštės vietos rezervavimo ženklas 5">
            <a:extLst>
              <a:ext uri="{FF2B5EF4-FFF2-40B4-BE49-F238E27FC236}">
                <a16:creationId xmlns:a16="http://schemas.microsoft.com/office/drawing/2014/main" id="{D27D580E-1E9B-4FB7-8AF9-178662262900}"/>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9BAE504E-2005-4FF9-8B81-50809FA87187}"/>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254980840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9082114-60C2-4D6A-A3C3-3B8B60D64111}"/>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0689FE6B-D4EE-4E6A-A33A-7CB7E1EBAB77}"/>
              </a:ext>
            </a:extLst>
          </p:cNvPr>
          <p:cNvSpPr>
            <a:spLocks noGrp="1"/>
          </p:cNvSpPr>
          <p:nvPr>
            <p:ph type="body" orient="vert" idx="1"/>
          </p:nvPr>
        </p:nvSpPr>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597611FD-CE80-4075-804D-67C8B88DB67C}"/>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5" name="Poraštės vietos rezervavimo ženklas 4">
            <a:extLst>
              <a:ext uri="{FF2B5EF4-FFF2-40B4-BE49-F238E27FC236}">
                <a16:creationId xmlns:a16="http://schemas.microsoft.com/office/drawing/2014/main" id="{5BA94059-54BB-4AF3-84FC-F87BEFA2041A}"/>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F6D4F106-3DB8-4E38-8945-F9B5F3CC9B78}"/>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306471759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2D12BCF5-DA39-40C5-A77B-EBCFB555B8EC}"/>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86A4806F-8637-44DD-A5C6-8A1A117B5DC9}"/>
              </a:ext>
            </a:extLst>
          </p:cNvPr>
          <p:cNvSpPr>
            <a:spLocks noGrp="1"/>
          </p:cNvSpPr>
          <p:nvPr>
            <p:ph type="body" orient="vert" idx="1"/>
          </p:nvPr>
        </p:nvSpPr>
        <p:spPr>
          <a:xfrm>
            <a:off x="838200" y="365125"/>
            <a:ext cx="7734300" cy="5811838"/>
          </a:xfrm>
        </p:spPr>
        <p:txBody>
          <a:bodyPr vert="eaVe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5CA82C8-3CE9-4951-9775-6D68419AEA94}"/>
              </a:ext>
            </a:extLst>
          </p:cNvPr>
          <p:cNvSpPr>
            <a:spLocks noGrp="1"/>
          </p:cNvSpPr>
          <p:nvPr>
            <p:ph type="dt" sz="half" idx="10"/>
          </p:nvPr>
        </p:nvSpPr>
        <p:spPr/>
        <p:txBody>
          <a:bodyPr/>
          <a:lstStyle/>
          <a:p>
            <a:fld id="{734BCCD4-CEB1-405B-A443-DD9CBCBEA552}" type="datetime1">
              <a:rPr lang="en-US" smtClean="0"/>
              <a:t>5/3/2023</a:t>
            </a:fld>
            <a:endParaRPr lang="en-US"/>
          </a:p>
        </p:txBody>
      </p:sp>
      <p:sp>
        <p:nvSpPr>
          <p:cNvPr id="5" name="Poraštės vietos rezervavimo ženklas 4">
            <a:extLst>
              <a:ext uri="{FF2B5EF4-FFF2-40B4-BE49-F238E27FC236}">
                <a16:creationId xmlns:a16="http://schemas.microsoft.com/office/drawing/2014/main" id="{83505575-6ACF-41F8-AC62-588D6B4DD431}"/>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4E5D6831-4DB2-4CF2-ADBE-1984A8B9F39F}"/>
              </a:ext>
            </a:extLst>
          </p:cNvPr>
          <p:cNvSpPr>
            <a:spLocks noGrp="1"/>
          </p:cNvSpPr>
          <p:nvPr>
            <p:ph type="sldNum" sz="quarter" idx="12"/>
          </p:nvPr>
        </p:nvSpPr>
        <p:spPr/>
        <p:txBody>
          <a:bodyPr/>
          <a:lstStyle/>
          <a:p>
            <a:fld id="{DFDF98CC-160E-494C-8C3C-8CDC5FA257DE}" type="slidenum">
              <a:rPr lang="en-US" smtClean="0"/>
              <a:pPr/>
              <a:t>‹#›</a:t>
            </a:fld>
            <a:endParaRPr lang="en-US"/>
          </a:p>
        </p:txBody>
      </p:sp>
    </p:spTree>
    <p:extLst>
      <p:ext uri="{BB962C8B-B14F-4D97-AF65-F5344CB8AC3E}">
        <p14:creationId xmlns:p14="http://schemas.microsoft.com/office/powerpoint/2010/main" val="10364592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5/3/2023</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9039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5/3/2023</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79654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5/3/2023</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747991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5/3/2023</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5866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5/3/2023</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38583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5/3/2023</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7602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5/3/2023</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70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5/3/2023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084940"/>
      </p:ext>
    </p:extLst>
  </p:cSld>
  <p:clrMap bg1="lt1" tx1="dk1" bg2="lt2" tx2="dk2" accent1="accent1" accent2="accent2" accent3="accent3" accent4="accent4" accent5="accent5" accent6="accent6" hlink="hlink" folHlink="folHlink"/>
  <p:sldLayoutIdLst>
    <p:sldLayoutId id="2147483912" r:id="rId1"/>
    <p:sldLayoutId id="2147483911" r:id="rId2"/>
    <p:sldLayoutId id="2147483910" r:id="rId3"/>
    <p:sldLayoutId id="2147483909" r:id="rId4"/>
    <p:sldLayoutId id="2147483908" r:id="rId5"/>
    <p:sldLayoutId id="2147483907" r:id="rId6"/>
    <p:sldLayoutId id="2147483906" r:id="rId7"/>
    <p:sldLayoutId id="2147483905" r:id="rId8"/>
    <p:sldLayoutId id="2147483904" r:id="rId9"/>
    <p:sldLayoutId id="2147483903" r:id="rId10"/>
    <p:sldLayoutId id="2147483902"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27FF7B27-8DD4-44F7-BBD6-7D739D47B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31681EFD-AEF5-4E68-AAAE-E7E5456B2F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4C6EE16-FE08-423E-B036-B890069DF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BCCD4-CEB1-405B-A443-DD9CBCBEA552}" type="datetime1">
              <a:rPr lang="en-US" smtClean="0"/>
              <a:t>5/3/2023</a:t>
            </a:fld>
            <a:endParaRPr lang="en-US"/>
          </a:p>
        </p:txBody>
      </p:sp>
      <p:sp>
        <p:nvSpPr>
          <p:cNvPr id="5" name="Poraštės vietos rezervavimo ženklas 4">
            <a:extLst>
              <a:ext uri="{FF2B5EF4-FFF2-40B4-BE49-F238E27FC236}">
                <a16:creationId xmlns:a16="http://schemas.microsoft.com/office/drawing/2014/main" id="{780B7830-9158-493F-8A51-DA14C1B6B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a:extLst>
              <a:ext uri="{FF2B5EF4-FFF2-40B4-BE49-F238E27FC236}">
                <a16:creationId xmlns:a16="http://schemas.microsoft.com/office/drawing/2014/main" id="{2033A649-62A8-4459-9385-7C2E68D4F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F98CC-160E-494C-8C3C-8CDC5FA257DE}" type="slidenum">
              <a:rPr lang="en-US" smtClean="0"/>
              <a:pPr/>
              <a:t>‹#›</a:t>
            </a:fld>
            <a:endParaRPr lang="en-US"/>
          </a:p>
        </p:txBody>
      </p:sp>
    </p:spTree>
    <p:extLst>
      <p:ext uri="{BB962C8B-B14F-4D97-AF65-F5344CB8AC3E}">
        <p14:creationId xmlns:p14="http://schemas.microsoft.com/office/powerpoint/2010/main" val="163582627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E20BB609-EF92-42DB-836C-0699A590B5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8BEC44CD-E290-4D60-A056-5BA05B182A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 descr="A colourful light bulb with business icons">
            <a:extLst>
              <a:ext uri="{FF2B5EF4-FFF2-40B4-BE49-F238E27FC236}">
                <a16:creationId xmlns:a16="http://schemas.microsoft.com/office/drawing/2014/main" id="{99D43B23-C0CB-B440-0C49-C46669B56450}"/>
              </a:ext>
            </a:extLst>
          </p:cNvPr>
          <p:cNvPicPr>
            <a:picLocks noChangeAspect="1"/>
          </p:cNvPicPr>
          <p:nvPr/>
        </p:nvPicPr>
        <p:blipFill rotWithShape="1">
          <a:blip r:embed="rId2">
            <a:alphaModFix amt="40000"/>
          </a:blip>
          <a:srcRect t="12224" b="7419"/>
          <a:stretch/>
        </p:blipFill>
        <p:spPr>
          <a:xfrm>
            <a:off x="-1" y="-4"/>
            <a:ext cx="12192001" cy="6858001"/>
          </a:xfrm>
          <a:prstGeom prst="rect">
            <a:avLst/>
          </a:prstGeom>
        </p:spPr>
      </p:pic>
      <p:sp>
        <p:nvSpPr>
          <p:cNvPr id="2" name="Antraštė 1"/>
          <p:cNvSpPr>
            <a:spLocks noGrp="1"/>
          </p:cNvSpPr>
          <p:nvPr>
            <p:ph type="ctrTitle"/>
          </p:nvPr>
        </p:nvSpPr>
        <p:spPr>
          <a:xfrm>
            <a:off x="517870" y="978408"/>
            <a:ext cx="5119504" cy="2334248"/>
          </a:xfrm>
        </p:spPr>
        <p:txBody>
          <a:bodyPr anchor="t">
            <a:normAutofit/>
          </a:bodyPr>
          <a:lstStyle/>
          <a:p>
            <a:pPr>
              <a:lnSpc>
                <a:spcPct val="90000"/>
              </a:lnSpc>
            </a:pPr>
            <a:r>
              <a:rPr lang="lt-LT">
                <a:solidFill>
                  <a:srgbClr val="FFFFFF"/>
                </a:solidFill>
                <a:latin typeface="Times New Roman"/>
                <a:cs typeface="Times New Roman"/>
              </a:rPr>
              <a:t>Laidininko varžos apskaičiavimas</a:t>
            </a:r>
          </a:p>
        </p:txBody>
      </p:sp>
      <p:sp>
        <p:nvSpPr>
          <p:cNvPr id="6" name="Antrinis pavadinimas 5">
            <a:extLst>
              <a:ext uri="{FF2B5EF4-FFF2-40B4-BE49-F238E27FC236}">
                <a16:creationId xmlns:a16="http://schemas.microsoft.com/office/drawing/2014/main" id="{E0B4E018-E3DD-C34F-1EDF-E53826700A62}"/>
              </a:ext>
            </a:extLst>
          </p:cNvPr>
          <p:cNvSpPr>
            <a:spLocks noGrp="1"/>
          </p:cNvSpPr>
          <p:nvPr>
            <p:ph type="subTitle" idx="1"/>
          </p:nvPr>
        </p:nvSpPr>
        <p:spPr>
          <a:xfrm>
            <a:off x="6677349" y="4679883"/>
            <a:ext cx="5015803" cy="1528996"/>
          </a:xfrm>
        </p:spPr>
        <p:txBody>
          <a:bodyPr vert="horz" lIns="91440" tIns="45720" rIns="91440" bIns="45720" rtlCol="0" anchor="b">
            <a:normAutofit fontScale="85000" lnSpcReduction="20000"/>
          </a:bodyPr>
          <a:lstStyle/>
          <a:p>
            <a:pPr>
              <a:lnSpc>
                <a:spcPct val="90000"/>
              </a:lnSpc>
              <a:spcAft>
                <a:spcPts val="600"/>
              </a:spcAft>
            </a:pPr>
            <a:r>
              <a:rPr lang="lt-LT" dirty="0">
                <a:solidFill>
                  <a:srgbClr val="FFFFFF"/>
                </a:solidFill>
              </a:rPr>
              <a:t>P</a:t>
            </a:r>
            <a:r>
              <a:rPr lang="lt-LT" dirty="0">
                <a:solidFill>
                  <a:srgbClr val="FFFFFF"/>
                </a:solidFill>
                <a:latin typeface="Times New Roman"/>
                <a:cs typeface="Times New Roman"/>
              </a:rPr>
              <a:t>rienų r. Balbieriškio pagrindinė mokykla</a:t>
            </a:r>
          </a:p>
          <a:p>
            <a:pPr>
              <a:lnSpc>
                <a:spcPct val="90000"/>
              </a:lnSpc>
              <a:spcAft>
                <a:spcPts val="600"/>
              </a:spcAft>
            </a:pPr>
            <a:r>
              <a:rPr lang="lt-LT" dirty="0">
                <a:solidFill>
                  <a:srgbClr val="FFFFFF"/>
                </a:solidFill>
                <a:latin typeface="Times New Roman"/>
                <a:cs typeface="Times New Roman"/>
              </a:rPr>
              <a:t>Parengė: 9 klasės mokinė Eglė Lukoševičiūtė</a:t>
            </a:r>
          </a:p>
          <a:p>
            <a:pPr>
              <a:lnSpc>
                <a:spcPct val="90000"/>
              </a:lnSpc>
              <a:spcAft>
                <a:spcPts val="600"/>
              </a:spcAft>
            </a:pPr>
            <a:r>
              <a:rPr lang="lt-LT" dirty="0">
                <a:solidFill>
                  <a:srgbClr val="FFFFFF"/>
                </a:solidFill>
                <a:latin typeface="Times New Roman"/>
                <a:cs typeface="Times New Roman"/>
              </a:rPr>
              <a:t>Mokytoja: Evelina Džervienė</a:t>
            </a:r>
          </a:p>
          <a:p>
            <a:pPr>
              <a:lnSpc>
                <a:spcPct val="90000"/>
              </a:lnSpc>
              <a:spcAft>
                <a:spcPts val="600"/>
              </a:spcAft>
            </a:pPr>
            <a:r>
              <a:rPr lang="lt-LT" dirty="0">
                <a:solidFill>
                  <a:srgbClr val="FFFFFF"/>
                </a:solidFill>
                <a:latin typeface="Times New Roman"/>
                <a:cs typeface="Times New Roman"/>
              </a:rPr>
              <a:t>2023 m.</a:t>
            </a:r>
          </a:p>
        </p:txBody>
      </p:sp>
      <p:sp>
        <p:nvSpPr>
          <p:cNvPr id="105" name="Rectangle 104">
            <a:extLst>
              <a:ext uri="{FF2B5EF4-FFF2-40B4-BE49-F238E27FC236}">
                <a16:creationId xmlns:a16="http://schemas.microsoft.com/office/drawing/2014/main" id="{B2C335F7-F61C-4EB4-80F2-4B1438FE66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1189494-2B67-46D2-93D6-A122A09BF6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363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4C0330F-1D4F-4552-B799-615DD237B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C084C-2967-474A-B5F9-270F1FB436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A5366623-7950-F5B3-1A43-7BC6EFFE3722}"/>
              </a:ext>
            </a:extLst>
          </p:cNvPr>
          <p:cNvSpPr>
            <a:spLocks noGrp="1"/>
          </p:cNvSpPr>
          <p:nvPr>
            <p:ph type="title"/>
          </p:nvPr>
        </p:nvSpPr>
        <p:spPr>
          <a:xfrm>
            <a:off x="530160" y="656612"/>
            <a:ext cx="5021183" cy="1934172"/>
          </a:xfrm>
        </p:spPr>
        <p:txBody>
          <a:bodyPr>
            <a:normAutofit/>
          </a:bodyPr>
          <a:lstStyle/>
          <a:p>
            <a:pPr>
              <a:lnSpc>
                <a:spcPct val="90000"/>
              </a:lnSpc>
            </a:pPr>
            <a:r>
              <a:rPr lang="lt-LT" sz="4600" dirty="0" err="1">
                <a:latin typeface="Times New Roman"/>
                <a:cs typeface="Times New Roman"/>
              </a:rPr>
              <a:t>Georgas</a:t>
            </a:r>
            <a:r>
              <a:rPr lang="lt-LT" sz="4600" dirty="0">
                <a:latin typeface="Times New Roman"/>
                <a:cs typeface="Times New Roman"/>
              </a:rPr>
              <a:t> Simonas omas (1789 - 1854)</a:t>
            </a:r>
            <a:r>
              <a:rPr lang="lt-LT" sz="4600" dirty="0"/>
              <a:t> </a:t>
            </a:r>
          </a:p>
        </p:txBody>
      </p:sp>
      <p:sp>
        <p:nvSpPr>
          <p:cNvPr id="19" name="Rectangle 18">
            <a:extLst>
              <a:ext uri="{FF2B5EF4-FFF2-40B4-BE49-F238E27FC236}">
                <a16:creationId xmlns:a16="http://schemas.microsoft.com/office/drawing/2014/main" id="{92BE0106-0C20-465B-A1BE-0BAC2737B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07A79E9D-F174-1EA9-A2BD-02B748435DE9}"/>
              </a:ext>
            </a:extLst>
          </p:cNvPr>
          <p:cNvSpPr>
            <a:spLocks noGrp="1"/>
          </p:cNvSpPr>
          <p:nvPr>
            <p:ph idx="1"/>
          </p:nvPr>
        </p:nvSpPr>
        <p:spPr>
          <a:xfrm>
            <a:off x="284354" y="2115602"/>
            <a:ext cx="5805505" cy="3655391"/>
          </a:xfrm>
        </p:spPr>
        <p:txBody>
          <a:bodyPr vert="horz" lIns="91440" tIns="45720" rIns="91440" bIns="45720" rtlCol="0" anchor="t">
            <a:noAutofit/>
          </a:bodyPr>
          <a:lstStyle/>
          <a:p>
            <a:pPr>
              <a:lnSpc>
                <a:spcPct val="100000"/>
              </a:lnSpc>
            </a:pPr>
            <a:r>
              <a:rPr lang="lt-LT" sz="1800">
                <a:latin typeface="Times New Roman"/>
                <a:cs typeface="Times New Roman"/>
              </a:rPr>
              <a:t>Vokiečių kilmės fizikas ir matematikas, turėjęs labai svarbų vaidmenį plėtojant fiziką, ypač srityje, susijusioje su elektrodinamika. Šiai šakai priklausė įstatymas, pavadintas jo vardu (</a:t>
            </a:r>
            <a:r>
              <a:rPr lang="lt-LT" sz="1800" err="1">
                <a:latin typeface="Times New Roman"/>
                <a:cs typeface="Times New Roman"/>
              </a:rPr>
              <a:t>Ohmo</a:t>
            </a:r>
            <a:r>
              <a:rPr lang="lt-LT" sz="1800">
                <a:latin typeface="Times New Roman"/>
                <a:cs typeface="Times New Roman"/>
              </a:rPr>
              <a:t> įstatymas).Sukimo balansas turi jo vardą, nes jis naudojamas elektrostatiniams lygiams matuoti. Ji taip pat yra atsakinga už akustinę varžą, kuri taip pat žinoma kaip </a:t>
            </a:r>
            <a:r>
              <a:rPr lang="lt-LT" sz="1800" err="1">
                <a:latin typeface="Times New Roman"/>
                <a:cs typeface="Times New Roman"/>
              </a:rPr>
              <a:t>Ohmo</a:t>
            </a:r>
            <a:r>
              <a:rPr lang="lt-LT" sz="1800">
                <a:latin typeface="Times New Roman"/>
                <a:cs typeface="Times New Roman"/>
              </a:rPr>
              <a:t> akustinė dėsnis. Tuo metu buvo priimtas sprendimas, kad elektrinės varžos vienetas būtų pavadintas </a:t>
            </a:r>
            <a:r>
              <a:rPr lang="lt-LT" sz="1800" err="1">
                <a:latin typeface="Times New Roman"/>
                <a:cs typeface="Times New Roman"/>
              </a:rPr>
              <a:t>Ohmadu</a:t>
            </a:r>
            <a:r>
              <a:rPr lang="lt-LT" sz="1800">
                <a:latin typeface="Times New Roman"/>
                <a:cs typeface="Times New Roman"/>
              </a:rPr>
              <a:t>, tačiau 1867 m. Galutinai buvo nuspręsta, kad vienetas tiesiog bus pavadintas omu, vokiečių mokslininko </a:t>
            </a:r>
            <a:r>
              <a:rPr lang="lt-LT" sz="1800" err="1">
                <a:latin typeface="Times New Roman"/>
                <a:cs typeface="Times New Roman"/>
              </a:rPr>
              <a:t>vardu.atymas</a:t>
            </a:r>
            <a:r>
              <a:rPr lang="lt-LT" sz="1800">
                <a:latin typeface="Times New Roman"/>
                <a:cs typeface="Times New Roman"/>
              </a:rPr>
              <a:t>).Tuo pačiu metu buvo nustatyta, kad pasipriešinimo simbolis bus raidė omega, kuri yra paskutinė graikų abėcėlės raidė. </a:t>
            </a:r>
            <a:r>
              <a:rPr lang="lt-LT" sz="1800" err="1">
                <a:latin typeface="Times New Roman"/>
                <a:cs typeface="Times New Roman"/>
              </a:rPr>
              <a:t>Williamo</a:t>
            </a:r>
            <a:r>
              <a:rPr lang="lt-LT" sz="1800">
                <a:latin typeface="Times New Roman"/>
                <a:cs typeface="Times New Roman"/>
              </a:rPr>
              <a:t> </a:t>
            </a:r>
            <a:r>
              <a:rPr lang="lt-LT" sz="1800" err="1">
                <a:latin typeface="Times New Roman"/>
                <a:cs typeface="Times New Roman"/>
              </a:rPr>
              <a:t>Preece'o</a:t>
            </a:r>
            <a:r>
              <a:rPr lang="lt-LT" sz="1800">
                <a:latin typeface="Times New Roman"/>
                <a:cs typeface="Times New Roman"/>
              </a:rPr>
              <a:t> pasiūlyta pasirinkimo priežastis yra ta, kad šios raidės tarimas yra panašus į fonemą, kuri sukelia žodžio </a:t>
            </a:r>
            <a:r>
              <a:rPr lang="lt-LT" sz="1800" err="1">
                <a:latin typeface="Times New Roman"/>
                <a:cs typeface="Times New Roman"/>
              </a:rPr>
              <a:t>ohm</a:t>
            </a:r>
            <a:r>
              <a:rPr lang="lt-LT" sz="1800">
                <a:latin typeface="Times New Roman"/>
                <a:cs typeface="Times New Roman"/>
              </a:rPr>
              <a:t> tarimą.</a:t>
            </a:r>
          </a:p>
        </p:txBody>
      </p:sp>
      <p:pic>
        <p:nvPicPr>
          <p:cNvPr id="4" name="Paveikslėlis 4" descr="Paveikslėlis, kuriame yra vyras, asmuo, apranga, kostiumas&#10;&#10;Automatiškai sugeneruotas aprašymas">
            <a:extLst>
              <a:ext uri="{FF2B5EF4-FFF2-40B4-BE49-F238E27FC236}">
                <a16:creationId xmlns:a16="http://schemas.microsoft.com/office/drawing/2014/main" id="{328020B3-83D1-7223-0036-34AD4321A453}"/>
              </a:ext>
            </a:extLst>
          </p:cNvPr>
          <p:cNvPicPr>
            <a:picLocks noChangeAspect="1"/>
          </p:cNvPicPr>
          <p:nvPr/>
        </p:nvPicPr>
        <p:blipFill rotWithShape="1">
          <a:blip r:embed="rId2"/>
          <a:srcRect l="9754" r="29754"/>
          <a:stretch/>
        </p:blipFill>
        <p:spPr>
          <a:xfrm>
            <a:off x="6662167" y="657369"/>
            <a:ext cx="4994209" cy="5531495"/>
          </a:xfrm>
          <a:prstGeom prst="rect">
            <a:avLst/>
          </a:prstGeom>
        </p:spPr>
      </p:pic>
    </p:spTree>
    <p:extLst>
      <p:ext uri="{BB962C8B-B14F-4D97-AF65-F5344CB8AC3E}">
        <p14:creationId xmlns:p14="http://schemas.microsoft.com/office/powerpoint/2010/main" val="1024051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4C0330F-1D4F-4552-B799-615DD237B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0682EAAF-6386-C6F8-4F5A-8DDD3B9883CD}"/>
              </a:ext>
            </a:extLst>
          </p:cNvPr>
          <p:cNvSpPr>
            <a:spLocks noGrp="1"/>
          </p:cNvSpPr>
          <p:nvPr>
            <p:ph type="title"/>
          </p:nvPr>
        </p:nvSpPr>
        <p:spPr>
          <a:xfrm>
            <a:off x="517870" y="976160"/>
            <a:ext cx="5021183" cy="1934172"/>
          </a:xfrm>
        </p:spPr>
        <p:txBody>
          <a:bodyPr>
            <a:normAutofit/>
          </a:bodyPr>
          <a:lstStyle/>
          <a:p>
            <a:r>
              <a:rPr lang="lt-LT">
                <a:latin typeface="Times New Roman"/>
                <a:cs typeface="Times New Roman"/>
              </a:rPr>
              <a:t>OMO DĖSNIS</a:t>
            </a:r>
          </a:p>
          <a:p>
            <a:endParaRPr lang="lt-LT">
              <a:latin typeface="Times New Roman"/>
              <a:cs typeface="Times New Roman"/>
            </a:endParaRPr>
          </a:p>
        </p:txBody>
      </p:sp>
      <p:sp>
        <p:nvSpPr>
          <p:cNvPr id="17" name="Rectangle 16">
            <a:extLst>
              <a:ext uri="{FF2B5EF4-FFF2-40B4-BE49-F238E27FC236}">
                <a16:creationId xmlns:a16="http://schemas.microsoft.com/office/drawing/2014/main" id="{92BE0106-0C20-465B-A1BE-0BAC2737B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15AE4DD2-5B15-FBEC-B66C-57FEB7577703}"/>
              </a:ext>
            </a:extLst>
          </p:cNvPr>
          <p:cNvSpPr>
            <a:spLocks noGrp="1"/>
          </p:cNvSpPr>
          <p:nvPr>
            <p:ph idx="1"/>
          </p:nvPr>
        </p:nvSpPr>
        <p:spPr>
          <a:xfrm>
            <a:off x="517870" y="3172570"/>
            <a:ext cx="4945183" cy="3016294"/>
          </a:xfrm>
        </p:spPr>
        <p:txBody>
          <a:bodyPr vert="horz" lIns="91440" tIns="45720" rIns="91440" bIns="45720" rtlCol="0">
            <a:normAutofit/>
          </a:bodyPr>
          <a:lstStyle/>
          <a:p>
            <a:r>
              <a:rPr lang="lt-LT">
                <a:latin typeface="Times New Roman"/>
                <a:cs typeface="Times New Roman"/>
              </a:rPr>
              <a:t>„Omo trikampis“, padedantis įsiminti dėsnio taikymą (U:I=R, U:R=I, I·R=U).</a:t>
            </a:r>
          </a:p>
          <a:p>
            <a:endParaRPr lang="lt-LT"/>
          </a:p>
        </p:txBody>
      </p:sp>
      <p:pic>
        <p:nvPicPr>
          <p:cNvPr id="4" name="Paveikslėlis 4">
            <a:extLst>
              <a:ext uri="{FF2B5EF4-FFF2-40B4-BE49-F238E27FC236}">
                <a16:creationId xmlns:a16="http://schemas.microsoft.com/office/drawing/2014/main" id="{03191875-944B-EFD6-2C8D-4362FEB422AC}"/>
              </a:ext>
            </a:extLst>
          </p:cNvPr>
          <p:cNvPicPr>
            <a:picLocks noChangeAspect="1"/>
          </p:cNvPicPr>
          <p:nvPr/>
        </p:nvPicPr>
        <p:blipFill>
          <a:blip r:embed="rId2"/>
          <a:stretch>
            <a:fillRect/>
          </a:stretch>
        </p:blipFill>
        <p:spPr>
          <a:xfrm>
            <a:off x="6662168" y="1360819"/>
            <a:ext cx="5028041" cy="4730929"/>
          </a:xfrm>
          <a:prstGeom prst="rect">
            <a:avLst/>
          </a:prstGeom>
        </p:spPr>
      </p:pic>
      <p:sp>
        <p:nvSpPr>
          <p:cNvPr id="19" name="Rectangle 18">
            <a:extLst>
              <a:ext uri="{FF2B5EF4-FFF2-40B4-BE49-F238E27FC236}">
                <a16:creationId xmlns:a16="http://schemas.microsoft.com/office/drawing/2014/main" id="{97B17300-4063-4FCF-8D7A-59C263BDAA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43050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A3B297-9683-4E38-89FA-062C53E13F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55626AF1-80AE-6838-5DB3-9AF3A7D8BF9C}"/>
              </a:ext>
            </a:extLst>
          </p:cNvPr>
          <p:cNvSpPr>
            <a:spLocks noGrp="1"/>
          </p:cNvSpPr>
          <p:nvPr>
            <p:ph type="title"/>
          </p:nvPr>
        </p:nvSpPr>
        <p:spPr>
          <a:xfrm>
            <a:off x="517869" y="976160"/>
            <a:ext cx="8686800" cy="1934172"/>
          </a:xfrm>
        </p:spPr>
        <p:txBody>
          <a:bodyPr>
            <a:normAutofit/>
          </a:bodyPr>
          <a:lstStyle/>
          <a:p>
            <a:r>
              <a:rPr lang="lt-LT" dirty="0">
                <a:latin typeface="Times New Roman"/>
                <a:cs typeface="Times New Roman"/>
              </a:rPr>
              <a:t>Ommetras</a:t>
            </a:r>
          </a:p>
        </p:txBody>
      </p:sp>
      <p:sp>
        <p:nvSpPr>
          <p:cNvPr id="10" name="Rectangle 9">
            <a:extLst>
              <a:ext uri="{FF2B5EF4-FFF2-40B4-BE49-F238E27FC236}">
                <a16:creationId xmlns:a16="http://schemas.microsoft.com/office/drawing/2014/main" id="{5B8D7907-8AB9-4E98-A576-1A13AECED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820498DA-CF8A-70B0-653F-10D71B667694}"/>
              </a:ext>
            </a:extLst>
          </p:cNvPr>
          <p:cNvSpPr>
            <a:spLocks noGrp="1"/>
          </p:cNvSpPr>
          <p:nvPr>
            <p:ph idx="1"/>
          </p:nvPr>
        </p:nvSpPr>
        <p:spPr>
          <a:xfrm>
            <a:off x="444127" y="2250796"/>
            <a:ext cx="8686799" cy="3016294"/>
          </a:xfrm>
        </p:spPr>
        <p:txBody>
          <a:bodyPr vert="horz" lIns="91440" tIns="45720" rIns="91440" bIns="45720" rtlCol="0" anchor="t">
            <a:normAutofit/>
          </a:bodyPr>
          <a:lstStyle/>
          <a:p>
            <a:r>
              <a:rPr lang="lt-LT" dirty="0">
                <a:latin typeface="Times New Roman"/>
                <a:cs typeface="Times New Roman"/>
              </a:rPr>
              <a:t>Ommetras - aktyviosios elektrinės varžos, išreikštos omais, matuoklis. Būna logometrinis (logometras graduotas varžos vienetais) arba elektroninis. Pastarieji ommetrai jautresni ir tikslesni (turi elektroninį stiprintuvą); rodmenų atskaitos įtaisai analoginiai arba skaitmeniniai.</a:t>
            </a:r>
          </a:p>
        </p:txBody>
      </p:sp>
      <p:pic>
        <p:nvPicPr>
          <p:cNvPr id="4" name="Paveikslėlis 4" descr="Paveikslėlis, kuriame yra žinutė, vidinis&#10;&#10;Automatiškai sugeneruotas aprašymas">
            <a:extLst>
              <a:ext uri="{FF2B5EF4-FFF2-40B4-BE49-F238E27FC236}">
                <a16:creationId xmlns:a16="http://schemas.microsoft.com/office/drawing/2014/main" id="{570A4B0B-47D8-AD39-7709-A0715C994D4C}"/>
              </a:ext>
            </a:extLst>
          </p:cNvPr>
          <p:cNvPicPr>
            <a:picLocks noChangeAspect="1"/>
          </p:cNvPicPr>
          <p:nvPr/>
        </p:nvPicPr>
        <p:blipFill>
          <a:blip r:embed="rId2"/>
          <a:stretch>
            <a:fillRect/>
          </a:stretch>
        </p:blipFill>
        <p:spPr>
          <a:xfrm>
            <a:off x="7502013" y="3825364"/>
            <a:ext cx="4242618" cy="2710015"/>
          </a:xfrm>
          <a:prstGeom prst="rect">
            <a:avLst/>
          </a:prstGeom>
        </p:spPr>
      </p:pic>
    </p:spTree>
    <p:extLst>
      <p:ext uri="{BB962C8B-B14F-4D97-AF65-F5344CB8AC3E}">
        <p14:creationId xmlns:p14="http://schemas.microsoft.com/office/powerpoint/2010/main" val="224285940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420BC5C-C418-4843-B04B-6918968D09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BA0BC64B-477C-F1CF-DFC9-5861CF8C3DF0}"/>
              </a:ext>
            </a:extLst>
          </p:cNvPr>
          <p:cNvSpPr>
            <a:spLocks noGrp="1"/>
          </p:cNvSpPr>
          <p:nvPr>
            <p:ph type="title"/>
          </p:nvPr>
        </p:nvSpPr>
        <p:spPr>
          <a:xfrm>
            <a:off x="333515" y="730353"/>
            <a:ext cx="9986472" cy="1221928"/>
          </a:xfrm>
        </p:spPr>
        <p:txBody>
          <a:bodyPr>
            <a:normAutofit fontScale="90000"/>
          </a:bodyPr>
          <a:lstStyle/>
          <a:p>
            <a:r>
              <a:rPr lang="lt-LT">
                <a:latin typeface="Times New Roman"/>
                <a:cs typeface="Times New Roman"/>
              </a:rPr>
              <a:t>Kaip apskaičiuoti laidininko varžą?</a:t>
            </a:r>
          </a:p>
        </p:txBody>
      </p:sp>
      <p:sp>
        <p:nvSpPr>
          <p:cNvPr id="10" name="Rectangle 9">
            <a:extLst>
              <a:ext uri="{FF2B5EF4-FFF2-40B4-BE49-F238E27FC236}">
                <a16:creationId xmlns:a16="http://schemas.microsoft.com/office/drawing/2014/main" id="{92BE0106-0C20-465B-A1BE-0BAC2737B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urinio vietos rezervavimo ženklas 2">
            <a:extLst>
              <a:ext uri="{FF2B5EF4-FFF2-40B4-BE49-F238E27FC236}">
                <a16:creationId xmlns:a16="http://schemas.microsoft.com/office/drawing/2014/main" id="{9CF88AAA-34E0-9FD7-346B-831742884996}"/>
              </a:ext>
            </a:extLst>
          </p:cNvPr>
          <p:cNvGraphicFramePr>
            <a:graphicFrameLocks noGrp="1"/>
          </p:cNvGraphicFramePr>
          <p:nvPr>
            <p:ph idx="1"/>
            <p:extLst>
              <p:ext uri="{D42A27DB-BD31-4B8C-83A1-F6EECF244321}">
                <p14:modId xmlns:p14="http://schemas.microsoft.com/office/powerpoint/2010/main" val="1367467789"/>
              </p:ext>
            </p:extLst>
          </p:nvPr>
        </p:nvGraphicFramePr>
        <p:xfrm>
          <a:off x="333515" y="1716651"/>
          <a:ext cx="11190923" cy="4820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8" name="Paveikslėlis 68" descr="Paveikslėlis, kuriame yra žinutė&#10;&#10;Automatiškai sugeneruotas aprašymas">
            <a:extLst>
              <a:ext uri="{FF2B5EF4-FFF2-40B4-BE49-F238E27FC236}">
                <a16:creationId xmlns:a16="http://schemas.microsoft.com/office/drawing/2014/main" id="{5F75F985-6646-ABA4-6AAF-7F08C9C9DA47}"/>
              </a:ext>
            </a:extLst>
          </p:cNvPr>
          <p:cNvPicPr>
            <a:picLocks noChangeAspect="1"/>
          </p:cNvPicPr>
          <p:nvPr/>
        </p:nvPicPr>
        <p:blipFill>
          <a:blip r:embed="rId7"/>
          <a:stretch>
            <a:fillRect/>
          </a:stretch>
        </p:blipFill>
        <p:spPr>
          <a:xfrm>
            <a:off x="1502149" y="3148012"/>
            <a:ext cx="895350" cy="561975"/>
          </a:xfrm>
          <a:prstGeom prst="rect">
            <a:avLst/>
          </a:prstGeom>
        </p:spPr>
      </p:pic>
    </p:spTree>
    <p:extLst>
      <p:ext uri="{BB962C8B-B14F-4D97-AF65-F5344CB8AC3E}">
        <p14:creationId xmlns:p14="http://schemas.microsoft.com/office/powerpoint/2010/main" val="270756477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4C0330F-1D4F-4552-B799-615DD237B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22924DE5-C4EC-C94D-14CA-3260300F834E}"/>
              </a:ext>
            </a:extLst>
          </p:cNvPr>
          <p:cNvSpPr>
            <a:spLocks noGrp="1"/>
          </p:cNvSpPr>
          <p:nvPr>
            <p:ph type="title"/>
          </p:nvPr>
        </p:nvSpPr>
        <p:spPr>
          <a:xfrm>
            <a:off x="517870" y="976160"/>
            <a:ext cx="5021183" cy="1934172"/>
          </a:xfrm>
        </p:spPr>
        <p:txBody>
          <a:bodyPr>
            <a:normAutofit/>
          </a:bodyPr>
          <a:lstStyle/>
          <a:p>
            <a:r>
              <a:rPr lang="lt-LT">
                <a:latin typeface="Times New Roman"/>
                <a:cs typeface="Times New Roman"/>
              </a:rPr>
              <a:t>Reostatai</a:t>
            </a:r>
          </a:p>
        </p:txBody>
      </p:sp>
      <p:sp>
        <p:nvSpPr>
          <p:cNvPr id="17" name="Rectangle 16">
            <a:extLst>
              <a:ext uri="{FF2B5EF4-FFF2-40B4-BE49-F238E27FC236}">
                <a16:creationId xmlns:a16="http://schemas.microsoft.com/office/drawing/2014/main" id="{92BE0106-0C20-465B-A1BE-0BAC2737B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C5B58DFE-E7FC-2ACB-F7C8-EFF604EEE8E4}"/>
              </a:ext>
            </a:extLst>
          </p:cNvPr>
          <p:cNvSpPr>
            <a:spLocks noGrp="1"/>
          </p:cNvSpPr>
          <p:nvPr>
            <p:ph idx="1"/>
          </p:nvPr>
        </p:nvSpPr>
        <p:spPr>
          <a:xfrm>
            <a:off x="370386" y="1943538"/>
            <a:ext cx="5977568" cy="4245326"/>
          </a:xfrm>
        </p:spPr>
        <p:txBody>
          <a:bodyPr vert="horz" lIns="91440" tIns="45720" rIns="91440" bIns="45720" rtlCol="0" anchor="t">
            <a:noAutofit/>
          </a:bodyPr>
          <a:lstStyle/>
          <a:p>
            <a:pPr>
              <a:lnSpc>
                <a:spcPct val="100000"/>
              </a:lnSpc>
            </a:pPr>
            <a:r>
              <a:rPr lang="lt-LT" dirty="0">
                <a:latin typeface="Times New Roman"/>
                <a:cs typeface="Times New Roman"/>
              </a:rPr>
              <a:t>Reostatai – keičiamos varžos prietaisai, turintys du išvadus (fiksuotą ir perkeliamą). Perkeliant judamą kontaktą, keičiasi į elektros grandinę įjungta reostato dalis, taigi ir reostato elektrinė varža. Reostatai naudojami elektrinėse grandinėse reguliuoti įtampą arba srovės stiprį. Reostato terminas paprastai vartojamas maždaug pusės vato galingumo ir galingesniems prietaisams vadinti. Reostatai skirstomi į metalinius, skystinius ir anglinius. Ant kiekvieno šliaužiklinio reostato nurodyta didžiausia jo varža ir leidžiamoji srovė, kurios negalima viršyti, nes perdegs reostato viela.</a:t>
            </a:r>
          </a:p>
        </p:txBody>
      </p:sp>
      <p:pic>
        <p:nvPicPr>
          <p:cNvPr id="4" name="Paveikslėlis 4" descr="Paveikslėlis, kuriame yra stalas, vidinis, žaislas, trikojis&#10;&#10;Automatiškai sugeneruotas aprašymas">
            <a:extLst>
              <a:ext uri="{FF2B5EF4-FFF2-40B4-BE49-F238E27FC236}">
                <a16:creationId xmlns:a16="http://schemas.microsoft.com/office/drawing/2014/main" id="{53AADF6D-5B21-ECEB-8DDE-B2B202714930}"/>
              </a:ext>
            </a:extLst>
          </p:cNvPr>
          <p:cNvPicPr>
            <a:picLocks noChangeAspect="1"/>
          </p:cNvPicPr>
          <p:nvPr/>
        </p:nvPicPr>
        <p:blipFill>
          <a:blip r:embed="rId2"/>
          <a:stretch>
            <a:fillRect/>
          </a:stretch>
        </p:blipFill>
        <p:spPr>
          <a:xfrm>
            <a:off x="6662168" y="2735531"/>
            <a:ext cx="5028041" cy="3356217"/>
          </a:xfrm>
          <a:prstGeom prst="rect">
            <a:avLst/>
          </a:prstGeom>
        </p:spPr>
      </p:pic>
      <p:sp>
        <p:nvSpPr>
          <p:cNvPr id="19" name="Rectangle 18">
            <a:extLst>
              <a:ext uri="{FF2B5EF4-FFF2-40B4-BE49-F238E27FC236}">
                <a16:creationId xmlns:a16="http://schemas.microsoft.com/office/drawing/2014/main" id="{97B17300-4063-4FCF-8D7A-59C263BDAA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461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FB3537-D5CD-3789-FABB-D17EDED8EA66}"/>
              </a:ext>
            </a:extLst>
          </p:cNvPr>
          <p:cNvSpPr>
            <a:spLocks noGrp="1"/>
          </p:cNvSpPr>
          <p:nvPr>
            <p:ph type="title"/>
          </p:nvPr>
        </p:nvSpPr>
        <p:spPr>
          <a:xfrm>
            <a:off x="517870" y="978408"/>
            <a:ext cx="5021182" cy="2334248"/>
          </a:xfrm>
        </p:spPr>
        <p:txBody>
          <a:bodyPr vert="horz" lIns="91440" tIns="45720" rIns="91440" bIns="45720" rtlCol="0" anchor="t">
            <a:normAutofit/>
          </a:bodyPr>
          <a:lstStyle/>
          <a:p>
            <a:r>
              <a:rPr lang="en-US" dirty="0">
                <a:solidFill>
                  <a:schemeClr val="tx1">
                    <a:lumMod val="85000"/>
                    <a:lumOff val="15000"/>
                  </a:schemeClr>
                </a:solidFill>
                <a:latin typeface="Times New Roman"/>
                <a:cs typeface="Times New Roman"/>
              </a:rPr>
              <a:t>1.Bandymas</a:t>
            </a:r>
          </a:p>
        </p:txBody>
      </p:sp>
      <p:sp>
        <p:nvSpPr>
          <p:cNvPr id="4" name="TextBox 3">
            <a:extLst>
              <a:ext uri="{FF2B5EF4-FFF2-40B4-BE49-F238E27FC236}">
                <a16:creationId xmlns:a16="http://schemas.microsoft.com/office/drawing/2014/main" id="{2EF79888-C4DB-7879-8FCF-6D62D1E80AF1}"/>
              </a:ext>
            </a:extLst>
          </p:cNvPr>
          <p:cNvSpPr txBox="1"/>
          <p:nvPr/>
        </p:nvSpPr>
        <p:spPr>
          <a:xfrm>
            <a:off x="460887" y="1880419"/>
            <a:ext cx="637867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000" dirty="0">
                <a:solidFill>
                  <a:schemeClr val="tx1">
                    <a:lumMod val="85000"/>
                    <a:lumOff val="15000"/>
                  </a:schemeClr>
                </a:solidFill>
                <a:latin typeface="Times New Roman"/>
                <a:cs typeface="Times New Roman"/>
              </a:rPr>
              <a:t>Pagal 5.28 paveiksle pavaizduotą elektrinę schemą sujunkime grandinę iš srovės šaltinio, ampermetro, voltmetro, jungiklio ir vienos iš stovelyje įtaisytų vielų (schemoje ji pažymėta raide R). Ampermetru išmatavę srovės stiprį grandinėje, o voltmetru - įtampą tarp vielos galų, apskaičiuokime vielos varžą  R. Paskui šią vielą pakeiskime kita  tokios pat medžiagos ir skerspjūvio, tik perpus trumpesne viela ir vėl pagal ampermetro  bei voltmetro rodmenis apskaičiuokime jos varžą. Matome, kad ilgesnės vielos varža yra dvigubai didesnė.</a:t>
            </a:r>
          </a:p>
          <a:p>
            <a:endParaRPr lang="lt-LT" sz="2000" dirty="0">
              <a:solidFill>
                <a:schemeClr val="tx1">
                  <a:lumMod val="85000"/>
                  <a:lumOff val="15000"/>
                </a:schemeClr>
              </a:solidFill>
              <a:latin typeface="Times New Roman"/>
              <a:cs typeface="Times New Roman"/>
            </a:endParaRPr>
          </a:p>
          <a:p>
            <a:r>
              <a:rPr lang="lt-LT" sz="2000" dirty="0">
                <a:solidFill>
                  <a:schemeClr val="tx1">
                    <a:lumMod val="85000"/>
                    <a:lumOff val="15000"/>
                  </a:schemeClr>
                </a:solidFill>
                <a:latin typeface="Times New Roman"/>
                <a:cs typeface="Times New Roman"/>
              </a:rPr>
              <a:t>Todėl galime tvirtinti, jog vielos varža yra tiesiogiai proporcinga jos ilgiui </a:t>
            </a:r>
            <a:r>
              <a:rPr lang="lt-LT" sz="2000" dirty="0" err="1">
                <a:solidFill>
                  <a:schemeClr val="tx1">
                    <a:lumMod val="85000"/>
                    <a:lumOff val="15000"/>
                  </a:schemeClr>
                </a:solidFill>
                <a:latin typeface="Times New Roman"/>
                <a:cs typeface="Times New Roman"/>
              </a:rPr>
              <a:t>R~l</a:t>
            </a:r>
            <a:r>
              <a:rPr lang="lt-LT" sz="2000" dirty="0">
                <a:solidFill>
                  <a:schemeClr val="tx1">
                    <a:lumMod val="85000"/>
                    <a:lumOff val="15000"/>
                  </a:schemeClr>
                </a:solidFill>
                <a:latin typeface="Times New Roman"/>
                <a:cs typeface="Times New Roman"/>
              </a:rPr>
              <a:t>.</a:t>
            </a:r>
          </a:p>
        </p:txBody>
      </p:sp>
      <p:pic>
        <p:nvPicPr>
          <p:cNvPr id="5" name="Paveikslėlis 5">
            <a:extLst>
              <a:ext uri="{FF2B5EF4-FFF2-40B4-BE49-F238E27FC236}">
                <a16:creationId xmlns:a16="http://schemas.microsoft.com/office/drawing/2014/main" id="{013C54AD-CCA3-8082-D133-BC7841C5A88B}"/>
              </a:ext>
            </a:extLst>
          </p:cNvPr>
          <p:cNvPicPr>
            <a:picLocks noChangeAspect="1"/>
          </p:cNvPicPr>
          <p:nvPr/>
        </p:nvPicPr>
        <p:blipFill>
          <a:blip r:embed="rId2"/>
          <a:stretch>
            <a:fillRect/>
          </a:stretch>
        </p:blipFill>
        <p:spPr>
          <a:xfrm>
            <a:off x="7010862" y="1710506"/>
            <a:ext cx="4327727" cy="4014632"/>
          </a:xfrm>
          <a:prstGeom prst="rect">
            <a:avLst/>
          </a:prstGeom>
        </p:spPr>
      </p:pic>
    </p:spTree>
    <p:extLst>
      <p:ext uri="{BB962C8B-B14F-4D97-AF65-F5344CB8AC3E}">
        <p14:creationId xmlns:p14="http://schemas.microsoft.com/office/powerpoint/2010/main" val="3659260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0D338C5-06C1-F0DA-680B-2B6D339551F4}"/>
              </a:ext>
            </a:extLst>
          </p:cNvPr>
          <p:cNvSpPr>
            <a:spLocks noGrp="1"/>
          </p:cNvSpPr>
          <p:nvPr>
            <p:ph type="title"/>
          </p:nvPr>
        </p:nvSpPr>
        <p:spPr>
          <a:xfrm>
            <a:off x="313402" y="835685"/>
            <a:ext cx="5021182" cy="2333778"/>
          </a:xfrm>
        </p:spPr>
        <p:txBody>
          <a:bodyPr vert="horz" lIns="91440" tIns="45720" rIns="91440" bIns="45720" rtlCol="0" anchor="t">
            <a:normAutofit/>
          </a:bodyPr>
          <a:lstStyle/>
          <a:p>
            <a:r>
              <a:rPr lang="en-US" dirty="0">
                <a:solidFill>
                  <a:schemeClr val="tx1">
                    <a:lumMod val="85000"/>
                    <a:lumOff val="15000"/>
                  </a:schemeClr>
                </a:solidFill>
                <a:latin typeface="Times New Roman"/>
                <a:cs typeface="Times New Roman"/>
              </a:rPr>
              <a:t>2.Bandymas</a:t>
            </a:r>
          </a:p>
        </p:txBody>
      </p:sp>
      <p:sp>
        <p:nvSpPr>
          <p:cNvPr id="4" name="TextBox 3">
            <a:extLst>
              <a:ext uri="{FF2B5EF4-FFF2-40B4-BE49-F238E27FC236}">
                <a16:creationId xmlns:a16="http://schemas.microsoft.com/office/drawing/2014/main" id="{661395F0-E873-4262-1766-F46B6F67C2C7}"/>
              </a:ext>
            </a:extLst>
          </p:cNvPr>
          <p:cNvSpPr txBox="1"/>
          <p:nvPr/>
        </p:nvSpPr>
        <p:spPr>
          <a:xfrm>
            <a:off x="313402" y="2199967"/>
            <a:ext cx="752167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000" dirty="0">
                <a:solidFill>
                  <a:schemeClr val="tx1">
                    <a:lumMod val="85000"/>
                    <a:lumOff val="15000"/>
                  </a:schemeClr>
                </a:solidFill>
                <a:latin typeface="Times New Roman"/>
                <a:cs typeface="Times New Roman"/>
              </a:rPr>
              <a:t>Pakartokime pirmąjį bandymą, jungdami paeiliui vienodo ilgio, bet skirtingo storio (skirtingo skerspjūvio) vielas. Vėl apskaičiuokime jų varžą. Įsitikinsime, kad juo storesnė viela, juo mažesnė jos varža.</a:t>
            </a:r>
          </a:p>
          <a:p>
            <a:endParaRPr lang="lt-LT" sz="2000" dirty="0">
              <a:solidFill>
                <a:schemeClr val="tx1">
                  <a:lumMod val="85000"/>
                  <a:lumOff val="15000"/>
                </a:schemeClr>
              </a:solidFill>
              <a:latin typeface="Times New Roman"/>
              <a:cs typeface="Times New Roman"/>
            </a:endParaRPr>
          </a:p>
          <a:p>
            <a:r>
              <a:rPr lang="lt-LT" sz="2000" dirty="0">
                <a:solidFill>
                  <a:schemeClr val="tx1">
                    <a:lumMod val="85000"/>
                    <a:lumOff val="15000"/>
                  </a:schemeClr>
                </a:solidFill>
                <a:latin typeface="Times New Roman"/>
                <a:cs typeface="Times New Roman"/>
              </a:rPr>
              <a:t>Taigi vielos varža yra atvirkščiai proporcinga jos storiui (skerspjūvio plotui):</a:t>
            </a:r>
          </a:p>
        </p:txBody>
      </p:sp>
      <p:pic>
        <p:nvPicPr>
          <p:cNvPr id="5" name="Paveikslėlis 5" descr="Paveikslėlis, kuriame yra žinutė, ženklas&#10;&#10;Automatiškai sugeneruotas aprašymas">
            <a:extLst>
              <a:ext uri="{FF2B5EF4-FFF2-40B4-BE49-F238E27FC236}">
                <a16:creationId xmlns:a16="http://schemas.microsoft.com/office/drawing/2014/main" id="{F753B697-18F4-51F5-9D12-245F66264F10}"/>
              </a:ext>
            </a:extLst>
          </p:cNvPr>
          <p:cNvPicPr>
            <a:picLocks noChangeAspect="1"/>
          </p:cNvPicPr>
          <p:nvPr/>
        </p:nvPicPr>
        <p:blipFill>
          <a:blip r:embed="rId2"/>
          <a:stretch>
            <a:fillRect/>
          </a:stretch>
        </p:blipFill>
        <p:spPr>
          <a:xfrm>
            <a:off x="2642113" y="4463538"/>
            <a:ext cx="2114550" cy="1962150"/>
          </a:xfrm>
          <a:prstGeom prst="rect">
            <a:avLst/>
          </a:prstGeom>
        </p:spPr>
      </p:pic>
      <p:pic>
        <p:nvPicPr>
          <p:cNvPr id="7" name="Paveikslėlis 5">
            <a:extLst>
              <a:ext uri="{FF2B5EF4-FFF2-40B4-BE49-F238E27FC236}">
                <a16:creationId xmlns:a16="http://schemas.microsoft.com/office/drawing/2014/main" id="{1386D635-5A40-1627-CA64-AA0C41EFCC73}"/>
              </a:ext>
            </a:extLst>
          </p:cNvPr>
          <p:cNvPicPr>
            <a:picLocks noChangeAspect="1"/>
          </p:cNvPicPr>
          <p:nvPr/>
        </p:nvPicPr>
        <p:blipFill>
          <a:blip r:embed="rId3"/>
          <a:stretch>
            <a:fillRect/>
          </a:stretch>
        </p:blipFill>
        <p:spPr>
          <a:xfrm>
            <a:off x="7625378" y="1710506"/>
            <a:ext cx="4327727" cy="4014632"/>
          </a:xfrm>
          <a:prstGeom prst="rect">
            <a:avLst/>
          </a:prstGeom>
        </p:spPr>
      </p:pic>
    </p:spTree>
    <p:extLst>
      <p:ext uri="{BB962C8B-B14F-4D97-AF65-F5344CB8AC3E}">
        <p14:creationId xmlns:p14="http://schemas.microsoft.com/office/powerpoint/2010/main" val="42815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E187F0C-A8E0-FA41-BC1E-78085BDAF804}"/>
              </a:ext>
            </a:extLst>
          </p:cNvPr>
          <p:cNvSpPr>
            <a:spLocks noGrp="1"/>
          </p:cNvSpPr>
          <p:nvPr>
            <p:ph type="title"/>
          </p:nvPr>
        </p:nvSpPr>
        <p:spPr>
          <a:xfrm>
            <a:off x="455507" y="996164"/>
            <a:ext cx="5021182" cy="2334248"/>
          </a:xfrm>
        </p:spPr>
        <p:txBody>
          <a:bodyPr vert="horz" lIns="91440" tIns="45720" rIns="91440" bIns="45720" rtlCol="0" anchor="t">
            <a:normAutofit/>
          </a:bodyPr>
          <a:lstStyle/>
          <a:p>
            <a:r>
              <a:rPr lang="en-US" dirty="0">
                <a:solidFill>
                  <a:schemeClr val="tx1">
                    <a:lumMod val="85000"/>
                    <a:lumOff val="15000"/>
                  </a:schemeClr>
                </a:solidFill>
                <a:latin typeface="Times New Roman"/>
                <a:cs typeface="Times New Roman"/>
              </a:rPr>
              <a:t>3.Bandymas</a:t>
            </a:r>
          </a:p>
        </p:txBody>
      </p:sp>
      <p:sp>
        <p:nvSpPr>
          <p:cNvPr id="4" name="TextBox 3">
            <a:extLst>
              <a:ext uri="{FF2B5EF4-FFF2-40B4-BE49-F238E27FC236}">
                <a16:creationId xmlns:a16="http://schemas.microsoft.com/office/drawing/2014/main" id="{16A8B4F4-E8AA-4129-8C77-9D39BE755C9A}"/>
              </a:ext>
            </a:extLst>
          </p:cNvPr>
          <p:cNvSpPr txBox="1"/>
          <p:nvPr/>
        </p:nvSpPr>
        <p:spPr>
          <a:xfrm>
            <a:off x="460886" y="1886564"/>
            <a:ext cx="675353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000" dirty="0">
                <a:solidFill>
                  <a:schemeClr val="tx1">
                    <a:lumMod val="85000"/>
                    <a:lumOff val="15000"/>
                  </a:schemeClr>
                </a:solidFill>
                <a:latin typeface="Times New Roman"/>
                <a:cs typeface="Times New Roman"/>
              </a:rPr>
              <a:t>Vėl pakartokime pirmąjį bandymą jungdami paeiliui dviejų skirtingų medžiagų, pavyzdžiui, nikelio ir nichromo, bet vienodų matmenų (ilgio ir storio) vielas. Apskaičiuokime jų varžą.</a:t>
            </a:r>
          </a:p>
          <a:p>
            <a:endParaRPr lang="lt-LT" sz="2000" dirty="0">
              <a:solidFill>
                <a:schemeClr val="tx1">
                  <a:lumMod val="85000"/>
                  <a:lumOff val="15000"/>
                </a:schemeClr>
              </a:solidFill>
              <a:latin typeface="Times New Roman"/>
              <a:cs typeface="Times New Roman"/>
            </a:endParaRPr>
          </a:p>
          <a:p>
            <a:r>
              <a:rPr lang="lt-LT" sz="2000" dirty="0">
                <a:solidFill>
                  <a:schemeClr val="tx1">
                    <a:lumMod val="85000"/>
                    <a:lumOff val="15000"/>
                  </a:schemeClr>
                </a:solidFill>
                <a:latin typeface="Times New Roman"/>
                <a:cs typeface="Times New Roman"/>
              </a:rPr>
              <a:t>Ji skirtinga, t. y. priklauso nuo medžiagos, iš kurios pagaminta viela.</a:t>
            </a:r>
          </a:p>
        </p:txBody>
      </p:sp>
      <p:pic>
        <p:nvPicPr>
          <p:cNvPr id="6" name="Paveikslėlis 5">
            <a:extLst>
              <a:ext uri="{FF2B5EF4-FFF2-40B4-BE49-F238E27FC236}">
                <a16:creationId xmlns:a16="http://schemas.microsoft.com/office/drawing/2014/main" id="{D1001D71-644A-DEA0-E0A3-4E15F4F3083F}"/>
              </a:ext>
            </a:extLst>
          </p:cNvPr>
          <p:cNvPicPr>
            <a:picLocks noChangeAspect="1"/>
          </p:cNvPicPr>
          <p:nvPr/>
        </p:nvPicPr>
        <p:blipFill>
          <a:blip r:embed="rId2"/>
          <a:stretch>
            <a:fillRect/>
          </a:stretch>
        </p:blipFill>
        <p:spPr>
          <a:xfrm>
            <a:off x="7219797" y="1944022"/>
            <a:ext cx="4069631" cy="3781116"/>
          </a:xfrm>
          <a:prstGeom prst="rect">
            <a:avLst/>
          </a:prstGeom>
        </p:spPr>
      </p:pic>
    </p:spTree>
    <p:extLst>
      <p:ext uri="{BB962C8B-B14F-4D97-AF65-F5344CB8AC3E}">
        <p14:creationId xmlns:p14="http://schemas.microsoft.com/office/powerpoint/2010/main" val="738051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DE57300-C7FF-4578-99A0-42B0295B12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8F8250-7A81-4A19-87AD-FFB2CE4E39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FF94B3-6D3E-44FE-BB02-A9027C0003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E20BB609-EF92-42DB-836C-0699A590B5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40BEF45E-717E-69C9-0DD9-BF53C8130D2F}"/>
              </a:ext>
            </a:extLst>
          </p:cNvPr>
          <p:cNvSpPr>
            <a:spLocks noGrp="1"/>
          </p:cNvSpPr>
          <p:nvPr>
            <p:ph type="title"/>
          </p:nvPr>
        </p:nvSpPr>
        <p:spPr>
          <a:xfrm>
            <a:off x="517870" y="867795"/>
            <a:ext cx="8686796" cy="2334247"/>
          </a:xfrm>
        </p:spPr>
        <p:txBody>
          <a:bodyPr vert="horz" lIns="91440" tIns="45720" rIns="91440" bIns="45720" rtlCol="0" anchor="t">
            <a:normAutofit fontScale="90000"/>
          </a:bodyPr>
          <a:lstStyle/>
          <a:p>
            <a:pPr>
              <a:lnSpc>
                <a:spcPct val="90000"/>
              </a:lnSpc>
            </a:pPr>
            <a:r>
              <a:rPr lang="lt-LT" dirty="0">
                <a:latin typeface="Times New Roman"/>
                <a:cs typeface="Times New Roman"/>
              </a:rPr>
              <a:t>Apibendrinę bandymų rezultatus, galime padaryti išvadą: laidininko elektrinė varža yra tiesiogiai proporcinga  jo skerspjūvio plotui ir priklauso nuo laidininko medžiagos.</a:t>
            </a:r>
          </a:p>
          <a:p>
            <a:pPr>
              <a:lnSpc>
                <a:spcPct val="90000"/>
              </a:lnSpc>
            </a:pPr>
            <a:endParaRPr lang="lt-LT" dirty="0">
              <a:latin typeface="Times New Roman"/>
              <a:cs typeface="Times New Roman"/>
            </a:endParaRPr>
          </a:p>
        </p:txBody>
      </p:sp>
      <p:sp>
        <p:nvSpPr>
          <p:cNvPr id="23" name="Rectangle 22">
            <a:extLst>
              <a:ext uri="{FF2B5EF4-FFF2-40B4-BE49-F238E27FC236}">
                <a16:creationId xmlns:a16="http://schemas.microsoft.com/office/drawing/2014/main" id="{B2C335F7-F61C-4EB4-80F2-4B1438FE66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647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DE57300-C7FF-4578-99A0-42B0295B12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FF94B3-6D3E-44FE-BB02-A9027C0003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E20BB609-EF92-42DB-836C-0699A590B5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EC44CD-E290-4D60-A056-5BA05B182A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4">
            <a:extLst>
              <a:ext uri="{FF2B5EF4-FFF2-40B4-BE49-F238E27FC236}">
                <a16:creationId xmlns:a16="http://schemas.microsoft.com/office/drawing/2014/main" id="{C77D53A0-A780-DF51-D580-A4B521F9F4BC}"/>
              </a:ext>
            </a:extLst>
          </p:cNvPr>
          <p:cNvPicPr>
            <a:picLocks noGrp="1" noChangeAspect="1"/>
          </p:cNvPicPr>
          <p:nvPr>
            <p:ph idx="1"/>
          </p:nvPr>
        </p:nvPicPr>
        <p:blipFill rotWithShape="1">
          <a:blip r:embed="rId2">
            <a:alphaModFix amt="40000"/>
          </a:blip>
          <a:srcRect t="6639"/>
          <a:stretch/>
        </p:blipFill>
        <p:spPr>
          <a:xfrm>
            <a:off x="-2" y="-4"/>
            <a:ext cx="12192001" cy="6858001"/>
          </a:xfrm>
          <a:prstGeom prst="rect">
            <a:avLst/>
          </a:prstGeom>
        </p:spPr>
      </p:pic>
      <p:sp>
        <p:nvSpPr>
          <p:cNvPr id="2" name="Pavadinimas 1">
            <a:extLst>
              <a:ext uri="{FF2B5EF4-FFF2-40B4-BE49-F238E27FC236}">
                <a16:creationId xmlns:a16="http://schemas.microsoft.com/office/drawing/2014/main" id="{AA7DEC29-34DD-901C-7151-33E3A567D75D}"/>
              </a:ext>
            </a:extLst>
          </p:cNvPr>
          <p:cNvSpPr>
            <a:spLocks noGrp="1"/>
          </p:cNvSpPr>
          <p:nvPr>
            <p:ph type="title"/>
          </p:nvPr>
        </p:nvSpPr>
        <p:spPr>
          <a:xfrm>
            <a:off x="517870" y="978408"/>
            <a:ext cx="5021182" cy="2334248"/>
          </a:xfrm>
        </p:spPr>
        <p:txBody>
          <a:bodyPr vert="horz" lIns="91440" tIns="45720" rIns="91440" bIns="45720" rtlCol="0" anchor="t">
            <a:normAutofit/>
          </a:bodyPr>
          <a:lstStyle/>
          <a:p>
            <a:r>
              <a:rPr lang="lt-LT">
                <a:solidFill>
                  <a:srgbClr val="FFFFFF"/>
                </a:solidFill>
                <a:latin typeface="Times New Roman"/>
                <a:cs typeface="Times New Roman"/>
              </a:rPr>
              <a:t>Testas</a:t>
            </a:r>
          </a:p>
        </p:txBody>
      </p:sp>
      <p:sp>
        <p:nvSpPr>
          <p:cNvPr id="23" name="Rectangle 22">
            <a:extLst>
              <a:ext uri="{FF2B5EF4-FFF2-40B4-BE49-F238E27FC236}">
                <a16:creationId xmlns:a16="http://schemas.microsoft.com/office/drawing/2014/main" id="{B2C335F7-F61C-4EB4-80F2-4B1438FE66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1189494-2B67-46D2-93D6-A122A09BF6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20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04213918-F1EB-4BCE-BE23-F5E9851EE0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10CEEF97-2B58-4519-A267-0060FF37F754}"/>
              </a:ext>
            </a:extLst>
          </p:cNvPr>
          <p:cNvSpPr>
            <a:spLocks noGrp="1"/>
          </p:cNvSpPr>
          <p:nvPr>
            <p:ph type="title"/>
          </p:nvPr>
        </p:nvSpPr>
        <p:spPr>
          <a:xfrm>
            <a:off x="521208" y="976160"/>
            <a:ext cx="11155680" cy="1636411"/>
          </a:xfrm>
        </p:spPr>
        <p:txBody>
          <a:bodyPr>
            <a:normAutofit/>
          </a:bodyPr>
          <a:lstStyle/>
          <a:p>
            <a:r>
              <a:rPr lang="lt-LT">
                <a:latin typeface="Times New Roman"/>
                <a:cs typeface="Times New Roman"/>
              </a:rPr>
              <a:t>Turinys:</a:t>
            </a:r>
          </a:p>
        </p:txBody>
      </p:sp>
      <p:sp>
        <p:nvSpPr>
          <p:cNvPr id="123" name="Rectangle 122">
            <a:extLst>
              <a:ext uri="{FF2B5EF4-FFF2-40B4-BE49-F238E27FC236}">
                <a16:creationId xmlns:a16="http://schemas.microsoft.com/office/drawing/2014/main" id="{2062E862-C7F7-4CA1-B929-D0B75F5E9F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Turinio vietos rezervavimo ženklas 2">
            <a:extLst>
              <a:ext uri="{FF2B5EF4-FFF2-40B4-BE49-F238E27FC236}">
                <a16:creationId xmlns:a16="http://schemas.microsoft.com/office/drawing/2014/main" id="{B6CA0C90-72B3-51E6-B694-D1ADE0F2D6E8}"/>
              </a:ext>
            </a:extLst>
          </p:cNvPr>
          <p:cNvGraphicFramePr>
            <a:graphicFrameLocks noGrp="1"/>
          </p:cNvGraphicFramePr>
          <p:nvPr>
            <p:ph idx="1"/>
            <p:extLst>
              <p:ext uri="{D42A27DB-BD31-4B8C-83A1-F6EECF244321}">
                <p14:modId xmlns:p14="http://schemas.microsoft.com/office/powerpoint/2010/main" val="2098184213"/>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791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4C0330F-1D4F-4552-B799-615DD237B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50C084C-2967-474A-B5F9-270F1FB436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2A392E4B-200D-A5DF-2049-BBCC6B76D29E}"/>
              </a:ext>
            </a:extLst>
          </p:cNvPr>
          <p:cNvSpPr>
            <a:spLocks noGrp="1"/>
          </p:cNvSpPr>
          <p:nvPr>
            <p:ph type="title"/>
          </p:nvPr>
        </p:nvSpPr>
        <p:spPr>
          <a:xfrm>
            <a:off x="535624" y="947883"/>
            <a:ext cx="5021183" cy="1934172"/>
          </a:xfrm>
        </p:spPr>
        <p:txBody>
          <a:bodyPr vert="horz" lIns="91440" tIns="45720" rIns="91440" bIns="45720" rtlCol="0" anchor="t">
            <a:normAutofit/>
          </a:bodyPr>
          <a:lstStyle/>
          <a:p>
            <a:pPr>
              <a:lnSpc>
                <a:spcPct val="90000"/>
              </a:lnSpc>
            </a:pPr>
            <a:r>
              <a:rPr lang="lt-LT" sz="4200" dirty="0">
                <a:latin typeface="Times New Roman"/>
                <a:cs typeface="Times New Roman"/>
              </a:rPr>
              <a:t>1</a:t>
            </a:r>
            <a:r>
              <a:rPr lang="lt-LT" sz="4200" dirty="0" smtClean="0">
                <a:latin typeface="Times New Roman"/>
                <a:cs typeface="Times New Roman"/>
              </a:rPr>
              <a:t>. Visų </a:t>
            </a:r>
            <a:r>
              <a:rPr lang="lt-LT" sz="4200" dirty="0">
                <a:latin typeface="Times New Roman"/>
                <a:cs typeface="Times New Roman"/>
              </a:rPr>
              <a:t>metalų varža temperatūrai kylant?</a:t>
            </a:r>
          </a:p>
        </p:txBody>
      </p:sp>
      <p:sp>
        <p:nvSpPr>
          <p:cNvPr id="35" name="Rectangle 34">
            <a:extLst>
              <a:ext uri="{FF2B5EF4-FFF2-40B4-BE49-F238E27FC236}">
                <a16:creationId xmlns:a16="http://schemas.microsoft.com/office/drawing/2014/main" id="{92BE0106-0C20-465B-A1BE-0BAC2737B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BA0772-9422-4DEC-60B0-AC464708154E}"/>
              </a:ext>
            </a:extLst>
          </p:cNvPr>
          <p:cNvSpPr txBox="1"/>
          <p:nvPr/>
        </p:nvSpPr>
        <p:spPr>
          <a:xfrm>
            <a:off x="517870" y="3172570"/>
            <a:ext cx="4945183" cy="301629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110000"/>
              </a:lnSpc>
              <a:spcAft>
                <a:spcPts val="600"/>
              </a:spcAft>
              <a:buFont typeface="Arial" panose="020B0604020202020204" pitchFamily="34" charset="0"/>
            </a:pPr>
            <a:r>
              <a:rPr lang="lt-LT" sz="2000">
                <a:latin typeface="Times New Roman"/>
                <a:cs typeface="Times New Roman"/>
              </a:rPr>
              <a:t>A) Didėja</a:t>
            </a:r>
          </a:p>
          <a:p>
            <a:pPr>
              <a:lnSpc>
                <a:spcPct val="110000"/>
              </a:lnSpc>
              <a:spcAft>
                <a:spcPts val="600"/>
              </a:spcAft>
              <a:buFont typeface="Arial" panose="020B0604020202020204" pitchFamily="34" charset="0"/>
            </a:pPr>
            <a:r>
              <a:rPr lang="lt-LT" sz="2000">
                <a:latin typeface="Times New Roman"/>
                <a:cs typeface="Times New Roman"/>
              </a:rPr>
              <a:t>B) Mažėja </a:t>
            </a:r>
          </a:p>
          <a:p>
            <a:pPr>
              <a:lnSpc>
                <a:spcPct val="110000"/>
              </a:lnSpc>
              <a:spcAft>
                <a:spcPts val="600"/>
              </a:spcAft>
              <a:buFont typeface="Arial" panose="020B0604020202020204" pitchFamily="34" charset="0"/>
            </a:pPr>
            <a:r>
              <a:rPr lang="lt-LT" sz="2000">
                <a:latin typeface="Times New Roman"/>
                <a:cs typeface="Times New Roman"/>
              </a:rPr>
              <a:t>C) Nekinta</a:t>
            </a:r>
          </a:p>
        </p:txBody>
      </p:sp>
      <p:pic>
        <p:nvPicPr>
          <p:cNvPr id="12" name="Picture 11" descr="Top view of a wooden block with the number one written on it and the block is on a yellow surface">
            <a:extLst>
              <a:ext uri="{FF2B5EF4-FFF2-40B4-BE49-F238E27FC236}">
                <a16:creationId xmlns:a16="http://schemas.microsoft.com/office/drawing/2014/main" id="{A9AA3CEC-B403-568D-6579-F3151AB3BD65}"/>
              </a:ext>
            </a:extLst>
          </p:cNvPr>
          <p:cNvPicPr>
            <a:picLocks noChangeAspect="1"/>
          </p:cNvPicPr>
          <p:nvPr/>
        </p:nvPicPr>
        <p:blipFill rotWithShape="1">
          <a:blip r:embed="rId2"/>
          <a:srcRect l="20791" r="18942" b="-1"/>
          <a:stretch/>
        </p:blipFill>
        <p:spPr>
          <a:xfrm>
            <a:off x="6662167" y="657369"/>
            <a:ext cx="4994209" cy="5531495"/>
          </a:xfrm>
          <a:prstGeom prst="rect">
            <a:avLst/>
          </a:prstGeom>
        </p:spPr>
      </p:pic>
    </p:spTree>
    <p:extLst>
      <p:ext uri="{BB962C8B-B14F-4D97-AF65-F5344CB8AC3E}">
        <p14:creationId xmlns:p14="http://schemas.microsoft.com/office/powerpoint/2010/main" val="316610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213918-F1EB-4BCE-BE23-F5E9851EE0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DD40BEBE-4D4D-F10A-FF9C-E8BED2480F03}"/>
              </a:ext>
            </a:extLst>
          </p:cNvPr>
          <p:cNvSpPr>
            <a:spLocks noGrp="1"/>
          </p:cNvSpPr>
          <p:nvPr>
            <p:ph type="title"/>
          </p:nvPr>
        </p:nvSpPr>
        <p:spPr>
          <a:xfrm>
            <a:off x="521208" y="976160"/>
            <a:ext cx="11155680" cy="1636411"/>
          </a:xfrm>
        </p:spPr>
        <p:txBody>
          <a:bodyPr>
            <a:normAutofit/>
          </a:bodyPr>
          <a:lstStyle/>
          <a:p>
            <a:pPr>
              <a:lnSpc>
                <a:spcPct val="90000"/>
              </a:lnSpc>
            </a:pPr>
            <a:r>
              <a:rPr lang="lt-LT" dirty="0">
                <a:solidFill>
                  <a:schemeClr val="tx1">
                    <a:lumMod val="85000"/>
                    <a:lumOff val="15000"/>
                  </a:schemeClr>
                </a:solidFill>
                <a:latin typeface="Times New Roman"/>
                <a:cs typeface="Times New Roman"/>
              </a:rPr>
              <a:t>2.Kaip žymimas rezistorius?</a:t>
            </a:r>
          </a:p>
        </p:txBody>
      </p:sp>
      <p:sp>
        <p:nvSpPr>
          <p:cNvPr id="18" name="Rectangle 17">
            <a:extLst>
              <a:ext uri="{FF2B5EF4-FFF2-40B4-BE49-F238E27FC236}">
                <a16:creationId xmlns:a16="http://schemas.microsoft.com/office/drawing/2014/main" id="{2062E862-C7F7-4CA1-B929-D0B75F5E9F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descr="Paveikslėlis, kuriame yra tekstas, laikrodis, matuoklis&#10;&#10;Automatiškai sugeneruotas aprašymas">
            <a:extLst>
              <a:ext uri="{FF2B5EF4-FFF2-40B4-BE49-F238E27FC236}">
                <a16:creationId xmlns:a16="http://schemas.microsoft.com/office/drawing/2014/main" id="{16E4CF17-4A83-F5F3-78FC-B1D2A6E64FC7}"/>
              </a:ext>
            </a:extLst>
          </p:cNvPr>
          <p:cNvPicPr>
            <a:picLocks noChangeAspect="1"/>
          </p:cNvPicPr>
          <p:nvPr/>
        </p:nvPicPr>
        <p:blipFill>
          <a:blip r:embed="rId2"/>
          <a:stretch>
            <a:fillRect/>
          </a:stretch>
        </p:blipFill>
        <p:spPr>
          <a:xfrm>
            <a:off x="3178627" y="2198939"/>
            <a:ext cx="2220687" cy="1163164"/>
          </a:xfrm>
          <a:prstGeom prst="rect">
            <a:avLst/>
          </a:prstGeom>
        </p:spPr>
      </p:pic>
      <p:sp>
        <p:nvSpPr>
          <p:cNvPr id="5" name="TextBox 4">
            <a:extLst>
              <a:ext uri="{FF2B5EF4-FFF2-40B4-BE49-F238E27FC236}">
                <a16:creationId xmlns:a16="http://schemas.microsoft.com/office/drawing/2014/main" id="{871D235B-D50A-F22A-BCAB-DEE582DA605C}"/>
              </a:ext>
            </a:extLst>
          </p:cNvPr>
          <p:cNvSpPr txBox="1"/>
          <p:nvPr/>
        </p:nvSpPr>
        <p:spPr>
          <a:xfrm>
            <a:off x="2449286" y="2489866"/>
            <a:ext cx="1654628" cy="646331"/>
          </a:xfrm>
          <a:prstGeom prst="rect">
            <a:avLst/>
          </a:prstGeom>
          <a:noFill/>
        </p:spPr>
        <p:txBody>
          <a:bodyPr wrap="square" rtlCol="0">
            <a:spAutoFit/>
          </a:bodyPr>
          <a:lstStyle/>
          <a:p>
            <a:r>
              <a:rPr lang="en-US" sz="3600" dirty="0"/>
              <a:t>A)</a:t>
            </a:r>
            <a:endParaRPr lang="lt-LT" sz="3600" dirty="0"/>
          </a:p>
        </p:txBody>
      </p:sp>
      <p:pic>
        <p:nvPicPr>
          <p:cNvPr id="9" name="Paveikslėlis 8" descr="Paveikslėlis, kuriame yra tekstas, laikrodis, matuoklis">
            <a:extLst>
              <a:ext uri="{FF2B5EF4-FFF2-40B4-BE49-F238E27FC236}">
                <a16:creationId xmlns:a16="http://schemas.microsoft.com/office/drawing/2014/main" id="{D16EA010-ABC2-90AD-0B90-1C696114FAC5}"/>
              </a:ext>
            </a:extLst>
          </p:cNvPr>
          <p:cNvPicPr>
            <a:picLocks noChangeAspect="1"/>
          </p:cNvPicPr>
          <p:nvPr/>
        </p:nvPicPr>
        <p:blipFill>
          <a:blip r:embed="rId3"/>
          <a:stretch>
            <a:fillRect/>
          </a:stretch>
        </p:blipFill>
        <p:spPr>
          <a:xfrm>
            <a:off x="3178626" y="3636986"/>
            <a:ext cx="2220687" cy="1238823"/>
          </a:xfrm>
          <a:prstGeom prst="rect">
            <a:avLst/>
          </a:prstGeom>
        </p:spPr>
      </p:pic>
      <p:sp>
        <p:nvSpPr>
          <p:cNvPr id="13" name="TextBox 12">
            <a:extLst>
              <a:ext uri="{FF2B5EF4-FFF2-40B4-BE49-F238E27FC236}">
                <a16:creationId xmlns:a16="http://schemas.microsoft.com/office/drawing/2014/main" id="{8D7A2A06-6E9E-4528-4296-CF837B96322E}"/>
              </a:ext>
            </a:extLst>
          </p:cNvPr>
          <p:cNvSpPr txBox="1"/>
          <p:nvPr/>
        </p:nvSpPr>
        <p:spPr>
          <a:xfrm>
            <a:off x="2449286" y="3970998"/>
            <a:ext cx="1230086" cy="646331"/>
          </a:xfrm>
          <a:prstGeom prst="rect">
            <a:avLst/>
          </a:prstGeom>
          <a:noFill/>
        </p:spPr>
        <p:txBody>
          <a:bodyPr wrap="square" rtlCol="0">
            <a:spAutoFit/>
          </a:bodyPr>
          <a:lstStyle/>
          <a:p>
            <a:r>
              <a:rPr lang="en-US" sz="3600" dirty="0"/>
              <a:t>B)</a:t>
            </a:r>
            <a:endParaRPr lang="lt-LT" sz="3600" dirty="0"/>
          </a:p>
        </p:txBody>
      </p:sp>
      <p:pic>
        <p:nvPicPr>
          <p:cNvPr id="14" name="Paveikslėlis 13">
            <a:extLst>
              <a:ext uri="{FF2B5EF4-FFF2-40B4-BE49-F238E27FC236}">
                <a16:creationId xmlns:a16="http://schemas.microsoft.com/office/drawing/2014/main" id="{99231428-7571-0BC6-05EA-8D0B2BE8A550}"/>
              </a:ext>
            </a:extLst>
          </p:cNvPr>
          <p:cNvPicPr>
            <a:picLocks noChangeAspect="1"/>
          </p:cNvPicPr>
          <p:nvPr/>
        </p:nvPicPr>
        <p:blipFill>
          <a:blip r:embed="rId4"/>
          <a:stretch>
            <a:fillRect/>
          </a:stretch>
        </p:blipFill>
        <p:spPr>
          <a:xfrm>
            <a:off x="3178625" y="5104269"/>
            <a:ext cx="2220688" cy="1212681"/>
          </a:xfrm>
          <a:prstGeom prst="rect">
            <a:avLst/>
          </a:prstGeom>
        </p:spPr>
      </p:pic>
      <p:sp>
        <p:nvSpPr>
          <p:cNvPr id="15" name="TextBox 14">
            <a:extLst>
              <a:ext uri="{FF2B5EF4-FFF2-40B4-BE49-F238E27FC236}">
                <a16:creationId xmlns:a16="http://schemas.microsoft.com/office/drawing/2014/main" id="{4FC2C366-0407-A415-52DA-A680E7192100}"/>
              </a:ext>
            </a:extLst>
          </p:cNvPr>
          <p:cNvSpPr txBox="1"/>
          <p:nvPr/>
        </p:nvSpPr>
        <p:spPr>
          <a:xfrm>
            <a:off x="2449287" y="5297065"/>
            <a:ext cx="1284514" cy="584775"/>
          </a:xfrm>
          <a:prstGeom prst="rect">
            <a:avLst/>
          </a:prstGeom>
          <a:noFill/>
        </p:spPr>
        <p:txBody>
          <a:bodyPr wrap="square" rtlCol="0">
            <a:spAutoFit/>
          </a:bodyPr>
          <a:lstStyle/>
          <a:p>
            <a:r>
              <a:rPr lang="en-US" sz="3200" dirty="0"/>
              <a:t>C)</a:t>
            </a:r>
            <a:endParaRPr lang="lt-LT" sz="3200" dirty="0"/>
          </a:p>
        </p:txBody>
      </p:sp>
    </p:spTree>
    <p:extLst>
      <p:ext uri="{BB962C8B-B14F-4D97-AF65-F5344CB8AC3E}">
        <p14:creationId xmlns:p14="http://schemas.microsoft.com/office/powerpoint/2010/main" val="1675360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213918-F1EB-4BCE-BE23-F5E9851EE0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114C8F00-CEAA-158E-576B-28A8F970E53A}"/>
              </a:ext>
            </a:extLst>
          </p:cNvPr>
          <p:cNvSpPr>
            <a:spLocks noGrp="1"/>
          </p:cNvSpPr>
          <p:nvPr>
            <p:ph type="title"/>
          </p:nvPr>
        </p:nvSpPr>
        <p:spPr>
          <a:xfrm>
            <a:off x="521208" y="976160"/>
            <a:ext cx="11155680" cy="1636411"/>
          </a:xfrm>
        </p:spPr>
        <p:txBody>
          <a:bodyPr>
            <a:normAutofit/>
          </a:bodyPr>
          <a:lstStyle/>
          <a:p>
            <a:r>
              <a:rPr lang="lt-LT">
                <a:latin typeface="Times New Roman"/>
                <a:cs typeface="Times New Roman"/>
              </a:rPr>
              <a:t>3.Kuo matuojama varža?</a:t>
            </a:r>
          </a:p>
        </p:txBody>
      </p:sp>
      <p:sp>
        <p:nvSpPr>
          <p:cNvPr id="25" name="Rectangle 24">
            <a:extLst>
              <a:ext uri="{FF2B5EF4-FFF2-40B4-BE49-F238E27FC236}">
                <a16:creationId xmlns:a16="http://schemas.microsoft.com/office/drawing/2014/main" id="{2062E862-C7F7-4CA1-B929-D0B75F5E9F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urinio vietos rezervavimo ženklas 2">
            <a:extLst>
              <a:ext uri="{FF2B5EF4-FFF2-40B4-BE49-F238E27FC236}">
                <a16:creationId xmlns:a16="http://schemas.microsoft.com/office/drawing/2014/main" id="{12D848EF-BB3C-A9F0-191A-5B420DF55A67}"/>
              </a:ext>
            </a:extLst>
          </p:cNvPr>
          <p:cNvGraphicFramePr>
            <a:graphicFrameLocks noGrp="1"/>
          </p:cNvGraphicFramePr>
          <p:nvPr>
            <p:ph idx="1"/>
            <p:extLst>
              <p:ext uri="{D42A27DB-BD31-4B8C-83A1-F6EECF244321}">
                <p14:modId xmlns:p14="http://schemas.microsoft.com/office/powerpoint/2010/main" val="164269635"/>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2865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587E7BE-56DB-DE7A-1FAC-F7DC8D585A2B}"/>
              </a:ext>
            </a:extLst>
          </p:cNvPr>
          <p:cNvSpPr>
            <a:spLocks noGrp="1"/>
          </p:cNvSpPr>
          <p:nvPr>
            <p:ph type="title"/>
          </p:nvPr>
        </p:nvSpPr>
        <p:spPr/>
        <p:txBody>
          <a:bodyPr anchor="t">
            <a:normAutofit/>
          </a:bodyPr>
          <a:lstStyle/>
          <a:p>
            <a:r>
              <a:rPr lang="en-US" dirty="0">
                <a:solidFill>
                  <a:schemeClr val="tx1">
                    <a:lumMod val="85000"/>
                    <a:lumOff val="15000"/>
                  </a:schemeClr>
                </a:solidFill>
                <a:latin typeface="Times New Roman"/>
                <a:cs typeface="Times New Roman"/>
              </a:rPr>
              <a:t>4</a:t>
            </a:r>
            <a:r>
              <a:rPr lang="lt-LT" dirty="0">
                <a:solidFill>
                  <a:schemeClr val="tx1">
                    <a:lumMod val="85000"/>
                    <a:lumOff val="15000"/>
                  </a:schemeClr>
                </a:solidFill>
                <a:latin typeface="Times New Roman"/>
                <a:cs typeface="Times New Roman"/>
              </a:rPr>
              <a:t>.</a:t>
            </a:r>
            <a:r>
              <a:rPr lang="en-US" dirty="0">
                <a:solidFill>
                  <a:schemeClr val="tx1">
                    <a:lumMod val="85000"/>
                    <a:lumOff val="15000"/>
                  </a:schemeClr>
                </a:solidFill>
                <a:latin typeface="Times New Roman"/>
                <a:cs typeface="Times New Roman"/>
              </a:rPr>
              <a:t> </a:t>
            </a:r>
            <a:r>
              <a:rPr lang="lt-LT" dirty="0">
                <a:solidFill>
                  <a:schemeClr val="tx1">
                    <a:lumMod val="85000"/>
                    <a:lumOff val="15000"/>
                  </a:schemeClr>
                </a:solidFill>
                <a:latin typeface="Times New Roman"/>
                <a:cs typeface="Times New Roman"/>
              </a:rPr>
              <a:t>Kokia yra laidininko varžos formulė?</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E7898FE-C446-10F9-FD82-7154D1A3CE8F}"/>
                  </a:ext>
                </a:extLst>
              </p:cNvPr>
              <p:cNvSpPr txBox="1"/>
              <p:nvPr/>
            </p:nvSpPr>
            <p:spPr>
              <a:xfrm>
                <a:off x="6555441" y="1535205"/>
                <a:ext cx="2512359" cy="8961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14:m>
                  <m:oMathPara xmlns:m="http://schemas.openxmlformats.org/officeDocument/2006/math">
                    <m:oMathParaPr>
                      <m:jc m:val="centerGroup"/>
                    </m:oMathParaPr>
                    <m:oMath xmlns:m="http://schemas.openxmlformats.org/officeDocument/2006/math">
                      <m:r>
                        <a:rPr lang="lt-LT" sz="2800" i="1" smtClean="0">
                          <a:latin typeface="Cambria Math" panose="02040503050406030204" pitchFamily="18" charset="0"/>
                          <a:cs typeface="Times New Roman"/>
                        </a:rPr>
                        <m:t>𝐴</m:t>
                      </m:r>
                      <m:r>
                        <a:rPr lang="en-US" sz="2800" b="0" i="0" smtClean="0">
                          <a:latin typeface="Cambria Math" panose="02040503050406030204" pitchFamily="18" charset="0"/>
                          <a:cs typeface="Times New Roman"/>
                        </a:rPr>
                        <m:t>) </m:t>
                      </m:r>
                      <m:r>
                        <m:rPr>
                          <m:sty m:val="p"/>
                        </m:rPr>
                        <a:rPr lang="en-US" sz="2800" b="0" i="0" smtClean="0">
                          <a:latin typeface="Cambria Math" panose="02040503050406030204" pitchFamily="18" charset="0"/>
                          <a:cs typeface="Times New Roman"/>
                        </a:rPr>
                        <m:t>R</m:t>
                      </m:r>
                      <m:r>
                        <a:rPr lang="en-US" sz="2800" b="0" i="0" smtClean="0">
                          <a:latin typeface="Cambria Math" panose="02040503050406030204" pitchFamily="18" charset="0"/>
                          <a:cs typeface="Times New Roman"/>
                        </a:rPr>
                        <m:t>=</m:t>
                      </m:r>
                      <m:f>
                        <m:fPr>
                          <m:ctrlPr>
                            <a:rPr lang="lt-LT" sz="2800" i="1" smtClean="0">
                              <a:latin typeface="Cambria Math" panose="02040503050406030204" pitchFamily="18" charset="0"/>
                              <a:cs typeface="Times New Roman"/>
                            </a:rPr>
                          </m:ctrlPr>
                        </m:fPr>
                        <m:num>
                          <m:r>
                            <m:rPr>
                              <m:sty m:val="p"/>
                            </m:rPr>
                            <a:rPr lang="en-US" sz="2800" b="0" i="0" smtClean="0">
                              <a:latin typeface="Cambria Math" panose="02040503050406030204" pitchFamily="18" charset="0"/>
                              <a:cs typeface="Times New Roman"/>
                            </a:rPr>
                            <m:t>U</m:t>
                          </m:r>
                        </m:num>
                        <m:den>
                          <m:r>
                            <m:rPr>
                              <m:sty m:val="p"/>
                            </m:rPr>
                            <a:rPr lang="en-US" sz="2800" b="0" i="0" smtClean="0">
                              <a:latin typeface="Cambria Math" panose="02040503050406030204" pitchFamily="18" charset="0"/>
                              <a:cs typeface="Times New Roman"/>
                            </a:rPr>
                            <m:t>I</m:t>
                          </m:r>
                        </m:den>
                      </m:f>
                    </m:oMath>
                  </m:oMathPara>
                </a14:m>
                <a:endParaRPr lang="lt-LT" sz="2800" dirty="0">
                  <a:latin typeface="Times New Roman"/>
                  <a:cs typeface="Times New Roman"/>
                </a:endParaRPr>
              </a:p>
            </p:txBody>
          </p:sp>
        </mc:Choice>
        <mc:Fallback xmlns="">
          <p:sp>
            <p:nvSpPr>
              <p:cNvPr id="18" name="TextBox 17">
                <a:extLst>
                  <a:ext uri="{FF2B5EF4-FFF2-40B4-BE49-F238E27FC236}">
                    <a16:creationId xmlns:a16="http://schemas.microsoft.com/office/drawing/2014/main" id="{0E7898FE-C446-10F9-FD82-7154D1A3CE8F}"/>
                  </a:ext>
                </a:extLst>
              </p:cNvPr>
              <p:cNvSpPr txBox="1">
                <a:spLocks noRot="1" noChangeAspect="1" noMove="1" noResize="1" noEditPoints="1" noAdjustHandles="1" noChangeArrowheads="1" noChangeShapeType="1" noTextEdit="1"/>
              </p:cNvSpPr>
              <p:nvPr/>
            </p:nvSpPr>
            <p:spPr>
              <a:xfrm>
                <a:off x="6555441" y="1535205"/>
                <a:ext cx="2512359" cy="896143"/>
              </a:xfrm>
              <a:prstGeom prst="rect">
                <a:avLst/>
              </a:prstGeom>
              <a:blipFill>
                <a:blip r:embed="rId2"/>
                <a:stretch>
                  <a:fillRect/>
                </a:stretch>
              </a:blipFill>
            </p:spPr>
            <p:txBody>
              <a:bodyPr/>
              <a:lstStyle/>
              <a:p>
                <a:r>
                  <a:rPr lang="lt-LT">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348C680-61F8-4ECD-96AD-15801AD7D032}"/>
                  </a:ext>
                </a:extLst>
              </p:cNvPr>
              <p:cNvSpPr txBox="1"/>
              <p:nvPr/>
            </p:nvSpPr>
            <p:spPr>
              <a:xfrm>
                <a:off x="7197696" y="2876012"/>
                <a:ext cx="1870103" cy="7508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cs typeface="Times New Roman"/>
                  </a:rPr>
                  <a:t>B) </a:t>
                </a:r>
                <a:r>
                  <a:rPr lang="en-US" sz="3200" dirty="0">
                    <a:cs typeface="Times New Roman"/>
                  </a:rPr>
                  <a:t>I</a:t>
                </a:r>
                <a14:m>
                  <m:oMath xmlns:m="http://schemas.openxmlformats.org/officeDocument/2006/math">
                    <m:r>
                      <a:rPr lang="en-US" sz="3200" b="0" i="0" smtClean="0">
                        <a:latin typeface="Cambria Math" panose="02040503050406030204" pitchFamily="18" charset="0"/>
                        <a:cs typeface="Times New Roman"/>
                      </a:rPr>
                      <m:t>=</m:t>
                    </m:r>
                    <m:f>
                      <m:fPr>
                        <m:ctrlPr>
                          <a:rPr lang="lt-LT" sz="3200" i="1" smtClean="0">
                            <a:latin typeface="Cambria Math" panose="02040503050406030204" pitchFamily="18" charset="0"/>
                            <a:cs typeface="Times New Roman"/>
                          </a:rPr>
                        </m:ctrlPr>
                      </m:fPr>
                      <m:num>
                        <m:r>
                          <a:rPr lang="lt-LT" sz="3200" b="0" i="0" smtClean="0">
                            <a:latin typeface="Cambria Math" panose="02040503050406030204" pitchFamily="18" charset="0"/>
                            <a:cs typeface="Times New Roman"/>
                          </a:rPr>
                          <m:t>𝞀</m:t>
                        </m:r>
                      </m:num>
                      <m:den>
                        <m:r>
                          <m:rPr>
                            <m:sty m:val="p"/>
                          </m:rPr>
                          <a:rPr lang="en-US" sz="3200" b="0" i="0" smtClean="0">
                            <a:latin typeface="Cambria Math" panose="02040503050406030204" pitchFamily="18" charset="0"/>
                            <a:cs typeface="Times New Roman"/>
                          </a:rPr>
                          <m:t>t</m:t>
                        </m:r>
                      </m:den>
                    </m:f>
                  </m:oMath>
                </a14:m>
                <a:endParaRPr lang="lt-LT" sz="3200" dirty="0">
                  <a:latin typeface="Times New Roman"/>
                  <a:cs typeface="Times New Roman"/>
                </a:endParaRPr>
              </a:p>
            </p:txBody>
          </p:sp>
        </mc:Choice>
        <mc:Fallback xmlns="">
          <p:sp>
            <p:nvSpPr>
              <p:cNvPr id="19" name="TextBox 18">
                <a:extLst>
                  <a:ext uri="{FF2B5EF4-FFF2-40B4-BE49-F238E27FC236}">
                    <a16:creationId xmlns:a16="http://schemas.microsoft.com/office/drawing/2014/main" id="{F348C680-61F8-4ECD-96AD-15801AD7D032}"/>
                  </a:ext>
                </a:extLst>
              </p:cNvPr>
              <p:cNvSpPr txBox="1">
                <a:spLocks noRot="1" noChangeAspect="1" noMove="1" noResize="1" noEditPoints="1" noAdjustHandles="1" noChangeArrowheads="1" noChangeShapeType="1" noTextEdit="1"/>
              </p:cNvSpPr>
              <p:nvPr/>
            </p:nvSpPr>
            <p:spPr>
              <a:xfrm>
                <a:off x="7197696" y="2876012"/>
                <a:ext cx="1870103" cy="750847"/>
              </a:xfrm>
              <a:prstGeom prst="rect">
                <a:avLst/>
              </a:prstGeom>
              <a:blipFill>
                <a:blip r:embed="rId3"/>
                <a:stretch>
                  <a:fillRect l="-6863" t="-2439" b="-12195"/>
                </a:stretch>
              </a:blipFill>
            </p:spPr>
            <p:txBody>
              <a:bodyPr/>
              <a:lstStyle/>
              <a:p>
                <a:r>
                  <a:rPr lang="lt-LT">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1ADB9A-FA46-2F00-3423-B5F982064FE0}"/>
                  </a:ext>
                </a:extLst>
              </p:cNvPr>
              <p:cNvSpPr txBox="1"/>
              <p:nvPr/>
            </p:nvSpPr>
            <p:spPr>
              <a:xfrm>
                <a:off x="7197696" y="4332514"/>
                <a:ext cx="2253343" cy="706347"/>
              </a:xfrm>
              <a:prstGeom prst="rect">
                <a:avLst/>
              </a:prstGeom>
              <a:noFill/>
            </p:spPr>
            <p:txBody>
              <a:bodyPr wrap="square" rtlCol="0">
                <a:spAutoFit/>
              </a:bodyPr>
              <a:lstStyle/>
              <a:p>
                <a:r>
                  <a:rPr lang="en-US" sz="2800" dirty="0"/>
                  <a:t>C) N</a:t>
                </a:r>
                <a14:m>
                  <m:oMath xmlns:m="http://schemas.openxmlformats.org/officeDocument/2006/math">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𝐴</m:t>
                        </m:r>
                      </m:num>
                      <m:den>
                        <m:r>
                          <a:rPr lang="en-US" sz="2800" b="0" i="1" smtClean="0">
                            <a:latin typeface="Cambria Math" panose="02040503050406030204" pitchFamily="18" charset="0"/>
                          </a:rPr>
                          <m:t>𝑡</m:t>
                        </m:r>
                      </m:den>
                    </m:f>
                  </m:oMath>
                </a14:m>
                <a:endParaRPr lang="lt-LT" sz="2800" dirty="0"/>
              </a:p>
            </p:txBody>
          </p:sp>
        </mc:Choice>
        <mc:Fallback xmlns="">
          <p:sp>
            <p:nvSpPr>
              <p:cNvPr id="3" name="TextBox 2">
                <a:extLst>
                  <a:ext uri="{FF2B5EF4-FFF2-40B4-BE49-F238E27FC236}">
                    <a16:creationId xmlns:a16="http://schemas.microsoft.com/office/drawing/2014/main" id="{161ADB9A-FA46-2F00-3423-B5F982064FE0}"/>
                  </a:ext>
                </a:extLst>
              </p:cNvPr>
              <p:cNvSpPr txBox="1">
                <a:spLocks noRot="1" noChangeAspect="1" noMove="1" noResize="1" noEditPoints="1" noAdjustHandles="1" noChangeArrowheads="1" noChangeShapeType="1" noTextEdit="1"/>
              </p:cNvSpPr>
              <p:nvPr/>
            </p:nvSpPr>
            <p:spPr>
              <a:xfrm>
                <a:off x="7197696" y="4332514"/>
                <a:ext cx="2253343" cy="706347"/>
              </a:xfrm>
              <a:prstGeom prst="rect">
                <a:avLst/>
              </a:prstGeom>
              <a:blipFill>
                <a:blip r:embed="rId4"/>
                <a:stretch>
                  <a:fillRect l="-5691" b="-10345"/>
                </a:stretch>
              </a:blipFill>
            </p:spPr>
            <p:txBody>
              <a:bodyPr/>
              <a:lstStyle/>
              <a:p>
                <a:r>
                  <a:rPr lang="lt-LT">
                    <a:noFill/>
                  </a:rPr>
                  <a:t> </a:t>
                </a:r>
              </a:p>
            </p:txBody>
          </p:sp>
        </mc:Fallback>
      </mc:AlternateContent>
    </p:spTree>
    <p:extLst>
      <p:ext uri="{BB962C8B-B14F-4D97-AF65-F5344CB8AC3E}">
        <p14:creationId xmlns:p14="http://schemas.microsoft.com/office/powerpoint/2010/main" val="896671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C74CE88-A615-5C06-3ACB-861ED02DFFE3}"/>
              </a:ext>
            </a:extLst>
          </p:cNvPr>
          <p:cNvSpPr>
            <a:spLocks noGrp="1"/>
          </p:cNvSpPr>
          <p:nvPr>
            <p:ph type="title"/>
          </p:nvPr>
        </p:nvSpPr>
        <p:spPr>
          <a:xfrm>
            <a:off x="517870" y="978408"/>
            <a:ext cx="5578130" cy="4870457"/>
          </a:xfrm>
        </p:spPr>
        <p:txBody>
          <a:bodyPr/>
          <a:lstStyle/>
          <a:p>
            <a:r>
              <a:rPr lang="lt-LT"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Ar laidininko įtampa priklauso nuo elektrinės įtampos?</a:t>
            </a:r>
          </a:p>
        </p:txBody>
      </p:sp>
      <p:sp>
        <p:nvSpPr>
          <p:cNvPr id="4" name="TextBox 3">
            <a:extLst>
              <a:ext uri="{FF2B5EF4-FFF2-40B4-BE49-F238E27FC236}">
                <a16:creationId xmlns:a16="http://schemas.microsoft.com/office/drawing/2014/main" id="{90FD3001-4E6C-646B-E1B7-0324B69A4E8D}"/>
              </a:ext>
            </a:extLst>
          </p:cNvPr>
          <p:cNvSpPr txBox="1"/>
          <p:nvPr/>
        </p:nvSpPr>
        <p:spPr>
          <a:xfrm>
            <a:off x="7178842" y="1704473"/>
            <a:ext cx="425115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3200">
                <a:latin typeface="Times New Roman"/>
                <a:cs typeface="Times New Roman"/>
              </a:rPr>
              <a:t>A) Priklauso</a:t>
            </a:r>
          </a:p>
          <a:p>
            <a:r>
              <a:rPr lang="lt-LT" sz="3200">
                <a:latin typeface="Times New Roman"/>
                <a:cs typeface="Times New Roman"/>
              </a:rPr>
              <a:t>B) Nepriklauso</a:t>
            </a:r>
          </a:p>
        </p:txBody>
      </p:sp>
    </p:spTree>
    <p:extLst>
      <p:ext uri="{BB962C8B-B14F-4D97-AF65-F5344CB8AC3E}">
        <p14:creationId xmlns:p14="http://schemas.microsoft.com/office/powerpoint/2010/main" val="648705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3D4E1B9-BD62-0889-3B5F-B68D06FCF89C}"/>
              </a:ext>
            </a:extLst>
          </p:cNvPr>
          <p:cNvSpPr>
            <a:spLocks noGrp="1"/>
          </p:cNvSpPr>
          <p:nvPr>
            <p:ph type="title"/>
          </p:nvPr>
        </p:nvSpPr>
        <p:spPr/>
        <p:txBody>
          <a:bodyPr>
            <a:normAutofit fontScale="90000"/>
          </a:bodyPr>
          <a:lstStyle/>
          <a:p>
            <a:r>
              <a:rPr lang="lt-LT"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Kokiais prietaisais galima išmatuoti laidininko varžą?</a:t>
            </a:r>
          </a:p>
        </p:txBody>
      </p:sp>
      <p:sp>
        <p:nvSpPr>
          <p:cNvPr id="4" name="TextBox 3">
            <a:extLst>
              <a:ext uri="{FF2B5EF4-FFF2-40B4-BE49-F238E27FC236}">
                <a16:creationId xmlns:a16="http://schemas.microsoft.com/office/drawing/2014/main" id="{F5CDBD6F-4531-B54F-9B56-614C63DA38AF}"/>
              </a:ext>
            </a:extLst>
          </p:cNvPr>
          <p:cNvSpPr txBox="1"/>
          <p:nvPr/>
        </p:nvSpPr>
        <p:spPr>
          <a:xfrm>
            <a:off x="7298211" y="978408"/>
            <a:ext cx="389021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3200" dirty="0">
                <a:latin typeface="Times New Roman"/>
                <a:cs typeface="Times New Roman"/>
              </a:rPr>
              <a:t>A) Ampermetru</a:t>
            </a:r>
          </a:p>
          <a:p>
            <a:r>
              <a:rPr lang="lt-LT" sz="3200" dirty="0">
                <a:latin typeface="Times New Roman"/>
                <a:cs typeface="Times New Roman"/>
              </a:rPr>
              <a:t>B) Multimetru</a:t>
            </a:r>
          </a:p>
          <a:p>
            <a:r>
              <a:rPr lang="lt-LT" sz="3200" dirty="0">
                <a:latin typeface="Times New Roman"/>
                <a:cs typeface="Times New Roman"/>
              </a:rPr>
              <a:t>C) Ommetru</a:t>
            </a:r>
          </a:p>
          <a:p>
            <a:r>
              <a:rPr lang="lt-LT" sz="3200" dirty="0">
                <a:latin typeface="Times New Roman"/>
                <a:cs typeface="Times New Roman"/>
              </a:rPr>
              <a:t>D) Voltmetru</a:t>
            </a:r>
          </a:p>
        </p:txBody>
      </p:sp>
    </p:spTree>
    <p:extLst>
      <p:ext uri="{BB962C8B-B14F-4D97-AF65-F5344CB8AC3E}">
        <p14:creationId xmlns:p14="http://schemas.microsoft.com/office/powerpoint/2010/main" val="1351081403"/>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1185F74-8170-EDA3-76A9-6FDE44D1F92D}"/>
              </a:ext>
            </a:extLst>
          </p:cNvPr>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Ar laidininko varža priklauso nuo jo ilgio?</a:t>
            </a:r>
          </a:p>
        </p:txBody>
      </p:sp>
      <p:sp>
        <p:nvSpPr>
          <p:cNvPr id="12" name="Turinio vietos rezervavimo ženklas 11">
            <a:extLst>
              <a:ext uri="{FF2B5EF4-FFF2-40B4-BE49-F238E27FC236}">
                <a16:creationId xmlns:a16="http://schemas.microsoft.com/office/drawing/2014/main" id="{C56335AA-D152-4EF3-8645-E375BDE1F6E8}"/>
              </a:ext>
            </a:extLst>
          </p:cNvPr>
          <p:cNvSpPr>
            <a:spLocks noGrp="1"/>
          </p:cNvSpPr>
          <p:nvPr>
            <p:ph idx="1"/>
          </p:nvPr>
        </p:nvSpPr>
        <p:spPr>
          <a:xfrm>
            <a:off x="6209681" y="1431177"/>
            <a:ext cx="5021182" cy="4870457"/>
          </a:xfrm>
        </p:spPr>
        <p:txBody>
          <a:bodyPr/>
          <a:lstStyle/>
          <a:p>
            <a:r>
              <a:rPr lang="lt-LT" sz="2800" dirty="0">
                <a:latin typeface="Times New Roman" panose="02020603050405020304" pitchFamily="18" charset="0"/>
                <a:cs typeface="Times New Roman" panose="02020603050405020304" pitchFamily="18" charset="0"/>
              </a:rPr>
              <a:t>A</a:t>
            </a: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Proporcinga laidininko ilgiui</a:t>
            </a:r>
          </a:p>
          <a:p>
            <a:r>
              <a:rPr lang="lt-LT" sz="2800" dirty="0">
                <a:latin typeface="Times New Roman" panose="02020603050405020304" pitchFamily="18" charset="0"/>
                <a:cs typeface="Times New Roman" panose="02020603050405020304" pitchFamily="18" charset="0"/>
              </a:rPr>
              <a:t>B</a:t>
            </a:r>
            <a:r>
              <a:rPr lang="lt-LT" sz="2800" dirty="0" smtClean="0">
                <a:latin typeface="Times New Roman" panose="02020603050405020304" pitchFamily="18" charset="0"/>
                <a:cs typeface="Times New Roman" panose="02020603050405020304" pitchFamily="18" charset="0"/>
              </a:rPr>
              <a:t>) Atvirkščiai proporcinga </a:t>
            </a:r>
            <a:r>
              <a:rPr lang="lt-LT" sz="2800" dirty="0">
                <a:latin typeface="Times New Roman" panose="02020603050405020304" pitchFamily="18" charset="0"/>
                <a:cs typeface="Times New Roman" panose="02020603050405020304" pitchFamily="18" charset="0"/>
              </a:rPr>
              <a:t>laidininko ilgiui</a:t>
            </a:r>
          </a:p>
          <a:p>
            <a:endParaRPr lang="lt-LT" dirty="0"/>
          </a:p>
        </p:txBody>
      </p:sp>
      <p:sp>
        <p:nvSpPr>
          <p:cNvPr id="4" name="TextBox 3">
            <a:extLst>
              <a:ext uri="{FF2B5EF4-FFF2-40B4-BE49-F238E27FC236}">
                <a16:creationId xmlns:a16="http://schemas.microsoft.com/office/drawing/2014/main" id="{D0578FD5-5AAC-563D-4901-8D055F7ED228}"/>
              </a:ext>
            </a:extLst>
          </p:cNvPr>
          <p:cNvSpPr txBox="1"/>
          <p:nvPr/>
        </p:nvSpPr>
        <p:spPr>
          <a:xfrm>
            <a:off x="2525100" y="3401346"/>
            <a:ext cx="3930315"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3200" dirty="0">
                <a:solidFill>
                  <a:srgbClr val="FFFFFF"/>
                </a:solidFill>
                <a:latin typeface="Times New Roman"/>
                <a:cs typeface="Times New Roman"/>
              </a:rPr>
              <a:t>C) Proporcinga laidininko ilgiui</a:t>
            </a:r>
          </a:p>
          <a:p>
            <a:r>
              <a:rPr lang="lt-LT" sz="3200" dirty="0">
                <a:solidFill>
                  <a:srgbClr val="FFFFFF"/>
                </a:solidFill>
                <a:latin typeface="Times New Roman"/>
                <a:cs typeface="Times New Roman"/>
              </a:rPr>
              <a:t>D) Neproporcinga laidininko ilgiui</a:t>
            </a:r>
          </a:p>
        </p:txBody>
      </p:sp>
      <p:sp>
        <p:nvSpPr>
          <p:cNvPr id="7" name="Stačiakampis 6">
            <a:extLst>
              <a:ext uri="{FF2B5EF4-FFF2-40B4-BE49-F238E27FC236}">
                <a16:creationId xmlns:a16="http://schemas.microsoft.com/office/drawing/2014/main" id="{4A34E004-698D-4666-AAD5-C13B2A17275B}"/>
              </a:ext>
            </a:extLst>
          </p:cNvPr>
          <p:cNvSpPr/>
          <p:nvPr/>
        </p:nvSpPr>
        <p:spPr>
          <a:xfrm>
            <a:off x="3048000" y="3105835"/>
            <a:ext cx="6096000" cy="369332"/>
          </a:xfrm>
          <a:prstGeom prst="rect">
            <a:avLst/>
          </a:prstGeom>
        </p:spPr>
        <p:txBody>
          <a:bodyPr>
            <a:spAutoFit/>
          </a:bodyPr>
          <a:lstStyle/>
          <a:p>
            <a:endParaRPr lang="lt-LT" dirty="0"/>
          </a:p>
        </p:txBody>
      </p:sp>
    </p:spTree>
    <p:extLst>
      <p:ext uri="{BB962C8B-B14F-4D97-AF65-F5344CB8AC3E}">
        <p14:creationId xmlns:p14="http://schemas.microsoft.com/office/powerpoint/2010/main" val="4076422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E8A1B26-2F4E-94DF-1BCB-497A31EFE4B7}"/>
              </a:ext>
            </a:extLst>
          </p:cNvPr>
          <p:cNvSpPr>
            <a:spLocks noGrp="1"/>
          </p:cNvSpPr>
          <p:nvPr>
            <p:ph type="title"/>
          </p:nvPr>
        </p:nvSpPr>
        <p:spPr>
          <a:xfrm>
            <a:off x="517870" y="978408"/>
            <a:ext cx="5788662" cy="4870457"/>
          </a:xfrm>
        </p:spPr>
        <p:txBody>
          <a:bodyPr>
            <a:normAutofit/>
          </a:bodyPr>
          <a:lstStyle/>
          <a:p>
            <a:r>
              <a:rPr lang="lt-LT"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Jeigu laidininko ilgį padidinsime 3 kartus varža:</a:t>
            </a:r>
            <a:br>
              <a:rPr lang="lt-LT" dirty="0">
                <a:latin typeface="Times New Roman" panose="02020603050405020304" pitchFamily="18" charset="0"/>
                <a:cs typeface="Times New Roman" panose="02020603050405020304" pitchFamily="18" charset="0"/>
              </a:rPr>
            </a:br>
            <a:r>
              <a:rPr lang="lt-LT" sz="2700" b="0" dirty="0">
                <a:latin typeface="Times New Roman" panose="02020603050405020304" pitchFamily="18" charset="0"/>
                <a:cs typeface="Times New Roman" panose="02020603050405020304" pitchFamily="18" charset="0"/>
              </a:rPr>
              <a:t>A) Padidės 3 kartus</a:t>
            </a:r>
            <a:br>
              <a:rPr lang="lt-LT" sz="2700" b="0" dirty="0">
                <a:latin typeface="Times New Roman" panose="02020603050405020304" pitchFamily="18" charset="0"/>
                <a:cs typeface="Times New Roman" panose="02020603050405020304" pitchFamily="18" charset="0"/>
              </a:rPr>
            </a:br>
            <a:r>
              <a:rPr lang="lt-LT" sz="2700" b="0" dirty="0">
                <a:latin typeface="Times New Roman" panose="02020603050405020304" pitchFamily="18" charset="0"/>
                <a:cs typeface="Times New Roman" panose="02020603050405020304" pitchFamily="18" charset="0"/>
              </a:rPr>
              <a:t>B) Sumažės 3 kartus</a:t>
            </a:r>
            <a:br>
              <a:rPr lang="lt-LT" sz="2700" b="0" dirty="0">
                <a:latin typeface="Times New Roman" panose="02020603050405020304" pitchFamily="18" charset="0"/>
                <a:cs typeface="Times New Roman" panose="02020603050405020304" pitchFamily="18" charset="0"/>
              </a:rPr>
            </a:br>
            <a:r>
              <a:rPr lang="lt-LT" sz="2700" b="0" dirty="0">
                <a:latin typeface="Times New Roman" panose="02020603050405020304" pitchFamily="18" charset="0"/>
                <a:cs typeface="Times New Roman" panose="02020603050405020304" pitchFamily="18" charset="0"/>
              </a:rPr>
              <a:t>C) Nepasikeis</a:t>
            </a:r>
          </a:p>
        </p:txBody>
      </p:sp>
    </p:spTree>
    <p:extLst>
      <p:ext uri="{BB962C8B-B14F-4D97-AF65-F5344CB8AC3E}">
        <p14:creationId xmlns:p14="http://schemas.microsoft.com/office/powerpoint/2010/main" val="18068658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95B089-FBC9-83E2-6316-EA6A95E1A13F}"/>
              </a:ext>
            </a:extLst>
          </p:cNvPr>
          <p:cNvSpPr>
            <a:spLocks noGrp="1"/>
          </p:cNvSpPr>
          <p:nvPr>
            <p:ph type="title"/>
          </p:nvPr>
        </p:nvSpPr>
        <p:spPr>
          <a:xfrm>
            <a:off x="141515" y="993771"/>
            <a:ext cx="5954485" cy="4870457"/>
          </a:xfrm>
        </p:spPr>
        <p:txBody>
          <a:bodyPr/>
          <a:lstStyle/>
          <a:p>
            <a:r>
              <a:rPr lang="lt-LT" dirty="0"/>
              <a:t>9.</a:t>
            </a:r>
            <a:r>
              <a:rPr lang="en-US" dirty="0"/>
              <a:t> </a:t>
            </a:r>
            <a:r>
              <a:rPr lang="lt-LT" dirty="0"/>
              <a:t>Kuris vienetas didesnis</a:t>
            </a:r>
            <a:r>
              <a:rPr lang="en-US" dirty="0"/>
              <a:t> </a:t>
            </a:r>
            <a:r>
              <a:rPr lang="lt-LT" dirty="0"/>
              <a:t>kiloomas ar </a:t>
            </a:r>
            <a:r>
              <a:rPr lang="lt-LT" dirty="0" err="1"/>
              <a:t>megaomas</a:t>
            </a:r>
            <a:r>
              <a:rPr lang="lt-LT" dirty="0"/>
              <a:t>?</a:t>
            </a:r>
          </a:p>
        </p:txBody>
      </p:sp>
      <p:sp>
        <p:nvSpPr>
          <p:cNvPr id="4" name="TextBox 3">
            <a:extLst>
              <a:ext uri="{FF2B5EF4-FFF2-40B4-BE49-F238E27FC236}">
                <a16:creationId xmlns:a16="http://schemas.microsoft.com/office/drawing/2014/main" id="{620AB839-E71B-6041-05A7-90F1C4A8133A}"/>
              </a:ext>
            </a:extLst>
          </p:cNvPr>
          <p:cNvSpPr txBox="1"/>
          <p:nvPr/>
        </p:nvSpPr>
        <p:spPr>
          <a:xfrm>
            <a:off x="6574231" y="1084629"/>
            <a:ext cx="4344736" cy="1556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t-LT" sz="3200" dirty="0">
                <a:solidFill>
                  <a:schemeClr val="tx1">
                    <a:lumMod val="85000"/>
                    <a:lumOff val="15000"/>
                  </a:schemeClr>
                </a:solidFill>
                <a:latin typeface="Times New Roman"/>
                <a:cs typeface="Times New Roman"/>
              </a:rPr>
              <a:t>A) Lygūs</a:t>
            </a:r>
          </a:p>
          <a:p>
            <a:r>
              <a:rPr lang="lt-LT" sz="3200" dirty="0">
                <a:solidFill>
                  <a:schemeClr val="tx1">
                    <a:lumMod val="85000"/>
                    <a:lumOff val="15000"/>
                  </a:schemeClr>
                </a:solidFill>
                <a:latin typeface="Times New Roman"/>
                <a:cs typeface="Times New Roman"/>
              </a:rPr>
              <a:t>B) Kiloomas</a:t>
            </a:r>
          </a:p>
          <a:p>
            <a:r>
              <a:rPr lang="lt-LT" sz="3200" dirty="0">
                <a:solidFill>
                  <a:schemeClr val="tx1">
                    <a:lumMod val="85000"/>
                    <a:lumOff val="15000"/>
                  </a:schemeClr>
                </a:solidFill>
                <a:latin typeface="Times New Roman"/>
                <a:cs typeface="Times New Roman"/>
              </a:rPr>
              <a:t>C) Megaomas</a:t>
            </a:r>
          </a:p>
        </p:txBody>
      </p:sp>
    </p:spTree>
    <p:extLst>
      <p:ext uri="{BB962C8B-B14F-4D97-AF65-F5344CB8AC3E}">
        <p14:creationId xmlns:p14="http://schemas.microsoft.com/office/powerpoint/2010/main" val="10153566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4213918-F1EB-4BCE-BE23-F5E9851EE0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398B674F-0F88-FB6F-EB5F-73118FDBB132}"/>
              </a:ext>
            </a:extLst>
          </p:cNvPr>
          <p:cNvSpPr>
            <a:spLocks noGrp="1"/>
          </p:cNvSpPr>
          <p:nvPr>
            <p:ph type="title"/>
          </p:nvPr>
        </p:nvSpPr>
        <p:spPr>
          <a:xfrm>
            <a:off x="521208" y="976160"/>
            <a:ext cx="11155680" cy="1636411"/>
          </a:xfrm>
        </p:spPr>
        <p:txBody>
          <a:bodyPr>
            <a:normAutofit/>
          </a:bodyPr>
          <a:lstStyle/>
          <a:p>
            <a:r>
              <a:rPr lang="lt-LT" dirty="0">
                <a:latin typeface="Times New Roman"/>
                <a:cs typeface="Times New Roman"/>
              </a:rPr>
              <a:t>10.</a:t>
            </a:r>
            <a:r>
              <a:rPr lang="en-US" dirty="0">
                <a:latin typeface="Times New Roman"/>
                <a:cs typeface="Times New Roman"/>
              </a:rPr>
              <a:t> </a:t>
            </a:r>
            <a:r>
              <a:rPr lang="lt-LT" dirty="0">
                <a:latin typeface="Times New Roman"/>
                <a:cs typeface="Times New Roman"/>
              </a:rPr>
              <a:t>Varža tai savybė:</a:t>
            </a:r>
          </a:p>
        </p:txBody>
      </p:sp>
      <p:sp>
        <p:nvSpPr>
          <p:cNvPr id="16" name="Rectangle 10">
            <a:extLst>
              <a:ext uri="{FF2B5EF4-FFF2-40B4-BE49-F238E27FC236}">
                <a16:creationId xmlns:a16="http://schemas.microsoft.com/office/drawing/2014/main" id="{2062E862-C7F7-4CA1-B929-D0B75F5E9F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urinio vietos rezervavimo ženklas 2">
            <a:extLst>
              <a:ext uri="{FF2B5EF4-FFF2-40B4-BE49-F238E27FC236}">
                <a16:creationId xmlns:a16="http://schemas.microsoft.com/office/drawing/2014/main" id="{FDEBF606-DF55-B367-FCD0-AEA03E577433}"/>
              </a:ext>
            </a:extLst>
          </p:cNvPr>
          <p:cNvGraphicFramePr>
            <a:graphicFrameLocks noGrp="1"/>
          </p:cNvGraphicFramePr>
          <p:nvPr>
            <p:ph idx="1"/>
            <p:extLst>
              <p:ext uri="{D42A27DB-BD31-4B8C-83A1-F6EECF244321}">
                <p14:modId xmlns:p14="http://schemas.microsoft.com/office/powerpoint/2010/main" val="1363337475"/>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3365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AA3B297-9683-4E38-89FA-062C53E13F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6D070989-D495-86BE-5F28-67B216F3B215}"/>
              </a:ext>
            </a:extLst>
          </p:cNvPr>
          <p:cNvSpPr>
            <a:spLocks noGrp="1"/>
          </p:cNvSpPr>
          <p:nvPr>
            <p:ph type="title"/>
          </p:nvPr>
        </p:nvSpPr>
        <p:spPr>
          <a:xfrm>
            <a:off x="517869" y="976160"/>
            <a:ext cx="8686800" cy="1934172"/>
          </a:xfrm>
        </p:spPr>
        <p:txBody>
          <a:bodyPr>
            <a:normAutofit/>
          </a:bodyPr>
          <a:lstStyle/>
          <a:p>
            <a:r>
              <a:rPr lang="lt-LT">
                <a:latin typeface="Times New Roman"/>
                <a:cs typeface="Times New Roman"/>
              </a:rPr>
              <a:t>Varža</a:t>
            </a:r>
          </a:p>
        </p:txBody>
      </p:sp>
      <p:sp>
        <p:nvSpPr>
          <p:cNvPr id="17" name="Rectangle 16">
            <a:extLst>
              <a:ext uri="{FF2B5EF4-FFF2-40B4-BE49-F238E27FC236}">
                <a16:creationId xmlns:a16="http://schemas.microsoft.com/office/drawing/2014/main" id="{5B8D7907-8AB9-4E98-A576-1A13AECED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2860C6B9-B6B2-7AB5-EB1A-5D1B041F3D6B}"/>
              </a:ext>
            </a:extLst>
          </p:cNvPr>
          <p:cNvSpPr>
            <a:spLocks noGrp="1"/>
          </p:cNvSpPr>
          <p:nvPr>
            <p:ph idx="1"/>
          </p:nvPr>
        </p:nvSpPr>
        <p:spPr>
          <a:xfrm>
            <a:off x="567030" y="2324538"/>
            <a:ext cx="8686799" cy="3016294"/>
          </a:xfrm>
        </p:spPr>
        <p:txBody>
          <a:bodyPr vert="horz" lIns="91440" tIns="45720" rIns="91440" bIns="45720" rtlCol="0">
            <a:normAutofit/>
          </a:bodyPr>
          <a:lstStyle/>
          <a:p>
            <a:r>
              <a:rPr lang="lt-LT"/>
              <a:t> </a:t>
            </a:r>
            <a:r>
              <a:rPr lang="lt-LT">
                <a:latin typeface="Times New Roman"/>
                <a:cs typeface="Times New Roman"/>
              </a:rPr>
              <a:t>Kūno savybė priešintis elektros srovei. Ji egzistuoja todėl, kad laisvieji elektronai sąveikauja su laidininko atomais. Kiekvieną kartą išvaduojant elektroną iš atomo įtakos, panaudojama šiek tiek energijos, kuri virsta šiluminiais nuostoliais, o kartais ir šviesa. Juo labiau trukdomas elektronų judėjimas, tuo didesnė elektrinė varža. Metaliniame laidininke, kylant temperatūrai, didėja elektronų judėjimo greitis, dažnėja elektronų susidūrimai su atomais. Visų metalų varža kylant temperatūrai didėja.</a:t>
            </a:r>
          </a:p>
        </p:txBody>
      </p:sp>
    </p:spTree>
    <p:extLst>
      <p:ext uri="{BB962C8B-B14F-4D97-AF65-F5344CB8AC3E}">
        <p14:creationId xmlns:p14="http://schemas.microsoft.com/office/powerpoint/2010/main" val="45192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213918-F1EB-4BCE-BE23-F5E9851EE0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A8ECB3B7-11AB-6B46-1E42-212312AF3ACA}"/>
              </a:ext>
            </a:extLst>
          </p:cNvPr>
          <p:cNvSpPr>
            <a:spLocks noGrp="1"/>
          </p:cNvSpPr>
          <p:nvPr>
            <p:ph type="title"/>
          </p:nvPr>
        </p:nvSpPr>
        <p:spPr>
          <a:xfrm>
            <a:off x="521208" y="976160"/>
            <a:ext cx="11155680" cy="1636411"/>
          </a:xfrm>
        </p:spPr>
        <p:txBody>
          <a:bodyPr>
            <a:normAutofit/>
          </a:bodyPr>
          <a:lstStyle/>
          <a:p>
            <a:r>
              <a:rPr lang="lt-LT"/>
              <a:t>Atsakymai:</a:t>
            </a:r>
          </a:p>
        </p:txBody>
      </p:sp>
      <p:sp>
        <p:nvSpPr>
          <p:cNvPr id="29" name="Rectangle 28">
            <a:extLst>
              <a:ext uri="{FF2B5EF4-FFF2-40B4-BE49-F238E27FC236}">
                <a16:creationId xmlns:a16="http://schemas.microsoft.com/office/drawing/2014/main" id="{2062E862-C7F7-4CA1-B929-D0B75F5E9F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urinio vietos rezervavimo ženklas 2">
            <a:extLst>
              <a:ext uri="{FF2B5EF4-FFF2-40B4-BE49-F238E27FC236}">
                <a16:creationId xmlns:a16="http://schemas.microsoft.com/office/drawing/2014/main" id="{D70CEC0B-346E-D2A4-9E47-640117813F91}"/>
              </a:ext>
            </a:extLst>
          </p:cNvPr>
          <p:cNvGraphicFramePr>
            <a:graphicFrameLocks noGrp="1"/>
          </p:cNvGraphicFramePr>
          <p:nvPr>
            <p:ph idx="1"/>
            <p:extLst>
              <p:ext uri="{D42A27DB-BD31-4B8C-83A1-F6EECF244321}">
                <p14:modId xmlns:p14="http://schemas.microsoft.com/office/powerpoint/2010/main" val="2081207460"/>
              </p:ext>
            </p:extLst>
          </p:nvPr>
        </p:nvGraphicFramePr>
        <p:xfrm>
          <a:off x="528320" y="2085364"/>
          <a:ext cx="11155680" cy="4533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2872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B4092D0-F437-1C72-FA42-69DFCE8B8D86}"/>
              </a:ext>
            </a:extLst>
          </p:cNvPr>
          <p:cNvSpPr>
            <a:spLocks noGrp="1"/>
          </p:cNvSpPr>
          <p:nvPr>
            <p:ph type="title"/>
          </p:nvPr>
        </p:nvSpPr>
        <p:spPr/>
        <p:txBody>
          <a:bodyPr/>
          <a:lstStyle/>
          <a:p>
            <a:r>
              <a:rPr lang="en-US" dirty="0"/>
              <a:t>1</a:t>
            </a:r>
            <a:r>
              <a:rPr lang="en-US" dirty="0" smtClean="0"/>
              <a:t>.</a:t>
            </a:r>
            <a:r>
              <a:rPr lang="lt-LT" dirty="0" smtClean="0"/>
              <a:t> </a:t>
            </a:r>
            <a:r>
              <a:rPr lang="en-US" dirty="0" err="1" smtClean="0"/>
              <a:t>Uždavinys</a:t>
            </a:r>
            <a:endParaRPr lang="en-US" dirty="0"/>
          </a:p>
        </p:txBody>
      </p:sp>
      <p:sp>
        <p:nvSpPr>
          <p:cNvPr id="4" name="TextBox 3">
            <a:extLst>
              <a:ext uri="{FF2B5EF4-FFF2-40B4-BE49-F238E27FC236}">
                <a16:creationId xmlns:a16="http://schemas.microsoft.com/office/drawing/2014/main" id="{A67455EA-A225-8119-9FC9-4293EAAE495D}"/>
              </a:ext>
            </a:extLst>
          </p:cNvPr>
          <p:cNvSpPr txBox="1"/>
          <p:nvPr/>
        </p:nvSpPr>
        <p:spPr>
          <a:xfrm>
            <a:off x="610720" y="2084294"/>
            <a:ext cx="100684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400" dirty="0">
                <a:solidFill>
                  <a:schemeClr val="tx1">
                    <a:lumMod val="85000"/>
                    <a:lumOff val="15000"/>
                  </a:schemeClr>
                </a:solidFill>
                <a:latin typeface="Times New Roman"/>
                <a:ea typeface="+mn-lt"/>
                <a:cs typeface="+mn-lt"/>
              </a:rPr>
              <a:t>Medžiagos savitoji elektrinė varža </a:t>
            </a:r>
            <a:r>
              <a:rPr lang="lt-LT" sz="2400" dirty="0" smtClean="0">
                <a:solidFill>
                  <a:schemeClr val="tx1">
                    <a:lumMod val="85000"/>
                    <a:lumOff val="15000"/>
                  </a:schemeClr>
                </a:solidFill>
                <a:latin typeface="Times New Roman"/>
                <a:ea typeface="+mn-lt"/>
                <a:cs typeface="+mn-lt"/>
              </a:rPr>
              <a:t>0,40 </a:t>
            </a:r>
            <a:r>
              <a:rPr lang="lt-LT" sz="2400" dirty="0" smtClean="0">
                <a:solidFill>
                  <a:schemeClr val="tx1">
                    <a:lumMod val="85000"/>
                    <a:lumOff val="15000"/>
                  </a:schemeClr>
                </a:solidFill>
                <a:latin typeface="Bierstadt"/>
                <a:ea typeface="+mn-lt"/>
                <a:cs typeface="+mn-lt"/>
              </a:rPr>
              <a:t>Ω</a:t>
            </a:r>
            <a:r>
              <a:rPr lang="lt-LT" sz="2400" dirty="0" smtClean="0">
                <a:solidFill>
                  <a:schemeClr val="tx1">
                    <a:lumMod val="85000"/>
                    <a:lumOff val="15000"/>
                  </a:schemeClr>
                </a:solidFill>
                <a:ea typeface="+mn-lt"/>
                <a:cs typeface="+mn-lt"/>
              </a:rPr>
              <a:t>*mm</a:t>
            </a:r>
            <a:r>
              <a:rPr lang="lt-LT" sz="2400" dirty="0" smtClean="0">
                <a:solidFill>
                  <a:schemeClr val="tx1">
                    <a:lumMod val="85000"/>
                    <a:lumOff val="15000"/>
                  </a:schemeClr>
                </a:solidFill>
                <a:latin typeface="Times New Roman"/>
                <a:ea typeface="+mn-lt"/>
                <a:cs typeface="Times New Roman"/>
              </a:rPr>
              <a:t>²/m</a:t>
            </a:r>
            <a:r>
              <a:rPr lang="lt-LT" sz="2400" dirty="0">
                <a:solidFill>
                  <a:schemeClr val="tx1">
                    <a:lumMod val="85000"/>
                    <a:lumOff val="15000"/>
                  </a:schemeClr>
                </a:solidFill>
                <a:latin typeface="Times New Roman"/>
                <a:ea typeface="+mn-lt"/>
                <a:cs typeface="Times New Roman"/>
              </a:rPr>
              <a:t>, ilgis</a:t>
            </a:r>
            <a:r>
              <a:rPr lang="lt-LT" sz="2400" dirty="0">
                <a:solidFill>
                  <a:schemeClr val="tx1">
                    <a:lumMod val="85000"/>
                    <a:lumOff val="15000"/>
                  </a:schemeClr>
                </a:solidFill>
                <a:latin typeface="Times New Roman"/>
                <a:ea typeface="+mn-lt"/>
                <a:cs typeface="+mn-lt"/>
              </a:rPr>
              <a:t> </a:t>
            </a:r>
            <a:r>
              <a:rPr lang="lt-LT" sz="2400" dirty="0" smtClean="0">
                <a:solidFill>
                  <a:schemeClr val="tx1">
                    <a:lumMod val="85000"/>
                    <a:lumOff val="15000"/>
                  </a:schemeClr>
                </a:solidFill>
                <a:latin typeface="Times New Roman"/>
                <a:ea typeface="+mn-lt"/>
                <a:cs typeface="+mn-lt"/>
              </a:rPr>
              <a:t>1 m, skerspjūvio </a:t>
            </a:r>
            <a:r>
              <a:rPr lang="lt-LT" sz="2400" dirty="0">
                <a:solidFill>
                  <a:schemeClr val="tx1">
                    <a:lumMod val="85000"/>
                    <a:lumOff val="15000"/>
                  </a:schemeClr>
                </a:solidFill>
                <a:latin typeface="Times New Roman"/>
                <a:ea typeface="+mn-lt"/>
                <a:cs typeface="+mn-lt"/>
              </a:rPr>
              <a:t>plotas </a:t>
            </a:r>
            <a:r>
              <a:rPr lang="lt-LT" sz="2400" dirty="0" smtClean="0">
                <a:solidFill>
                  <a:schemeClr val="tx1">
                    <a:lumMod val="85000"/>
                    <a:lumOff val="15000"/>
                  </a:schemeClr>
                </a:solidFill>
                <a:latin typeface="Times New Roman"/>
                <a:ea typeface="+mn-lt"/>
                <a:cs typeface="+mn-lt"/>
              </a:rPr>
              <a:t>0,5 mm² </a:t>
            </a:r>
            <a:r>
              <a:rPr lang="lt-LT" sz="2400" dirty="0">
                <a:solidFill>
                  <a:schemeClr val="tx1">
                    <a:lumMod val="85000"/>
                    <a:lumOff val="15000"/>
                  </a:schemeClr>
                </a:solidFill>
                <a:latin typeface="Times New Roman"/>
                <a:ea typeface="+mn-lt"/>
                <a:cs typeface="+mn-lt"/>
              </a:rPr>
              <a:t>Kokia yra </a:t>
            </a:r>
            <a:r>
              <a:rPr lang="lt-LT" sz="2400" dirty="0" smtClean="0">
                <a:solidFill>
                  <a:schemeClr val="tx1">
                    <a:lumMod val="85000"/>
                    <a:lumOff val="15000"/>
                  </a:schemeClr>
                </a:solidFill>
                <a:latin typeface="Times New Roman"/>
                <a:ea typeface="+mn-lt"/>
                <a:cs typeface="+mn-lt"/>
              </a:rPr>
              <a:t>šio </a:t>
            </a:r>
            <a:r>
              <a:rPr lang="lt-LT" sz="2400" dirty="0">
                <a:solidFill>
                  <a:schemeClr val="tx1">
                    <a:lumMod val="85000"/>
                    <a:lumOff val="15000"/>
                  </a:schemeClr>
                </a:solidFill>
                <a:latin typeface="Times New Roman"/>
                <a:ea typeface="+mn-lt"/>
                <a:cs typeface="+mn-lt"/>
              </a:rPr>
              <a:t>laido varža?</a:t>
            </a:r>
            <a:endParaRPr lang="lt-LT" sz="2400" dirty="0">
              <a:solidFill>
                <a:schemeClr val="tx1">
                  <a:lumMod val="85000"/>
                  <a:lumOff val="15000"/>
                </a:schemeClr>
              </a:solidFill>
              <a:latin typeface="Times New Roman"/>
              <a:cs typeface="Times New Roman"/>
            </a:endParaRPr>
          </a:p>
        </p:txBody>
      </p:sp>
    </p:spTree>
    <p:extLst>
      <p:ext uri="{BB962C8B-B14F-4D97-AF65-F5344CB8AC3E}">
        <p14:creationId xmlns:p14="http://schemas.microsoft.com/office/powerpoint/2010/main" val="3863118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avadinimas 1">
                <a:extLst>
                  <a:ext uri="{FF2B5EF4-FFF2-40B4-BE49-F238E27FC236}">
                    <a16:creationId xmlns:a16="http://schemas.microsoft.com/office/drawing/2014/main" id="{AB4092D0-F437-1C72-FA42-69DFCE8B8D86}"/>
                  </a:ext>
                </a:extLst>
              </p:cNvPr>
              <p:cNvSpPr>
                <a:spLocks noGrp="1"/>
              </p:cNvSpPr>
              <p:nvPr>
                <p:ph type="title"/>
              </p:nvPr>
            </p:nvSpPr>
            <p:spPr>
              <a:xfrm>
                <a:off x="366950" y="668977"/>
                <a:ext cx="5430169" cy="5520046"/>
              </a:xfrm>
            </p:spPr>
            <p:txBody>
              <a:bodyPr>
                <a:normAutofit fontScale="90000"/>
              </a:bodyPr>
              <a:lstStyle/>
              <a:p>
                <a:r>
                  <a:rPr lang="lt-LT" dirty="0" smtClean="0">
                    <a:latin typeface="Times New Roman" panose="02020603050405020304" pitchFamily="18" charset="0"/>
                    <a:cs typeface="Times New Roman" panose="02020603050405020304" pitchFamily="18" charset="0"/>
                  </a:rPr>
                  <a:t>Duota:</a:t>
                </a:r>
                <a:br>
                  <a:rPr lang="lt-LT" dirty="0" smtClean="0">
                    <a:latin typeface="Times New Roman" panose="02020603050405020304" pitchFamily="18" charset="0"/>
                    <a:cs typeface="Times New Roman" panose="02020603050405020304" pitchFamily="18" charset="0"/>
                  </a:rPr>
                </a:br>
                <a:r>
                  <a:rPr lang="lt-LT" sz="3600" b="0" dirty="0">
                    <a:latin typeface="Times New Roman" panose="02020603050405020304" pitchFamily="18" charset="0"/>
                    <a:cs typeface="Times New Roman" panose="02020603050405020304" pitchFamily="18" charset="0"/>
                  </a:rPr>
                  <a:t>l=1 m</a:t>
                </a:r>
                <a:br>
                  <a:rPr lang="lt-LT" sz="3600" b="0" dirty="0">
                    <a:latin typeface="Times New Roman" panose="02020603050405020304" pitchFamily="18" charset="0"/>
                    <a:cs typeface="Times New Roman" panose="02020603050405020304" pitchFamily="18" charset="0"/>
                  </a:rPr>
                </a:br>
                <a:r>
                  <a:rPr lang="lt-LT" sz="3600" b="0" dirty="0">
                    <a:latin typeface="Times New Roman" panose="02020603050405020304" pitchFamily="18" charset="0"/>
                    <a:cs typeface="Times New Roman" panose="02020603050405020304" pitchFamily="18" charset="0"/>
                  </a:rPr>
                  <a:t>S=0,5 </a:t>
                </a:r>
                <a14:m>
                  <m:oMath xmlns:m="http://schemas.openxmlformats.org/officeDocument/2006/math">
                    <m:sSup>
                      <m:sSupPr>
                        <m:ctrlPr>
                          <a:rPr lang="lt-LT" sz="3600" b="0" i="1" smtClean="0">
                            <a:latin typeface="Cambria Math" panose="02040503050406030204" pitchFamily="18" charset="0"/>
                            <a:cs typeface="Times New Roman" panose="02020603050405020304" pitchFamily="18" charset="0"/>
                          </a:rPr>
                        </m:ctrlPr>
                      </m:sSupPr>
                      <m:e>
                        <m:r>
                          <a:rPr lang="lt-LT" sz="3600" b="0" i="1" smtClean="0">
                            <a:latin typeface="Cambria Math" panose="02040503050406030204" pitchFamily="18" charset="0"/>
                            <a:cs typeface="Times New Roman" panose="02020603050405020304" pitchFamily="18" charset="0"/>
                          </a:rPr>
                          <m:t>𝑚𝑚</m:t>
                        </m:r>
                      </m:e>
                      <m:sup>
                        <m:r>
                          <a:rPr lang="lt-LT" sz="3600" b="0" i="1" smtClean="0">
                            <a:latin typeface="Cambria Math" panose="02040503050406030204" pitchFamily="18" charset="0"/>
                            <a:cs typeface="Times New Roman" panose="02020603050405020304" pitchFamily="18" charset="0"/>
                          </a:rPr>
                          <m:t>2</m:t>
                        </m:r>
                      </m:sup>
                    </m:sSup>
                  </m:oMath>
                </a14:m>
                <a:r>
                  <a:rPr lang="lt-LT" sz="3600" b="0" dirty="0">
                    <a:latin typeface="Times New Roman" panose="02020603050405020304" pitchFamily="18" charset="0"/>
                    <a:cs typeface="Times New Roman" panose="02020603050405020304" pitchFamily="18" charset="0"/>
                  </a:rPr>
                  <a:t/>
                </a:r>
                <a:br>
                  <a:rPr lang="lt-LT" sz="3600" b="0" dirty="0">
                    <a:latin typeface="Times New Roman" panose="02020603050405020304" pitchFamily="18" charset="0"/>
                    <a:cs typeface="Times New Roman" panose="02020603050405020304" pitchFamily="18" charset="0"/>
                  </a:rPr>
                </a:br>
                <a:r>
                  <a:rPr lang="lt-LT" sz="3600" b="0" dirty="0">
                    <a:latin typeface="Times New Roman" panose="02020603050405020304" pitchFamily="18" charset="0"/>
                    <a:cs typeface="Times New Roman" panose="02020603050405020304" pitchFamily="18" charset="0"/>
                  </a:rPr>
                  <a:t>ρ=0,40 Ω*mm²/m</a:t>
                </a:r>
                <a:br>
                  <a:rPr lang="lt-LT" sz="3600" b="0" dirty="0">
                    <a:latin typeface="Times New Roman" panose="02020603050405020304" pitchFamily="18" charset="0"/>
                    <a:cs typeface="Times New Roman" panose="02020603050405020304" pitchFamily="18" charset="0"/>
                  </a:rPr>
                </a:br>
                <a:r>
                  <a:rPr lang="lt-LT" sz="3600" dirty="0"/>
                  <a:t/>
                </a:r>
                <a:br>
                  <a:rPr lang="lt-LT" sz="3600" dirty="0"/>
                </a:br>
                <a:r>
                  <a:rPr lang="lt-LT" dirty="0"/>
                  <a:t>  </a:t>
                </a:r>
                <a:r>
                  <a:rPr lang="lt-LT" sz="4000" b="0" dirty="0">
                    <a:latin typeface="Times New Roman" panose="02020603050405020304" pitchFamily="18" charset="0"/>
                    <a:cs typeface="Times New Roman" panose="02020603050405020304" pitchFamily="18" charset="0"/>
                  </a:rPr>
                  <a:t>R</a:t>
                </a:r>
                <a:r>
                  <a:rPr lang="en-US" sz="4000" b="0" dirty="0"/>
                  <a:t>=</a:t>
                </a:r>
                <a14:m>
                  <m:oMath xmlns:m="http://schemas.openxmlformats.org/officeDocument/2006/math">
                    <m:f>
                      <m:fPr>
                        <m:ctrlPr>
                          <a:rPr lang="en-US" sz="4000" b="0" i="1" smtClean="0">
                            <a:latin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𝜌</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𝑙</m:t>
                        </m:r>
                      </m:num>
                      <m:den>
                        <m:r>
                          <a:rPr lang="en-US" sz="4000" b="0" i="1" smtClean="0">
                            <a:latin typeface="Cambria Math" panose="02040503050406030204" pitchFamily="18" charset="0"/>
                          </a:rPr>
                          <m:t>𝑆</m:t>
                        </m:r>
                      </m:den>
                    </m:f>
                  </m:oMath>
                </a14:m>
                <a:r>
                  <a:rPr lang="lt-LT" dirty="0"/>
                  <a:t/>
                </a:r>
                <a:br>
                  <a:rPr lang="lt-LT" dirty="0"/>
                </a:br>
                <a:r>
                  <a:rPr lang="lt-LT" dirty="0"/>
                  <a:t>Rasti: R=?</a:t>
                </a:r>
                <a:br>
                  <a:rPr lang="lt-LT" dirty="0"/>
                </a:br>
                <a:r>
                  <a:rPr lang="lt-LT" dirty="0"/>
                  <a:t/>
                </a:r>
                <a:br>
                  <a:rPr lang="lt-LT" dirty="0"/>
                </a:br>
                <a:r>
                  <a:rPr lang="lt-LT" dirty="0"/>
                  <a:t/>
                </a:r>
                <a:br>
                  <a:rPr lang="lt-LT" dirty="0"/>
                </a:br>
                <a:endParaRPr lang="lt-LT" dirty="0"/>
              </a:p>
            </p:txBody>
          </p:sp>
        </mc:Choice>
        <mc:Fallback xmlns="">
          <p:sp>
            <p:nvSpPr>
              <p:cNvPr id="2" name="Pavadinimas 1">
                <a:extLst>
                  <a:ext uri="{FF2B5EF4-FFF2-40B4-BE49-F238E27FC236}">
                    <a16:creationId xmlns:a16="http://schemas.microsoft.com/office/drawing/2014/main" id="{AB4092D0-F437-1C72-FA42-69DFCE8B8D86}"/>
                  </a:ext>
                </a:extLst>
              </p:cNvPr>
              <p:cNvSpPr>
                <a:spLocks noGrp="1" noRot="1" noChangeAspect="1" noMove="1" noResize="1" noEditPoints="1" noAdjustHandles="1" noChangeArrowheads="1" noChangeShapeType="1" noTextEdit="1"/>
              </p:cNvSpPr>
              <p:nvPr>
                <p:ph type="title"/>
              </p:nvPr>
            </p:nvSpPr>
            <p:spPr>
              <a:xfrm>
                <a:off x="366950" y="668977"/>
                <a:ext cx="5430169" cy="5520046"/>
              </a:xfrm>
              <a:blipFill>
                <a:blip r:embed="rId2"/>
                <a:stretch>
                  <a:fillRect l="-5163" t="-2541"/>
                </a:stretch>
              </a:blipFill>
            </p:spPr>
            <p:txBody>
              <a:bodyPr/>
              <a:lstStyle/>
              <a:p>
                <a:r>
                  <a:rPr lang="lt-LT">
                    <a:noFill/>
                  </a:rPr>
                  <a:t> </a:t>
                </a:r>
              </a:p>
            </p:txBody>
          </p:sp>
        </mc:Fallback>
      </mc:AlternateContent>
      <p:sp>
        <p:nvSpPr>
          <p:cNvPr id="4" name="TextBox 3">
            <a:extLst>
              <a:ext uri="{FF2B5EF4-FFF2-40B4-BE49-F238E27FC236}">
                <a16:creationId xmlns:a16="http://schemas.microsoft.com/office/drawing/2014/main" id="{265BAD00-7E91-91E4-A972-34E4E8E55493}"/>
              </a:ext>
            </a:extLst>
          </p:cNvPr>
          <p:cNvSpPr txBox="1"/>
          <p:nvPr/>
        </p:nvSpPr>
        <p:spPr>
          <a:xfrm>
            <a:off x="6096000" y="848955"/>
            <a:ext cx="5729050" cy="12208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3600" dirty="0" smtClean="0">
                <a:solidFill>
                  <a:schemeClr val="tx1">
                    <a:lumMod val="85000"/>
                    <a:lumOff val="15000"/>
                  </a:schemeClr>
                </a:solidFill>
                <a:latin typeface="Times New Roman" panose="02020603050405020304" pitchFamily="18" charset="0"/>
                <a:cs typeface="Times New Roman" panose="02020603050405020304" pitchFamily="18" charset="0"/>
              </a:rPr>
              <a:t>Sprendimas:</a:t>
            </a:r>
          </a:p>
          <a:p>
            <a:r>
              <a:rPr lang="lt-LT" sz="2800" baseline="30000" dirty="0" smtClean="0">
                <a:solidFill>
                  <a:schemeClr val="tx1">
                    <a:lumMod val="85000"/>
                    <a:lumOff val="15000"/>
                  </a:schemeClr>
                </a:solidFill>
                <a:latin typeface="Times New Roman" panose="02020603050405020304" pitchFamily="18" charset="0"/>
                <a:ea typeface="+mn-lt"/>
                <a:cs typeface="Times New Roman" panose="02020603050405020304" pitchFamily="18" charset="0"/>
              </a:rPr>
              <a:t> </a:t>
            </a:r>
            <a:endParaRPr lang="lt-LT" sz="2800" baseline="30000" dirty="0">
              <a:solidFill>
                <a:schemeClr val="tx1">
                  <a:lumMod val="85000"/>
                  <a:lumOff val="15000"/>
                </a:schemeClr>
              </a:solidFill>
              <a:latin typeface="Times New Roman" panose="02020603050405020304" pitchFamily="18" charset="0"/>
              <a:ea typeface="+mn-lt"/>
              <a:cs typeface="Times New Roman" panose="02020603050405020304" pitchFamily="18" charset="0"/>
            </a:endParaRPr>
          </a:p>
          <a:p>
            <a:endParaRPr lang="lt-LT" sz="2800" baseline="30000" dirty="0">
              <a:solidFill>
                <a:schemeClr val="bg1"/>
              </a:solidFill>
              <a:latin typeface="Times New Roman"/>
              <a:cs typeface="Times New Roman"/>
            </a:endParaRPr>
          </a:p>
        </p:txBody>
      </p:sp>
      <p:sp>
        <p:nvSpPr>
          <p:cNvPr id="8" name="TextBox 7">
            <a:extLst>
              <a:ext uri="{FF2B5EF4-FFF2-40B4-BE49-F238E27FC236}">
                <a16:creationId xmlns:a16="http://schemas.microsoft.com/office/drawing/2014/main" id="{3E96E437-5C95-B2C6-C3BE-B6EE33648D14}"/>
              </a:ext>
            </a:extLst>
          </p:cNvPr>
          <p:cNvSpPr txBox="1"/>
          <p:nvPr/>
        </p:nvSpPr>
        <p:spPr>
          <a:xfrm>
            <a:off x="8339532" y="6179159"/>
            <a:ext cx="35782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t-LT" sz="3200" dirty="0">
                <a:latin typeface="Times New Roman"/>
                <a:cs typeface="Times New Roman"/>
              </a:rPr>
              <a:t>Atsakymas</a:t>
            </a:r>
            <a:r>
              <a:rPr lang="lt-LT" sz="3200" dirty="0" smtClean="0">
                <a:latin typeface="Times New Roman"/>
                <a:cs typeface="Times New Roman"/>
              </a:rPr>
              <a:t>: 0,8 </a:t>
            </a:r>
            <a:r>
              <a:rPr lang="lt-LT" sz="3200" dirty="0" smtClean="0">
                <a:latin typeface="Times New Roman"/>
                <a:ea typeface="+mn-lt"/>
                <a:cs typeface="+mn-lt"/>
              </a:rPr>
              <a:t>Ω</a:t>
            </a:r>
            <a:endParaRPr lang="lt-LT" sz="3200" dirty="0">
              <a:latin typeface="Times New Roman"/>
              <a:cs typeface="Times New Roman"/>
            </a:endParaRPr>
          </a:p>
        </p:txBody>
      </p:sp>
      <mc:AlternateContent xmlns:mc="http://schemas.openxmlformats.org/markup-compatibility/2006" xmlns:a14="http://schemas.microsoft.com/office/drawing/2010/main">
        <mc:Choice Requires="a14">
          <p:sp>
            <p:nvSpPr>
              <p:cNvPr id="3" name="TextBox 2"/>
              <p:cNvSpPr txBox="1"/>
              <p:nvPr/>
            </p:nvSpPr>
            <p:spPr>
              <a:xfrm>
                <a:off x="5797120" y="2497015"/>
                <a:ext cx="5341270" cy="11392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lt-LT" sz="2800" b="0" i="1" smtClean="0">
                          <a:latin typeface="Cambria Math" panose="02040503050406030204" pitchFamily="18" charset="0"/>
                        </a:rPr>
                        <m:t>𝑅</m:t>
                      </m:r>
                      <m:r>
                        <a:rPr lang="lt-LT" sz="2800" b="0" i="1" smtClean="0">
                          <a:latin typeface="Cambria Math" panose="02040503050406030204" pitchFamily="18" charset="0"/>
                        </a:rPr>
                        <m:t>=</m:t>
                      </m:r>
                      <m:f>
                        <m:fPr>
                          <m:ctrlPr>
                            <a:rPr lang="lt-LT" sz="2800" i="1" smtClean="0">
                              <a:latin typeface="Cambria Math" panose="02040503050406030204" pitchFamily="18" charset="0"/>
                            </a:rPr>
                          </m:ctrlPr>
                        </m:fPr>
                        <m:num>
                          <m:r>
                            <a:rPr lang="lt-LT" sz="2800" b="0" i="1" smtClean="0">
                              <a:latin typeface="Cambria Math" panose="02040503050406030204" pitchFamily="18" charset="0"/>
                            </a:rPr>
                            <m:t>0,40</m:t>
                          </m:r>
                          <m:r>
                            <m:rPr>
                              <m:nor/>
                            </m:rPr>
                            <a:rPr lang="lt-LT" sz="2800" b="0" i="0" smtClean="0">
                              <a:latin typeface="Cambria Math" panose="02040503050406030204" pitchFamily="18" charset="0"/>
                            </a:rPr>
                            <m:t> </m:t>
                          </m:r>
                          <m:r>
                            <m:rPr>
                              <m:nor/>
                            </m:rPr>
                            <a:rPr lang="el-GR" sz="2800" dirty="0">
                              <a:solidFill>
                                <a:schemeClr val="tx1">
                                  <a:lumMod val="85000"/>
                                  <a:lumOff val="15000"/>
                                </a:schemeClr>
                              </a:solidFill>
                              <a:latin typeface="Times New Roman" panose="02020603050405020304" pitchFamily="18" charset="0"/>
                              <a:cs typeface="Times New Roman" panose="02020603050405020304" pitchFamily="18" charset="0"/>
                            </a:rPr>
                            <m:t>Ω</m:t>
                          </m:r>
                          <m:r>
                            <m:rPr>
                              <m:nor/>
                            </m:rPr>
                            <a:rPr lang="el-GR" sz="2800" dirty="0">
                              <a:solidFill>
                                <a:schemeClr val="tx1">
                                  <a:lumMod val="85000"/>
                                  <a:lumOff val="15000"/>
                                </a:schemeClr>
                              </a:solidFill>
                              <a:latin typeface="Times New Roman" panose="02020603050405020304" pitchFamily="18" charset="0"/>
                              <a:cs typeface="Times New Roman" panose="02020603050405020304" pitchFamily="18" charset="0"/>
                            </a:rPr>
                            <m:t>∗</m:t>
                          </m:r>
                          <m:r>
                            <m:rPr>
                              <m:nor/>
                            </m:rPr>
                            <a:rPr lang="lt-LT" sz="2800" dirty="0">
                              <a:solidFill>
                                <a:schemeClr val="tx1">
                                  <a:lumMod val="85000"/>
                                  <a:lumOff val="15000"/>
                                </a:schemeClr>
                              </a:solidFill>
                              <a:latin typeface="Times New Roman" panose="02020603050405020304" pitchFamily="18" charset="0"/>
                              <a:cs typeface="Times New Roman" panose="02020603050405020304" pitchFamily="18" charset="0"/>
                            </a:rPr>
                            <m:t>mm</m:t>
                          </m:r>
                          <m:r>
                            <m:rPr>
                              <m:nor/>
                            </m:rPr>
                            <a:rPr lang="lt-LT" sz="2800" dirty="0">
                              <a:solidFill>
                                <a:schemeClr val="tx1">
                                  <a:lumMod val="85000"/>
                                  <a:lumOff val="15000"/>
                                </a:schemeClr>
                              </a:solidFill>
                              <a:latin typeface="Times New Roman" panose="02020603050405020304" pitchFamily="18" charset="0"/>
                              <a:cs typeface="Times New Roman" panose="02020603050405020304" pitchFamily="18" charset="0"/>
                            </a:rPr>
                            <m:t>²/</m:t>
                          </m:r>
                          <m:r>
                            <m:rPr>
                              <m:nor/>
                            </m:rPr>
                            <a:rPr lang="lt-LT" sz="2800" dirty="0">
                              <a:solidFill>
                                <a:schemeClr val="tx1">
                                  <a:lumMod val="85000"/>
                                  <a:lumOff val="15000"/>
                                </a:schemeClr>
                              </a:solidFill>
                              <a:latin typeface="Times New Roman" panose="02020603050405020304" pitchFamily="18" charset="0"/>
                              <a:cs typeface="Times New Roman" panose="02020603050405020304" pitchFamily="18" charset="0"/>
                            </a:rPr>
                            <m:t>m</m:t>
                          </m:r>
                          <m:r>
                            <m:rPr>
                              <m:nor/>
                            </m:rPr>
                            <a:rPr lang="lt-LT" sz="2800" b="0" i="0" dirty="0" smtClean="0">
                              <a:solidFill>
                                <a:schemeClr val="tx1">
                                  <a:lumMod val="85000"/>
                                  <a:lumOff val="15000"/>
                                </a:schemeClr>
                              </a:solidFill>
                              <a:latin typeface="Times New Roman" panose="02020603050405020304" pitchFamily="18" charset="0"/>
                              <a:cs typeface="Times New Roman" panose="02020603050405020304" pitchFamily="18" charset="0"/>
                            </a:rPr>
                            <m:t> ∗ 1 </m:t>
                          </m:r>
                          <m:r>
                            <m:rPr>
                              <m:nor/>
                            </m:rPr>
                            <a:rPr lang="lt-LT" sz="2800" b="0" i="0" dirty="0" smtClean="0">
                              <a:solidFill>
                                <a:schemeClr val="tx1">
                                  <a:lumMod val="85000"/>
                                  <a:lumOff val="15000"/>
                                </a:schemeClr>
                              </a:solidFill>
                              <a:latin typeface="Times New Roman" panose="02020603050405020304" pitchFamily="18" charset="0"/>
                              <a:cs typeface="Times New Roman" panose="02020603050405020304" pitchFamily="18" charset="0"/>
                            </a:rPr>
                            <m:t>m</m:t>
                          </m:r>
                        </m:num>
                        <m:den>
                          <m:sSup>
                            <m:sSupPr>
                              <m:ctrlPr>
                                <a:rPr lang="lt-LT" sz="2800" i="1" smtClean="0">
                                  <a:latin typeface="Cambria Math" panose="02040503050406030204" pitchFamily="18" charset="0"/>
                                </a:rPr>
                              </m:ctrlPr>
                            </m:sSupPr>
                            <m:e>
                              <m:r>
                                <a:rPr lang="lt-LT" sz="2800" b="0" i="1" smtClean="0">
                                  <a:latin typeface="Cambria Math" panose="02040503050406030204" pitchFamily="18" charset="0"/>
                                </a:rPr>
                                <m:t>0,5 </m:t>
                              </m:r>
                              <m:r>
                                <a:rPr lang="lt-LT" sz="2800" b="0" i="1" smtClean="0">
                                  <a:latin typeface="Cambria Math" panose="02040503050406030204" pitchFamily="18" charset="0"/>
                                </a:rPr>
                                <m:t>𝑚𝑚</m:t>
                              </m:r>
                            </m:e>
                            <m:sup>
                              <m:r>
                                <a:rPr lang="lt-LT" sz="2800" b="0" i="1" smtClean="0">
                                  <a:latin typeface="Cambria Math" panose="02040503050406030204" pitchFamily="18" charset="0"/>
                                </a:rPr>
                                <m:t>2</m:t>
                              </m:r>
                            </m:sup>
                          </m:sSup>
                        </m:den>
                      </m:f>
                      <m:r>
                        <a:rPr lang="lt-LT" sz="2800" b="0" i="1" smtClean="0">
                          <a:latin typeface="Cambria Math" panose="02040503050406030204" pitchFamily="18" charset="0"/>
                        </a:rPr>
                        <m:t>=0,8</m:t>
                      </m:r>
                      <m:r>
                        <m:rPr>
                          <m:nor/>
                        </m:rPr>
                        <a:rPr lang="lt-LT" sz="2800" b="0" i="0" smtClean="0">
                          <a:latin typeface="Cambria Math" panose="02040503050406030204" pitchFamily="18" charset="0"/>
                        </a:rPr>
                        <m:t> </m:t>
                      </m:r>
                      <m:r>
                        <m:rPr>
                          <m:nor/>
                        </m:rPr>
                        <a:rPr lang="lt-LT" sz="2800" dirty="0">
                          <a:solidFill>
                            <a:schemeClr val="tx1">
                              <a:lumMod val="85000"/>
                              <a:lumOff val="15000"/>
                            </a:schemeClr>
                          </a:solidFill>
                          <a:latin typeface="Times New Roman" panose="02020603050405020304" pitchFamily="18" charset="0"/>
                          <a:ea typeface="+mn-lt"/>
                          <a:cs typeface="Times New Roman" panose="02020603050405020304" pitchFamily="18" charset="0"/>
                        </a:rPr>
                        <m:t>Ω</m:t>
                      </m:r>
                    </m:oMath>
                  </m:oMathPara>
                </a14:m>
                <a:endParaRPr lang="lt-LT" sz="2800" i="1" dirty="0">
                  <a:solidFill>
                    <a:schemeClr val="tx1">
                      <a:lumMod val="85000"/>
                      <a:lumOff val="15000"/>
                    </a:schemeClr>
                  </a:solidFill>
                  <a:latin typeface="Times New Roman" panose="02020603050405020304" pitchFamily="18" charset="0"/>
                  <a:ea typeface="+mn-lt"/>
                  <a:cs typeface="Times New Roman" panose="02020603050405020304" pitchFamily="18" charset="0"/>
                </a:endParaRPr>
              </a:p>
              <a:p>
                <a:endParaRPr lang="lt-LT" dirty="0"/>
              </a:p>
            </p:txBody>
          </p:sp>
        </mc:Choice>
        <mc:Fallback xmlns="">
          <p:sp>
            <p:nvSpPr>
              <p:cNvPr id="3" name="TextBox 2"/>
              <p:cNvSpPr txBox="1">
                <a:spLocks noRot="1" noChangeAspect="1" noMove="1" noResize="1" noEditPoints="1" noAdjustHandles="1" noChangeArrowheads="1" noChangeShapeType="1" noTextEdit="1"/>
              </p:cNvSpPr>
              <p:nvPr/>
            </p:nvSpPr>
            <p:spPr>
              <a:xfrm>
                <a:off x="5797120" y="2497015"/>
                <a:ext cx="5341270" cy="1139223"/>
              </a:xfrm>
              <a:prstGeom prst="rect">
                <a:avLst/>
              </a:prstGeom>
              <a:blipFill>
                <a:blip r:embed="rId3"/>
                <a:stretch>
                  <a:fillRect/>
                </a:stretch>
              </a:blipFill>
            </p:spPr>
            <p:txBody>
              <a:bodyPr/>
              <a:lstStyle/>
              <a:p>
                <a:r>
                  <a:rPr lang="lt-LT">
                    <a:noFill/>
                  </a:rPr>
                  <a:t> </a:t>
                </a:r>
              </a:p>
            </p:txBody>
          </p:sp>
        </mc:Fallback>
      </mc:AlternateContent>
    </p:spTree>
    <p:extLst>
      <p:ext uri="{BB962C8B-B14F-4D97-AF65-F5344CB8AC3E}">
        <p14:creationId xmlns:p14="http://schemas.microsoft.com/office/powerpoint/2010/main" val="83490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B4092D0-F437-1C72-FA42-69DFCE8B8D86}"/>
              </a:ext>
            </a:extLst>
          </p:cNvPr>
          <p:cNvSpPr>
            <a:spLocks noGrp="1"/>
          </p:cNvSpPr>
          <p:nvPr>
            <p:ph type="title"/>
          </p:nvPr>
        </p:nvSpPr>
        <p:spPr>
          <a:xfrm>
            <a:off x="356064" y="792822"/>
            <a:ext cx="8265422" cy="4870457"/>
          </a:xfrm>
        </p:spPr>
        <p:txBody>
          <a:bodyPr>
            <a:normAutofit/>
          </a:bodyPr>
          <a:lstStyle/>
          <a:p>
            <a:r>
              <a:rPr lang="en-US" sz="4800" dirty="0">
                <a:latin typeface="Times New Roman" panose="02020603050405020304" pitchFamily="18" charset="0"/>
                <a:cs typeface="Times New Roman" panose="02020603050405020304" pitchFamily="18" charset="0"/>
              </a:rPr>
              <a:t>2</a:t>
            </a:r>
            <a:r>
              <a:rPr lang="en-US" sz="4800" dirty="0" smtClean="0">
                <a:latin typeface="Times New Roman" panose="02020603050405020304" pitchFamily="18" charset="0"/>
                <a:cs typeface="Times New Roman" panose="02020603050405020304" pitchFamily="18" charset="0"/>
              </a:rPr>
              <a:t>.</a:t>
            </a:r>
            <a:r>
              <a:rPr lang="lt-LT"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Uždavinys</a:t>
            </a:r>
            <a:r>
              <a:rPr lang="en-US" sz="2000" b="0" dirty="0">
                <a:latin typeface="Times New Roman" panose="02020603050405020304" pitchFamily="18" charset="0"/>
                <a:cs typeface="Times New Roman" panose="02020603050405020304" pitchFamily="18" charset="0"/>
              </a:rPr>
              <a:t/>
            </a:r>
            <a:br>
              <a:rPr lang="en-US" sz="2000" b="0" dirty="0">
                <a:latin typeface="Times New Roman" panose="02020603050405020304" pitchFamily="18" charset="0"/>
                <a:cs typeface="Times New Roman" panose="02020603050405020304" pitchFamily="18" charset="0"/>
              </a:rPr>
            </a:br>
            <a:r>
              <a:rPr lang="lt-LT" sz="2400" b="0" dirty="0">
                <a:latin typeface="Times New Roman" panose="02020603050405020304" pitchFamily="18" charset="0"/>
                <a:cs typeface="Times New Roman" panose="02020603050405020304" pitchFamily="18" charset="0"/>
              </a:rPr>
              <a:t>Kokia yra </a:t>
            </a:r>
            <a:r>
              <a:rPr lang="lt-LT" sz="2400" b="0" dirty="0" smtClean="0">
                <a:latin typeface="Times New Roman" panose="02020603050405020304" pitchFamily="18" charset="0"/>
                <a:cs typeface="Times New Roman" panose="02020603050405020304" pitchFamily="18" charset="0"/>
              </a:rPr>
              <a:t>2 m </a:t>
            </a:r>
            <a:r>
              <a:rPr lang="lt-LT" sz="2400" b="0" dirty="0">
                <a:latin typeface="Times New Roman" panose="02020603050405020304" pitchFamily="18" charset="0"/>
                <a:cs typeface="Times New Roman" panose="02020603050405020304" pitchFamily="18" charset="0"/>
              </a:rPr>
              <a:t>ilgio ir</a:t>
            </a:r>
            <a:r>
              <a:rPr lang="en-US" sz="2400" b="0" dirty="0">
                <a:latin typeface="Times New Roman" panose="02020603050405020304" pitchFamily="18" charset="0"/>
                <a:cs typeface="Times New Roman" panose="02020603050405020304" pitchFamily="18" charset="0"/>
              </a:rPr>
              <a:t> </a:t>
            </a:r>
            <a:r>
              <a:rPr lang="lt-LT" sz="2400" b="0" dirty="0" smtClean="0">
                <a:latin typeface="Times New Roman" panose="02020603050405020304" pitchFamily="18" charset="0"/>
                <a:cs typeface="Times New Roman" panose="02020603050405020304" pitchFamily="18" charset="0"/>
              </a:rPr>
              <a:t>0,5 mm² </a:t>
            </a:r>
            <a:r>
              <a:rPr lang="lt-LT" sz="2400" b="0" dirty="0">
                <a:latin typeface="Times New Roman" panose="02020603050405020304" pitchFamily="18" charset="0"/>
                <a:cs typeface="Times New Roman" panose="02020603050405020304" pitchFamily="18" charset="0"/>
              </a:rPr>
              <a:t>skerspjūvio ploto nikelininio laido varža?</a:t>
            </a:r>
          </a:p>
        </p:txBody>
      </p:sp>
    </p:spTree>
    <p:extLst>
      <p:ext uri="{BB962C8B-B14F-4D97-AF65-F5344CB8AC3E}">
        <p14:creationId xmlns:p14="http://schemas.microsoft.com/office/powerpoint/2010/main" val="24452486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5358A6F-56AA-3E17-BCC6-EBAF9B8D0F5B}"/>
              </a:ext>
            </a:extLst>
          </p:cNvPr>
          <p:cNvSpPr>
            <a:spLocks noGrp="1"/>
          </p:cNvSpPr>
          <p:nvPr>
            <p:ph type="title"/>
          </p:nvPr>
        </p:nvSpPr>
        <p:spPr/>
        <p:txBody>
          <a:bodyPr/>
          <a:lstStyle/>
          <a:p>
            <a:r>
              <a:rPr lang="lt-LT" dirty="0">
                <a:solidFill>
                  <a:schemeClr val="tx1">
                    <a:lumMod val="85000"/>
                    <a:lumOff val="15000"/>
                  </a:schemeClr>
                </a:solidFill>
                <a:latin typeface="Times New Roman"/>
                <a:cs typeface="Times New Roman"/>
              </a:rPr>
              <a:t>Duota:</a:t>
            </a:r>
            <a:r>
              <a:rPr lang="en-US" dirty="0">
                <a:solidFill>
                  <a:schemeClr val="tx1">
                    <a:lumMod val="85000"/>
                    <a:lumOff val="15000"/>
                  </a:schemeClr>
                </a:solidFill>
                <a:latin typeface="Times New Roman"/>
                <a:cs typeface="Times New Roman"/>
              </a:rPr>
              <a:t/>
            </a:r>
            <a:br>
              <a:rPr lang="en-US" dirty="0">
                <a:solidFill>
                  <a:schemeClr val="tx1">
                    <a:lumMod val="85000"/>
                    <a:lumOff val="15000"/>
                  </a:schemeClr>
                </a:solidFill>
                <a:latin typeface="Times New Roman"/>
                <a:cs typeface="Times New Roman"/>
              </a:rPr>
            </a:br>
            <a:r>
              <a:rPr lang="en-US" sz="2800" b="0" dirty="0" smtClean="0">
                <a:solidFill>
                  <a:schemeClr val="tx1">
                    <a:lumMod val="85000"/>
                    <a:lumOff val="15000"/>
                  </a:schemeClr>
                </a:solidFill>
                <a:latin typeface="Times New Roman"/>
                <a:cs typeface="Times New Roman"/>
              </a:rPr>
              <a:t>l=2</a:t>
            </a:r>
            <a:r>
              <a:rPr lang="lt-LT" sz="2800" b="0" dirty="0" smtClean="0">
                <a:solidFill>
                  <a:schemeClr val="tx1">
                    <a:lumMod val="85000"/>
                    <a:lumOff val="15000"/>
                  </a:schemeClr>
                </a:solidFill>
                <a:latin typeface="Times New Roman"/>
                <a:cs typeface="Times New Roman"/>
              </a:rPr>
              <a:t> </a:t>
            </a:r>
            <a:r>
              <a:rPr lang="en-US" sz="2800" b="0" dirty="0" smtClean="0">
                <a:solidFill>
                  <a:schemeClr val="tx1">
                    <a:lumMod val="85000"/>
                    <a:lumOff val="15000"/>
                  </a:schemeClr>
                </a:solidFill>
                <a:latin typeface="Times New Roman"/>
                <a:cs typeface="Times New Roman"/>
              </a:rPr>
              <a:t>m</a:t>
            </a:r>
            <a:r>
              <a:rPr lang="en-US" sz="2800" b="0" dirty="0">
                <a:solidFill>
                  <a:schemeClr val="tx1">
                    <a:lumMod val="85000"/>
                    <a:lumOff val="15000"/>
                  </a:schemeClr>
                </a:solidFill>
                <a:latin typeface="Times New Roman"/>
                <a:cs typeface="Times New Roman"/>
              </a:rPr>
              <a:t/>
            </a:r>
            <a:br>
              <a:rPr lang="en-US" sz="2800" b="0" dirty="0">
                <a:solidFill>
                  <a:schemeClr val="tx1">
                    <a:lumMod val="85000"/>
                    <a:lumOff val="15000"/>
                  </a:schemeClr>
                </a:solidFill>
                <a:latin typeface="Times New Roman"/>
                <a:cs typeface="Times New Roman"/>
              </a:rPr>
            </a:br>
            <a:r>
              <a:rPr lang="en-US" sz="2800" b="0" dirty="0" smtClean="0">
                <a:solidFill>
                  <a:schemeClr val="tx1">
                    <a:lumMod val="85000"/>
                    <a:lumOff val="15000"/>
                  </a:schemeClr>
                </a:solidFill>
                <a:latin typeface="Times New Roman"/>
                <a:cs typeface="Times New Roman"/>
              </a:rPr>
              <a:t>S=0,5</a:t>
            </a:r>
            <a:r>
              <a:rPr lang="lt-LT" sz="2800" b="0" dirty="0" smtClean="0">
                <a:solidFill>
                  <a:schemeClr val="tx1">
                    <a:lumMod val="85000"/>
                    <a:lumOff val="15000"/>
                  </a:schemeClr>
                </a:solidFill>
                <a:latin typeface="Times New Roman"/>
                <a:cs typeface="Times New Roman"/>
              </a:rPr>
              <a:t> </a:t>
            </a:r>
            <a:r>
              <a:rPr lang="en-US" sz="2800" b="0" dirty="0" smtClean="0">
                <a:solidFill>
                  <a:schemeClr val="tx1">
                    <a:lumMod val="85000"/>
                    <a:lumOff val="15000"/>
                  </a:schemeClr>
                </a:solidFill>
                <a:latin typeface="Times New Roman"/>
                <a:cs typeface="Times New Roman"/>
              </a:rPr>
              <a:t>mm²</a:t>
            </a:r>
            <a:r>
              <a:rPr lang="en-US" sz="2800" b="0" dirty="0">
                <a:solidFill>
                  <a:schemeClr val="tx1">
                    <a:lumMod val="85000"/>
                    <a:lumOff val="15000"/>
                  </a:schemeClr>
                </a:solidFill>
                <a:latin typeface="Times New Roman"/>
                <a:cs typeface="Times New Roman"/>
              </a:rPr>
              <a:t/>
            </a:r>
            <a:br>
              <a:rPr lang="en-US" sz="2800" b="0" dirty="0">
                <a:solidFill>
                  <a:schemeClr val="tx1">
                    <a:lumMod val="85000"/>
                    <a:lumOff val="15000"/>
                  </a:schemeClr>
                </a:solidFill>
                <a:latin typeface="Times New Roman"/>
                <a:cs typeface="Times New Roman"/>
              </a:rPr>
            </a:br>
            <a:r>
              <a:rPr lang="en-US" sz="2800" b="0" dirty="0">
                <a:solidFill>
                  <a:schemeClr val="tx1">
                    <a:lumMod val="85000"/>
                    <a:lumOff val="15000"/>
                  </a:schemeClr>
                </a:solidFill>
                <a:latin typeface="Times New Roman"/>
                <a:cs typeface="Times New Roman"/>
              </a:rPr>
              <a:t>𝜌=0,40 </a:t>
            </a:r>
            <a:r>
              <a:rPr lang="el-GR" sz="2800" b="0" dirty="0">
                <a:solidFill>
                  <a:schemeClr val="tx1">
                    <a:lumMod val="85000"/>
                    <a:lumOff val="15000"/>
                  </a:schemeClr>
                </a:solidFill>
                <a:latin typeface="Times New Roman"/>
                <a:cs typeface="Times New Roman"/>
              </a:rPr>
              <a:t>Ω*</a:t>
            </a:r>
            <a:r>
              <a:rPr lang="en-US" sz="2800" b="0" dirty="0">
                <a:solidFill>
                  <a:schemeClr val="tx1">
                    <a:lumMod val="85000"/>
                    <a:lumOff val="15000"/>
                  </a:schemeClr>
                </a:solidFill>
                <a:latin typeface="Times New Roman"/>
                <a:cs typeface="Times New Roman"/>
              </a:rPr>
              <a:t>mm²/m</a:t>
            </a:r>
            <a:br>
              <a:rPr lang="en-US" sz="2800" b="0" dirty="0">
                <a:solidFill>
                  <a:schemeClr val="tx1">
                    <a:lumMod val="85000"/>
                    <a:lumOff val="15000"/>
                  </a:schemeClr>
                </a:solidFill>
                <a:latin typeface="Times New Roman"/>
                <a:cs typeface="Times New Roman"/>
              </a:rPr>
            </a:br>
            <a:r>
              <a:rPr lang="en-US" sz="2800" b="0" dirty="0">
                <a:solidFill>
                  <a:schemeClr val="tx1">
                    <a:lumMod val="85000"/>
                    <a:lumOff val="15000"/>
                  </a:schemeClr>
                </a:solidFill>
                <a:latin typeface="Times New Roman"/>
                <a:cs typeface="Times New Roman"/>
              </a:rPr>
              <a:t/>
            </a:r>
            <a:br>
              <a:rPr lang="en-US" sz="2800" b="0" dirty="0">
                <a:solidFill>
                  <a:schemeClr val="tx1">
                    <a:lumMod val="85000"/>
                    <a:lumOff val="15000"/>
                  </a:schemeClr>
                </a:solidFill>
                <a:latin typeface="Times New Roman"/>
                <a:cs typeface="Times New Roman"/>
              </a:rPr>
            </a:br>
            <a:r>
              <a:rPr lang="lt-LT" dirty="0">
                <a:solidFill>
                  <a:schemeClr val="tx1">
                    <a:lumMod val="85000"/>
                    <a:lumOff val="15000"/>
                  </a:schemeClr>
                </a:solidFill>
                <a:latin typeface="Times New Roman"/>
                <a:cs typeface="Times New Roman"/>
              </a:rPr>
              <a:t/>
            </a:r>
            <a:br>
              <a:rPr lang="lt-LT" dirty="0">
                <a:solidFill>
                  <a:schemeClr val="tx1">
                    <a:lumMod val="85000"/>
                    <a:lumOff val="15000"/>
                  </a:schemeClr>
                </a:solidFill>
                <a:latin typeface="Times New Roman"/>
                <a:cs typeface="Times New Roman"/>
              </a:rPr>
            </a:br>
            <a:endParaRPr lang="lt-LT" dirty="0">
              <a:solidFill>
                <a:schemeClr val="tx1">
                  <a:lumMod val="85000"/>
                  <a:lumOff val="15000"/>
                </a:schemeClr>
              </a:solidFill>
              <a:latin typeface="Times New Roman"/>
              <a:cs typeface="Times New Roman"/>
            </a:endParaRPr>
          </a:p>
        </p:txBody>
      </p:sp>
      <mc:AlternateContent xmlns:mc="http://schemas.openxmlformats.org/markup-compatibility/2006" xmlns:a14="http://schemas.microsoft.com/office/drawing/2010/main">
        <mc:Choice Requires="a14">
          <p:sp>
            <p:nvSpPr>
              <p:cNvPr id="3" name="Turinio vietos rezervavimo ženklas 2">
                <a:extLst>
                  <a:ext uri="{FF2B5EF4-FFF2-40B4-BE49-F238E27FC236}">
                    <a16:creationId xmlns:a16="http://schemas.microsoft.com/office/drawing/2014/main" id="{7849425C-A60E-22E1-8246-3411683D45DD}"/>
                  </a:ext>
                </a:extLst>
              </p:cNvPr>
              <p:cNvSpPr>
                <a:spLocks noGrp="1"/>
              </p:cNvSpPr>
              <p:nvPr>
                <p:ph idx="1"/>
              </p:nvPr>
            </p:nvSpPr>
            <p:spPr>
              <a:xfrm>
                <a:off x="517871" y="3266983"/>
                <a:ext cx="1630525" cy="1198485"/>
              </a:xfrm>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𝑅</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𝜌</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𝑙</m:t>
                          </m:r>
                        </m:num>
                        <m:den>
                          <m:r>
                            <a:rPr lang="en-US" sz="3600" b="0" i="1" smtClean="0">
                              <a:latin typeface="Cambria Math" panose="02040503050406030204" pitchFamily="18" charset="0"/>
                            </a:rPr>
                            <m:t>𝑆</m:t>
                          </m:r>
                        </m:den>
                      </m:f>
                    </m:oMath>
                  </m:oMathPara>
                </a14:m>
                <a:endParaRPr lang="lt-LT" sz="3600" dirty="0"/>
              </a:p>
            </p:txBody>
          </p:sp>
        </mc:Choice>
        <mc:Fallback xmlns="">
          <p:sp>
            <p:nvSpPr>
              <p:cNvPr id="3" name="Turinio vietos rezervavimo ženklas 2">
                <a:extLst>
                  <a:ext uri="{FF2B5EF4-FFF2-40B4-BE49-F238E27FC236}">
                    <a16:creationId xmlns:a16="http://schemas.microsoft.com/office/drawing/2014/main" id="{7849425C-A60E-22E1-8246-3411683D45DD}"/>
                  </a:ext>
                </a:extLst>
              </p:cNvPr>
              <p:cNvSpPr>
                <a:spLocks noGrp="1" noRot="1" noChangeAspect="1" noMove="1" noResize="1" noEditPoints="1" noAdjustHandles="1" noChangeArrowheads="1" noChangeShapeType="1" noTextEdit="1"/>
              </p:cNvSpPr>
              <p:nvPr>
                <p:ph idx="1"/>
              </p:nvPr>
            </p:nvSpPr>
            <p:spPr>
              <a:xfrm>
                <a:off x="517871" y="3266983"/>
                <a:ext cx="1630525" cy="1198485"/>
              </a:xfrm>
              <a:blipFill>
                <a:blip r:embed="rId2"/>
                <a:stretch>
                  <a:fillRect/>
                </a:stretch>
              </a:blipFill>
            </p:spPr>
            <p:txBody>
              <a:bodyPr/>
              <a:lstStyle/>
              <a:p>
                <a:r>
                  <a:rPr lang="lt-LT">
                    <a:noFill/>
                  </a:rPr>
                  <a:t> </a:t>
                </a:r>
              </a:p>
            </p:txBody>
          </p:sp>
        </mc:Fallback>
      </mc:AlternateContent>
      <p:sp>
        <p:nvSpPr>
          <p:cNvPr id="6" name="TextBox 5">
            <a:extLst>
              <a:ext uri="{FF2B5EF4-FFF2-40B4-BE49-F238E27FC236}">
                <a16:creationId xmlns:a16="http://schemas.microsoft.com/office/drawing/2014/main" id="{1A3577E7-AA9F-45E8-A395-7A9F620206E2}"/>
              </a:ext>
            </a:extLst>
          </p:cNvPr>
          <p:cNvSpPr txBox="1"/>
          <p:nvPr/>
        </p:nvSpPr>
        <p:spPr>
          <a:xfrm>
            <a:off x="517869" y="4972500"/>
            <a:ext cx="4500978" cy="584775"/>
          </a:xfrm>
          <a:prstGeom prst="rect">
            <a:avLst/>
          </a:prstGeom>
          <a:noFill/>
        </p:spPr>
        <p:txBody>
          <a:bodyPr wrap="square" rtlCol="0">
            <a:spAutoFit/>
          </a:bodyPr>
          <a:lstStyle/>
          <a:p>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Rasti: R=?</a:t>
            </a:r>
            <a:endParaRPr lang="lt-LT" sz="3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57565DD-B01B-497C-A4E4-5E57E19E5D14}"/>
              </a:ext>
            </a:extLst>
          </p:cNvPr>
          <p:cNvSpPr txBox="1"/>
          <p:nvPr/>
        </p:nvSpPr>
        <p:spPr>
          <a:xfrm>
            <a:off x="6096000" y="1775534"/>
            <a:ext cx="4308629" cy="8002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Sprendimas</a:t>
            </a:r>
            <a:r>
              <a:rPr lang="en-US" sz="2800" dirty="0" smtClean="0">
                <a:latin typeface="Times New Roman" panose="02020603050405020304" pitchFamily="18" charset="0"/>
                <a:cs typeface="Times New Roman" panose="02020603050405020304" pitchFamily="18" charset="0"/>
              </a:rPr>
              <a:t>:</a:t>
            </a:r>
            <a:endParaRPr lang="en-US" dirty="0"/>
          </a:p>
          <a:p>
            <a:endParaRPr lang="lt-LT" dirty="0"/>
          </a:p>
        </p:txBody>
      </p:sp>
      <p:sp>
        <p:nvSpPr>
          <p:cNvPr id="8" name="TextBox 7">
            <a:extLst>
              <a:ext uri="{FF2B5EF4-FFF2-40B4-BE49-F238E27FC236}">
                <a16:creationId xmlns:a16="http://schemas.microsoft.com/office/drawing/2014/main" id="{64C9C47A-1005-46C5-B8E2-3BD671336D65}"/>
              </a:ext>
            </a:extLst>
          </p:cNvPr>
          <p:cNvSpPr txBox="1"/>
          <p:nvPr/>
        </p:nvSpPr>
        <p:spPr>
          <a:xfrm>
            <a:off x="8424909" y="6307559"/>
            <a:ext cx="35155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Atsakymas: 1,6</a:t>
            </a:r>
            <a:r>
              <a:rPr lang="el-GR" sz="2400" dirty="0">
                <a:latin typeface="Times New Roman" panose="02020603050405020304" pitchFamily="18" charset="0"/>
                <a:cs typeface="Times New Roman" panose="02020603050405020304" pitchFamily="18" charset="0"/>
              </a:rPr>
              <a:t>Ω</a:t>
            </a:r>
            <a:endParaRPr lang="lt-LT"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5754274" y="3413636"/>
                <a:ext cx="5341270" cy="11392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lt-LT" sz="2800" b="0" i="1" smtClean="0">
                          <a:latin typeface="Cambria Math" panose="02040503050406030204" pitchFamily="18" charset="0"/>
                        </a:rPr>
                        <m:t>𝑅</m:t>
                      </m:r>
                      <m:r>
                        <a:rPr lang="lt-LT" sz="2800" b="0" i="1" smtClean="0">
                          <a:latin typeface="Cambria Math" panose="02040503050406030204" pitchFamily="18" charset="0"/>
                        </a:rPr>
                        <m:t>=</m:t>
                      </m:r>
                      <m:f>
                        <m:fPr>
                          <m:ctrlPr>
                            <a:rPr lang="lt-LT" sz="2800" i="1" smtClean="0">
                              <a:latin typeface="Cambria Math" panose="02040503050406030204" pitchFamily="18" charset="0"/>
                            </a:rPr>
                          </m:ctrlPr>
                        </m:fPr>
                        <m:num>
                          <m:r>
                            <a:rPr lang="lt-LT" sz="2800" b="0" i="1" smtClean="0">
                              <a:latin typeface="Cambria Math" panose="02040503050406030204" pitchFamily="18" charset="0"/>
                            </a:rPr>
                            <m:t>0,40</m:t>
                          </m:r>
                          <m:r>
                            <m:rPr>
                              <m:nor/>
                            </m:rPr>
                            <a:rPr lang="lt-LT" sz="2800" b="0" i="0" smtClean="0">
                              <a:latin typeface="Cambria Math" panose="02040503050406030204" pitchFamily="18" charset="0"/>
                            </a:rPr>
                            <m:t> </m:t>
                          </m:r>
                          <m:r>
                            <m:rPr>
                              <m:nor/>
                            </m:rPr>
                            <a:rPr lang="el-GR" sz="2800" dirty="0">
                              <a:solidFill>
                                <a:schemeClr val="tx1">
                                  <a:lumMod val="85000"/>
                                  <a:lumOff val="15000"/>
                                </a:schemeClr>
                              </a:solidFill>
                              <a:latin typeface="Times New Roman" panose="02020603050405020304" pitchFamily="18" charset="0"/>
                              <a:cs typeface="Times New Roman" panose="02020603050405020304" pitchFamily="18" charset="0"/>
                            </a:rPr>
                            <m:t>Ω</m:t>
                          </m:r>
                          <m:r>
                            <m:rPr>
                              <m:nor/>
                            </m:rPr>
                            <a:rPr lang="el-GR" sz="2800" dirty="0">
                              <a:solidFill>
                                <a:schemeClr val="tx1">
                                  <a:lumMod val="85000"/>
                                  <a:lumOff val="15000"/>
                                </a:schemeClr>
                              </a:solidFill>
                              <a:latin typeface="Times New Roman" panose="02020603050405020304" pitchFamily="18" charset="0"/>
                              <a:cs typeface="Times New Roman" panose="02020603050405020304" pitchFamily="18" charset="0"/>
                            </a:rPr>
                            <m:t>∗</m:t>
                          </m:r>
                          <m:r>
                            <m:rPr>
                              <m:nor/>
                            </m:rPr>
                            <a:rPr lang="lt-LT" sz="2800" dirty="0">
                              <a:solidFill>
                                <a:schemeClr val="tx1">
                                  <a:lumMod val="85000"/>
                                  <a:lumOff val="15000"/>
                                </a:schemeClr>
                              </a:solidFill>
                              <a:latin typeface="Times New Roman" panose="02020603050405020304" pitchFamily="18" charset="0"/>
                              <a:cs typeface="Times New Roman" panose="02020603050405020304" pitchFamily="18" charset="0"/>
                            </a:rPr>
                            <m:t>mm</m:t>
                          </m:r>
                          <m:r>
                            <m:rPr>
                              <m:nor/>
                            </m:rPr>
                            <a:rPr lang="lt-LT" sz="2800" dirty="0">
                              <a:solidFill>
                                <a:schemeClr val="tx1">
                                  <a:lumMod val="85000"/>
                                  <a:lumOff val="15000"/>
                                </a:schemeClr>
                              </a:solidFill>
                              <a:latin typeface="Times New Roman" panose="02020603050405020304" pitchFamily="18" charset="0"/>
                              <a:cs typeface="Times New Roman" panose="02020603050405020304" pitchFamily="18" charset="0"/>
                            </a:rPr>
                            <m:t>²/</m:t>
                          </m:r>
                          <m:r>
                            <m:rPr>
                              <m:nor/>
                            </m:rPr>
                            <a:rPr lang="lt-LT" sz="2800" dirty="0">
                              <a:solidFill>
                                <a:schemeClr val="tx1">
                                  <a:lumMod val="85000"/>
                                  <a:lumOff val="15000"/>
                                </a:schemeClr>
                              </a:solidFill>
                              <a:latin typeface="Times New Roman" panose="02020603050405020304" pitchFamily="18" charset="0"/>
                              <a:cs typeface="Times New Roman" panose="02020603050405020304" pitchFamily="18" charset="0"/>
                            </a:rPr>
                            <m:t>m</m:t>
                          </m:r>
                          <m:r>
                            <m:rPr>
                              <m:nor/>
                            </m:rPr>
                            <a:rPr lang="lt-LT" sz="2800" b="0" i="0" dirty="0" smtClean="0">
                              <a:solidFill>
                                <a:schemeClr val="tx1">
                                  <a:lumMod val="85000"/>
                                  <a:lumOff val="15000"/>
                                </a:schemeClr>
                              </a:solidFill>
                              <a:latin typeface="Times New Roman" panose="02020603050405020304" pitchFamily="18" charset="0"/>
                              <a:cs typeface="Times New Roman" panose="02020603050405020304" pitchFamily="18" charset="0"/>
                            </a:rPr>
                            <m:t> ∗ 2 </m:t>
                          </m:r>
                          <m:r>
                            <m:rPr>
                              <m:nor/>
                            </m:rPr>
                            <a:rPr lang="lt-LT" sz="2800" b="0" i="0" dirty="0" smtClean="0">
                              <a:solidFill>
                                <a:schemeClr val="tx1">
                                  <a:lumMod val="85000"/>
                                  <a:lumOff val="15000"/>
                                </a:schemeClr>
                              </a:solidFill>
                              <a:latin typeface="Times New Roman" panose="02020603050405020304" pitchFamily="18" charset="0"/>
                              <a:cs typeface="Times New Roman" panose="02020603050405020304" pitchFamily="18" charset="0"/>
                            </a:rPr>
                            <m:t>m</m:t>
                          </m:r>
                        </m:num>
                        <m:den>
                          <m:sSup>
                            <m:sSupPr>
                              <m:ctrlPr>
                                <a:rPr lang="lt-LT" sz="2800" i="1" smtClean="0">
                                  <a:latin typeface="Cambria Math" panose="02040503050406030204" pitchFamily="18" charset="0"/>
                                </a:rPr>
                              </m:ctrlPr>
                            </m:sSupPr>
                            <m:e>
                              <m:r>
                                <a:rPr lang="lt-LT" sz="2800" b="0" i="1" smtClean="0">
                                  <a:latin typeface="Cambria Math" panose="02040503050406030204" pitchFamily="18" charset="0"/>
                                </a:rPr>
                                <m:t>0,5 </m:t>
                              </m:r>
                              <m:r>
                                <a:rPr lang="lt-LT" sz="2800" b="0" i="1" smtClean="0">
                                  <a:latin typeface="Cambria Math" panose="02040503050406030204" pitchFamily="18" charset="0"/>
                                </a:rPr>
                                <m:t>𝑚𝑚</m:t>
                              </m:r>
                            </m:e>
                            <m:sup>
                              <m:r>
                                <a:rPr lang="lt-LT" sz="2800" b="0" i="1" smtClean="0">
                                  <a:latin typeface="Cambria Math" panose="02040503050406030204" pitchFamily="18" charset="0"/>
                                </a:rPr>
                                <m:t>2</m:t>
                              </m:r>
                            </m:sup>
                          </m:sSup>
                        </m:den>
                      </m:f>
                      <m:r>
                        <a:rPr lang="lt-LT" sz="2800" b="0" i="1" smtClean="0">
                          <a:latin typeface="Cambria Math" panose="02040503050406030204" pitchFamily="18" charset="0"/>
                        </a:rPr>
                        <m:t>=</m:t>
                      </m:r>
                      <m:r>
                        <m:rPr>
                          <m:nor/>
                        </m:rPr>
                        <a:rPr lang="lt-LT" sz="2800" b="0" i="0" smtClean="0">
                          <a:latin typeface="Cambria Math" panose="02040503050406030204" pitchFamily="18" charset="0"/>
                        </a:rPr>
                        <m:t>1,6 </m:t>
                      </m:r>
                      <m:r>
                        <m:rPr>
                          <m:nor/>
                        </m:rPr>
                        <a:rPr lang="lt-LT" sz="2800" dirty="0">
                          <a:solidFill>
                            <a:schemeClr val="tx1">
                              <a:lumMod val="85000"/>
                              <a:lumOff val="15000"/>
                            </a:schemeClr>
                          </a:solidFill>
                          <a:latin typeface="Times New Roman" panose="02020603050405020304" pitchFamily="18" charset="0"/>
                          <a:ea typeface="+mn-lt"/>
                          <a:cs typeface="Times New Roman" panose="02020603050405020304" pitchFamily="18" charset="0"/>
                        </a:rPr>
                        <m:t>Ω</m:t>
                      </m:r>
                    </m:oMath>
                  </m:oMathPara>
                </a14:m>
                <a:endParaRPr lang="lt-LT" sz="2800" i="1" dirty="0">
                  <a:solidFill>
                    <a:schemeClr val="tx1">
                      <a:lumMod val="85000"/>
                      <a:lumOff val="15000"/>
                    </a:schemeClr>
                  </a:solidFill>
                  <a:latin typeface="Times New Roman" panose="02020603050405020304" pitchFamily="18" charset="0"/>
                  <a:ea typeface="+mn-lt"/>
                  <a:cs typeface="Times New Roman" panose="02020603050405020304" pitchFamily="18" charset="0"/>
                </a:endParaRPr>
              </a:p>
              <a:p>
                <a:endParaRPr lang="lt-LT" dirty="0"/>
              </a:p>
            </p:txBody>
          </p:sp>
        </mc:Choice>
        <mc:Fallback xmlns="">
          <p:sp>
            <p:nvSpPr>
              <p:cNvPr id="9" name="TextBox 8"/>
              <p:cNvSpPr txBox="1">
                <a:spLocks noRot="1" noChangeAspect="1" noMove="1" noResize="1" noEditPoints="1" noAdjustHandles="1" noChangeArrowheads="1" noChangeShapeType="1" noTextEdit="1"/>
              </p:cNvSpPr>
              <p:nvPr/>
            </p:nvSpPr>
            <p:spPr>
              <a:xfrm>
                <a:off x="5754274" y="3413636"/>
                <a:ext cx="5341270" cy="1139223"/>
              </a:xfrm>
              <a:prstGeom prst="rect">
                <a:avLst/>
              </a:prstGeom>
              <a:blipFill>
                <a:blip r:embed="rId3"/>
                <a:stretch>
                  <a:fillRect/>
                </a:stretch>
              </a:blipFill>
            </p:spPr>
            <p:txBody>
              <a:bodyPr/>
              <a:lstStyle/>
              <a:p>
                <a:r>
                  <a:rPr lang="lt-LT">
                    <a:noFill/>
                  </a:rPr>
                  <a:t> </a:t>
                </a:r>
              </a:p>
            </p:txBody>
          </p:sp>
        </mc:Fallback>
      </mc:AlternateContent>
    </p:spTree>
    <p:extLst>
      <p:ext uri="{BB962C8B-B14F-4D97-AF65-F5344CB8AC3E}">
        <p14:creationId xmlns:p14="http://schemas.microsoft.com/office/powerpoint/2010/main" val="3247967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444EF39-3925-6F03-3DB8-8D2E406A4BF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a:t>
            </a:r>
            <a:r>
              <a:rPr lang="lt-LT" dirty="0">
                <a:latin typeface="Times New Roman" panose="02020603050405020304" pitchFamily="18" charset="0"/>
                <a:cs typeface="Times New Roman" panose="02020603050405020304" pitchFamily="18" charset="0"/>
              </a:rPr>
              <a:t>ždavinys</a:t>
            </a:r>
          </a:p>
        </p:txBody>
      </p:sp>
      <p:sp>
        <p:nvSpPr>
          <p:cNvPr id="3" name="Turinio vietos rezervavimo ženklas 2">
            <a:extLst>
              <a:ext uri="{FF2B5EF4-FFF2-40B4-BE49-F238E27FC236}">
                <a16:creationId xmlns:a16="http://schemas.microsoft.com/office/drawing/2014/main" id="{C42EE28D-EC1B-4BE7-71CB-CD88D43D6D31}"/>
              </a:ext>
            </a:extLst>
          </p:cNvPr>
          <p:cNvSpPr>
            <a:spLocks noGrp="1"/>
          </p:cNvSpPr>
          <p:nvPr>
            <p:ph idx="1"/>
          </p:nvPr>
        </p:nvSpPr>
        <p:spPr>
          <a:xfrm>
            <a:off x="559816" y="1872343"/>
            <a:ext cx="11114314" cy="3814977"/>
          </a:xfrm>
        </p:spPr>
        <p:txBody>
          <a:bodyPr>
            <a:normAutofit/>
          </a:bodyPr>
          <a:lstStyle/>
          <a:p>
            <a:r>
              <a:rPr lang="lt-LT" sz="2400" dirty="0">
                <a:latin typeface="Times New Roman" panose="02020603050405020304" pitchFamily="18" charset="0"/>
                <a:cs typeface="Times New Roman" panose="02020603050405020304" pitchFamily="18" charset="0"/>
              </a:rPr>
              <a:t>Laidininko varža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10</a:t>
            </a:r>
            <a:r>
              <a:rPr lang="lt-LT"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ilgis </a:t>
            </a:r>
            <a:r>
              <a:rPr lang="en-US" sz="2400" dirty="0" smtClean="0">
                <a:latin typeface="Times New Roman" panose="02020603050405020304" pitchFamily="18" charset="0"/>
                <a:cs typeface="Times New Roman" panose="02020603050405020304" pitchFamily="18" charset="0"/>
              </a:rPr>
              <a:t>100</a:t>
            </a:r>
            <a:r>
              <a:rPr lang="lt-LT"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skerspj</a:t>
            </a:r>
            <a:r>
              <a:rPr lang="lt-LT" sz="2400" dirty="0" err="1">
                <a:latin typeface="Times New Roman" panose="02020603050405020304" pitchFamily="18" charset="0"/>
                <a:cs typeface="Times New Roman" panose="02020603050405020304" pitchFamily="18" charset="0"/>
              </a:rPr>
              <a:t>ūvio</a:t>
            </a:r>
            <a:r>
              <a:rPr lang="lt-LT" sz="2400" dirty="0">
                <a:latin typeface="Times New Roman" panose="02020603050405020304" pitchFamily="18" charset="0"/>
                <a:cs typeface="Times New Roman" panose="02020603050405020304" pitchFamily="18" charset="0"/>
              </a:rPr>
              <a:t> plotas </a:t>
            </a:r>
            <a:r>
              <a:rPr lang="en-US" sz="2400" dirty="0" smtClean="0">
                <a:latin typeface="Times New Roman" panose="02020603050405020304" pitchFamily="18" charset="0"/>
                <a:cs typeface="Times New Roman" panose="02020603050405020304" pitchFamily="18" charset="0"/>
              </a:rPr>
              <a:t>1,0</a:t>
            </a:r>
            <a:r>
              <a:rPr lang="lt-LT"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mm².</a:t>
            </a:r>
            <a:r>
              <a:rPr lang="lt-LT"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a:t>
            </a:r>
            <a:r>
              <a:rPr lang="lt-LT" sz="2400" dirty="0">
                <a:latin typeface="Times New Roman" panose="02020603050405020304" pitchFamily="18" charset="0"/>
                <a:cs typeface="Times New Roman" panose="02020603050405020304" pitchFamily="18" charset="0"/>
              </a:rPr>
              <a:t>š kokios medžiagos pagamintas laidininkas?</a:t>
            </a:r>
          </a:p>
        </p:txBody>
      </p:sp>
    </p:spTree>
    <p:extLst>
      <p:ext uri="{BB962C8B-B14F-4D97-AF65-F5344CB8AC3E}">
        <p14:creationId xmlns:p14="http://schemas.microsoft.com/office/powerpoint/2010/main" val="472737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avadinimas 1">
                <a:extLst>
                  <a:ext uri="{FF2B5EF4-FFF2-40B4-BE49-F238E27FC236}">
                    <a16:creationId xmlns:a16="http://schemas.microsoft.com/office/drawing/2014/main" id="{1096D8FB-11C5-474A-A8C0-616702B03A30}"/>
                  </a:ext>
                </a:extLst>
              </p:cNvPr>
              <p:cNvSpPr>
                <a:spLocks noGrp="1"/>
              </p:cNvSpPr>
              <p:nvPr>
                <p:ph type="title"/>
              </p:nvPr>
            </p:nvSpPr>
            <p:spPr>
              <a:xfrm>
                <a:off x="332812" y="969263"/>
                <a:ext cx="5021182" cy="4870457"/>
              </a:xfrm>
            </p:spPr>
            <p:txBody>
              <a:bodyPr>
                <a:normAutofit fontScale="90000"/>
              </a:bodyPr>
              <a:lstStyle/>
              <a:p>
                <a:pPr/>
                <a:r>
                  <a:rPr lang="lt-LT" dirty="0">
                    <a:latin typeface="Times New Roman" panose="02020603050405020304" pitchFamily="18" charset="0"/>
                    <a:cs typeface="Times New Roman" panose="02020603050405020304" pitchFamily="18" charset="0"/>
                  </a:rPr>
                  <a:t>Duota:</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a:r>
                <a:br>
                  <a:rPr lang="lt-LT" dirty="0">
                    <a:latin typeface="Times New Roman" panose="02020603050405020304" pitchFamily="18" charset="0"/>
                    <a:cs typeface="Times New Roman" panose="02020603050405020304" pitchFamily="18" charset="0"/>
                  </a:rPr>
                </a:br>
                <a:r>
                  <a:rPr lang="lt-LT" sz="2800" b="0" dirty="0">
                    <a:solidFill>
                      <a:schemeClr val="tx1">
                        <a:lumMod val="85000"/>
                        <a:lumOff val="15000"/>
                      </a:schemeClr>
                    </a:solidFill>
                    <a:latin typeface="Times New Roman" panose="02020603050405020304" pitchFamily="18" charset="0"/>
                    <a:cs typeface="Times New Roman" panose="02020603050405020304" pitchFamily="18" charset="0"/>
                  </a:rPr>
                  <a:t>R</a:t>
                </a:r>
                <a:r>
                  <a:rPr lang="en-US" sz="2800" b="0" dirty="0" smtClean="0">
                    <a:solidFill>
                      <a:schemeClr val="tx1">
                        <a:lumMod val="85000"/>
                        <a:lumOff val="15000"/>
                      </a:schemeClr>
                    </a:solidFill>
                    <a:latin typeface="Times New Roman" panose="02020603050405020304" pitchFamily="18" charset="0"/>
                    <a:cs typeface="Times New Roman" panose="02020603050405020304" pitchFamily="18" charset="0"/>
                  </a:rPr>
                  <a:t>=10</a:t>
                </a:r>
                <a:r>
                  <a:rPr lang="lt-LT" sz="2800" b="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l-GR" sz="2800" b="0" dirty="0" smtClean="0">
                    <a:solidFill>
                      <a:schemeClr val="tx1">
                        <a:lumMod val="85000"/>
                        <a:lumOff val="15000"/>
                      </a:schemeClr>
                    </a:solidFill>
                    <a:latin typeface="Times New Roman" panose="02020603050405020304" pitchFamily="18" charset="0"/>
                    <a:cs typeface="Times New Roman" panose="02020603050405020304" pitchFamily="18" charset="0"/>
                  </a:rPr>
                  <a:t>Ω</a:t>
                </a:r>
                <a: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b="0" dirty="0" smtClean="0">
                    <a:solidFill>
                      <a:schemeClr val="tx1">
                        <a:lumMod val="85000"/>
                        <a:lumOff val="15000"/>
                      </a:schemeClr>
                    </a:solidFill>
                    <a:latin typeface="Times New Roman" panose="02020603050405020304" pitchFamily="18" charset="0"/>
                    <a:cs typeface="Times New Roman" panose="02020603050405020304" pitchFamily="18" charset="0"/>
                  </a:rPr>
                  <a:t>l=100</a:t>
                </a:r>
                <a:r>
                  <a:rPr lang="lt-LT" sz="2800" b="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b="0" dirty="0" smtClean="0">
                    <a:solidFill>
                      <a:schemeClr val="tx1">
                        <a:lumMod val="85000"/>
                        <a:lumOff val="15000"/>
                      </a:schemeClr>
                    </a:solidFill>
                    <a:latin typeface="Times New Roman" panose="02020603050405020304" pitchFamily="18" charset="0"/>
                    <a:cs typeface="Times New Roman" panose="02020603050405020304" pitchFamily="18" charset="0"/>
                  </a:rPr>
                  <a:t>m</a:t>
                </a:r>
                <a: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b="0" dirty="0" smtClean="0">
                    <a:solidFill>
                      <a:schemeClr val="tx1">
                        <a:lumMod val="85000"/>
                        <a:lumOff val="15000"/>
                      </a:schemeClr>
                    </a:solidFill>
                    <a:latin typeface="Times New Roman" panose="02020603050405020304" pitchFamily="18" charset="0"/>
                    <a:cs typeface="Times New Roman" panose="02020603050405020304" pitchFamily="18" charset="0"/>
                  </a:rPr>
                  <a:t>S=1</a:t>
                </a:r>
                <a:r>
                  <a:rPr lang="lt-LT" sz="2800" b="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b="0" dirty="0" smtClean="0">
                    <a:solidFill>
                      <a:schemeClr val="tx1">
                        <a:lumMod val="85000"/>
                        <a:lumOff val="15000"/>
                      </a:schemeClr>
                    </a:solidFill>
                    <a:latin typeface="Times New Roman" panose="02020603050405020304" pitchFamily="18" charset="0"/>
                    <a:cs typeface="Times New Roman" panose="02020603050405020304" pitchFamily="18" charset="0"/>
                  </a:rPr>
                  <a:t>mm²</a:t>
                </a:r>
                <a: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US" sz="4000" b="0" i="1" dirty="0" smtClean="0">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𝜌</m:t>
                      </m:r>
                      <m:r>
                        <a:rPr lang="en-US" sz="4000" b="0" i="1" dirty="0" smtClean="0">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b="0" i="1" smtClean="0">
                              <a:solidFill>
                                <a:schemeClr val="tx1">
                                  <a:lumMod val="85000"/>
                                  <a:lumOff val="15000"/>
                                </a:schemeClr>
                              </a:solidFill>
                              <a:latin typeface="Cambria Math" panose="02040503050406030204" pitchFamily="18" charset="0"/>
                              <a:cs typeface="Times New Roman" panose="02020603050405020304" pitchFamily="18" charset="0"/>
                            </a:rPr>
                          </m:ctrlPr>
                        </m:fPr>
                        <m:num>
                          <m:r>
                            <a:rPr lang="en-US" sz="4000" b="0" i="1" smtClean="0">
                              <a:solidFill>
                                <a:schemeClr val="tx1">
                                  <a:lumMod val="85000"/>
                                  <a:lumOff val="15000"/>
                                </a:schemeClr>
                              </a:solidFill>
                              <a:latin typeface="Cambria Math" panose="02040503050406030204" pitchFamily="18" charset="0"/>
                              <a:cs typeface="Times New Roman" panose="02020603050405020304" pitchFamily="18" charset="0"/>
                            </a:rPr>
                            <m:t>𝑅</m:t>
                          </m:r>
                          <m:r>
                            <a:rPr lang="en-US" sz="4000" b="0" i="1" smtClean="0">
                              <a:solidFill>
                                <a:schemeClr val="tx1">
                                  <a:lumMod val="85000"/>
                                  <a:lumOff val="15000"/>
                                </a:schemeClr>
                              </a:solidFill>
                              <a:latin typeface="Cambria Math" panose="02040503050406030204" pitchFamily="18" charset="0"/>
                              <a:cs typeface="Times New Roman" panose="02020603050405020304" pitchFamily="18" charset="0"/>
                            </a:rPr>
                            <m:t>∗</m:t>
                          </m:r>
                          <m:r>
                            <a:rPr lang="en-US" sz="4000" b="0" i="1" smtClean="0">
                              <a:solidFill>
                                <a:schemeClr val="tx1">
                                  <a:lumMod val="85000"/>
                                  <a:lumOff val="15000"/>
                                </a:schemeClr>
                              </a:solidFill>
                              <a:latin typeface="Cambria Math" panose="02040503050406030204" pitchFamily="18" charset="0"/>
                              <a:cs typeface="Times New Roman" panose="02020603050405020304" pitchFamily="18" charset="0"/>
                            </a:rPr>
                            <m:t>𝑆</m:t>
                          </m:r>
                        </m:num>
                        <m:den>
                          <m:r>
                            <a:rPr lang="en-US" sz="4000" b="0" i="1" smtClean="0">
                              <a:solidFill>
                                <a:schemeClr val="tx1">
                                  <a:lumMod val="85000"/>
                                  <a:lumOff val="15000"/>
                                </a:schemeClr>
                              </a:solidFill>
                              <a:latin typeface="Cambria Math" panose="02040503050406030204" pitchFamily="18" charset="0"/>
                              <a:cs typeface="Times New Roman" panose="02020603050405020304" pitchFamily="18" charset="0"/>
                            </a:rPr>
                            <m:t>𝑙</m:t>
                          </m:r>
                        </m:den>
                      </m:f>
                    </m:oMath>
                  </m:oMathPara>
                </a14:m>
                <a: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Rasti:𝜌=?</a:t>
                </a:r>
                <a: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t/>
                </a:r>
                <a:br>
                  <a:rPr lang="en-US" sz="2800" b="0" dirty="0">
                    <a:solidFill>
                      <a:schemeClr val="tx1">
                        <a:lumMod val="85000"/>
                        <a:lumOff val="15000"/>
                      </a:schemeClr>
                    </a:solidFill>
                    <a:latin typeface="Times New Roman" panose="02020603050405020304" pitchFamily="18" charset="0"/>
                    <a:cs typeface="Times New Roman" panose="02020603050405020304" pitchFamily="18" charset="0"/>
                  </a:rPr>
                </a:br>
                <a:endParaRPr lang="lt-LT" sz="2800" b="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mc:Choice>
        <mc:Fallback xmlns="">
          <p:sp>
            <p:nvSpPr>
              <p:cNvPr id="2" name="Pavadinimas 1">
                <a:extLst>
                  <a:ext uri="{FF2B5EF4-FFF2-40B4-BE49-F238E27FC236}">
                    <a16:creationId xmlns:a16="http://schemas.microsoft.com/office/drawing/2014/main" id="{1096D8FB-11C5-474A-A8C0-616702B03A30}"/>
                  </a:ext>
                </a:extLst>
              </p:cNvPr>
              <p:cNvSpPr>
                <a:spLocks noGrp="1" noRot="1" noChangeAspect="1" noMove="1" noResize="1" noEditPoints="1" noAdjustHandles="1" noChangeArrowheads="1" noChangeShapeType="1" noTextEdit="1"/>
              </p:cNvSpPr>
              <p:nvPr>
                <p:ph type="title"/>
              </p:nvPr>
            </p:nvSpPr>
            <p:spPr>
              <a:xfrm>
                <a:off x="332812" y="969263"/>
                <a:ext cx="5021182" cy="4870457"/>
              </a:xfrm>
              <a:blipFill>
                <a:blip r:embed="rId2"/>
                <a:stretch>
                  <a:fillRect l="-5711" t="-2753" b="-5507"/>
                </a:stretch>
              </a:blipFill>
            </p:spPr>
            <p:txBody>
              <a:bodyPr/>
              <a:lstStyle/>
              <a:p>
                <a:r>
                  <a:rPr lang="lt-LT">
                    <a:noFill/>
                  </a:rPr>
                  <a:t> </a:t>
                </a:r>
              </a:p>
            </p:txBody>
          </p:sp>
        </mc:Fallback>
      </mc:AlternateContent>
      <p:sp>
        <p:nvSpPr>
          <p:cNvPr id="3" name="Turinio vietos rezervavimo ženklas 2">
            <a:extLst>
              <a:ext uri="{FF2B5EF4-FFF2-40B4-BE49-F238E27FC236}">
                <a16:creationId xmlns:a16="http://schemas.microsoft.com/office/drawing/2014/main" id="{CFD7BA44-85BA-ACE9-8792-A4C0E3A97C37}"/>
              </a:ext>
            </a:extLst>
          </p:cNvPr>
          <p:cNvSpPr>
            <a:spLocks noGrp="1"/>
          </p:cNvSpPr>
          <p:nvPr>
            <p:ph idx="1"/>
          </p:nvPr>
        </p:nvSpPr>
        <p:spPr>
          <a:xfrm>
            <a:off x="5203372" y="969264"/>
            <a:ext cx="6655816" cy="5681907"/>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Sprendimas:</a:t>
            </a:r>
          </a:p>
          <a:p>
            <a:r>
              <a:rPr lang="en-US" sz="2800" dirty="0">
                <a:latin typeface="Times New Roman" panose="02020603050405020304" pitchFamily="18" charset="0"/>
                <a:cs typeface="Times New Roman" panose="02020603050405020304" pitchFamily="18" charset="0"/>
              </a:rPr>
              <a:t>𝜌=10</a:t>
            </a:r>
            <a:r>
              <a:rPr lang="el-GR" sz="2800" dirty="0">
                <a:latin typeface="Times New Roman" panose="02020603050405020304" pitchFamily="18" charset="0"/>
                <a:cs typeface="Times New Roman" panose="02020603050405020304" pitchFamily="18" charset="0"/>
              </a:rPr>
              <a:t>Ω</a:t>
            </a:r>
            <a:r>
              <a:rPr lang="en-US" sz="2800" dirty="0">
                <a:latin typeface="Times New Roman" panose="02020603050405020304" pitchFamily="18" charset="0"/>
                <a:cs typeface="Times New Roman" panose="02020603050405020304" pitchFamily="18" charset="0"/>
              </a:rPr>
              <a:t>*1,0mm²/100m=0,1</a:t>
            </a:r>
            <a:r>
              <a:rPr lang="el-GR" sz="2800" dirty="0">
                <a:latin typeface="Times New Roman" panose="02020603050405020304" pitchFamily="18" charset="0"/>
                <a:cs typeface="Times New Roman" panose="02020603050405020304" pitchFamily="18" charset="0"/>
              </a:rPr>
              <a:t>Ω</a:t>
            </a:r>
            <a:r>
              <a:rPr lang="en-US" sz="2800" dirty="0">
                <a:latin typeface="Times New Roman" panose="02020603050405020304" pitchFamily="18" charset="0"/>
                <a:cs typeface="Times New Roman" panose="02020603050405020304" pitchFamily="18" charset="0"/>
              </a:rPr>
              <a:t>*mm²/m</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a:p>
            <a:pPr algn="r"/>
            <a:r>
              <a:rPr lang="en-US" sz="2400" dirty="0">
                <a:latin typeface="Times New Roman" panose="02020603050405020304" pitchFamily="18" charset="0"/>
                <a:cs typeface="Times New Roman" panose="02020603050405020304" pitchFamily="18" charset="0"/>
              </a:rPr>
              <a:t>Atsakymas: </a:t>
            </a:r>
            <a:r>
              <a:rPr lang="en-US" sz="2400" dirty="0" smtClean="0">
                <a:latin typeface="Times New Roman" panose="02020603050405020304" pitchFamily="18" charset="0"/>
                <a:cs typeface="Times New Roman" panose="02020603050405020304" pitchFamily="18" charset="0"/>
              </a:rPr>
              <a:t>0,1</a:t>
            </a:r>
            <a:r>
              <a:rPr lang="lt-LT"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mm²/m</a:t>
            </a:r>
            <a:r>
              <a:rPr lang="lt-LT"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lt-LT" sz="2400" dirty="0">
                <a:latin typeface="Times New Roman" panose="02020603050405020304" pitchFamily="18" charset="0"/>
                <a:cs typeface="Times New Roman" panose="02020603050405020304" pitchFamily="18" charset="0"/>
              </a:rPr>
              <a:t>š geležies</a:t>
            </a:r>
            <a:r>
              <a:rPr lang="en-US" sz="2400" dirty="0">
                <a:latin typeface="Times New Roman" panose="02020603050405020304" pitchFamily="18" charset="0"/>
                <a:cs typeface="Times New Roman" panose="02020603050405020304" pitchFamily="18" charset="0"/>
              </a:rPr>
              <a:t> </a:t>
            </a: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5203372" y="2497015"/>
                <a:ext cx="5935018" cy="1403398"/>
              </a:xfrm>
              <a:prstGeom prst="rect">
                <a:avLst/>
              </a:prstGeom>
              <a:noFill/>
            </p:spPr>
            <p:txBody>
              <a:bodyPr wrap="square" lIns="0" tIns="0" rIns="0" bIns="0" rtlCol="0">
                <a:spAutoFit/>
              </a:bodyPr>
              <a:lstStyle/>
              <a:p>
                <a14:m>
                  <m:oMath xmlns:m="http://schemas.openxmlformats.org/officeDocument/2006/math">
                    <m:r>
                      <m:rPr>
                        <m:nor/>
                      </m:rPr>
                      <a:rPr lang="en-US" sz="2800" dirty="0" smtClean="0">
                        <a:latin typeface="Times New Roman" panose="02020603050405020304" pitchFamily="18" charset="0"/>
                        <a:cs typeface="Times New Roman" panose="02020603050405020304" pitchFamily="18" charset="0"/>
                      </a:rPr>
                      <m:t>𝜌</m:t>
                    </m:r>
                    <m:r>
                      <a:rPr lang="lt-LT" sz="2800" b="0" i="1" smtClean="0">
                        <a:latin typeface="Cambria Math" panose="02040503050406030204" pitchFamily="18" charset="0"/>
                      </a:rPr>
                      <m:t>=</m:t>
                    </m:r>
                    <m:f>
                      <m:fPr>
                        <m:ctrlPr>
                          <a:rPr lang="lt-LT" sz="2800" i="1" smtClean="0">
                            <a:latin typeface="Cambria Math" panose="02040503050406030204" pitchFamily="18" charset="0"/>
                          </a:rPr>
                        </m:ctrlPr>
                      </m:fPr>
                      <m:num>
                        <m:r>
                          <a:rPr lang="lt-LT" sz="2800" b="0" i="1" smtClean="0">
                            <a:latin typeface="Cambria Math" panose="02040503050406030204" pitchFamily="18" charset="0"/>
                          </a:rPr>
                          <m:t>10</m:t>
                        </m:r>
                        <m:r>
                          <m:rPr>
                            <m:nor/>
                          </m:rPr>
                          <a:rPr lang="lt-LT" sz="2800" b="0" i="0" smtClean="0">
                            <a:latin typeface="Cambria Math" panose="02040503050406030204" pitchFamily="18" charset="0"/>
                          </a:rPr>
                          <m:t> </m:t>
                        </m:r>
                        <m:r>
                          <m:rPr>
                            <m:nor/>
                          </m:rPr>
                          <a:rPr lang="el-GR" sz="2800" dirty="0">
                            <a:solidFill>
                              <a:schemeClr val="tx1">
                                <a:lumMod val="85000"/>
                                <a:lumOff val="15000"/>
                              </a:schemeClr>
                            </a:solidFill>
                            <a:latin typeface="Times New Roman" panose="02020603050405020304" pitchFamily="18" charset="0"/>
                            <a:cs typeface="Times New Roman" panose="02020603050405020304" pitchFamily="18" charset="0"/>
                          </a:rPr>
                          <m:t>Ω</m:t>
                        </m:r>
                        <m:r>
                          <m:rPr>
                            <m:nor/>
                          </m:rPr>
                          <a:rPr lang="lt-LT" sz="2800" b="0" i="0" dirty="0" smtClean="0">
                            <a:solidFill>
                              <a:schemeClr val="tx1">
                                <a:lumMod val="85000"/>
                                <a:lumOff val="15000"/>
                              </a:schemeClr>
                            </a:solidFill>
                            <a:latin typeface="Times New Roman" panose="02020603050405020304" pitchFamily="18" charset="0"/>
                            <a:cs typeface="Times New Roman" panose="02020603050405020304" pitchFamily="18" charset="0"/>
                          </a:rPr>
                          <m:t> </m:t>
                        </m:r>
                        <m:r>
                          <m:rPr>
                            <m:nor/>
                          </m:rPr>
                          <a:rPr lang="el-GR" sz="2800" dirty="0">
                            <a:solidFill>
                              <a:schemeClr val="tx1">
                                <a:lumMod val="85000"/>
                                <a:lumOff val="15000"/>
                              </a:schemeClr>
                            </a:solidFill>
                            <a:latin typeface="Times New Roman" panose="02020603050405020304" pitchFamily="18" charset="0"/>
                            <a:cs typeface="Times New Roman" panose="02020603050405020304" pitchFamily="18" charset="0"/>
                          </a:rPr>
                          <m:t>∗</m:t>
                        </m:r>
                        <m:r>
                          <m:rPr>
                            <m:nor/>
                          </m:rPr>
                          <a:rPr lang="lt-LT" sz="2800" b="0" i="0" dirty="0" smtClean="0">
                            <a:solidFill>
                              <a:schemeClr val="tx1">
                                <a:lumMod val="85000"/>
                                <a:lumOff val="15000"/>
                              </a:schemeClr>
                            </a:solidFill>
                            <a:latin typeface="Times New Roman" panose="02020603050405020304" pitchFamily="18" charset="0"/>
                            <a:cs typeface="Times New Roman" panose="02020603050405020304" pitchFamily="18" charset="0"/>
                          </a:rPr>
                          <m:t> 1 </m:t>
                        </m:r>
                        <m:r>
                          <m:rPr>
                            <m:nor/>
                          </m:rPr>
                          <a:rPr lang="lt-LT" sz="2800" dirty="0">
                            <a:solidFill>
                              <a:schemeClr val="tx1">
                                <a:lumMod val="85000"/>
                                <a:lumOff val="15000"/>
                              </a:schemeClr>
                            </a:solidFill>
                            <a:latin typeface="Times New Roman" panose="02020603050405020304" pitchFamily="18" charset="0"/>
                            <a:cs typeface="Times New Roman" panose="02020603050405020304" pitchFamily="18" charset="0"/>
                          </a:rPr>
                          <m:t>mm</m:t>
                        </m:r>
                        <m:r>
                          <m:rPr>
                            <m:nor/>
                          </m:rPr>
                          <a:rPr lang="lt-LT" sz="2800" dirty="0">
                            <a:solidFill>
                              <a:schemeClr val="tx1">
                                <a:lumMod val="85000"/>
                                <a:lumOff val="15000"/>
                              </a:schemeClr>
                            </a:solidFill>
                            <a:latin typeface="Times New Roman" panose="02020603050405020304" pitchFamily="18" charset="0"/>
                            <a:cs typeface="Times New Roman" panose="02020603050405020304" pitchFamily="18" charset="0"/>
                          </a:rPr>
                          <m:t>²</m:t>
                        </m:r>
                      </m:num>
                      <m:den>
                        <m:r>
                          <a:rPr lang="lt-LT" sz="2800" b="0" i="1" smtClean="0">
                            <a:latin typeface="Cambria Math" panose="02040503050406030204" pitchFamily="18" charset="0"/>
                          </a:rPr>
                          <m:t>100 </m:t>
                        </m:r>
                        <m:r>
                          <a:rPr lang="lt-LT" sz="2800" b="0" i="1" smtClean="0">
                            <a:latin typeface="Cambria Math" panose="02040503050406030204" pitchFamily="18" charset="0"/>
                          </a:rPr>
                          <m:t>𝑚</m:t>
                        </m:r>
                      </m:den>
                    </m:f>
                    <m:r>
                      <a:rPr lang="lt-LT" sz="2800" b="0" i="1" smtClean="0">
                        <a:latin typeface="Cambria Math" panose="02040503050406030204" pitchFamily="18" charset="0"/>
                      </a:rPr>
                      <m:t>=0,1</m:t>
                    </m:r>
                    <m:r>
                      <m:rPr>
                        <m:nor/>
                      </m:rPr>
                      <a:rPr lang="lt-LT" sz="2800" b="0" i="0" smtClean="0">
                        <a:latin typeface="Cambria Math" panose="02040503050406030204" pitchFamily="18" charset="0"/>
                      </a:rPr>
                      <m:t> </m:t>
                    </m:r>
                    <m:r>
                      <m:rPr>
                        <m:nor/>
                      </m:rPr>
                      <a:rPr lang="lt-LT" sz="2800" dirty="0">
                        <a:solidFill>
                          <a:schemeClr val="tx1">
                            <a:lumMod val="85000"/>
                            <a:lumOff val="15000"/>
                          </a:schemeClr>
                        </a:solidFill>
                        <a:latin typeface="Times New Roman" panose="02020603050405020304" pitchFamily="18" charset="0"/>
                        <a:ea typeface="+mn-lt"/>
                        <a:cs typeface="Times New Roman" panose="02020603050405020304" pitchFamily="18" charset="0"/>
                      </a:rPr>
                      <m:t>Ω</m:t>
                    </m:r>
                  </m:oMath>
                </a14:m>
                <a:r>
                  <a:rPr lang="en-US" sz="2800" dirty="0">
                    <a:latin typeface="Times New Roman" panose="02020603050405020304" pitchFamily="18" charset="0"/>
                    <a:cs typeface="Times New Roman" panose="02020603050405020304" pitchFamily="18" charset="0"/>
                  </a:rPr>
                  <a:t>*mm²/m</a:t>
                </a:r>
              </a:p>
              <a:p>
                <a:endParaRPr lang="lt-LT" sz="2800" i="1" dirty="0">
                  <a:solidFill>
                    <a:schemeClr val="tx1">
                      <a:lumMod val="85000"/>
                      <a:lumOff val="15000"/>
                    </a:schemeClr>
                  </a:solidFill>
                  <a:latin typeface="Times New Roman" panose="02020603050405020304" pitchFamily="18" charset="0"/>
                  <a:ea typeface="+mn-lt"/>
                  <a:cs typeface="Times New Roman" panose="02020603050405020304" pitchFamily="18" charset="0"/>
                </a:endParaRPr>
              </a:p>
              <a:p>
                <a:endParaRPr lang="lt-LT" dirty="0"/>
              </a:p>
            </p:txBody>
          </p:sp>
        </mc:Choice>
        <mc:Fallback xmlns="">
          <p:sp>
            <p:nvSpPr>
              <p:cNvPr id="4" name="TextBox 3"/>
              <p:cNvSpPr txBox="1">
                <a:spLocks noRot="1" noChangeAspect="1" noMove="1" noResize="1" noEditPoints="1" noAdjustHandles="1" noChangeArrowheads="1" noChangeShapeType="1" noTextEdit="1"/>
              </p:cNvSpPr>
              <p:nvPr/>
            </p:nvSpPr>
            <p:spPr>
              <a:xfrm>
                <a:off x="5203372" y="2497015"/>
                <a:ext cx="5935018" cy="1403398"/>
              </a:xfrm>
              <a:prstGeom prst="rect">
                <a:avLst/>
              </a:prstGeom>
              <a:blipFill>
                <a:blip r:embed="rId3"/>
                <a:stretch>
                  <a:fillRect l="-103"/>
                </a:stretch>
              </a:blipFill>
            </p:spPr>
            <p:txBody>
              <a:bodyPr/>
              <a:lstStyle/>
              <a:p>
                <a:r>
                  <a:rPr lang="lt-LT">
                    <a:noFill/>
                  </a:rPr>
                  <a:t> </a:t>
                </a:r>
              </a:p>
            </p:txBody>
          </p:sp>
        </mc:Fallback>
      </mc:AlternateContent>
    </p:spTree>
    <p:extLst>
      <p:ext uri="{BB962C8B-B14F-4D97-AF65-F5344CB8AC3E}">
        <p14:creationId xmlns:p14="http://schemas.microsoft.com/office/powerpoint/2010/main" val="1474007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3FFC09-3415-B413-CF51-CB9435E7B0A7}"/>
              </a:ext>
            </a:extLst>
          </p:cNvPr>
          <p:cNvSpPr>
            <a:spLocks noGrp="1"/>
          </p:cNvSpPr>
          <p:nvPr>
            <p:ph type="title"/>
          </p:nvPr>
        </p:nvSpPr>
        <p:spPr>
          <a:xfrm>
            <a:off x="517870" y="978408"/>
            <a:ext cx="9932416" cy="4870457"/>
          </a:xfrm>
        </p:spPr>
        <p:txBody>
          <a:bodyPr/>
          <a:lstStyle/>
          <a:p>
            <a:r>
              <a:rPr lang="en-US" dirty="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a:t>
            </a:r>
            <a:r>
              <a:rPr lang="lt-LT" dirty="0">
                <a:latin typeface="Times New Roman" panose="02020603050405020304" pitchFamily="18" charset="0"/>
                <a:cs typeface="Times New Roman" panose="02020603050405020304" pitchFamily="18" charset="0"/>
              </a:rPr>
              <a:t>ždavinys</a:t>
            </a:r>
            <a:br>
              <a:rPr lang="lt-LT" dirty="0">
                <a:latin typeface="Times New Roman" panose="02020603050405020304" pitchFamily="18" charset="0"/>
                <a:cs typeface="Times New Roman" panose="02020603050405020304" pitchFamily="18" charset="0"/>
              </a:rPr>
            </a:br>
            <a:r>
              <a:rPr lang="lt-LT" sz="2400" b="0" dirty="0">
                <a:latin typeface="Times New Roman" panose="02020603050405020304" pitchFamily="18" charset="0"/>
                <a:cs typeface="Times New Roman" panose="02020603050405020304" pitchFamily="18" charset="0"/>
              </a:rPr>
              <a:t>Rite, susukta iš </a:t>
            </a:r>
            <a:r>
              <a:rPr lang="lt-LT" sz="2400" b="0" dirty="0" smtClean="0">
                <a:latin typeface="Times New Roman" panose="02020603050405020304" pitchFamily="18" charset="0"/>
                <a:cs typeface="Times New Roman" panose="02020603050405020304" pitchFamily="18" charset="0"/>
              </a:rPr>
              <a:t>0,75 mm² </a:t>
            </a:r>
            <a:r>
              <a:rPr lang="lt-LT" sz="2400" b="0" dirty="0">
                <a:latin typeface="Times New Roman" panose="02020603050405020304" pitchFamily="18" charset="0"/>
                <a:cs typeface="Times New Roman" panose="02020603050405020304" pitchFamily="18" charset="0"/>
              </a:rPr>
              <a:t>skerspjūvio ploto nichrominės vielos, teka </a:t>
            </a:r>
            <a:r>
              <a:rPr lang="lt-LT" sz="2400" b="0" dirty="0" smtClean="0">
                <a:latin typeface="Times New Roman" panose="02020603050405020304" pitchFamily="18" charset="0"/>
                <a:cs typeface="Times New Roman" panose="02020603050405020304" pitchFamily="18" charset="0"/>
              </a:rPr>
              <a:t>20 </a:t>
            </a:r>
            <a:r>
              <a:rPr lang="lt-LT" sz="2400" b="0" dirty="0" err="1" smtClean="0">
                <a:latin typeface="Times New Roman" panose="02020603050405020304" pitchFamily="18" charset="0"/>
                <a:cs typeface="Times New Roman" panose="02020603050405020304" pitchFamily="18" charset="0"/>
              </a:rPr>
              <a:t>mA</a:t>
            </a:r>
            <a:r>
              <a:rPr lang="lt-LT" sz="2400" b="0" dirty="0" smtClean="0">
                <a:latin typeface="Times New Roman" panose="02020603050405020304" pitchFamily="18" charset="0"/>
                <a:cs typeface="Times New Roman" panose="02020603050405020304" pitchFamily="18" charset="0"/>
              </a:rPr>
              <a:t> </a:t>
            </a:r>
            <a:r>
              <a:rPr lang="lt-LT" sz="2400" b="0" dirty="0">
                <a:latin typeface="Times New Roman" panose="02020603050405020304" pitchFamily="18" charset="0"/>
                <a:cs typeface="Times New Roman" panose="02020603050405020304" pitchFamily="18" charset="0"/>
              </a:rPr>
              <a:t>stiprio srovė. Įtampa tarp ritės galų </a:t>
            </a:r>
            <a:r>
              <a:rPr lang="lt-LT" sz="2400" b="0" dirty="0" smtClean="0">
                <a:latin typeface="Times New Roman" panose="02020603050405020304" pitchFamily="18" charset="0"/>
                <a:cs typeface="Times New Roman" panose="02020603050405020304" pitchFamily="18" charset="0"/>
              </a:rPr>
              <a:t>4,4 V</a:t>
            </a:r>
            <a:r>
              <a:rPr lang="lt-LT" sz="2400" b="0" dirty="0">
                <a:latin typeface="Times New Roman" panose="02020603050405020304" pitchFamily="18" charset="0"/>
                <a:cs typeface="Times New Roman" panose="02020603050405020304" pitchFamily="18" charset="0"/>
              </a:rPr>
              <a:t>. Koks yra vielos ilgis?</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2015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avadinimas 1">
                <a:extLst>
                  <a:ext uri="{FF2B5EF4-FFF2-40B4-BE49-F238E27FC236}">
                    <a16:creationId xmlns:a16="http://schemas.microsoft.com/office/drawing/2014/main" id="{9468AAB7-9267-5B51-43EB-8D6CF0726B50}"/>
                  </a:ext>
                </a:extLst>
              </p:cNvPr>
              <p:cNvSpPr>
                <a:spLocks noGrp="1"/>
              </p:cNvSpPr>
              <p:nvPr>
                <p:ph type="title"/>
              </p:nvPr>
            </p:nvSpPr>
            <p:spPr>
              <a:xfrm>
                <a:off x="517870" y="978408"/>
                <a:ext cx="5578130" cy="5672763"/>
              </a:xfrm>
            </p:spPr>
            <p:txBody>
              <a:bodyPr>
                <a:normAutofit fontScale="90000"/>
              </a:bodyPr>
              <a:lstStyle/>
              <a:p>
                <a:r>
                  <a:rPr lang="en-US" dirty="0">
                    <a:latin typeface="Times New Roman" panose="02020603050405020304" pitchFamily="18" charset="0"/>
                    <a:cs typeface="Times New Roman" panose="02020603050405020304" pitchFamily="18" charset="0"/>
                  </a:rPr>
                  <a:t>Duota:</a:t>
                </a:r>
                <a:br>
                  <a:rPr lang="en-US" dirty="0">
                    <a:latin typeface="Times New Roman" panose="02020603050405020304" pitchFamily="18" charset="0"/>
                    <a:cs typeface="Times New Roman" panose="02020603050405020304" pitchFamily="18" charset="0"/>
                  </a:rPr>
                </a:br>
                <a:r>
                  <a:rPr lang="en-US" sz="2800" b="0" dirty="0" smtClean="0">
                    <a:latin typeface="Times New Roman" panose="02020603050405020304" pitchFamily="18" charset="0"/>
                    <a:cs typeface="Times New Roman" panose="02020603050405020304" pitchFamily="18" charset="0"/>
                  </a:rPr>
                  <a:t>S=0,75</a:t>
                </a:r>
                <a:r>
                  <a:rPr lang="lt-LT" sz="2800" b="0" dirty="0" smtClean="0">
                    <a:latin typeface="Times New Roman" panose="02020603050405020304" pitchFamily="18" charset="0"/>
                    <a:cs typeface="Times New Roman" panose="02020603050405020304" pitchFamily="18" charset="0"/>
                  </a:rPr>
                  <a:t> </a:t>
                </a:r>
                <a:r>
                  <a:rPr lang="en-US" sz="2800" b="0" dirty="0" smtClean="0">
                    <a:latin typeface="Times New Roman" panose="02020603050405020304" pitchFamily="18" charset="0"/>
                    <a:cs typeface="Times New Roman" panose="02020603050405020304" pitchFamily="18" charset="0"/>
                  </a:rPr>
                  <a:t>mm²</a:t>
                </a:r>
                <a:r>
                  <a:rPr lang="en-US" sz="2800" b="0" dirty="0">
                    <a:latin typeface="Times New Roman" panose="02020603050405020304" pitchFamily="18" charset="0"/>
                    <a:cs typeface="Times New Roman" panose="02020603050405020304" pitchFamily="18" charset="0"/>
                  </a:rPr>
                  <a:t/>
                </a:r>
                <a:br>
                  <a:rPr lang="en-US" sz="2800" b="0" dirty="0">
                    <a:latin typeface="Times New Roman" panose="02020603050405020304" pitchFamily="18" charset="0"/>
                    <a:cs typeface="Times New Roman" panose="02020603050405020304" pitchFamily="18" charset="0"/>
                  </a:rPr>
                </a:br>
                <a:r>
                  <a:rPr lang="en-US" sz="2800" b="0" dirty="0" smtClean="0">
                    <a:latin typeface="Times New Roman" panose="02020603050405020304" pitchFamily="18" charset="0"/>
                    <a:cs typeface="Times New Roman" panose="02020603050405020304" pitchFamily="18" charset="0"/>
                  </a:rPr>
                  <a:t>I=20</a:t>
                </a:r>
                <a:r>
                  <a:rPr lang="lt-LT" sz="2800" b="0" dirty="0" smtClean="0">
                    <a:latin typeface="Times New Roman" panose="02020603050405020304" pitchFamily="18" charset="0"/>
                    <a:cs typeface="Times New Roman" panose="02020603050405020304" pitchFamily="18" charset="0"/>
                  </a:rPr>
                  <a:t> </a:t>
                </a:r>
                <a:r>
                  <a:rPr lang="en-US" sz="2800" b="0" dirty="0" smtClean="0">
                    <a:latin typeface="Times New Roman" panose="02020603050405020304" pitchFamily="18" charset="0"/>
                    <a:cs typeface="Times New Roman" panose="02020603050405020304" pitchFamily="18" charset="0"/>
                  </a:rPr>
                  <a:t>mA=0,02</a:t>
                </a:r>
                <a:r>
                  <a:rPr lang="lt-LT" sz="2800" b="0" dirty="0" smtClean="0">
                    <a:latin typeface="Times New Roman" panose="02020603050405020304" pitchFamily="18" charset="0"/>
                    <a:cs typeface="Times New Roman" panose="02020603050405020304" pitchFamily="18" charset="0"/>
                  </a:rPr>
                  <a:t> </a:t>
                </a:r>
                <a:r>
                  <a:rPr lang="en-US" sz="2800" b="0" dirty="0" smtClean="0">
                    <a:latin typeface="Times New Roman" panose="02020603050405020304" pitchFamily="18" charset="0"/>
                    <a:cs typeface="Times New Roman" panose="02020603050405020304" pitchFamily="18" charset="0"/>
                  </a:rPr>
                  <a:t>A</a:t>
                </a:r>
                <a:r>
                  <a:rPr lang="en-US" sz="2800" b="0" dirty="0">
                    <a:latin typeface="Times New Roman" panose="02020603050405020304" pitchFamily="18" charset="0"/>
                    <a:cs typeface="Times New Roman" panose="02020603050405020304" pitchFamily="18" charset="0"/>
                  </a:rPr>
                  <a:t/>
                </a:r>
                <a:br>
                  <a:rPr lang="en-US" sz="2800" b="0" dirty="0">
                    <a:latin typeface="Times New Roman" panose="02020603050405020304" pitchFamily="18" charset="0"/>
                    <a:cs typeface="Times New Roman" panose="02020603050405020304" pitchFamily="18" charset="0"/>
                  </a:rPr>
                </a:br>
                <a:r>
                  <a:rPr lang="en-US" sz="2800" b="0" dirty="0" smtClean="0">
                    <a:latin typeface="Times New Roman" panose="02020603050405020304" pitchFamily="18" charset="0"/>
                    <a:cs typeface="Times New Roman" panose="02020603050405020304" pitchFamily="18" charset="0"/>
                  </a:rPr>
                  <a:t>U=4,4</a:t>
                </a:r>
                <a:r>
                  <a:rPr lang="lt-LT" sz="2800" b="0" dirty="0" smtClean="0">
                    <a:latin typeface="Times New Roman" panose="02020603050405020304" pitchFamily="18" charset="0"/>
                    <a:cs typeface="Times New Roman" panose="02020603050405020304" pitchFamily="18" charset="0"/>
                  </a:rPr>
                  <a:t> </a:t>
                </a:r>
                <a:r>
                  <a:rPr lang="en-US" sz="2800" b="0" dirty="0" smtClean="0">
                    <a:latin typeface="Times New Roman" panose="02020603050405020304" pitchFamily="18" charset="0"/>
                    <a:cs typeface="Times New Roman" panose="02020603050405020304" pitchFamily="18" charset="0"/>
                  </a:rPr>
                  <a:t>V</a:t>
                </a:r>
                <a:r>
                  <a:rPr lang="en-US" sz="2800" b="0" dirty="0">
                    <a:latin typeface="Times New Roman" panose="02020603050405020304" pitchFamily="18" charset="0"/>
                    <a:cs typeface="Times New Roman" panose="02020603050405020304" pitchFamily="18" charset="0"/>
                  </a:rPr>
                  <a:t/>
                </a:r>
                <a:br>
                  <a:rPr lang="en-US" sz="2800" b="0" dirty="0">
                    <a:latin typeface="Times New Roman" panose="02020603050405020304" pitchFamily="18" charset="0"/>
                    <a:cs typeface="Times New Roman" panose="02020603050405020304" pitchFamily="18" charset="0"/>
                  </a:rPr>
                </a:br>
                <a:r>
                  <a:rPr lang="en-US" sz="2800" b="0" dirty="0">
                    <a:latin typeface="Times New Roman" panose="02020603050405020304" pitchFamily="18" charset="0"/>
                    <a:cs typeface="Times New Roman" panose="02020603050405020304" pitchFamily="18" charset="0"/>
                  </a:rPr>
                  <a:t>𝜌=</a:t>
                </a:r>
                <a:r>
                  <a:rPr lang="en-US" sz="2800" b="0" dirty="0" smtClean="0">
                    <a:latin typeface="Times New Roman" panose="02020603050405020304" pitchFamily="18" charset="0"/>
                    <a:cs typeface="Times New Roman" panose="02020603050405020304" pitchFamily="18" charset="0"/>
                  </a:rPr>
                  <a:t>1,1</a:t>
                </a:r>
                <a:r>
                  <a:rPr lang="lt-LT" sz="2800" b="0" dirty="0" smtClean="0">
                    <a:latin typeface="Times New Roman" panose="02020603050405020304" pitchFamily="18" charset="0"/>
                    <a:cs typeface="Times New Roman" panose="02020603050405020304" pitchFamily="18" charset="0"/>
                  </a:rPr>
                  <a:t> </a:t>
                </a:r>
                <a:r>
                  <a:rPr lang="el-GR" sz="2800" b="0" dirty="0" smtClean="0">
                    <a:latin typeface="Times New Roman" panose="02020603050405020304" pitchFamily="18" charset="0"/>
                    <a:cs typeface="Times New Roman" panose="02020603050405020304" pitchFamily="18" charset="0"/>
                  </a:rPr>
                  <a:t>Ω</a:t>
                </a:r>
                <a:r>
                  <a:rPr lang="en-US" sz="2800" b="0" dirty="0">
                    <a:latin typeface="Times New Roman" panose="02020603050405020304" pitchFamily="18" charset="0"/>
                    <a:cs typeface="Times New Roman" panose="02020603050405020304" pitchFamily="18" charset="0"/>
                  </a:rPr>
                  <a:t>*mm²/m</a:t>
                </a:r>
                <a:br>
                  <a:rPr lang="en-US" sz="2800" b="0" dirty="0">
                    <a:latin typeface="Times New Roman" panose="02020603050405020304" pitchFamily="18" charset="0"/>
                    <a:cs typeface="Times New Roman" panose="02020603050405020304" pitchFamily="18" charset="0"/>
                  </a:rPr>
                </a:br>
                <a:r>
                  <a:rPr lang="en-US" sz="2800" b="0" dirty="0" smtClean="0">
                    <a:latin typeface="Times New Roman" panose="02020603050405020304" pitchFamily="18" charset="0"/>
                    <a:cs typeface="Times New Roman" panose="02020603050405020304" pitchFamily="18" charset="0"/>
                  </a:rPr>
                  <a:t>R=220</a:t>
                </a:r>
                <a:r>
                  <a:rPr lang="lt-LT" sz="2800" b="0" dirty="0" smtClean="0">
                    <a:latin typeface="Times New Roman" panose="02020603050405020304" pitchFamily="18" charset="0"/>
                    <a:cs typeface="Times New Roman" panose="02020603050405020304" pitchFamily="18" charset="0"/>
                  </a:rPr>
                  <a:t> </a:t>
                </a:r>
                <a:r>
                  <a:rPr lang="el-GR" sz="2800" b="0" dirty="0" smtClean="0">
                    <a:latin typeface="Times New Roman" panose="02020603050405020304" pitchFamily="18" charset="0"/>
                    <a:cs typeface="Times New Roman" panose="02020603050405020304" pitchFamily="18" charset="0"/>
                  </a:rPr>
                  <a:t>Ω</a:t>
                </a:r>
                <a:r>
                  <a:rPr lang="en-US" sz="2800" b="0" dirty="0">
                    <a:latin typeface="Times New Roman" panose="02020603050405020304" pitchFamily="18" charset="0"/>
                    <a:cs typeface="Times New Roman" panose="02020603050405020304" pitchFamily="18" charset="0"/>
                  </a:rPr>
                  <a:t/>
                </a:r>
                <a:br>
                  <a:rPr lang="en-US" sz="2800" b="0" dirty="0">
                    <a:latin typeface="Times New Roman" panose="02020603050405020304" pitchFamily="18" charset="0"/>
                    <a:cs typeface="Times New Roman" panose="02020603050405020304" pitchFamily="18" charset="0"/>
                  </a:rPr>
                </a:br>
                <a:r>
                  <a:rPr lang="en-US" sz="2800" b="0" dirty="0">
                    <a:latin typeface="Times New Roman" panose="02020603050405020304" pitchFamily="18" charset="0"/>
                    <a:cs typeface="Times New Roman" panose="02020603050405020304" pitchFamily="18" charset="0"/>
                  </a:rPr>
                  <a:t/>
                </a:r>
                <a:br>
                  <a:rPr lang="en-US" sz="2800" b="0" dirty="0">
                    <a:latin typeface="Times New Roman" panose="02020603050405020304" pitchFamily="18" charset="0"/>
                    <a:cs typeface="Times New Roman" panose="02020603050405020304" pitchFamily="18" charset="0"/>
                  </a:rPr>
                </a:br>
                <a:r>
                  <a:rPr lang="en-US" sz="4900" b="0" dirty="0">
                    <a:latin typeface="Times New Roman" panose="02020603050405020304" pitchFamily="18" charset="0"/>
                    <a:cs typeface="Times New Roman" panose="02020603050405020304" pitchFamily="18" charset="0"/>
                  </a:rPr>
                  <a:t>l</a:t>
                </a:r>
                <a14:m>
                  <m:oMath xmlns:m="http://schemas.openxmlformats.org/officeDocument/2006/math">
                    <m:r>
                      <a:rPr lang="en-US" sz="4900" b="0" i="1" smtClean="0">
                        <a:latin typeface="Cambria Math" panose="02040503050406030204" pitchFamily="18" charset="0"/>
                        <a:cs typeface="Times New Roman" panose="02020603050405020304" pitchFamily="18" charset="0"/>
                      </a:rPr>
                      <m:t>=</m:t>
                    </m:r>
                    <m:f>
                      <m:fPr>
                        <m:ctrlPr>
                          <a:rPr lang="en-US" sz="4900" b="0" i="1" smtClean="0">
                            <a:latin typeface="Cambria Math" panose="02040503050406030204" pitchFamily="18" charset="0"/>
                            <a:cs typeface="Times New Roman" panose="02020603050405020304" pitchFamily="18" charset="0"/>
                          </a:rPr>
                        </m:ctrlPr>
                      </m:fPr>
                      <m:num>
                        <m:r>
                          <a:rPr lang="en-US" sz="4900" b="0" i="1" smtClean="0">
                            <a:latin typeface="Cambria Math" panose="02040503050406030204" pitchFamily="18" charset="0"/>
                            <a:cs typeface="Times New Roman" panose="02020603050405020304" pitchFamily="18" charset="0"/>
                          </a:rPr>
                          <m:t>𝑅</m:t>
                        </m:r>
                        <m:r>
                          <a:rPr lang="en-US" sz="4900" b="0" i="1" smtClean="0">
                            <a:latin typeface="Cambria Math" panose="02040503050406030204" pitchFamily="18" charset="0"/>
                            <a:cs typeface="Times New Roman" panose="02020603050405020304" pitchFamily="18" charset="0"/>
                          </a:rPr>
                          <m:t>∗</m:t>
                        </m:r>
                        <m:r>
                          <a:rPr lang="en-US" sz="4900" b="0" i="1" smtClean="0">
                            <a:latin typeface="Cambria Math" panose="02040503050406030204" pitchFamily="18" charset="0"/>
                            <a:cs typeface="Times New Roman" panose="02020603050405020304" pitchFamily="18" charset="0"/>
                          </a:rPr>
                          <m:t>𝑆</m:t>
                        </m:r>
                      </m:num>
                      <m:den>
                        <m:r>
                          <a:rPr lang="en-US" sz="4900" b="0" i="1" smtClean="0">
                            <a:latin typeface="Cambria Math" panose="02040503050406030204" pitchFamily="18" charset="0"/>
                            <a:ea typeface="Cambria Math" panose="02040503050406030204" pitchFamily="18" charset="0"/>
                            <a:cs typeface="Times New Roman" panose="02020603050405020304" pitchFamily="18" charset="0"/>
                          </a:rPr>
                          <m:t>𝜌</m:t>
                        </m:r>
                      </m:den>
                    </m:f>
                  </m:oMath>
                </a14:m>
                <a:r>
                  <a:rPr lang="en-US" sz="4900" b="0" dirty="0">
                    <a:latin typeface="Times New Roman" panose="02020603050405020304" pitchFamily="18" charset="0"/>
                    <a:cs typeface="Times New Roman" panose="02020603050405020304" pitchFamily="18" charset="0"/>
                  </a:rPr>
                  <a:t>    R</a:t>
                </a:r>
                <a14:m>
                  <m:oMath xmlns:m="http://schemas.openxmlformats.org/officeDocument/2006/math">
                    <m:r>
                      <a:rPr lang="en-US" sz="4900" b="0" i="1" dirty="0" smtClean="0">
                        <a:latin typeface="Cambria Math" panose="02040503050406030204" pitchFamily="18" charset="0"/>
                        <a:cs typeface="Times New Roman" panose="02020603050405020304" pitchFamily="18" charset="0"/>
                      </a:rPr>
                      <m:t>=</m:t>
                    </m:r>
                    <m:f>
                      <m:fPr>
                        <m:ctrlPr>
                          <a:rPr lang="en-US" sz="4900" b="0" i="1" dirty="0" smtClean="0">
                            <a:latin typeface="Cambria Math" panose="02040503050406030204" pitchFamily="18" charset="0"/>
                            <a:cs typeface="Times New Roman" panose="02020603050405020304" pitchFamily="18" charset="0"/>
                          </a:rPr>
                        </m:ctrlPr>
                      </m:fPr>
                      <m:num>
                        <m:r>
                          <a:rPr lang="en-US" sz="4900" b="0" i="1" dirty="0" smtClean="0">
                            <a:latin typeface="Cambria Math" panose="02040503050406030204" pitchFamily="18" charset="0"/>
                            <a:cs typeface="Times New Roman" panose="02020603050405020304" pitchFamily="18" charset="0"/>
                          </a:rPr>
                          <m:t>𝑈</m:t>
                        </m:r>
                      </m:num>
                      <m:den>
                        <m:r>
                          <a:rPr lang="en-US" sz="4900" b="0" i="1" dirty="0" smtClean="0">
                            <a:latin typeface="Cambria Math" panose="02040503050406030204" pitchFamily="18" charset="0"/>
                            <a:cs typeface="Times New Roman" panose="02020603050405020304" pitchFamily="18" charset="0"/>
                          </a:rPr>
                          <m:t>𝐼</m:t>
                        </m:r>
                      </m:den>
                    </m:f>
                  </m:oMath>
                </a14:m>
                <a:r>
                  <a:rPr lang="en-US" sz="4900" b="0" dirty="0">
                    <a:latin typeface="Times New Roman" panose="02020603050405020304" pitchFamily="18" charset="0"/>
                    <a:cs typeface="Times New Roman" panose="02020603050405020304" pitchFamily="18" charset="0"/>
                  </a:rPr>
                  <a:t/>
                </a:r>
                <a:br>
                  <a:rPr lang="en-US" sz="4900" b="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Rasti: l=?</a:t>
                </a:r>
                <a:r>
                  <a:rPr lang="en-US" sz="4900" b="0" dirty="0">
                    <a:latin typeface="Times New Roman" panose="02020603050405020304" pitchFamily="18" charset="0"/>
                    <a:cs typeface="Times New Roman" panose="02020603050405020304" pitchFamily="18" charset="0"/>
                  </a:rPr>
                  <a:t/>
                </a:r>
                <a:br>
                  <a:rPr lang="en-US" sz="4900" b="0" dirty="0">
                    <a:latin typeface="Times New Roman" panose="02020603050405020304" pitchFamily="18" charset="0"/>
                    <a:cs typeface="Times New Roman" panose="02020603050405020304" pitchFamily="18" charset="0"/>
                  </a:rPr>
                </a:br>
                <a:r>
                  <a:rPr lang="en-US" sz="4900" b="0" dirty="0">
                    <a:latin typeface="Times New Roman" panose="02020603050405020304" pitchFamily="18" charset="0"/>
                    <a:cs typeface="Times New Roman" panose="02020603050405020304" pitchFamily="18" charset="0"/>
                  </a:rPr>
                  <a:t/>
                </a:r>
                <a:br>
                  <a:rPr lang="en-US" sz="4900" b="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p:txBody>
          </p:sp>
        </mc:Choice>
        <mc:Fallback xmlns="">
          <p:sp>
            <p:nvSpPr>
              <p:cNvPr id="2" name="Pavadinimas 1">
                <a:extLst>
                  <a:ext uri="{FF2B5EF4-FFF2-40B4-BE49-F238E27FC236}">
                    <a16:creationId xmlns:a16="http://schemas.microsoft.com/office/drawing/2014/main" id="{9468AAB7-9267-5B51-43EB-8D6CF0726B50}"/>
                  </a:ext>
                </a:extLst>
              </p:cNvPr>
              <p:cNvSpPr>
                <a:spLocks noGrp="1" noRot="1" noChangeAspect="1" noMove="1" noResize="1" noEditPoints="1" noAdjustHandles="1" noChangeArrowheads="1" noChangeShapeType="1" noTextEdit="1"/>
              </p:cNvSpPr>
              <p:nvPr>
                <p:ph type="title"/>
              </p:nvPr>
            </p:nvSpPr>
            <p:spPr>
              <a:xfrm>
                <a:off x="517870" y="978408"/>
                <a:ext cx="5578130" cy="5672763"/>
              </a:xfrm>
              <a:blipFill>
                <a:blip r:embed="rId2"/>
                <a:stretch>
                  <a:fillRect l="-5137" t="-2473"/>
                </a:stretch>
              </a:blipFill>
            </p:spPr>
            <p:txBody>
              <a:bodyPr/>
              <a:lstStyle/>
              <a:p>
                <a:r>
                  <a:rPr lang="lt-LT">
                    <a:noFill/>
                  </a:rPr>
                  <a:t> </a:t>
                </a:r>
              </a:p>
            </p:txBody>
          </p:sp>
        </mc:Fallback>
      </mc:AlternateContent>
      <mc:AlternateContent xmlns:mc="http://schemas.openxmlformats.org/markup-compatibility/2006" xmlns:a14="http://schemas.microsoft.com/office/drawing/2010/main">
        <mc:Choice Requires="a14">
          <p:sp>
            <p:nvSpPr>
              <p:cNvPr id="3" name="Turinio vietos rezervavimo ženklas 2">
                <a:extLst>
                  <a:ext uri="{FF2B5EF4-FFF2-40B4-BE49-F238E27FC236}">
                    <a16:creationId xmlns:a16="http://schemas.microsoft.com/office/drawing/2014/main" id="{C2880EE8-332C-D33E-2C05-F0D1345CDA53}"/>
                  </a:ext>
                </a:extLst>
              </p:cNvPr>
              <p:cNvSpPr>
                <a:spLocks noGrp="1"/>
              </p:cNvSpPr>
              <p:nvPr>
                <p:ph idx="1"/>
              </p:nvPr>
            </p:nvSpPr>
            <p:spPr>
              <a:xfrm>
                <a:off x="5279571" y="969263"/>
                <a:ext cx="6629400" cy="4763321"/>
              </a:xfrm>
            </p:spPr>
            <p:txBody>
              <a:bodyPr>
                <a:normAutofit fontScale="77500" lnSpcReduction="20000"/>
              </a:bodyPr>
              <a:lstStyle/>
              <a:p>
                <a:r>
                  <a:rPr lang="en-US" sz="2800" dirty="0" smtClean="0">
                    <a:latin typeface="Times New Roman" panose="02020603050405020304" pitchFamily="18" charset="0"/>
                    <a:cs typeface="Times New Roman" panose="02020603050405020304" pitchFamily="18" charset="0"/>
                  </a:rPr>
                  <a:t>Sprendimas:</a:t>
                </a:r>
                <a:endParaRPr lang="ru-RU"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lt-LT" sz="2800" i="1">
                          <a:latin typeface="Cambria Math" panose="02040503050406030204" pitchFamily="18" charset="0"/>
                          <a:cs typeface="Times New Roman" panose="02020603050405020304" pitchFamily="18" charset="0"/>
                        </a:rPr>
                        <m:t>𝑅</m:t>
                      </m:r>
                      <m:r>
                        <a:rPr lang="lt-LT"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lt-LT" sz="2800" i="1">
                              <a:latin typeface="Cambria Math" panose="02040503050406030204" pitchFamily="18" charset="0"/>
                              <a:cs typeface="Times New Roman" panose="02020603050405020304" pitchFamily="18" charset="0"/>
                            </a:rPr>
                            <m:t>4,4 </m:t>
                          </m:r>
                          <m:r>
                            <a:rPr lang="lt-LT" sz="2800" i="1">
                              <a:latin typeface="Cambria Math" panose="02040503050406030204" pitchFamily="18" charset="0"/>
                              <a:cs typeface="Times New Roman" panose="02020603050405020304" pitchFamily="18" charset="0"/>
                            </a:rPr>
                            <m:t>𝑉</m:t>
                          </m:r>
                          <m:r>
                            <a:rPr lang="lt-LT" sz="2800" i="1">
                              <a:latin typeface="Cambria Math" panose="02040503050406030204" pitchFamily="18" charset="0"/>
                              <a:cs typeface="Times New Roman" panose="02020603050405020304" pitchFamily="18" charset="0"/>
                            </a:rPr>
                            <m:t> </m:t>
                          </m:r>
                        </m:num>
                        <m:den>
                          <m:r>
                            <a:rPr lang="lt-LT" sz="2800" i="1">
                              <a:latin typeface="Cambria Math" panose="02040503050406030204" pitchFamily="18" charset="0"/>
                              <a:cs typeface="Times New Roman" panose="02020603050405020304" pitchFamily="18" charset="0"/>
                            </a:rPr>
                            <m:t>0,02 </m:t>
                          </m:r>
                          <m:r>
                            <a:rPr lang="lt-LT" sz="2800" i="1">
                              <a:latin typeface="Cambria Math" panose="02040503050406030204" pitchFamily="18" charset="0"/>
                              <a:cs typeface="Times New Roman" panose="02020603050405020304" pitchFamily="18" charset="0"/>
                            </a:rPr>
                            <m:t>𝐴</m:t>
                          </m:r>
                        </m:den>
                      </m:f>
                      <m:r>
                        <a:rPr lang="lt-LT" sz="2800" i="1">
                          <a:latin typeface="Cambria Math" panose="02040503050406030204" pitchFamily="18" charset="0"/>
                          <a:cs typeface="Times New Roman" panose="02020603050405020304" pitchFamily="18" charset="0"/>
                        </a:rPr>
                        <m:t>=220 </m:t>
                      </m:r>
                      <m:r>
                        <m:rPr>
                          <m:nor/>
                        </m:rPr>
                        <a:rPr lang="el-GR" sz="2800" dirty="0">
                          <a:latin typeface="Times New Roman" panose="02020603050405020304" pitchFamily="18" charset="0"/>
                          <a:cs typeface="Times New Roman" panose="02020603050405020304" pitchFamily="18" charset="0"/>
                        </a:rPr>
                        <m:t>Ω</m:t>
                      </m:r>
                      <m:r>
                        <m:rPr>
                          <m:nor/>
                        </m:rPr>
                        <a:rPr lang="lt-LT" sz="2800" dirty="0">
                          <a:latin typeface="Times New Roman" panose="02020603050405020304" pitchFamily="18" charset="0"/>
                          <a:cs typeface="Times New Roman" panose="02020603050405020304" pitchFamily="18" charset="0"/>
                        </a:rPr>
                        <m:t> </m:t>
                      </m:r>
                    </m:oMath>
                  </m:oMathPara>
                </a14:m>
                <a:endParaRPr lang="en-US"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lt-LT" sz="2800" b="0" i="1" smtClean="0">
                          <a:latin typeface="Cambria Math" panose="02040503050406030204" pitchFamily="18" charset="0"/>
                          <a:cs typeface="Times New Roman" panose="02020603050405020304" pitchFamily="18" charset="0"/>
                        </a:rPr>
                        <m:t>𝑙</m:t>
                      </m:r>
                      <m:r>
                        <a:rPr lang="lt-LT" sz="2800" i="1">
                          <a:latin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cs typeface="Times New Roman" panose="02020603050405020304" pitchFamily="18" charset="0"/>
                            </a:rPr>
                          </m:ctrlPr>
                        </m:fPr>
                        <m:num>
                          <m:r>
                            <a:rPr lang="lt-LT" sz="2800" i="1">
                              <a:latin typeface="Cambria Math" panose="02040503050406030204" pitchFamily="18" charset="0"/>
                              <a:cs typeface="Times New Roman" panose="02020603050405020304" pitchFamily="18" charset="0"/>
                            </a:rPr>
                            <m:t>220 </m:t>
                          </m:r>
                          <m:r>
                            <m:rPr>
                              <m:nor/>
                            </m:rPr>
                            <a:rPr lang="el-GR" sz="2800" dirty="0">
                              <a:latin typeface="Times New Roman" panose="02020603050405020304" pitchFamily="18" charset="0"/>
                              <a:cs typeface="Times New Roman" panose="02020603050405020304" pitchFamily="18" charset="0"/>
                            </a:rPr>
                            <m:t>Ω</m:t>
                          </m:r>
                          <m:r>
                            <a:rPr lang="lt-LT" sz="2800" b="0" i="1" dirty="0" smtClean="0">
                              <a:latin typeface="Cambria Math" panose="02040503050406030204" pitchFamily="18" charset="0"/>
                              <a:cs typeface="Times New Roman" panose="02020603050405020304" pitchFamily="18" charset="0"/>
                            </a:rPr>
                            <m:t> ∗</m:t>
                          </m:r>
                          <m:r>
                            <m:rPr>
                              <m:nor/>
                            </m:rPr>
                            <a:rPr lang="en-US" sz="2800" dirty="0">
                              <a:latin typeface="Times New Roman" panose="02020603050405020304" pitchFamily="18" charset="0"/>
                              <a:cs typeface="Times New Roman" panose="02020603050405020304" pitchFamily="18" charset="0"/>
                            </a:rPr>
                            <m:t>0,75</m:t>
                          </m:r>
                          <m:r>
                            <m:rPr>
                              <m:nor/>
                            </m:rPr>
                            <a:rPr lang="lt-LT" sz="2800" b="0" i="0" dirty="0" smtClean="0">
                              <a:latin typeface="Times New Roman" panose="02020603050405020304" pitchFamily="18" charset="0"/>
                              <a:cs typeface="Times New Roman" panose="02020603050405020304" pitchFamily="18" charset="0"/>
                            </a:rPr>
                            <m:t> </m:t>
                          </m:r>
                          <m:r>
                            <m:rPr>
                              <m:nor/>
                            </m:rPr>
                            <a:rPr lang="lt-LT" sz="2800" b="0" i="0" dirty="0" smtClean="0">
                              <a:latin typeface="Times New Roman" panose="02020603050405020304" pitchFamily="18" charset="0"/>
                              <a:cs typeface="Times New Roman" panose="02020603050405020304" pitchFamily="18" charset="0"/>
                            </a:rPr>
                            <m:t>mm</m:t>
                          </m:r>
                          <m:r>
                            <m:rPr>
                              <m:nor/>
                            </m:rPr>
                            <a:rPr lang="en-US" sz="2800" dirty="0">
                              <a:latin typeface="Times New Roman" panose="02020603050405020304" pitchFamily="18" charset="0"/>
                              <a:cs typeface="Times New Roman" panose="02020603050405020304" pitchFamily="18" charset="0"/>
                            </a:rPr>
                            <m:t>²</m:t>
                          </m:r>
                        </m:num>
                        <m:den>
                          <m:r>
                            <m:rPr>
                              <m:nor/>
                            </m:rPr>
                            <a:rPr lang="en-US" sz="2800" dirty="0">
                              <a:latin typeface="Times New Roman" panose="02020603050405020304" pitchFamily="18" charset="0"/>
                              <a:cs typeface="Times New Roman" panose="02020603050405020304" pitchFamily="18" charset="0"/>
                            </a:rPr>
                            <m:t>1,1</m:t>
                          </m:r>
                          <m:r>
                            <m:rPr>
                              <m:nor/>
                            </m:rPr>
                            <a:rPr lang="lt-LT" sz="2800" dirty="0">
                              <a:latin typeface="Times New Roman" panose="02020603050405020304" pitchFamily="18" charset="0"/>
                              <a:cs typeface="Times New Roman" panose="02020603050405020304" pitchFamily="18" charset="0"/>
                            </a:rPr>
                            <m:t> </m:t>
                          </m:r>
                          <m:r>
                            <m:rPr>
                              <m:nor/>
                            </m:rPr>
                            <a:rPr lang="el-GR" sz="2800" dirty="0">
                              <a:latin typeface="Times New Roman" panose="02020603050405020304" pitchFamily="18" charset="0"/>
                              <a:cs typeface="Times New Roman" panose="02020603050405020304" pitchFamily="18" charset="0"/>
                            </a:rPr>
                            <m:t>Ω</m:t>
                          </m:r>
                          <m:r>
                            <m:rPr>
                              <m:nor/>
                            </m:rPr>
                            <a:rPr lang="en-US" sz="2800" dirty="0">
                              <a:latin typeface="Times New Roman" panose="02020603050405020304" pitchFamily="18" charset="0"/>
                              <a:cs typeface="Times New Roman" panose="02020603050405020304" pitchFamily="18" charset="0"/>
                            </a:rPr>
                            <m:t>∗</m:t>
                          </m:r>
                          <m:r>
                            <m:rPr>
                              <m:nor/>
                            </m:rPr>
                            <a:rPr lang="en-US" sz="2800" dirty="0">
                              <a:latin typeface="Times New Roman" panose="02020603050405020304" pitchFamily="18" charset="0"/>
                              <a:cs typeface="Times New Roman" panose="02020603050405020304" pitchFamily="18" charset="0"/>
                            </a:rPr>
                            <m:t>mm</m:t>
                          </m:r>
                          <m:r>
                            <m:rPr>
                              <m:nor/>
                            </m:rPr>
                            <a:rPr lang="en-US" sz="2800" dirty="0">
                              <a:latin typeface="Times New Roman" panose="02020603050405020304" pitchFamily="18" charset="0"/>
                              <a:cs typeface="Times New Roman" panose="02020603050405020304" pitchFamily="18" charset="0"/>
                            </a:rPr>
                            <m:t>²/</m:t>
                          </m:r>
                          <m:r>
                            <m:rPr>
                              <m:nor/>
                            </m:rPr>
                            <a:rPr lang="en-US" sz="2800" dirty="0">
                              <a:latin typeface="Times New Roman" panose="02020603050405020304" pitchFamily="18" charset="0"/>
                              <a:cs typeface="Times New Roman" panose="02020603050405020304" pitchFamily="18" charset="0"/>
                            </a:rPr>
                            <m:t>m</m:t>
                          </m:r>
                          <m:r>
                            <m:rPr>
                              <m:nor/>
                            </m:rPr>
                            <a:rPr lang="en-US" sz="2800" dirty="0">
                              <a:latin typeface="Times New Roman" panose="02020603050405020304" pitchFamily="18" charset="0"/>
                              <a:cs typeface="Times New Roman" panose="02020603050405020304" pitchFamily="18" charset="0"/>
                            </a:rPr>
                            <m:t> </m:t>
                          </m:r>
                        </m:den>
                      </m:f>
                      <m:r>
                        <a:rPr lang="lt-LT" sz="2800" i="1">
                          <a:latin typeface="Cambria Math" panose="02040503050406030204" pitchFamily="18" charset="0"/>
                          <a:cs typeface="Times New Roman" panose="02020603050405020304" pitchFamily="18" charset="0"/>
                        </a:rPr>
                        <m:t>=</m:t>
                      </m:r>
                      <m:r>
                        <a:rPr lang="lt-LT" sz="2800" b="0" i="1" smtClean="0">
                          <a:latin typeface="Cambria Math" panose="02040503050406030204" pitchFamily="18" charset="0"/>
                          <a:cs typeface="Times New Roman" panose="02020603050405020304" pitchFamily="18" charset="0"/>
                        </a:rPr>
                        <m:t>150 </m:t>
                      </m:r>
                      <m:r>
                        <a:rPr lang="lt-LT" sz="2800" b="0" i="1" smtClean="0">
                          <a:latin typeface="Cambria Math" panose="02040503050406030204" pitchFamily="18" charset="0"/>
                          <a:cs typeface="Times New Roman" panose="02020603050405020304" pitchFamily="18" charset="0"/>
                        </a:rPr>
                        <m:t>𝑚</m:t>
                      </m:r>
                    </m:oMath>
                  </m:oMathPara>
                </a14:m>
                <a:endParaRPr lang="en-US"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a:p>
                <a:pPr algn="r"/>
                <a:r>
                  <a:rPr lang="lt-LT" sz="2800" dirty="0">
                    <a:latin typeface="Times New Roman" panose="02020603050405020304" pitchFamily="18" charset="0"/>
                    <a:cs typeface="Times New Roman" panose="02020603050405020304" pitchFamily="18" charset="0"/>
                  </a:rPr>
                  <a:t>Atsakymas</a:t>
                </a:r>
                <a:r>
                  <a:rPr lang="lt-LT"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150</a:t>
                </a:r>
                <a:r>
                  <a:rPr lang="lt-LT"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lt-LT"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3" name="Turinio vietos rezervavimo ženklas 2">
                <a:extLst>
                  <a:ext uri="{FF2B5EF4-FFF2-40B4-BE49-F238E27FC236}">
                    <a16:creationId xmlns:a16="http://schemas.microsoft.com/office/drawing/2014/main" id="{C2880EE8-332C-D33E-2C05-F0D1345CDA53}"/>
                  </a:ext>
                </a:extLst>
              </p:cNvPr>
              <p:cNvSpPr>
                <a:spLocks noGrp="1" noRot="1" noChangeAspect="1" noMove="1" noResize="1" noEditPoints="1" noAdjustHandles="1" noChangeArrowheads="1" noChangeShapeType="1" noTextEdit="1"/>
              </p:cNvSpPr>
              <p:nvPr>
                <p:ph idx="1"/>
              </p:nvPr>
            </p:nvSpPr>
            <p:spPr>
              <a:xfrm>
                <a:off x="5279571" y="969263"/>
                <a:ext cx="6629400" cy="4763321"/>
              </a:xfrm>
              <a:blipFill>
                <a:blip r:embed="rId3"/>
                <a:stretch>
                  <a:fillRect l="-1195" t="-1536" r="-1103"/>
                </a:stretch>
              </a:blipFill>
            </p:spPr>
            <p:txBody>
              <a:bodyPr/>
              <a:lstStyle/>
              <a:p>
                <a:r>
                  <a:rPr lang="lt-LT">
                    <a:noFill/>
                  </a:rPr>
                  <a:t> </a:t>
                </a:r>
              </a:p>
            </p:txBody>
          </p:sp>
        </mc:Fallback>
      </mc:AlternateContent>
    </p:spTree>
    <p:extLst>
      <p:ext uri="{BB962C8B-B14F-4D97-AF65-F5344CB8AC3E}">
        <p14:creationId xmlns:p14="http://schemas.microsoft.com/office/powerpoint/2010/main" val="21468802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6659791-FF41-0A21-6C6F-C0EF4A836C05}"/>
              </a:ext>
            </a:extLst>
          </p:cNvPr>
          <p:cNvSpPr>
            <a:spLocks noGrp="1"/>
          </p:cNvSpPr>
          <p:nvPr>
            <p:ph type="title"/>
          </p:nvPr>
        </p:nvSpPr>
        <p:spPr>
          <a:xfrm>
            <a:off x="517869" y="978408"/>
            <a:ext cx="9649387" cy="4870457"/>
          </a:xfrm>
        </p:spPr>
        <p:txBody>
          <a:bodyPr/>
          <a:lstStyle/>
          <a:p>
            <a:r>
              <a:rPr lang="en-US" dirty="0"/>
              <a:t>5</a:t>
            </a:r>
            <a:r>
              <a:rPr lang="en-US" dirty="0" smtClean="0"/>
              <a:t>.</a:t>
            </a:r>
            <a:r>
              <a:rPr lang="lt-LT" dirty="0" smtClean="0"/>
              <a:t> </a:t>
            </a:r>
            <a:r>
              <a:rPr lang="en-US" dirty="0" smtClean="0"/>
              <a:t>U</a:t>
            </a:r>
            <a:r>
              <a:rPr lang="lt-LT" dirty="0"/>
              <a:t>ždavinys</a:t>
            </a:r>
            <a:br>
              <a:rPr lang="lt-LT" dirty="0"/>
            </a:br>
            <a:r>
              <a:rPr lang="en-US" sz="2400" b="0" dirty="0" smtClean="0">
                <a:solidFill>
                  <a:schemeClr val="tx1">
                    <a:lumMod val="85000"/>
                    <a:lumOff val="15000"/>
                  </a:schemeClr>
                </a:solidFill>
                <a:latin typeface="Times New Roman" panose="02020603050405020304" pitchFamily="18" charset="0"/>
                <a:cs typeface="Times New Roman" panose="02020603050405020304" pitchFamily="18" charset="0"/>
              </a:rPr>
              <a:t>45</a:t>
            </a:r>
            <a:r>
              <a:rPr lang="lt-LT" sz="2400" b="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b="0" dirty="0" smtClean="0">
                <a:solidFill>
                  <a:schemeClr val="tx1">
                    <a:lumMod val="85000"/>
                    <a:lumOff val="15000"/>
                  </a:schemeClr>
                </a:solidFill>
                <a:latin typeface="Times New Roman" panose="02020603050405020304" pitchFamily="18" charset="0"/>
                <a:cs typeface="Times New Roman" panose="02020603050405020304" pitchFamily="18" charset="0"/>
              </a:rPr>
              <a:t>m </a:t>
            </a:r>
            <a:r>
              <a:rPr lang="en-US" sz="2400" b="0" dirty="0">
                <a:solidFill>
                  <a:schemeClr val="tx1">
                    <a:lumMod val="85000"/>
                    <a:lumOff val="15000"/>
                  </a:schemeClr>
                </a:solidFill>
                <a:latin typeface="Times New Roman" panose="02020603050405020304" pitchFamily="18" charset="0"/>
                <a:cs typeface="Times New Roman" panose="02020603050405020304" pitchFamily="18" charset="0"/>
              </a:rPr>
              <a:t>ilgio varin</a:t>
            </a:r>
            <a:r>
              <a:rPr lang="lt-LT" sz="2400" b="0" dirty="0">
                <a:solidFill>
                  <a:schemeClr val="tx1">
                    <a:lumMod val="85000"/>
                    <a:lumOff val="15000"/>
                  </a:schemeClr>
                </a:solidFill>
                <a:latin typeface="Times New Roman" panose="02020603050405020304" pitchFamily="18" charset="0"/>
                <a:cs typeface="Times New Roman" panose="02020603050405020304" pitchFamily="18" charset="0"/>
              </a:rPr>
              <a:t>ės vielos varža lygi </a:t>
            </a:r>
            <a:r>
              <a:rPr lang="en-US" sz="2400" b="0" dirty="0" smtClean="0">
                <a:solidFill>
                  <a:schemeClr val="tx1">
                    <a:lumMod val="85000"/>
                    <a:lumOff val="15000"/>
                  </a:schemeClr>
                </a:solidFill>
                <a:latin typeface="Times New Roman" panose="02020603050405020304" pitchFamily="18" charset="0"/>
                <a:cs typeface="Times New Roman" panose="02020603050405020304" pitchFamily="18" charset="0"/>
              </a:rPr>
              <a:t>1</a:t>
            </a:r>
            <a:r>
              <a:rPr lang="lt-LT" sz="2400" b="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l-GR" sz="2400" b="0" dirty="0" smtClean="0">
                <a:solidFill>
                  <a:schemeClr val="tx1">
                    <a:lumMod val="85000"/>
                    <a:lumOff val="15000"/>
                  </a:schemeClr>
                </a:solidFill>
                <a:latin typeface="Times New Roman" panose="02020603050405020304" pitchFamily="18" charset="0"/>
                <a:cs typeface="Times New Roman" panose="02020603050405020304" pitchFamily="18" charset="0"/>
              </a:rPr>
              <a:t>Ω</a:t>
            </a:r>
            <a:r>
              <a:rPr lang="en-US" sz="2400" b="0" dirty="0">
                <a:solidFill>
                  <a:schemeClr val="tx1">
                    <a:lumMod val="85000"/>
                    <a:lumOff val="15000"/>
                  </a:schemeClr>
                </a:solidFill>
                <a:latin typeface="Times New Roman" panose="02020603050405020304" pitchFamily="18" charset="0"/>
                <a:cs typeface="Times New Roman" panose="02020603050405020304" pitchFamily="18" charset="0"/>
              </a:rPr>
              <a:t>. Koks yra </a:t>
            </a:r>
            <a:r>
              <a:rPr lang="lt-LT" sz="2400" b="0" dirty="0">
                <a:solidFill>
                  <a:schemeClr val="tx1">
                    <a:lumMod val="85000"/>
                    <a:lumOff val="15000"/>
                  </a:schemeClr>
                </a:solidFill>
                <a:latin typeface="Times New Roman" panose="02020603050405020304" pitchFamily="18" charset="0"/>
                <a:cs typeface="Times New Roman" panose="02020603050405020304" pitchFamily="18" charset="0"/>
              </a:rPr>
              <a:t>šios vielos skerspjūvio plotas?</a:t>
            </a:r>
            <a:r>
              <a:rPr lang="lt-LT" dirty="0"/>
              <a:t/>
            </a:r>
            <a:br>
              <a:rPr lang="lt-LT" dirty="0"/>
            </a:br>
            <a:r>
              <a:rPr lang="lt-LT" dirty="0"/>
              <a:t/>
            </a:r>
            <a:br>
              <a:rPr lang="lt-LT" dirty="0"/>
            </a:br>
            <a:endParaRPr lang="lt-LT" dirty="0"/>
          </a:p>
        </p:txBody>
      </p:sp>
    </p:spTree>
    <p:extLst>
      <p:ext uri="{BB962C8B-B14F-4D97-AF65-F5344CB8AC3E}">
        <p14:creationId xmlns:p14="http://schemas.microsoft.com/office/powerpoint/2010/main" val="26971443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AA3B297-9683-4E38-89FA-062C53E13F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4CAE92CC-7E3B-7D4C-2463-43A913BF173A}"/>
              </a:ext>
            </a:extLst>
          </p:cNvPr>
          <p:cNvSpPr>
            <a:spLocks noGrp="1"/>
          </p:cNvSpPr>
          <p:nvPr>
            <p:ph type="title"/>
          </p:nvPr>
        </p:nvSpPr>
        <p:spPr>
          <a:xfrm>
            <a:off x="517869" y="976160"/>
            <a:ext cx="8686800" cy="1934172"/>
          </a:xfrm>
        </p:spPr>
        <p:txBody>
          <a:bodyPr>
            <a:normAutofit/>
          </a:bodyPr>
          <a:lstStyle/>
          <a:p>
            <a:r>
              <a:rPr lang="lt-LT" dirty="0">
                <a:latin typeface="Times New Roman"/>
                <a:cs typeface="Times New Roman"/>
              </a:rPr>
              <a:t>Laidininko varža</a:t>
            </a:r>
          </a:p>
        </p:txBody>
      </p:sp>
      <p:sp>
        <p:nvSpPr>
          <p:cNvPr id="41" name="Rectangle 40">
            <a:extLst>
              <a:ext uri="{FF2B5EF4-FFF2-40B4-BE49-F238E27FC236}">
                <a16:creationId xmlns:a16="http://schemas.microsoft.com/office/drawing/2014/main" id="{5B8D7907-8AB9-4E98-A576-1A13AECED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AAC83C91-BE83-1A04-1997-FA24CE812335}"/>
              </a:ext>
            </a:extLst>
          </p:cNvPr>
          <p:cNvSpPr>
            <a:spLocks noGrp="1"/>
          </p:cNvSpPr>
          <p:nvPr>
            <p:ph idx="1"/>
          </p:nvPr>
        </p:nvSpPr>
        <p:spPr>
          <a:xfrm>
            <a:off x="706100" y="2364288"/>
            <a:ext cx="7236541" cy="3016294"/>
          </a:xfrm>
        </p:spPr>
        <p:txBody>
          <a:bodyPr vert="horz" lIns="91440" tIns="45720" rIns="91440" bIns="45720" rtlCol="0" anchor="t">
            <a:normAutofit/>
          </a:bodyPr>
          <a:lstStyle/>
          <a:p>
            <a:r>
              <a:rPr lang="lt-LT" sz="2400" dirty="0">
                <a:latin typeface="Times New Roman"/>
                <a:cs typeface="Times New Roman"/>
              </a:rPr>
              <a:t>Laidininko elektrinė varža yra tiesiogiai proporcinga laidininko ilgiui, atvirkščiai proporcinga jo skerspjūvio plotui ir priklauso nuo laidininko medžiagos.</a:t>
            </a:r>
          </a:p>
          <a:p>
            <a:endParaRPr lang="lt-LT" sz="2400" dirty="0">
              <a:latin typeface="Times New Roman"/>
              <a:cs typeface="Times New Roman"/>
            </a:endParaRPr>
          </a:p>
        </p:txBody>
      </p:sp>
      <mc:AlternateContent xmlns:mc="http://schemas.openxmlformats.org/markup-compatibility/2006" xmlns:a14="http://schemas.microsoft.com/office/drawing/2010/main">
        <mc:Choice Requires="a14">
          <p:sp>
            <p:nvSpPr>
              <p:cNvPr id="5" name="TextBox 4"/>
              <p:cNvSpPr txBox="1"/>
              <p:nvPr/>
            </p:nvSpPr>
            <p:spPr>
              <a:xfrm>
                <a:off x="7482898" y="3671235"/>
                <a:ext cx="2331686" cy="808619"/>
              </a:xfrm>
              <a:prstGeom prst="rect">
                <a:avLst/>
              </a:prstGeom>
              <a:noFill/>
            </p:spPr>
            <p:txBody>
              <a:bodyPr wrap="square" lIns="0" tIns="0" rIns="0" bIns="0" rtlCol="0">
                <a:spAutoFit/>
              </a:bodyPr>
              <a:lstStyle/>
              <a:p>
                <a:r>
                  <a:rPr lang="lt-LT" sz="3600" b="1" dirty="0"/>
                  <a:t>R</a:t>
                </a:r>
                <a14:m>
                  <m:oMath xmlns:m="http://schemas.openxmlformats.org/officeDocument/2006/math">
                    <m:r>
                      <a:rPr lang="lt-LT" sz="3600" b="1" i="1" smtClean="0">
                        <a:latin typeface="Cambria Math" panose="02040503050406030204" pitchFamily="18" charset="0"/>
                      </a:rPr>
                      <m:t>=</m:t>
                    </m:r>
                    <m:f>
                      <m:fPr>
                        <m:ctrlPr>
                          <a:rPr lang="lt-LT" sz="3600" b="1" i="1" smtClean="0">
                            <a:latin typeface="Cambria Math" panose="02040503050406030204" pitchFamily="18" charset="0"/>
                          </a:rPr>
                        </m:ctrlPr>
                      </m:fPr>
                      <m:num>
                        <m:r>
                          <a:rPr lang="lt-LT" sz="3600" b="1" i="1" smtClean="0">
                            <a:latin typeface="Cambria Math" panose="02040503050406030204" pitchFamily="18" charset="0"/>
                            <a:ea typeface="Cambria Math" panose="02040503050406030204" pitchFamily="18" charset="0"/>
                          </a:rPr>
                          <m:t>𝝆</m:t>
                        </m:r>
                        <m:r>
                          <a:rPr lang="lt-LT" sz="3600" b="1" i="1" smtClean="0">
                            <a:latin typeface="Cambria Math" panose="02040503050406030204" pitchFamily="18" charset="0"/>
                            <a:ea typeface="Cambria Math" panose="02040503050406030204" pitchFamily="18" charset="0"/>
                          </a:rPr>
                          <m:t>∗</m:t>
                        </m:r>
                        <m:r>
                          <a:rPr lang="lt-LT" sz="3600" b="1" i="1" smtClean="0">
                            <a:latin typeface="Cambria Math" panose="02040503050406030204" pitchFamily="18" charset="0"/>
                            <a:ea typeface="Cambria Math" panose="02040503050406030204" pitchFamily="18" charset="0"/>
                          </a:rPr>
                          <m:t>𝒍</m:t>
                        </m:r>
                      </m:num>
                      <m:den>
                        <m:r>
                          <a:rPr lang="lt-LT" sz="3600" b="1" i="1" smtClean="0">
                            <a:latin typeface="Cambria Math" panose="02040503050406030204" pitchFamily="18" charset="0"/>
                          </a:rPr>
                          <m:t>𝑺</m:t>
                        </m:r>
                      </m:den>
                    </m:f>
                  </m:oMath>
                </a14:m>
                <a:endParaRPr lang="lt-LT" sz="3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7482898" y="3671235"/>
                <a:ext cx="2331686" cy="808619"/>
              </a:xfrm>
              <a:prstGeom prst="rect">
                <a:avLst/>
              </a:prstGeom>
              <a:blipFill>
                <a:blip r:embed="rId2"/>
                <a:stretch>
                  <a:fillRect l="-12042" b="-19549"/>
                </a:stretch>
              </a:blipFill>
            </p:spPr>
            <p:txBody>
              <a:bodyPr/>
              <a:lstStyle/>
              <a:p>
                <a:r>
                  <a:rPr lang="lt-LT">
                    <a:noFill/>
                  </a:rPr>
                  <a:t> </a:t>
                </a:r>
              </a:p>
            </p:txBody>
          </p:sp>
        </mc:Fallback>
      </mc:AlternateContent>
      <p:sp>
        <p:nvSpPr>
          <p:cNvPr id="4" name="Stačiakampis 3">
            <a:extLst>
              <a:ext uri="{FF2B5EF4-FFF2-40B4-BE49-F238E27FC236}">
                <a16:creationId xmlns:a16="http://schemas.microsoft.com/office/drawing/2014/main" id="{D02268DF-88D7-4D2C-AA8A-6B7F5BA6227E}"/>
              </a:ext>
            </a:extLst>
          </p:cNvPr>
          <p:cNvSpPr/>
          <p:nvPr/>
        </p:nvSpPr>
        <p:spPr>
          <a:xfrm>
            <a:off x="731258" y="3925383"/>
            <a:ext cx="6096000" cy="2308324"/>
          </a:xfrm>
          <a:prstGeom prst="rect">
            <a:avLst/>
          </a:prstGeom>
        </p:spPr>
        <p:txBody>
          <a:bodyPr>
            <a:spAutoFit/>
          </a:bodyPr>
          <a:lstStyle/>
          <a:p>
            <a:r>
              <a:rPr lang="lt-LT" dirty="0">
                <a:latin typeface="Times New Roman" panose="02020603050405020304" pitchFamily="18" charset="0"/>
                <a:cs typeface="Times New Roman" panose="02020603050405020304" pitchFamily="18" charset="0"/>
              </a:rPr>
              <a:t>Elektrinė varža priklauso nuo laidininko matmenų (ilgio l, skerspjūvio ploto S) ir medžiagos, iš kurios padarytas laidininkas (savitosios varžos </a:t>
            </a:r>
            <a:r>
              <a:rPr lang="el-GR" dirty="0">
                <a:latin typeface="Times New Roman" panose="02020603050405020304" pitchFamily="18" charset="0"/>
                <a:cs typeface="Times New Roman" panose="02020603050405020304" pitchFamily="18" charset="0"/>
              </a:rPr>
              <a:t>ρ). </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[R</a:t>
            </a:r>
            <a:r>
              <a:rPr lang="lt-LT" dirty="0" smtClean="0">
                <a:latin typeface="Times New Roman" panose="02020603050405020304" pitchFamily="18" charset="0"/>
                <a:cs typeface="Times New Roman" panose="02020603050405020304" pitchFamily="18" charset="0"/>
              </a:rPr>
              <a:t>] - laidininko </a:t>
            </a:r>
            <a:r>
              <a:rPr lang="lt-LT" dirty="0">
                <a:latin typeface="Times New Roman" panose="02020603050405020304" pitchFamily="18" charset="0"/>
                <a:cs typeface="Times New Roman" panose="02020603050405020304" pitchFamily="18" charset="0"/>
              </a:rPr>
              <a:t>varža 1</a:t>
            </a:r>
            <a:r>
              <a:rPr lang="el-GR" dirty="0">
                <a:latin typeface="Times New Roman" panose="02020603050405020304" pitchFamily="18" charset="0"/>
                <a:cs typeface="Times New Roman" panose="02020603050405020304" pitchFamily="18" charset="0"/>
              </a:rPr>
              <a:t>Ω</a:t>
            </a:r>
          </a:p>
          <a:p>
            <a:r>
              <a:rPr lang="el-GR" dirty="0">
                <a:latin typeface="Times New Roman" panose="02020603050405020304" pitchFamily="18" charset="0"/>
                <a:cs typeface="Times New Roman" panose="02020603050405020304" pitchFamily="18" charset="0"/>
              </a:rPr>
              <a:t>[</a:t>
            </a:r>
            <a:r>
              <a:rPr lang="lt-LT" dirty="0">
                <a:latin typeface="Times New Roman" panose="02020603050405020304" pitchFamily="18" charset="0"/>
                <a:cs typeface="Times New Roman" panose="02020603050405020304" pitchFamily="18" charset="0"/>
              </a:rPr>
              <a:t>l</a:t>
            </a:r>
            <a:r>
              <a:rPr lang="lt-LT" dirty="0" smtClean="0">
                <a:latin typeface="Times New Roman" panose="02020603050405020304" pitchFamily="18" charset="0"/>
                <a:cs typeface="Times New Roman" panose="02020603050405020304" pitchFamily="18" charset="0"/>
              </a:rPr>
              <a:t>] - ilgis </a:t>
            </a:r>
            <a:r>
              <a:rPr lang="lt-LT" dirty="0">
                <a:latin typeface="Times New Roman" panose="02020603050405020304" pitchFamily="18" charset="0"/>
                <a:cs typeface="Times New Roman" panose="02020603050405020304" pitchFamily="18" charset="0"/>
              </a:rPr>
              <a:t>1m</a:t>
            </a:r>
          </a:p>
          <a:p>
            <a:r>
              <a:rPr lang="lt-LT" dirty="0">
                <a:latin typeface="Times New Roman" panose="02020603050405020304" pitchFamily="18" charset="0"/>
                <a:cs typeface="Times New Roman" panose="02020603050405020304" pitchFamily="18" charset="0"/>
              </a:rPr>
              <a:t>[S</a:t>
            </a:r>
            <a:r>
              <a:rPr lang="lt-LT" dirty="0" smtClean="0">
                <a:latin typeface="Times New Roman" panose="02020603050405020304" pitchFamily="18" charset="0"/>
                <a:cs typeface="Times New Roman" panose="02020603050405020304" pitchFamily="18" charset="0"/>
              </a:rPr>
              <a:t>] - plotas </a:t>
            </a:r>
            <a:r>
              <a:rPr lang="lt-LT" dirty="0">
                <a:latin typeface="Times New Roman" panose="02020603050405020304" pitchFamily="18" charset="0"/>
                <a:cs typeface="Times New Roman" panose="02020603050405020304" pitchFamily="18" charset="0"/>
              </a:rPr>
              <a:t>1m² arba 1mm²</a:t>
            </a:r>
          </a:p>
          <a:p>
            <a:r>
              <a:rPr lang="lt-LT"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ρ</a:t>
            </a:r>
            <a:r>
              <a:rPr lang="el-GR"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 medžiagos </a:t>
            </a:r>
            <a:r>
              <a:rPr lang="lt-LT" dirty="0">
                <a:latin typeface="Times New Roman" panose="02020603050405020304" pitchFamily="18" charset="0"/>
                <a:cs typeface="Times New Roman" panose="02020603050405020304" pitchFamily="18" charset="0"/>
              </a:rPr>
              <a:t>savitoji elektrinė varža 1</a:t>
            </a:r>
            <a:r>
              <a:rPr lang="el-GR" dirty="0">
                <a:latin typeface="Times New Roman" panose="02020603050405020304" pitchFamily="18" charset="0"/>
                <a:cs typeface="Times New Roman" panose="02020603050405020304" pitchFamily="18" charset="0"/>
              </a:rPr>
              <a:t>Ω · </a:t>
            </a:r>
            <a:r>
              <a:rPr lang="lt-LT" dirty="0">
                <a:latin typeface="Times New Roman" panose="02020603050405020304" pitchFamily="18" charset="0"/>
                <a:cs typeface="Times New Roman" panose="02020603050405020304" pitchFamily="18" charset="0"/>
              </a:rPr>
              <a:t>m arba 1</a:t>
            </a:r>
            <a:r>
              <a:rPr lang="el-GR" dirty="0">
                <a:latin typeface="Times New Roman" panose="02020603050405020304" pitchFamily="18" charset="0"/>
                <a:cs typeface="Times New Roman" panose="02020603050405020304" pitchFamily="18" charset="0"/>
              </a:rPr>
              <a:t>Ω · </a:t>
            </a:r>
            <a:r>
              <a:rPr lang="lt-LT" dirty="0">
                <a:latin typeface="Times New Roman" panose="02020603050405020304" pitchFamily="18" charset="0"/>
                <a:cs typeface="Times New Roman" panose="02020603050405020304" pitchFamily="18" charset="0"/>
              </a:rPr>
              <a:t>mm²/m</a:t>
            </a:r>
          </a:p>
        </p:txBody>
      </p:sp>
    </p:spTree>
    <p:extLst>
      <p:ext uri="{BB962C8B-B14F-4D97-AF65-F5344CB8AC3E}">
        <p14:creationId xmlns:p14="http://schemas.microsoft.com/office/powerpoint/2010/main" val="25604172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avadinimas 1">
                <a:extLst>
                  <a:ext uri="{FF2B5EF4-FFF2-40B4-BE49-F238E27FC236}">
                    <a16:creationId xmlns:a16="http://schemas.microsoft.com/office/drawing/2014/main" id="{C2C881BF-2E5D-E577-8394-96F4DD93F903}"/>
                  </a:ext>
                </a:extLst>
              </p:cNvPr>
              <p:cNvSpPr>
                <a:spLocks noGrp="1"/>
              </p:cNvSpPr>
              <p:nvPr>
                <p:ph type="title"/>
              </p:nvPr>
            </p:nvSpPr>
            <p:spPr/>
            <p:txBody>
              <a:bodyPr>
                <a:normAutofit fontScale="90000"/>
              </a:bodyPr>
              <a:lstStyle/>
              <a:p>
                <a:r>
                  <a:rPr lang="lt-LT" dirty="0">
                    <a:latin typeface="Times New Roman" panose="02020603050405020304" pitchFamily="18" charset="0"/>
                    <a:cs typeface="Times New Roman" panose="02020603050405020304" pitchFamily="18" charset="0"/>
                  </a:rPr>
                  <a:t>Duota:</a:t>
                </a:r>
                <a:br>
                  <a:rPr lang="lt-LT" dirty="0">
                    <a:latin typeface="Times New Roman" panose="02020603050405020304" pitchFamily="18" charset="0"/>
                    <a:cs typeface="Times New Roman" panose="02020603050405020304" pitchFamily="18" charset="0"/>
                  </a:rPr>
                </a:br>
                <a:r>
                  <a:rPr lang="lt-LT" sz="2700" b="0" dirty="0">
                    <a:latin typeface="Times New Roman" panose="02020603050405020304" pitchFamily="18" charset="0"/>
                    <a:cs typeface="Times New Roman" panose="02020603050405020304" pitchFamily="18" charset="0"/>
                  </a:rPr>
                  <a:t>l</a:t>
                </a:r>
                <a:r>
                  <a:rPr lang="en-US" sz="2700" b="0" dirty="0" smtClean="0">
                    <a:latin typeface="Times New Roman" panose="02020603050405020304" pitchFamily="18" charset="0"/>
                    <a:cs typeface="Times New Roman" panose="02020603050405020304" pitchFamily="18" charset="0"/>
                  </a:rPr>
                  <a:t>=45</a:t>
                </a:r>
                <a:r>
                  <a:rPr lang="lt-LT" sz="2700" b="0" dirty="0" smtClean="0">
                    <a:latin typeface="Times New Roman" panose="02020603050405020304" pitchFamily="18" charset="0"/>
                    <a:cs typeface="Times New Roman" panose="02020603050405020304" pitchFamily="18" charset="0"/>
                  </a:rPr>
                  <a:t> </a:t>
                </a:r>
                <a:r>
                  <a:rPr lang="en-US" sz="2700" b="0" dirty="0" smtClean="0">
                    <a:latin typeface="Times New Roman" panose="02020603050405020304" pitchFamily="18" charset="0"/>
                    <a:cs typeface="Times New Roman" panose="02020603050405020304" pitchFamily="18" charset="0"/>
                  </a:rPr>
                  <a:t>m</a:t>
                </a:r>
                <a:r>
                  <a:rPr lang="en-US" sz="2700" b="0" dirty="0">
                    <a:latin typeface="Times New Roman" panose="02020603050405020304" pitchFamily="18" charset="0"/>
                    <a:cs typeface="Times New Roman" panose="02020603050405020304" pitchFamily="18" charset="0"/>
                  </a:rPr>
                  <a:t/>
                </a:r>
                <a:br>
                  <a:rPr lang="en-US" sz="2700" b="0" dirty="0">
                    <a:latin typeface="Times New Roman" panose="02020603050405020304" pitchFamily="18" charset="0"/>
                    <a:cs typeface="Times New Roman" panose="02020603050405020304" pitchFamily="18" charset="0"/>
                  </a:rPr>
                </a:br>
                <a:r>
                  <a:rPr lang="en-US" sz="2700" b="0" dirty="0" smtClean="0">
                    <a:latin typeface="Times New Roman" panose="02020603050405020304" pitchFamily="18" charset="0"/>
                    <a:cs typeface="Times New Roman" panose="02020603050405020304" pitchFamily="18" charset="0"/>
                  </a:rPr>
                  <a:t>R=1</a:t>
                </a:r>
                <a:r>
                  <a:rPr lang="lt-LT" sz="2700" b="0" dirty="0" smtClean="0">
                    <a:latin typeface="Times New Roman" panose="02020603050405020304" pitchFamily="18" charset="0"/>
                    <a:cs typeface="Times New Roman" panose="02020603050405020304" pitchFamily="18" charset="0"/>
                  </a:rPr>
                  <a:t> </a:t>
                </a:r>
                <a:r>
                  <a:rPr lang="el-GR" sz="2700" b="0" dirty="0" smtClean="0">
                    <a:latin typeface="Times New Roman" panose="02020603050405020304" pitchFamily="18" charset="0"/>
                    <a:cs typeface="Times New Roman" panose="02020603050405020304" pitchFamily="18" charset="0"/>
                  </a:rPr>
                  <a:t>Ω</a:t>
                </a:r>
                <a:r>
                  <a:rPr lang="en-US" sz="2700" b="0" dirty="0">
                    <a:latin typeface="Times New Roman" panose="02020603050405020304" pitchFamily="18" charset="0"/>
                    <a:cs typeface="Times New Roman" panose="02020603050405020304" pitchFamily="18" charset="0"/>
                  </a:rPr>
                  <a:t/>
                </a:r>
                <a:br>
                  <a:rPr lang="en-US" sz="2700" b="0" dirty="0">
                    <a:latin typeface="Times New Roman" panose="02020603050405020304" pitchFamily="18" charset="0"/>
                    <a:cs typeface="Times New Roman" panose="02020603050405020304" pitchFamily="18" charset="0"/>
                  </a:rPr>
                </a:br>
                <a:r>
                  <a:rPr lang="en-US" sz="2700" b="0" dirty="0">
                    <a:latin typeface="Times New Roman" panose="02020603050405020304" pitchFamily="18" charset="0"/>
                    <a:cs typeface="Times New Roman" panose="02020603050405020304" pitchFamily="18" charset="0"/>
                  </a:rPr>
                  <a:t>𝜌</a:t>
                </a:r>
                <a:r>
                  <a:rPr lang="en-US" sz="2700" b="0" dirty="0" smtClean="0">
                    <a:latin typeface="Times New Roman" panose="02020603050405020304" pitchFamily="18" charset="0"/>
                    <a:cs typeface="Times New Roman" panose="02020603050405020304" pitchFamily="18" charset="0"/>
                  </a:rPr>
                  <a:t>=0,017</a:t>
                </a:r>
                <a:r>
                  <a:rPr lang="lt-LT" sz="2700" b="0" dirty="0" smtClean="0">
                    <a:latin typeface="Times New Roman" panose="02020603050405020304" pitchFamily="18" charset="0"/>
                    <a:cs typeface="Times New Roman" panose="02020603050405020304" pitchFamily="18" charset="0"/>
                  </a:rPr>
                  <a:t> </a:t>
                </a:r>
                <a:r>
                  <a:rPr lang="el-GR" sz="2700" b="0" dirty="0" smtClean="0">
                    <a:latin typeface="Times New Roman" panose="02020603050405020304" pitchFamily="18" charset="0"/>
                    <a:cs typeface="Times New Roman" panose="02020603050405020304" pitchFamily="18" charset="0"/>
                  </a:rPr>
                  <a:t>Ω</a:t>
                </a:r>
                <a:r>
                  <a:rPr lang="en-US" sz="2700" b="0" dirty="0">
                    <a:latin typeface="Times New Roman" panose="02020603050405020304" pitchFamily="18" charset="0"/>
                    <a:cs typeface="Times New Roman" panose="02020603050405020304" pitchFamily="18" charset="0"/>
                  </a:rPr>
                  <a:t>*mm²/m</a:t>
                </a:r>
                <a:br>
                  <a:rPr lang="en-US" sz="2700" b="0" dirty="0">
                    <a:latin typeface="Times New Roman" panose="02020603050405020304" pitchFamily="18" charset="0"/>
                    <a:cs typeface="Times New Roman" panose="02020603050405020304" pitchFamily="18" charset="0"/>
                  </a:rPr>
                </a:br>
                <a:r>
                  <a:rPr lang="en-US" sz="2700" b="0" dirty="0">
                    <a:latin typeface="Times New Roman" panose="02020603050405020304" pitchFamily="18" charset="0"/>
                    <a:cs typeface="Times New Roman" panose="02020603050405020304" pitchFamily="18" charset="0"/>
                  </a:rPr>
                  <a:t/>
                </a:r>
                <a:br>
                  <a:rPr lang="en-US" sz="2700" b="0" dirty="0">
                    <a:latin typeface="Times New Roman" panose="02020603050405020304" pitchFamily="18" charset="0"/>
                    <a:cs typeface="Times New Roman" panose="02020603050405020304" pitchFamily="18" charset="0"/>
                  </a:rPr>
                </a:br>
                <a:r>
                  <a:rPr lang="en-US" sz="2700" b="0" dirty="0">
                    <a:latin typeface="Times New Roman" panose="02020603050405020304" pitchFamily="18" charset="0"/>
                    <a:cs typeface="Times New Roman" panose="02020603050405020304" pitchFamily="18" charset="0"/>
                  </a:rPr>
                  <a:t/>
                </a:r>
                <a:br>
                  <a:rPr lang="en-US" sz="2700" b="0" dirty="0">
                    <a:latin typeface="Times New Roman" panose="02020603050405020304" pitchFamily="18" charset="0"/>
                    <a:cs typeface="Times New Roman" panose="02020603050405020304" pitchFamily="18" charset="0"/>
                  </a:rPr>
                </a:br>
                <a:r>
                  <a:rPr lang="en-US" sz="4400" b="0" dirty="0">
                    <a:latin typeface="Times New Roman" panose="02020603050405020304" pitchFamily="18" charset="0"/>
                    <a:cs typeface="Times New Roman" panose="02020603050405020304" pitchFamily="18" charset="0"/>
                  </a:rPr>
                  <a:t>S</a:t>
                </a:r>
                <a14:m>
                  <m:oMath xmlns:m="http://schemas.openxmlformats.org/officeDocument/2006/math">
                    <m:r>
                      <a:rPr lang="en-US" sz="4400" b="0" i="1" smtClean="0">
                        <a:latin typeface="Cambria Math" panose="02040503050406030204" pitchFamily="18" charset="0"/>
                        <a:cs typeface="Times New Roman" panose="02020603050405020304" pitchFamily="18" charset="0"/>
                      </a:rPr>
                      <m:t>=</m:t>
                    </m:r>
                    <m:f>
                      <m:fPr>
                        <m:ctrlPr>
                          <a:rPr lang="en-US" sz="4400" b="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ea typeface="Cambria Math" panose="02040503050406030204" pitchFamily="18" charset="0"/>
                            <a:cs typeface="Times New Roman" panose="02020603050405020304" pitchFamily="18" charset="0"/>
                          </a:rPr>
                          <m:t>𝜌</m:t>
                        </m:r>
                        <m:r>
                          <a:rPr lang="en-US" sz="4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sz="4400" b="0" i="1" smtClean="0">
                            <a:latin typeface="Cambria Math" panose="02040503050406030204" pitchFamily="18" charset="0"/>
                            <a:cs typeface="Times New Roman" panose="02020603050405020304" pitchFamily="18" charset="0"/>
                          </a:rPr>
                          <m:t>𝑅</m:t>
                        </m:r>
                      </m:den>
                    </m:f>
                  </m:oMath>
                </a14:m>
                <a:r>
                  <a:rPr lang="en-US" sz="2700" b="0" dirty="0">
                    <a:latin typeface="Times New Roman" panose="02020603050405020304" pitchFamily="18" charset="0"/>
                    <a:cs typeface="Times New Roman" panose="02020603050405020304" pitchFamily="18" charset="0"/>
                  </a:rPr>
                  <a:t/>
                </a:r>
                <a:br>
                  <a:rPr lang="en-US" sz="2700" b="0" dirty="0">
                    <a:latin typeface="Times New Roman" panose="02020603050405020304" pitchFamily="18" charset="0"/>
                    <a:cs typeface="Times New Roman" panose="02020603050405020304" pitchFamily="18" charset="0"/>
                  </a:rPr>
                </a:br>
                <a:r>
                  <a:rPr lang="en-US" sz="2700" b="0" dirty="0">
                    <a:latin typeface="Times New Roman" panose="02020603050405020304" pitchFamily="18" charset="0"/>
                    <a:cs typeface="Times New Roman" panose="02020603050405020304" pitchFamily="18" charset="0"/>
                  </a:rPr>
                  <a:t/>
                </a:r>
                <a:br>
                  <a:rPr lang="en-US" sz="2700" b="0" dirty="0">
                    <a:latin typeface="Times New Roman" panose="02020603050405020304" pitchFamily="18" charset="0"/>
                    <a:cs typeface="Times New Roman" panose="02020603050405020304" pitchFamily="18" charset="0"/>
                  </a:rPr>
                </a:br>
                <a:r>
                  <a:rPr lang="en-US" sz="2700" b="0" dirty="0">
                    <a:latin typeface="Times New Roman" panose="02020603050405020304" pitchFamily="18" charset="0"/>
                    <a:cs typeface="Times New Roman" panose="02020603050405020304" pitchFamily="18" charset="0"/>
                  </a:rPr>
                  <a:t/>
                </a:r>
                <a:br>
                  <a:rPr lang="en-US" sz="2700" b="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Rasti</a:t>
                </a:r>
                <a:r>
                  <a:rPr lang="en-US" sz="3100" dirty="0" smtClean="0">
                    <a:latin typeface="Times New Roman" panose="02020603050405020304" pitchFamily="18" charset="0"/>
                    <a:cs typeface="Times New Roman" panose="02020603050405020304" pitchFamily="18" charset="0"/>
                  </a:rPr>
                  <a:t>:</a:t>
                </a:r>
                <a:r>
                  <a:rPr lang="lt-LT" sz="310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S</a:t>
                </a:r>
                <a:r>
                  <a:rPr lang="en-US" sz="3100" dirty="0">
                    <a:latin typeface="Times New Roman" panose="02020603050405020304" pitchFamily="18" charset="0"/>
                    <a:cs typeface="Times New Roman" panose="02020603050405020304" pitchFamily="18" charset="0"/>
                  </a:rPr>
                  <a:t>=?</a:t>
                </a:r>
                <a:r>
                  <a:rPr lang="en-US" sz="2700" b="0" dirty="0">
                    <a:latin typeface="Times New Roman" panose="02020603050405020304" pitchFamily="18" charset="0"/>
                    <a:cs typeface="Times New Roman" panose="02020603050405020304" pitchFamily="18" charset="0"/>
                  </a:rPr>
                  <a:t/>
                </a:r>
                <a:br>
                  <a:rPr lang="en-US" sz="2700" b="0" dirty="0">
                    <a:latin typeface="Times New Roman" panose="02020603050405020304" pitchFamily="18" charset="0"/>
                    <a:cs typeface="Times New Roman" panose="02020603050405020304" pitchFamily="18" charset="0"/>
                  </a:rPr>
                </a:br>
                <a:r>
                  <a:rPr lang="en-US" sz="2700" b="0" dirty="0">
                    <a:latin typeface="Times New Roman" panose="02020603050405020304" pitchFamily="18" charset="0"/>
                    <a:cs typeface="Times New Roman" panose="02020603050405020304" pitchFamily="18" charset="0"/>
                  </a:rPr>
                  <a:t/>
                </a:r>
                <a:br>
                  <a:rPr lang="en-US" sz="2700" b="0" dirty="0">
                    <a:latin typeface="Times New Roman" panose="02020603050405020304" pitchFamily="18" charset="0"/>
                    <a:cs typeface="Times New Roman" panose="02020603050405020304" pitchFamily="18" charset="0"/>
                  </a:rPr>
                </a:br>
                <a:r>
                  <a:rPr lang="en-US" sz="2400" b="0" dirty="0">
                    <a:latin typeface="Times New Roman" panose="02020603050405020304" pitchFamily="18" charset="0"/>
                    <a:cs typeface="Times New Roman" panose="02020603050405020304" pitchFamily="18" charset="0"/>
                  </a:rPr>
                  <a:t/>
                </a:r>
                <a:br>
                  <a:rPr lang="en-US" sz="2400" b="0" dirty="0">
                    <a:latin typeface="Times New Roman" panose="02020603050405020304" pitchFamily="18" charset="0"/>
                    <a:cs typeface="Times New Roman" panose="02020603050405020304" pitchFamily="18" charset="0"/>
                  </a:rPr>
                </a:br>
                <a:r>
                  <a:rPr lang="en-US" sz="2400" b="0" dirty="0">
                    <a:latin typeface="Times New Roman" panose="02020603050405020304" pitchFamily="18" charset="0"/>
                    <a:cs typeface="Times New Roman" panose="02020603050405020304" pitchFamily="18" charset="0"/>
                  </a:rPr>
                  <a:t/>
                </a:r>
                <a:br>
                  <a:rPr lang="en-US" sz="2400" b="0" dirty="0">
                    <a:latin typeface="Times New Roman" panose="02020603050405020304" pitchFamily="18" charset="0"/>
                    <a:cs typeface="Times New Roman" panose="02020603050405020304" pitchFamily="18" charset="0"/>
                  </a:rPr>
                </a:br>
                <a:r>
                  <a:rPr lang="en-US" sz="2400" b="0" dirty="0">
                    <a:latin typeface="Times New Roman" panose="02020603050405020304" pitchFamily="18" charset="0"/>
                    <a:cs typeface="Times New Roman" panose="02020603050405020304" pitchFamily="18" charset="0"/>
                  </a:rPr>
                  <a:t/>
                </a:r>
                <a:br>
                  <a:rPr lang="en-US" sz="2400" b="0"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a:r>
                <a:br>
                  <a:rPr lang="lt-LT" dirty="0">
                    <a:latin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p:txBody>
          </p:sp>
        </mc:Choice>
        <mc:Fallback xmlns="">
          <p:sp>
            <p:nvSpPr>
              <p:cNvPr id="2" name="Pavadinimas 1">
                <a:extLst>
                  <a:ext uri="{FF2B5EF4-FFF2-40B4-BE49-F238E27FC236}">
                    <a16:creationId xmlns:a16="http://schemas.microsoft.com/office/drawing/2014/main" id="{C2C881BF-2E5D-E577-8394-96F4DD93F903}"/>
                  </a:ext>
                </a:extLst>
              </p:cNvPr>
              <p:cNvSpPr>
                <a:spLocks noGrp="1" noRot="1" noChangeAspect="1" noMove="1" noResize="1" noEditPoints="1" noAdjustHandles="1" noChangeArrowheads="1" noChangeShapeType="1" noTextEdit="1"/>
              </p:cNvSpPr>
              <p:nvPr>
                <p:ph type="title"/>
              </p:nvPr>
            </p:nvSpPr>
            <p:spPr>
              <a:blipFill>
                <a:blip r:embed="rId2"/>
                <a:stretch>
                  <a:fillRect l="-5704" t="-2882"/>
                </a:stretch>
              </a:blipFill>
            </p:spPr>
            <p:txBody>
              <a:bodyPr/>
              <a:lstStyle/>
              <a:p>
                <a:r>
                  <a:rPr lang="lt-LT">
                    <a:noFill/>
                  </a:rPr>
                  <a:t> </a:t>
                </a:r>
              </a:p>
            </p:txBody>
          </p:sp>
        </mc:Fallback>
      </mc:AlternateContent>
      <mc:AlternateContent xmlns:mc="http://schemas.openxmlformats.org/markup-compatibility/2006" xmlns:a14="http://schemas.microsoft.com/office/drawing/2010/main">
        <mc:Choice Requires="a14">
          <p:sp>
            <p:nvSpPr>
              <p:cNvPr id="3" name="Turinio vietos rezervavimo ženklas 2">
                <a:extLst>
                  <a:ext uri="{FF2B5EF4-FFF2-40B4-BE49-F238E27FC236}">
                    <a16:creationId xmlns:a16="http://schemas.microsoft.com/office/drawing/2014/main" id="{E6092E28-14E5-E9D7-D148-73865C249A5C}"/>
                  </a:ext>
                </a:extLst>
              </p:cNvPr>
              <p:cNvSpPr>
                <a:spLocks noGrp="1"/>
              </p:cNvSpPr>
              <p:nvPr>
                <p:ph idx="1"/>
              </p:nvPr>
            </p:nvSpPr>
            <p:spPr>
              <a:xfrm>
                <a:off x="5268686" y="969264"/>
                <a:ext cx="6781800" cy="5409765"/>
              </a:xfrm>
            </p:spPr>
            <p:txBody>
              <a:bodyPr>
                <a:normAutofit fontScale="77500" lnSpcReduction="20000"/>
              </a:bodyPr>
              <a:lstStyle/>
              <a:p>
                <a:r>
                  <a:rPr lang="en-US" sz="2800" dirty="0" smtClean="0">
                    <a:latin typeface="Times New Roman" panose="02020603050405020304" pitchFamily="18" charset="0"/>
                    <a:cs typeface="Times New Roman" panose="02020603050405020304" pitchFamily="18" charset="0"/>
                  </a:rPr>
                  <a:t>Sprendimas: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lt-LT" sz="2800" dirty="0" smtClean="0">
                    <a:cs typeface="Times New Roman" panose="02020603050405020304" pitchFamily="18" charset="0"/>
                  </a:rPr>
                  <a:t>S=</a:t>
                </a:r>
                <a14:m>
                  <m:oMath xmlns:m="http://schemas.openxmlformats.org/officeDocument/2006/math">
                    <m:f>
                      <m:fPr>
                        <m:ctrlPr>
                          <a:rPr lang="en-US" sz="2800" i="1">
                            <a:latin typeface="Cambria Math" panose="02040503050406030204" pitchFamily="18" charset="0"/>
                            <a:cs typeface="Times New Roman" panose="02020603050405020304" pitchFamily="18" charset="0"/>
                          </a:rPr>
                        </m:ctrlPr>
                      </m:fPr>
                      <m:num>
                        <m:r>
                          <a:rPr lang="lt-LT" sz="2800" b="0" i="1" smtClean="0">
                            <a:latin typeface="Cambria Math" panose="02040503050406030204" pitchFamily="18" charset="0"/>
                            <a:cs typeface="Times New Roman" panose="02020603050405020304" pitchFamily="18" charset="0"/>
                          </a:rPr>
                          <m:t>0,017 </m:t>
                        </m:r>
                        <m:r>
                          <m:rPr>
                            <m:nor/>
                          </m:rPr>
                          <a:rPr lang="el-GR" sz="2800" dirty="0">
                            <a:latin typeface="Times New Roman" panose="02020603050405020304" pitchFamily="18" charset="0"/>
                            <a:cs typeface="Times New Roman" panose="02020603050405020304" pitchFamily="18" charset="0"/>
                          </a:rPr>
                          <m:t>Ω</m:t>
                        </m:r>
                        <m:r>
                          <a:rPr lang="lt-LT" sz="2800" i="1" dirty="0">
                            <a:latin typeface="Cambria Math" panose="02040503050406030204" pitchFamily="18" charset="0"/>
                            <a:cs typeface="Times New Roman" panose="02020603050405020304" pitchFamily="18" charset="0"/>
                          </a:rPr>
                          <m:t> ∗</m:t>
                        </m:r>
                        <m:f>
                          <m:fPr>
                            <m:ctrlPr>
                              <a:rPr lang="lt-LT" sz="2800" b="0" i="1" dirty="0" smtClean="0">
                                <a:latin typeface="Cambria Math" panose="02040503050406030204" pitchFamily="18" charset="0"/>
                                <a:cs typeface="Times New Roman" panose="02020603050405020304" pitchFamily="18" charset="0"/>
                              </a:rPr>
                            </m:ctrlPr>
                          </m:fPr>
                          <m:num>
                            <m:r>
                              <m:rPr>
                                <m:nor/>
                              </m:rPr>
                              <a:rPr lang="lt-LT" sz="2800" dirty="0">
                                <a:latin typeface="Times New Roman" panose="02020603050405020304" pitchFamily="18" charset="0"/>
                                <a:cs typeface="Times New Roman" panose="02020603050405020304" pitchFamily="18" charset="0"/>
                              </a:rPr>
                              <m:t>mm</m:t>
                            </m:r>
                            <m:r>
                              <m:rPr>
                                <m:nor/>
                              </m:rPr>
                              <a:rPr lang="en-US" sz="2800" dirty="0">
                                <a:latin typeface="Times New Roman" panose="02020603050405020304" pitchFamily="18" charset="0"/>
                                <a:cs typeface="Times New Roman" panose="02020603050405020304" pitchFamily="18" charset="0"/>
                              </a:rPr>
                              <m:t>²</m:t>
                            </m:r>
                          </m:num>
                          <m:den>
                            <m:r>
                              <a:rPr lang="lt-LT" sz="2800" b="0" i="1" dirty="0" smtClean="0">
                                <a:latin typeface="Cambria Math" panose="02040503050406030204" pitchFamily="18" charset="0"/>
                                <a:cs typeface="Times New Roman" panose="02020603050405020304" pitchFamily="18" charset="0"/>
                              </a:rPr>
                              <m:t>𝑚</m:t>
                            </m:r>
                          </m:den>
                        </m:f>
                        <m:r>
                          <a:rPr lang="lt-LT" sz="2800" b="0" i="1" dirty="0" smtClean="0">
                            <a:latin typeface="Cambria Math" panose="02040503050406030204" pitchFamily="18" charset="0"/>
                            <a:cs typeface="Times New Roman" panose="02020603050405020304" pitchFamily="18" charset="0"/>
                          </a:rPr>
                          <m:t> ∗ 45 </m:t>
                        </m:r>
                        <m:r>
                          <a:rPr lang="lt-LT" sz="2800" b="0" i="1" dirty="0" smtClean="0">
                            <a:latin typeface="Cambria Math" panose="02040503050406030204" pitchFamily="18" charset="0"/>
                            <a:cs typeface="Times New Roman" panose="02020603050405020304" pitchFamily="18" charset="0"/>
                          </a:rPr>
                          <m:t>𝑚</m:t>
                        </m:r>
                      </m:num>
                      <m:den>
                        <m:r>
                          <m:rPr>
                            <m:nor/>
                          </m:rPr>
                          <a:rPr lang="en-US" sz="2800" dirty="0">
                            <a:latin typeface="Times New Roman" panose="02020603050405020304" pitchFamily="18" charset="0"/>
                            <a:cs typeface="Times New Roman" panose="02020603050405020304" pitchFamily="18" charset="0"/>
                          </a:rPr>
                          <m:t>1</m:t>
                        </m:r>
                        <m:r>
                          <m:rPr>
                            <m:nor/>
                          </m:rPr>
                          <a:rPr lang="lt-LT" sz="2800" dirty="0">
                            <a:latin typeface="Times New Roman" panose="02020603050405020304" pitchFamily="18" charset="0"/>
                            <a:cs typeface="Times New Roman" panose="02020603050405020304" pitchFamily="18" charset="0"/>
                          </a:rPr>
                          <m:t> </m:t>
                        </m:r>
                        <m:r>
                          <m:rPr>
                            <m:nor/>
                          </m:rPr>
                          <a:rPr lang="el-GR" sz="2800" dirty="0">
                            <a:latin typeface="Times New Roman" panose="02020603050405020304" pitchFamily="18" charset="0"/>
                            <a:cs typeface="Times New Roman" panose="02020603050405020304" pitchFamily="18" charset="0"/>
                          </a:rPr>
                          <m:t>Ω</m:t>
                        </m:r>
                      </m:den>
                    </m:f>
                    <m:r>
                      <a:rPr lang="lt-LT" sz="2800" i="1">
                        <a:latin typeface="Cambria Math" panose="02040503050406030204" pitchFamily="18" charset="0"/>
                        <a:cs typeface="Times New Roman" panose="02020603050405020304" pitchFamily="18" charset="0"/>
                      </a:rPr>
                      <m:t>=</m:t>
                    </m:r>
                    <m:r>
                      <m:rPr>
                        <m:nor/>
                      </m:rPr>
                      <a:rPr lang="en-US" sz="2800" dirty="0">
                        <a:latin typeface="Times New Roman" panose="02020603050405020304" pitchFamily="18" charset="0"/>
                        <a:cs typeface="Times New Roman" panose="02020603050405020304" pitchFamily="18" charset="0"/>
                      </a:rPr>
                      <m:t>0,765</m:t>
                    </m:r>
                    <m:r>
                      <m:rPr>
                        <m:nor/>
                      </m:rPr>
                      <a:rPr lang="lt-LT" sz="2800" b="0" i="0" dirty="0" smtClean="0">
                        <a:latin typeface="Times New Roman" panose="02020603050405020304" pitchFamily="18" charset="0"/>
                        <a:cs typeface="Times New Roman" panose="02020603050405020304" pitchFamily="18" charset="0"/>
                      </a:rPr>
                      <m:t> </m:t>
                    </m:r>
                    <m:r>
                      <m:rPr>
                        <m:nor/>
                      </m:rPr>
                      <a:rPr lang="en-US" sz="2800" dirty="0">
                        <a:latin typeface="Times New Roman" panose="02020603050405020304" pitchFamily="18" charset="0"/>
                        <a:cs typeface="Times New Roman" panose="02020603050405020304" pitchFamily="18" charset="0"/>
                      </a:rPr>
                      <m:t>mm</m:t>
                    </m:r>
                    <m:r>
                      <m:rPr>
                        <m:nor/>
                      </m:rPr>
                      <a:rPr lang="en-US" sz="2800" dirty="0">
                        <a:latin typeface="Times New Roman" panose="02020603050405020304" pitchFamily="18" charset="0"/>
                        <a:cs typeface="Times New Roman" panose="02020603050405020304" pitchFamily="18" charset="0"/>
                      </a:rPr>
                      <m:t>²</m:t>
                    </m:r>
                  </m:oMath>
                </a14:m>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algn="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Atsakymas</a:t>
                </a:r>
                <a:r>
                  <a:rPr lang="en-US" sz="2800" dirty="0" smtClean="0">
                    <a:latin typeface="Times New Roman" panose="02020603050405020304" pitchFamily="18" charset="0"/>
                    <a:cs typeface="Times New Roman" panose="02020603050405020304" pitchFamily="18" charset="0"/>
                  </a:rPr>
                  <a:t>:</a:t>
                </a:r>
                <a:r>
                  <a:rPr lang="lt-LT"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0,765</a:t>
                </a:r>
                <a:r>
                  <a:rPr lang="lt-LT"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mm²</a:t>
                </a:r>
                <a:endParaRPr lang="en-US" sz="2800" dirty="0">
                  <a:latin typeface="Times New Roman" panose="02020603050405020304" pitchFamily="18" charset="0"/>
                  <a:cs typeface="Times New Roman" panose="02020603050405020304" pitchFamily="18" charset="0"/>
                </a:endParaRPr>
              </a:p>
              <a:p>
                <a:endParaRPr lang="lt-LT" sz="2800" dirty="0">
                  <a:latin typeface="Times New Roman" panose="02020603050405020304" pitchFamily="18" charset="0"/>
                  <a:cs typeface="Times New Roman" panose="02020603050405020304" pitchFamily="18" charset="0"/>
                </a:endParaRPr>
              </a:p>
            </p:txBody>
          </p:sp>
        </mc:Choice>
        <mc:Fallback xmlns="">
          <p:sp>
            <p:nvSpPr>
              <p:cNvPr id="3" name="Turinio vietos rezervavimo ženklas 2">
                <a:extLst>
                  <a:ext uri="{FF2B5EF4-FFF2-40B4-BE49-F238E27FC236}">
                    <a16:creationId xmlns:a16="http://schemas.microsoft.com/office/drawing/2014/main" id="{E6092E28-14E5-E9D7-D148-73865C249A5C}"/>
                  </a:ext>
                </a:extLst>
              </p:cNvPr>
              <p:cNvSpPr>
                <a:spLocks noGrp="1" noRot="1" noChangeAspect="1" noMove="1" noResize="1" noEditPoints="1" noAdjustHandles="1" noChangeArrowheads="1" noChangeShapeType="1" noTextEdit="1"/>
              </p:cNvSpPr>
              <p:nvPr>
                <p:ph idx="1"/>
              </p:nvPr>
            </p:nvSpPr>
            <p:spPr>
              <a:xfrm>
                <a:off x="5268686" y="969264"/>
                <a:ext cx="6781800" cy="5409765"/>
              </a:xfrm>
              <a:blipFill>
                <a:blip r:embed="rId3"/>
                <a:stretch>
                  <a:fillRect l="-1168" t="-1353" r="-1078"/>
                </a:stretch>
              </a:blipFill>
            </p:spPr>
            <p:txBody>
              <a:bodyPr/>
              <a:lstStyle/>
              <a:p>
                <a:r>
                  <a:rPr lang="lt-LT">
                    <a:noFill/>
                  </a:rPr>
                  <a:t> </a:t>
                </a:r>
              </a:p>
            </p:txBody>
          </p:sp>
        </mc:Fallback>
      </mc:AlternateContent>
    </p:spTree>
    <p:extLst>
      <p:ext uri="{BB962C8B-B14F-4D97-AF65-F5344CB8AC3E}">
        <p14:creationId xmlns:p14="http://schemas.microsoft.com/office/powerpoint/2010/main" val="302059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4213918-F1EB-4BCE-BE23-F5E9851EE0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vadinimas 1">
            <a:extLst>
              <a:ext uri="{FF2B5EF4-FFF2-40B4-BE49-F238E27FC236}">
                <a16:creationId xmlns:a16="http://schemas.microsoft.com/office/drawing/2014/main" id="{D7191F5E-D075-E143-6CC3-203267310045}"/>
              </a:ext>
            </a:extLst>
          </p:cNvPr>
          <p:cNvSpPr>
            <a:spLocks noGrp="1"/>
          </p:cNvSpPr>
          <p:nvPr>
            <p:ph type="title"/>
          </p:nvPr>
        </p:nvSpPr>
        <p:spPr>
          <a:xfrm>
            <a:off x="521208" y="976160"/>
            <a:ext cx="11155680" cy="1636411"/>
          </a:xfrm>
        </p:spPr>
        <p:txBody>
          <a:bodyPr>
            <a:normAutofit/>
          </a:bodyPr>
          <a:lstStyle/>
          <a:p>
            <a:r>
              <a:rPr lang="lt-LT" b="0" dirty="0" smtClean="0">
                <a:latin typeface="Times New Roman" panose="02020603050405020304" pitchFamily="18" charset="0"/>
                <a:cs typeface="Times New Roman" panose="02020603050405020304" pitchFamily="18" charset="0"/>
              </a:rPr>
              <a:t>Ačiū už dėmesį</a:t>
            </a:r>
            <a:endParaRPr lang="lt-LT" b="0" dirty="0">
              <a:latin typeface="Times New Roman" panose="02020603050405020304" pitchFamily="18" charset="0"/>
              <a:cs typeface="Times New Roman" panose="02020603050405020304" pitchFamily="18" charset="0"/>
            </a:endParaRPr>
          </a:p>
        </p:txBody>
      </p:sp>
      <p:sp>
        <p:nvSpPr>
          <p:cNvPr id="14" name="Rectangle 10">
            <a:extLst>
              <a:ext uri="{FF2B5EF4-FFF2-40B4-BE49-F238E27FC236}">
                <a16:creationId xmlns:a16="http://schemas.microsoft.com/office/drawing/2014/main" id="{2062E862-C7F7-4CA1-B929-D0B75F5E9F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urinio vietos rezervavimo ženklas 2">
            <a:extLst>
              <a:ext uri="{FF2B5EF4-FFF2-40B4-BE49-F238E27FC236}">
                <a16:creationId xmlns:a16="http://schemas.microsoft.com/office/drawing/2014/main" id="{12AC0DD6-8061-20D9-154D-19ED4EBF8CCD}"/>
              </a:ext>
            </a:extLst>
          </p:cNvPr>
          <p:cNvGraphicFramePr>
            <a:graphicFrameLocks noGrp="1"/>
          </p:cNvGraphicFramePr>
          <p:nvPr>
            <p:ph idx="1"/>
            <p:extLst>
              <p:ext uri="{D42A27DB-BD31-4B8C-83A1-F6EECF244321}">
                <p14:modId xmlns:p14="http://schemas.microsoft.com/office/powerpoint/2010/main" val="302967391"/>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3669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34C0330F-1D4F-4552-B799-615DD237B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C390C6BC-6380-BC60-B3BF-2D73202FD043}"/>
              </a:ext>
            </a:extLst>
          </p:cNvPr>
          <p:cNvSpPr>
            <a:spLocks noGrp="1"/>
          </p:cNvSpPr>
          <p:nvPr>
            <p:ph type="title"/>
          </p:nvPr>
        </p:nvSpPr>
        <p:spPr>
          <a:xfrm>
            <a:off x="517870" y="976160"/>
            <a:ext cx="5021183" cy="1934172"/>
          </a:xfrm>
        </p:spPr>
        <p:txBody>
          <a:bodyPr>
            <a:normAutofit/>
          </a:bodyPr>
          <a:lstStyle/>
          <a:p>
            <a:r>
              <a:rPr lang="lt-LT" sz="5000">
                <a:latin typeface="Times New Roman"/>
                <a:cs typeface="Times New Roman"/>
              </a:rPr>
              <a:t>Savitoji medžiagos varža</a:t>
            </a:r>
          </a:p>
        </p:txBody>
      </p:sp>
      <p:sp>
        <p:nvSpPr>
          <p:cNvPr id="81" name="Rectangle 80">
            <a:extLst>
              <a:ext uri="{FF2B5EF4-FFF2-40B4-BE49-F238E27FC236}">
                <a16:creationId xmlns:a16="http://schemas.microsoft.com/office/drawing/2014/main" id="{92BE0106-0C20-465B-A1BE-0BAC2737B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veikslėlis 28">
            <a:extLst>
              <a:ext uri="{FF2B5EF4-FFF2-40B4-BE49-F238E27FC236}">
                <a16:creationId xmlns:a16="http://schemas.microsoft.com/office/drawing/2014/main" id="{C429FA9D-0335-6B07-A5A4-8DD12B1FD176}"/>
              </a:ext>
            </a:extLst>
          </p:cNvPr>
          <p:cNvPicPr>
            <a:picLocks noChangeAspect="1"/>
          </p:cNvPicPr>
          <p:nvPr/>
        </p:nvPicPr>
        <p:blipFill>
          <a:blip r:embed="rId2"/>
          <a:stretch>
            <a:fillRect/>
          </a:stretch>
        </p:blipFill>
        <p:spPr>
          <a:xfrm>
            <a:off x="6662168" y="2846987"/>
            <a:ext cx="5028041" cy="3244762"/>
          </a:xfrm>
          <a:prstGeom prst="rect">
            <a:avLst/>
          </a:prstGeom>
        </p:spPr>
      </p:pic>
      <p:sp>
        <p:nvSpPr>
          <p:cNvPr id="83" name="Rectangle 82">
            <a:extLst>
              <a:ext uri="{FF2B5EF4-FFF2-40B4-BE49-F238E27FC236}">
                <a16:creationId xmlns:a16="http://schemas.microsoft.com/office/drawing/2014/main" id="{97B17300-4063-4FCF-8D7A-59C263BDAA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Turinio vietos rezervavimo ženklas 2">
            <a:extLst>
              <a:ext uri="{FF2B5EF4-FFF2-40B4-BE49-F238E27FC236}">
                <a16:creationId xmlns:a16="http://schemas.microsoft.com/office/drawing/2014/main" id="{124057D2-8B0C-D3A1-261A-8A3955F9D59D}"/>
              </a:ext>
            </a:extLst>
          </p:cNvPr>
          <p:cNvGraphicFramePr>
            <a:graphicFrameLocks noGrp="1"/>
          </p:cNvGraphicFramePr>
          <p:nvPr>
            <p:ph idx="1"/>
            <p:extLst>
              <p:ext uri="{D42A27DB-BD31-4B8C-83A1-F6EECF244321}">
                <p14:modId xmlns:p14="http://schemas.microsoft.com/office/powerpoint/2010/main" val="3550180105"/>
              </p:ext>
            </p:extLst>
          </p:nvPr>
        </p:nvGraphicFramePr>
        <p:xfrm>
          <a:off x="517870" y="3172569"/>
          <a:ext cx="5390561" cy="3037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998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DE57300-C7FF-4578-99A0-42B0295B12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3FF94B3-6D3E-44FE-BB02-A9027C0003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D7F9EC8-0E2C-4023-9DD1-73BEF6B80D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2D13563C-87EB-A61B-E2B5-B3B1EAA82A9A}"/>
              </a:ext>
            </a:extLst>
          </p:cNvPr>
          <p:cNvSpPr>
            <a:spLocks noGrp="1"/>
          </p:cNvSpPr>
          <p:nvPr>
            <p:ph type="title"/>
          </p:nvPr>
        </p:nvSpPr>
        <p:spPr>
          <a:xfrm>
            <a:off x="517871" y="978408"/>
            <a:ext cx="5282980" cy="2591969"/>
          </a:xfrm>
        </p:spPr>
        <p:txBody>
          <a:bodyPr vert="horz" lIns="91440" tIns="45720" rIns="91440" bIns="45720" rtlCol="0" anchor="t">
            <a:normAutofit/>
          </a:bodyPr>
          <a:lstStyle/>
          <a:p>
            <a:pPr>
              <a:lnSpc>
                <a:spcPct val="90000"/>
              </a:lnSpc>
            </a:pPr>
            <a:r>
              <a:rPr lang="lt-LT" sz="4200">
                <a:latin typeface="Times New Roman"/>
                <a:cs typeface="Times New Roman"/>
              </a:rPr>
              <a:t>Kai kurių medžiagų savitosios varžos lentelė</a:t>
            </a:r>
          </a:p>
          <a:p>
            <a:pPr>
              <a:lnSpc>
                <a:spcPct val="90000"/>
              </a:lnSpc>
            </a:pPr>
            <a:endParaRPr lang="en-US" sz="4200">
              <a:latin typeface="Times New Roman"/>
              <a:cs typeface="Times New Roman"/>
            </a:endParaRPr>
          </a:p>
        </p:txBody>
      </p:sp>
      <p:sp>
        <p:nvSpPr>
          <p:cNvPr id="34" name="Rectangle 33">
            <a:extLst>
              <a:ext uri="{FF2B5EF4-FFF2-40B4-BE49-F238E27FC236}">
                <a16:creationId xmlns:a16="http://schemas.microsoft.com/office/drawing/2014/main" id="{AACEB7BF-F8E5-4078-97E4-4276495F2B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4" descr="Paveikslėlis, kuriame yra stalas&#10;&#10;Automatiškai sugeneruotas aprašymas">
            <a:extLst>
              <a:ext uri="{FF2B5EF4-FFF2-40B4-BE49-F238E27FC236}">
                <a16:creationId xmlns:a16="http://schemas.microsoft.com/office/drawing/2014/main" id="{7D93DE5F-89B0-7FD3-0FCA-9ED9CD93F609}"/>
              </a:ext>
            </a:extLst>
          </p:cNvPr>
          <p:cNvPicPr>
            <a:picLocks noGrp="1" noChangeAspect="1"/>
          </p:cNvPicPr>
          <p:nvPr>
            <p:ph idx="1"/>
          </p:nvPr>
        </p:nvPicPr>
        <p:blipFill>
          <a:blip r:embed="rId2"/>
          <a:stretch>
            <a:fillRect/>
          </a:stretch>
        </p:blipFill>
        <p:spPr>
          <a:xfrm>
            <a:off x="6662168" y="2514043"/>
            <a:ext cx="5028284" cy="3573673"/>
          </a:xfrm>
          <a:prstGeom prst="rect">
            <a:avLst/>
          </a:prstGeom>
        </p:spPr>
      </p:pic>
      <p:sp>
        <p:nvSpPr>
          <p:cNvPr id="36" name="Rectangle 35">
            <a:extLst>
              <a:ext uri="{FF2B5EF4-FFF2-40B4-BE49-F238E27FC236}">
                <a16:creationId xmlns:a16="http://schemas.microsoft.com/office/drawing/2014/main" id="{C0301BA4-10E6-44CC-9EEC-727EDF3BC4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13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A3B297-9683-4E38-89FA-062C53E13F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CC7226B7-A270-01A5-CA14-69C12DD1B079}"/>
              </a:ext>
            </a:extLst>
          </p:cNvPr>
          <p:cNvSpPr>
            <a:spLocks noGrp="1"/>
          </p:cNvSpPr>
          <p:nvPr>
            <p:ph type="title"/>
          </p:nvPr>
        </p:nvSpPr>
        <p:spPr>
          <a:xfrm>
            <a:off x="517869" y="976160"/>
            <a:ext cx="8686800" cy="1934172"/>
          </a:xfrm>
        </p:spPr>
        <p:txBody>
          <a:bodyPr>
            <a:normAutofit/>
          </a:bodyPr>
          <a:lstStyle/>
          <a:p>
            <a:r>
              <a:rPr lang="lt-LT">
                <a:latin typeface="Times New Roman"/>
                <a:cs typeface="Times New Roman"/>
              </a:rPr>
              <a:t>Varžos matavimo vienetai</a:t>
            </a:r>
          </a:p>
        </p:txBody>
      </p:sp>
      <p:sp>
        <p:nvSpPr>
          <p:cNvPr id="10" name="Rectangle 9">
            <a:extLst>
              <a:ext uri="{FF2B5EF4-FFF2-40B4-BE49-F238E27FC236}">
                <a16:creationId xmlns:a16="http://schemas.microsoft.com/office/drawing/2014/main" id="{5B8D7907-8AB9-4E98-A576-1A13AECEDF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urinio vietos rezervavimo ženklas 2">
            <a:extLst>
              <a:ext uri="{FF2B5EF4-FFF2-40B4-BE49-F238E27FC236}">
                <a16:creationId xmlns:a16="http://schemas.microsoft.com/office/drawing/2014/main" id="{EE930CF6-E692-4721-149A-8C56199B3673}"/>
              </a:ext>
            </a:extLst>
          </p:cNvPr>
          <p:cNvGraphicFramePr>
            <a:graphicFrameLocks noGrp="1"/>
          </p:cNvGraphicFramePr>
          <p:nvPr>
            <p:ph idx="1"/>
            <p:extLst>
              <p:ext uri="{D42A27DB-BD31-4B8C-83A1-F6EECF244321}">
                <p14:modId xmlns:p14="http://schemas.microsoft.com/office/powerpoint/2010/main" val="3261295136"/>
              </p:ext>
            </p:extLst>
          </p:nvPr>
        </p:nvGraphicFramePr>
        <p:xfrm>
          <a:off x="444127" y="2140183"/>
          <a:ext cx="11071121" cy="4478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aveikslėlis 4">
            <a:extLst>
              <a:ext uri="{FF2B5EF4-FFF2-40B4-BE49-F238E27FC236}">
                <a16:creationId xmlns:a16="http://schemas.microsoft.com/office/drawing/2014/main" id="{C38E4B2F-2F66-9B8F-7D2F-D3813206BA64}"/>
              </a:ext>
            </a:extLst>
          </p:cNvPr>
          <p:cNvPicPr>
            <a:picLocks noChangeAspect="1"/>
          </p:cNvPicPr>
          <p:nvPr/>
        </p:nvPicPr>
        <p:blipFill>
          <a:blip r:embed="rId7"/>
          <a:stretch>
            <a:fillRect/>
          </a:stretch>
        </p:blipFill>
        <p:spPr>
          <a:xfrm>
            <a:off x="3345426" y="6054213"/>
            <a:ext cx="609600" cy="304800"/>
          </a:xfrm>
          <a:prstGeom prst="rect">
            <a:avLst/>
          </a:prstGeom>
        </p:spPr>
      </p:pic>
    </p:spTree>
    <p:extLst>
      <p:ext uri="{BB962C8B-B14F-4D97-AF65-F5344CB8AC3E}">
        <p14:creationId xmlns:p14="http://schemas.microsoft.com/office/powerpoint/2010/main" val="25953974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4C0330F-1D4F-4552-B799-615DD237B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B5F765E3-B527-3C7D-6476-48853B3E9905}"/>
              </a:ext>
            </a:extLst>
          </p:cNvPr>
          <p:cNvSpPr>
            <a:spLocks noGrp="1"/>
          </p:cNvSpPr>
          <p:nvPr>
            <p:ph type="title"/>
          </p:nvPr>
        </p:nvSpPr>
        <p:spPr>
          <a:xfrm>
            <a:off x="517870" y="976160"/>
            <a:ext cx="5021183" cy="1848734"/>
          </a:xfrm>
        </p:spPr>
        <p:txBody>
          <a:bodyPr>
            <a:normAutofit/>
          </a:bodyPr>
          <a:lstStyle/>
          <a:p>
            <a:r>
              <a:rPr lang="lt-LT" dirty="0">
                <a:latin typeface="Times New Roman"/>
                <a:cs typeface="Times New Roman"/>
              </a:rPr>
              <a:t>Rezistorius </a:t>
            </a:r>
          </a:p>
        </p:txBody>
      </p:sp>
      <p:sp>
        <p:nvSpPr>
          <p:cNvPr id="24" name="Rectangle 23">
            <a:extLst>
              <a:ext uri="{FF2B5EF4-FFF2-40B4-BE49-F238E27FC236}">
                <a16:creationId xmlns:a16="http://schemas.microsoft.com/office/drawing/2014/main" id="{92BE0106-0C20-465B-A1BE-0BAC2737B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DC1F5A1A-DD35-EB4C-F7DC-F890AC030242}"/>
              </a:ext>
            </a:extLst>
          </p:cNvPr>
          <p:cNvSpPr>
            <a:spLocks noGrp="1"/>
          </p:cNvSpPr>
          <p:nvPr>
            <p:ph idx="1"/>
          </p:nvPr>
        </p:nvSpPr>
        <p:spPr>
          <a:xfrm>
            <a:off x="444128" y="2410570"/>
            <a:ext cx="4945183" cy="3016294"/>
          </a:xfrm>
        </p:spPr>
        <p:txBody>
          <a:bodyPr vert="horz" lIns="91440" tIns="45720" rIns="91440" bIns="45720" rtlCol="0">
            <a:normAutofit/>
          </a:bodyPr>
          <a:lstStyle/>
          <a:p>
            <a:r>
              <a:rPr lang="lt-LT" dirty="0">
                <a:latin typeface="Times New Roman"/>
                <a:cs typeface="Times New Roman"/>
              </a:rPr>
              <a:t>Rezistorius arba varžas – tam tikros varžos prietaisas, naudojamas reikiamai įtampai sudaryti. Jis priešinasi per jį tekančiai elektros srovei, sukurdamas įtampos kritimą tarp kontaktų. </a:t>
            </a:r>
          </a:p>
        </p:txBody>
      </p:sp>
      <p:pic>
        <p:nvPicPr>
          <p:cNvPr id="4" name="Paveikslėlis 4">
            <a:extLst>
              <a:ext uri="{FF2B5EF4-FFF2-40B4-BE49-F238E27FC236}">
                <a16:creationId xmlns:a16="http://schemas.microsoft.com/office/drawing/2014/main" id="{8935A84A-D733-D086-5910-51176EF9EE03}"/>
              </a:ext>
            </a:extLst>
          </p:cNvPr>
          <p:cNvPicPr>
            <a:picLocks noChangeAspect="1"/>
          </p:cNvPicPr>
          <p:nvPr/>
        </p:nvPicPr>
        <p:blipFill>
          <a:blip r:embed="rId2"/>
          <a:stretch>
            <a:fillRect/>
          </a:stretch>
        </p:blipFill>
        <p:spPr>
          <a:xfrm>
            <a:off x="6662168" y="1063707"/>
            <a:ext cx="5028041" cy="5028041"/>
          </a:xfrm>
          <a:prstGeom prst="rect">
            <a:avLst/>
          </a:prstGeom>
        </p:spPr>
      </p:pic>
      <p:sp>
        <p:nvSpPr>
          <p:cNvPr id="26" name="Rectangle 25">
            <a:extLst>
              <a:ext uri="{FF2B5EF4-FFF2-40B4-BE49-F238E27FC236}">
                <a16:creationId xmlns:a16="http://schemas.microsoft.com/office/drawing/2014/main" id="{97B17300-4063-4FCF-8D7A-59C263BDAA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349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4C0330F-1D4F-4552-B799-615DD237B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41F55BA3-0B2C-CF09-DF3B-A492EB0CB858}"/>
              </a:ext>
            </a:extLst>
          </p:cNvPr>
          <p:cNvSpPr>
            <a:spLocks noGrp="1"/>
          </p:cNvSpPr>
          <p:nvPr>
            <p:ph type="title"/>
          </p:nvPr>
        </p:nvSpPr>
        <p:spPr>
          <a:xfrm>
            <a:off x="517870" y="976160"/>
            <a:ext cx="5021183" cy="1934172"/>
          </a:xfrm>
        </p:spPr>
        <p:txBody>
          <a:bodyPr>
            <a:normAutofit/>
          </a:bodyPr>
          <a:lstStyle/>
          <a:p>
            <a:r>
              <a:rPr lang="lt-LT">
                <a:latin typeface="Times New Roman"/>
                <a:cs typeface="Times New Roman"/>
              </a:rPr>
              <a:t>Omas </a:t>
            </a:r>
          </a:p>
        </p:txBody>
      </p:sp>
      <p:sp>
        <p:nvSpPr>
          <p:cNvPr id="28" name="Rectangle 27">
            <a:extLst>
              <a:ext uri="{FF2B5EF4-FFF2-40B4-BE49-F238E27FC236}">
                <a16:creationId xmlns:a16="http://schemas.microsoft.com/office/drawing/2014/main" id="{92BE0106-0C20-465B-A1BE-0BAC2737B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065F72BE-C4C3-B34B-E223-2E911EF90C96}"/>
              </a:ext>
            </a:extLst>
          </p:cNvPr>
          <p:cNvSpPr>
            <a:spLocks noGrp="1"/>
          </p:cNvSpPr>
          <p:nvPr>
            <p:ph idx="1"/>
          </p:nvPr>
        </p:nvSpPr>
        <p:spPr>
          <a:xfrm>
            <a:off x="296645" y="1955828"/>
            <a:ext cx="5571988" cy="3446455"/>
          </a:xfrm>
        </p:spPr>
        <p:txBody>
          <a:bodyPr vert="horz" lIns="91440" tIns="45720" rIns="91440" bIns="45720" rtlCol="0" anchor="t">
            <a:normAutofit/>
          </a:bodyPr>
          <a:lstStyle/>
          <a:p>
            <a:r>
              <a:rPr lang="lt-LT" dirty="0" smtClean="0">
                <a:latin typeface="Times New Roman"/>
                <a:cs typeface="Times New Roman"/>
              </a:rPr>
              <a:t>Išvestinis</a:t>
            </a:r>
            <a:r>
              <a:rPr lang="lt-LT" dirty="0">
                <a:latin typeface="Times New Roman"/>
                <a:cs typeface="Times New Roman"/>
              </a:rPr>
              <a:t> SI sistemos elektrinio impedanso ir elektrinės varžos (nuolatinės srovės atveju) matavimo vienetas. Kuris iškarto parodo laidininko varžą. Pavadintas vokiečių fiziko Georgo Omo vardu.</a:t>
            </a:r>
          </a:p>
        </p:txBody>
      </p:sp>
      <p:pic>
        <p:nvPicPr>
          <p:cNvPr id="4" name="Paveikslėlis 4" descr="Paveikslėlis, kuriame yra vidinis, raudona&#10;&#10;Automatiškai sugeneruotas aprašymas">
            <a:extLst>
              <a:ext uri="{FF2B5EF4-FFF2-40B4-BE49-F238E27FC236}">
                <a16:creationId xmlns:a16="http://schemas.microsoft.com/office/drawing/2014/main" id="{86D6B685-24BF-05A1-0E95-0E6EB56EC378}"/>
              </a:ext>
            </a:extLst>
          </p:cNvPr>
          <p:cNvPicPr>
            <a:picLocks noChangeAspect="1"/>
          </p:cNvPicPr>
          <p:nvPr/>
        </p:nvPicPr>
        <p:blipFill rotWithShape="1">
          <a:blip r:embed="rId2"/>
          <a:srcRect t="16875" r="3" b="6911"/>
          <a:stretch/>
        </p:blipFill>
        <p:spPr>
          <a:xfrm>
            <a:off x="6662168" y="3533763"/>
            <a:ext cx="5028041" cy="2557985"/>
          </a:xfrm>
          <a:prstGeom prst="rect">
            <a:avLst/>
          </a:prstGeom>
        </p:spPr>
      </p:pic>
      <p:sp>
        <p:nvSpPr>
          <p:cNvPr id="30" name="Rectangle 29">
            <a:extLst>
              <a:ext uri="{FF2B5EF4-FFF2-40B4-BE49-F238E27FC236}">
                <a16:creationId xmlns:a16="http://schemas.microsoft.com/office/drawing/2014/main" id="{97B17300-4063-4FCF-8D7A-59C263BDAA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5D25F5-AAF4-74D5-F874-4429E4626C63}"/>
              </a:ext>
            </a:extLst>
          </p:cNvPr>
          <p:cNvSpPr txBox="1"/>
          <p:nvPr/>
        </p:nvSpPr>
        <p:spPr>
          <a:xfrm>
            <a:off x="7767484" y="2691580"/>
            <a:ext cx="34843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err="1">
                <a:solidFill>
                  <a:schemeClr val="tx2"/>
                </a:solidFill>
                <a:latin typeface="Times New Roman"/>
                <a:ea typeface="Arial"/>
                <a:cs typeface="Arial"/>
              </a:rPr>
              <a:t>Multimetras</a:t>
            </a:r>
            <a:r>
              <a:rPr lang="lt-LT" dirty="0">
                <a:solidFill>
                  <a:schemeClr val="tx2"/>
                </a:solidFill>
                <a:latin typeface="Times New Roman"/>
                <a:ea typeface="Arial"/>
                <a:cs typeface="Arial"/>
              </a:rPr>
              <a:t> - gali būti naudojamas matuoti varžai omais.</a:t>
            </a:r>
            <a:endParaRPr lang="lt-LT" dirty="0">
              <a:solidFill>
                <a:schemeClr val="tx2"/>
              </a:solidFill>
              <a:latin typeface="Times New Roman"/>
              <a:cs typeface="Times New Roman"/>
            </a:endParaRPr>
          </a:p>
        </p:txBody>
      </p:sp>
    </p:spTree>
    <p:extLst>
      <p:ext uri="{BB962C8B-B14F-4D97-AF65-F5344CB8AC3E}">
        <p14:creationId xmlns:p14="http://schemas.microsoft.com/office/powerpoint/2010/main" val="2951282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959</Words>
  <Application>Microsoft Office PowerPoint</Application>
  <PresentationFormat>Plačiaekranė</PresentationFormat>
  <Paragraphs>179</Paragraphs>
  <Slides>41</Slides>
  <Notes>0</Notes>
  <HiddenSlides>0</HiddenSlides>
  <MMClips>0</MMClips>
  <ScaleCrop>false</ScaleCrop>
  <HeadingPairs>
    <vt:vector size="6" baseType="variant">
      <vt:variant>
        <vt:lpstr>Naudojami šriftai</vt:lpstr>
      </vt:variant>
      <vt:variant>
        <vt:i4>6</vt:i4>
      </vt:variant>
      <vt:variant>
        <vt:lpstr>Tema</vt:lpstr>
      </vt:variant>
      <vt:variant>
        <vt:i4>2</vt:i4>
      </vt:variant>
      <vt:variant>
        <vt:lpstr>Skaidrių pavadinimai</vt:lpstr>
      </vt:variant>
      <vt:variant>
        <vt:i4>41</vt:i4>
      </vt:variant>
    </vt:vector>
  </HeadingPairs>
  <TitlesOfParts>
    <vt:vector size="49" baseType="lpstr">
      <vt:lpstr>Arial</vt:lpstr>
      <vt:lpstr>Bierstadt</vt:lpstr>
      <vt:lpstr>Calibri</vt:lpstr>
      <vt:lpstr>Calibri Light</vt:lpstr>
      <vt:lpstr>Cambria Math</vt:lpstr>
      <vt:lpstr>Times New Roman</vt:lpstr>
      <vt:lpstr>GestaltVTI</vt:lpstr>
      <vt:lpstr>„Office“ tema</vt:lpstr>
      <vt:lpstr>Laidininko varžos apskaičiavimas</vt:lpstr>
      <vt:lpstr>Turinys:</vt:lpstr>
      <vt:lpstr>Varža</vt:lpstr>
      <vt:lpstr>Laidininko varža</vt:lpstr>
      <vt:lpstr>Savitoji medžiagos varža</vt:lpstr>
      <vt:lpstr>Kai kurių medžiagų savitosios varžos lentelė </vt:lpstr>
      <vt:lpstr>Varžos matavimo vienetai</vt:lpstr>
      <vt:lpstr>Rezistorius </vt:lpstr>
      <vt:lpstr>Omas </vt:lpstr>
      <vt:lpstr>Georgas Simonas omas (1789 - 1854) </vt:lpstr>
      <vt:lpstr>OMO DĖSNIS </vt:lpstr>
      <vt:lpstr>Ommetras</vt:lpstr>
      <vt:lpstr>Kaip apskaičiuoti laidininko varžą?</vt:lpstr>
      <vt:lpstr>Reostatai</vt:lpstr>
      <vt:lpstr>1.Bandymas</vt:lpstr>
      <vt:lpstr>2.Bandymas</vt:lpstr>
      <vt:lpstr>3.Bandymas</vt:lpstr>
      <vt:lpstr>Apibendrinę bandymų rezultatus, galime padaryti išvadą: laidininko elektrinė varža yra tiesiogiai proporcinga  jo skerspjūvio plotui ir priklauso nuo laidininko medžiagos. </vt:lpstr>
      <vt:lpstr>Testas</vt:lpstr>
      <vt:lpstr>1. Visų metalų varža temperatūrai kylant?</vt:lpstr>
      <vt:lpstr>2.Kaip žymimas rezistorius?</vt:lpstr>
      <vt:lpstr>3.Kuo matuojama varža?</vt:lpstr>
      <vt:lpstr>4. Kokia yra laidininko varžos formulė?</vt:lpstr>
      <vt:lpstr>5. Ar laidininko įtampa priklauso nuo elektrinės įtampos?</vt:lpstr>
      <vt:lpstr>6. Kokiais prietaisais galima išmatuoti laidininko varžą?</vt:lpstr>
      <vt:lpstr>7. Ar laidininko varža priklauso nuo jo ilgio?</vt:lpstr>
      <vt:lpstr>8. Jeigu laidininko ilgį padidinsime 3 kartus varža: A) Padidės 3 kartus B) Sumažės 3 kartus C) Nepasikeis</vt:lpstr>
      <vt:lpstr>9. Kuris vienetas didesnis kiloomas ar megaomas?</vt:lpstr>
      <vt:lpstr>10. Varža tai savybė:</vt:lpstr>
      <vt:lpstr>Atsakymai:</vt:lpstr>
      <vt:lpstr>1. Uždavinys</vt:lpstr>
      <vt:lpstr>Duota: l=1 m S=0,5 〖mm〗^2 ρ=0,40 Ω*mm²/m    R=(ρ∗l)/S Rasti: R=?   </vt:lpstr>
      <vt:lpstr>2. Uždavinys Kokia yra 2 m ilgio ir 0,5 mm² skerspjūvio ploto nikelininio laido varža?</vt:lpstr>
      <vt:lpstr>Duota: l=2 m S=0,5 mm² 𝜌=0,40 Ω*mm²/m   </vt:lpstr>
      <vt:lpstr>3. Uždavinys</vt:lpstr>
      <vt:lpstr>Duota:  R=10 Ω l=100 m S=1 mm²  ρ=(R∗S)/l  Rasti:𝜌=? </vt:lpstr>
      <vt:lpstr>4. Uždavinys Rite, susukta iš 0,75 mm² skerspjūvio ploto nichrominės vielos, teka 20 mA stiprio srovė. Įtampa tarp ritės galų 4,4 V. Koks yra vielos ilgis?</vt:lpstr>
      <vt:lpstr>Duota: S=0,75 mm² I=20 mA=0,02 A U=4,4 V 𝜌=1,1 Ω*mm²/m R=220 Ω  l=(R∗S)/ρ    R=U/I Rasti: l=?   </vt:lpstr>
      <vt:lpstr>5. Uždavinys 45 m ilgio varinės vielos varža lygi 1 Ω. Koks yra šios vielos skerspjūvio plotas?  </vt:lpstr>
      <vt:lpstr>Duota: l=45 m R=1 Ω 𝜌=0,017 Ω*mm²/m   S=(ρ∗l)/R   Rasti: S=?      </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Mokytojas</dc:creator>
  <cp:lastModifiedBy>Mokytojas</cp:lastModifiedBy>
  <cp:revision>17</cp:revision>
  <dcterms:created xsi:type="dcterms:W3CDTF">2023-03-08T11:58:54Z</dcterms:created>
  <dcterms:modified xsi:type="dcterms:W3CDTF">2023-05-03T09:07:17Z</dcterms:modified>
</cp:coreProperties>
</file>