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34"/>
  </p:notesMasterIdLst>
  <p:sldIdLst>
    <p:sldId id="256" r:id="rId2"/>
    <p:sldId id="259" r:id="rId3"/>
    <p:sldId id="305" r:id="rId4"/>
    <p:sldId id="260" r:id="rId5"/>
    <p:sldId id="309" r:id="rId6"/>
    <p:sldId id="306" r:id="rId7"/>
    <p:sldId id="307" r:id="rId8"/>
    <p:sldId id="327" r:id="rId9"/>
    <p:sldId id="308" r:id="rId10"/>
    <p:sldId id="313" r:id="rId11"/>
    <p:sldId id="314" r:id="rId12"/>
    <p:sldId id="335" r:id="rId13"/>
    <p:sldId id="340" r:id="rId14"/>
    <p:sldId id="315" r:id="rId15"/>
    <p:sldId id="341" r:id="rId16"/>
    <p:sldId id="316" r:id="rId17"/>
    <p:sldId id="317" r:id="rId18"/>
    <p:sldId id="318" r:id="rId19"/>
    <p:sldId id="319" r:id="rId20"/>
    <p:sldId id="320" r:id="rId21"/>
    <p:sldId id="321" r:id="rId22"/>
    <p:sldId id="322" r:id="rId23"/>
    <p:sldId id="336" r:id="rId24"/>
    <p:sldId id="337" r:id="rId25"/>
    <p:sldId id="331" r:id="rId26"/>
    <p:sldId id="333" r:id="rId27"/>
    <p:sldId id="334" r:id="rId28"/>
    <p:sldId id="343" r:id="rId29"/>
    <p:sldId id="342" r:id="rId30"/>
    <p:sldId id="324" r:id="rId31"/>
    <p:sldId id="344" r:id="rId32"/>
    <p:sldId id="329" r:id="rId33"/>
  </p:sldIdLst>
  <p:sldSz cx="9144000" cy="5143500" type="screen16x9"/>
  <p:notesSz cx="6858000" cy="9144000"/>
  <p:embeddedFontLst>
    <p:embeddedFont>
      <p:font typeface="Anaheim" panose="020B0604020202020204" charset="-70"/>
      <p:regular r:id="rId35"/>
    </p:embeddedFont>
    <p:embeddedFont>
      <p:font typeface="Alata" panose="020B0604020202020204" charset="-70"/>
      <p:regular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B5D45E5-8CAB-4E6A-936C-66D06F029C64}">
  <a:tblStyle styleId="{6B5D45E5-8CAB-4E6A-936C-66D06F029C6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6586" autoAdjust="0"/>
  </p:normalViewPr>
  <p:slideViewPr>
    <p:cSldViewPr snapToGrid="0">
      <p:cViewPr varScale="1">
        <p:scale>
          <a:sx n="112" d="100"/>
          <a:sy n="112" d="100"/>
        </p:scale>
        <p:origin x="178"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59238657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g1094e4a70a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7" name="Google Shape;1507;g1094e4a70a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50607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Google Shape;2234;g10976ad7940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5" name="Google Shape;2235;g10976ad7940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9087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Google Shape;2234;g10976ad7940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5" name="Google Shape;2235;g10976ad7940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7791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Google Shape;2234;g10976ad7940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5" name="Google Shape;2235;g10976ad7940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3721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ge73ac088b1_1_35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ge73ac088b1_1_35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4293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Google Shape;2234;g10976ad7940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5" name="Google Shape;2235;g10976ad7940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8794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Google Shape;2234;g10976ad7940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5" name="Google Shape;2235;g10976ad7940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2577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ge73ac088b1_1_35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ge73ac088b1_1_35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19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ge73ac088b1_1_35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ge73ac088b1_1_35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055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ge73ac088b1_1_35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ge73ac088b1_1_35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3050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ge73ac088b1_1_35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ge73ac088b1_1_35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99940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Google Shape;2234;g10976ad7940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5" name="Google Shape;2235;g10976ad7940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9274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ge73ac088b1_1_35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ge73ac088b1_1_35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38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Google Shape;2234;g10976ad7940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5" name="Google Shape;2235;g10976ad7940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3725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Google Shape;2234;g10976ad7940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5" name="Google Shape;2235;g10976ad7940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4455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Google Shape;2234;g10976ad7940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5" name="Google Shape;2235;g10976ad7940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7383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Google Shape;2234;g10976ad7940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5" name="Google Shape;2235;g10976ad7940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7655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ge73ac088b1_1_35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ge73ac088b1_1_35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853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225" y="4753800"/>
            <a:ext cx="9147300" cy="389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3225" y="4420200"/>
            <a:ext cx="9147300" cy="333600"/>
            <a:chOff x="-3225" y="1875750"/>
            <a:chExt cx="9147300" cy="333600"/>
          </a:xfrm>
        </p:grpSpPr>
        <p:sp>
          <p:nvSpPr>
            <p:cNvPr id="11" name="Google Shape;11;p2"/>
            <p:cNvSpPr/>
            <p:nvPr/>
          </p:nvSpPr>
          <p:spPr>
            <a:xfrm>
              <a:off x="-3225" y="1875750"/>
              <a:ext cx="9147300" cy="333600"/>
            </a:xfrm>
            <a:prstGeom prst="rect">
              <a:avLst/>
            </a:prstGeom>
            <a:solidFill>
              <a:schemeClr val="accent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 name="Google Shape;12;p2"/>
            <p:cNvCxnSpPr>
              <a:stCxn id="11" idx="1"/>
              <a:endCxn id="11" idx="3"/>
            </p:cNvCxnSpPr>
            <p:nvPr/>
          </p:nvCxnSpPr>
          <p:spPr>
            <a:xfrm>
              <a:off x="-3225" y="2042550"/>
              <a:ext cx="9147300" cy="0"/>
            </a:xfrm>
            <a:prstGeom prst="straightConnector1">
              <a:avLst/>
            </a:prstGeom>
            <a:noFill/>
            <a:ln w="9525" cap="flat" cmpd="sng">
              <a:solidFill>
                <a:schemeClr val="accent5"/>
              </a:solidFill>
              <a:prstDash val="lgDash"/>
              <a:round/>
              <a:headEnd type="none" w="med" len="med"/>
              <a:tailEnd type="none" w="med" len="med"/>
            </a:ln>
          </p:spPr>
        </p:cxnSp>
      </p:grpSp>
      <p:sp>
        <p:nvSpPr>
          <p:cNvPr id="13" name="Google Shape;13;p2"/>
          <p:cNvSpPr/>
          <p:nvPr/>
        </p:nvSpPr>
        <p:spPr>
          <a:xfrm>
            <a:off x="-3225" y="0"/>
            <a:ext cx="9147300" cy="389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713525" y="694188"/>
            <a:ext cx="7717200" cy="49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6000"/>
              <a:buNone/>
              <a:defRPr sz="3800"/>
            </a:lvl1pPr>
            <a:lvl2pPr lvl="1" rtl="0">
              <a:spcBef>
                <a:spcPts val="0"/>
              </a:spcBef>
              <a:spcAft>
                <a:spcPts val="0"/>
              </a:spcAft>
              <a:buClr>
                <a:schemeClr val="dk2"/>
              </a:buClr>
              <a:buSzPts val="5200"/>
              <a:buNone/>
              <a:defRPr sz="5200">
                <a:solidFill>
                  <a:schemeClr val="dk2"/>
                </a:solidFill>
              </a:defRPr>
            </a:lvl2pPr>
            <a:lvl3pPr lvl="2" rtl="0">
              <a:spcBef>
                <a:spcPts val="0"/>
              </a:spcBef>
              <a:spcAft>
                <a:spcPts val="0"/>
              </a:spcAft>
              <a:buClr>
                <a:schemeClr val="dk2"/>
              </a:buClr>
              <a:buSzPts val="5200"/>
              <a:buNone/>
              <a:defRPr sz="5200">
                <a:solidFill>
                  <a:schemeClr val="dk2"/>
                </a:solidFill>
              </a:defRPr>
            </a:lvl3pPr>
            <a:lvl4pPr lvl="3" rtl="0">
              <a:spcBef>
                <a:spcPts val="0"/>
              </a:spcBef>
              <a:spcAft>
                <a:spcPts val="0"/>
              </a:spcAft>
              <a:buClr>
                <a:schemeClr val="dk2"/>
              </a:buClr>
              <a:buSzPts val="5200"/>
              <a:buNone/>
              <a:defRPr sz="5200">
                <a:solidFill>
                  <a:schemeClr val="dk2"/>
                </a:solidFill>
              </a:defRPr>
            </a:lvl4pPr>
            <a:lvl5pPr lvl="4" rtl="0">
              <a:spcBef>
                <a:spcPts val="0"/>
              </a:spcBef>
              <a:spcAft>
                <a:spcPts val="0"/>
              </a:spcAft>
              <a:buClr>
                <a:schemeClr val="dk2"/>
              </a:buClr>
              <a:buSzPts val="5200"/>
              <a:buNone/>
              <a:defRPr sz="5200">
                <a:solidFill>
                  <a:schemeClr val="dk2"/>
                </a:solidFill>
              </a:defRPr>
            </a:lvl5pPr>
            <a:lvl6pPr lvl="5" rtl="0">
              <a:spcBef>
                <a:spcPts val="0"/>
              </a:spcBef>
              <a:spcAft>
                <a:spcPts val="0"/>
              </a:spcAft>
              <a:buClr>
                <a:schemeClr val="dk2"/>
              </a:buClr>
              <a:buSzPts val="5200"/>
              <a:buNone/>
              <a:defRPr sz="5200">
                <a:solidFill>
                  <a:schemeClr val="dk2"/>
                </a:solidFill>
              </a:defRPr>
            </a:lvl6pPr>
            <a:lvl7pPr lvl="6" rtl="0">
              <a:spcBef>
                <a:spcPts val="0"/>
              </a:spcBef>
              <a:spcAft>
                <a:spcPts val="0"/>
              </a:spcAft>
              <a:buClr>
                <a:schemeClr val="dk2"/>
              </a:buClr>
              <a:buSzPts val="5200"/>
              <a:buNone/>
              <a:defRPr sz="5200">
                <a:solidFill>
                  <a:schemeClr val="dk2"/>
                </a:solidFill>
              </a:defRPr>
            </a:lvl7pPr>
            <a:lvl8pPr lvl="7" rtl="0">
              <a:spcBef>
                <a:spcPts val="0"/>
              </a:spcBef>
              <a:spcAft>
                <a:spcPts val="0"/>
              </a:spcAft>
              <a:buClr>
                <a:schemeClr val="dk2"/>
              </a:buClr>
              <a:buSzPts val="5200"/>
              <a:buNone/>
              <a:defRPr sz="5200">
                <a:solidFill>
                  <a:schemeClr val="dk2"/>
                </a:solidFill>
              </a:defRPr>
            </a:lvl8pPr>
            <a:lvl9pPr lvl="8" rtl="0">
              <a:spcBef>
                <a:spcPts val="0"/>
              </a:spcBef>
              <a:spcAft>
                <a:spcPts val="0"/>
              </a:spcAft>
              <a:buClr>
                <a:schemeClr val="dk2"/>
              </a:buClr>
              <a:buSzPts val="5200"/>
              <a:buNone/>
              <a:defRPr sz="5200">
                <a:solidFill>
                  <a:schemeClr val="dk2"/>
                </a:solidFill>
              </a:defRPr>
            </a:lvl9pPr>
          </a:lstStyle>
          <a:p>
            <a:endParaRPr/>
          </a:p>
        </p:txBody>
      </p:sp>
      <p:sp>
        <p:nvSpPr>
          <p:cNvPr id="15" name="Google Shape;15;p2"/>
          <p:cNvSpPr txBox="1">
            <a:spLocks noGrp="1"/>
          </p:cNvSpPr>
          <p:nvPr>
            <p:ph type="subTitle" idx="1"/>
          </p:nvPr>
        </p:nvSpPr>
        <p:spPr>
          <a:xfrm>
            <a:off x="2427150" y="1353700"/>
            <a:ext cx="4290000" cy="333600"/>
          </a:xfrm>
          <a:prstGeom prst="rect">
            <a:avLst/>
          </a:prstGeom>
          <a:solidFill>
            <a:schemeClr val="dk2"/>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r" rtl="0">
              <a:lnSpc>
                <a:spcPct val="100000"/>
              </a:lnSpc>
              <a:spcBef>
                <a:spcPts val="0"/>
              </a:spcBef>
              <a:spcAft>
                <a:spcPts val="0"/>
              </a:spcAft>
              <a:buClr>
                <a:srgbClr val="434343"/>
              </a:buClr>
              <a:buSzPts val="2800"/>
              <a:buNone/>
              <a:defRPr sz="2800">
                <a:solidFill>
                  <a:srgbClr val="434343"/>
                </a:solidFill>
              </a:defRPr>
            </a:lvl2pPr>
            <a:lvl3pPr lvl="2" algn="r" rtl="0">
              <a:lnSpc>
                <a:spcPct val="100000"/>
              </a:lnSpc>
              <a:spcBef>
                <a:spcPts val="0"/>
              </a:spcBef>
              <a:spcAft>
                <a:spcPts val="0"/>
              </a:spcAft>
              <a:buClr>
                <a:srgbClr val="434343"/>
              </a:buClr>
              <a:buSzPts val="2800"/>
              <a:buNone/>
              <a:defRPr sz="2800">
                <a:solidFill>
                  <a:srgbClr val="434343"/>
                </a:solidFill>
              </a:defRPr>
            </a:lvl3pPr>
            <a:lvl4pPr lvl="3" algn="r" rtl="0">
              <a:lnSpc>
                <a:spcPct val="100000"/>
              </a:lnSpc>
              <a:spcBef>
                <a:spcPts val="0"/>
              </a:spcBef>
              <a:spcAft>
                <a:spcPts val="0"/>
              </a:spcAft>
              <a:buClr>
                <a:srgbClr val="434343"/>
              </a:buClr>
              <a:buSzPts val="2800"/>
              <a:buNone/>
              <a:defRPr sz="2800">
                <a:solidFill>
                  <a:srgbClr val="434343"/>
                </a:solidFill>
              </a:defRPr>
            </a:lvl4pPr>
            <a:lvl5pPr lvl="4" algn="r" rtl="0">
              <a:lnSpc>
                <a:spcPct val="100000"/>
              </a:lnSpc>
              <a:spcBef>
                <a:spcPts val="0"/>
              </a:spcBef>
              <a:spcAft>
                <a:spcPts val="0"/>
              </a:spcAft>
              <a:buClr>
                <a:srgbClr val="434343"/>
              </a:buClr>
              <a:buSzPts val="2800"/>
              <a:buNone/>
              <a:defRPr sz="2800">
                <a:solidFill>
                  <a:srgbClr val="434343"/>
                </a:solidFill>
              </a:defRPr>
            </a:lvl5pPr>
            <a:lvl6pPr lvl="5" algn="r" rtl="0">
              <a:lnSpc>
                <a:spcPct val="100000"/>
              </a:lnSpc>
              <a:spcBef>
                <a:spcPts val="0"/>
              </a:spcBef>
              <a:spcAft>
                <a:spcPts val="0"/>
              </a:spcAft>
              <a:buClr>
                <a:srgbClr val="434343"/>
              </a:buClr>
              <a:buSzPts val="2800"/>
              <a:buNone/>
              <a:defRPr sz="2800">
                <a:solidFill>
                  <a:srgbClr val="434343"/>
                </a:solidFill>
              </a:defRPr>
            </a:lvl6pPr>
            <a:lvl7pPr lvl="6" algn="r" rtl="0">
              <a:lnSpc>
                <a:spcPct val="100000"/>
              </a:lnSpc>
              <a:spcBef>
                <a:spcPts val="0"/>
              </a:spcBef>
              <a:spcAft>
                <a:spcPts val="0"/>
              </a:spcAft>
              <a:buClr>
                <a:srgbClr val="434343"/>
              </a:buClr>
              <a:buSzPts val="2800"/>
              <a:buNone/>
              <a:defRPr sz="2800">
                <a:solidFill>
                  <a:srgbClr val="434343"/>
                </a:solidFill>
              </a:defRPr>
            </a:lvl7pPr>
            <a:lvl8pPr lvl="7" algn="r" rtl="0">
              <a:lnSpc>
                <a:spcPct val="100000"/>
              </a:lnSpc>
              <a:spcBef>
                <a:spcPts val="0"/>
              </a:spcBef>
              <a:spcAft>
                <a:spcPts val="0"/>
              </a:spcAft>
              <a:buClr>
                <a:srgbClr val="434343"/>
              </a:buClr>
              <a:buSzPts val="2800"/>
              <a:buNone/>
              <a:defRPr sz="2800">
                <a:solidFill>
                  <a:srgbClr val="434343"/>
                </a:solidFill>
              </a:defRPr>
            </a:lvl8pPr>
            <a:lvl9pPr lvl="8" algn="r" rtl="0">
              <a:lnSpc>
                <a:spcPct val="100000"/>
              </a:lnSpc>
              <a:spcBef>
                <a:spcPts val="0"/>
              </a:spcBef>
              <a:spcAft>
                <a:spcPts val="0"/>
              </a:spcAft>
              <a:buClr>
                <a:srgbClr val="434343"/>
              </a:buClr>
              <a:buSzPts val="2800"/>
              <a:buNone/>
              <a:defRPr sz="2800">
                <a:solidFill>
                  <a:srgbClr val="434343"/>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p:nvPr/>
        </p:nvSpPr>
        <p:spPr>
          <a:xfrm>
            <a:off x="8001050" y="125"/>
            <a:ext cx="1144500" cy="5143500"/>
          </a:xfrm>
          <a:prstGeom prst="rect">
            <a:avLst/>
          </a:prstGeom>
          <a:solidFill>
            <a:srgbClr val="79B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3"/>
          <p:cNvGrpSpPr/>
          <p:nvPr/>
        </p:nvGrpSpPr>
        <p:grpSpPr>
          <a:xfrm>
            <a:off x="5445048" y="-3265123"/>
            <a:ext cx="2556000" cy="9143947"/>
            <a:chOff x="4911648" y="-3265123"/>
            <a:chExt cx="2556000" cy="9143947"/>
          </a:xfrm>
        </p:grpSpPr>
        <p:sp>
          <p:nvSpPr>
            <p:cNvPr id="19" name="Google Shape;19;p3"/>
            <p:cNvSpPr/>
            <p:nvPr/>
          </p:nvSpPr>
          <p:spPr>
            <a:xfrm rot="5400000">
              <a:off x="1620498" y="31673"/>
              <a:ext cx="9138300" cy="2556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3"/>
            <p:cNvGrpSpPr/>
            <p:nvPr/>
          </p:nvGrpSpPr>
          <p:grpSpPr>
            <a:xfrm rot="5400000">
              <a:off x="1605722" y="183620"/>
              <a:ext cx="9141812" cy="2244325"/>
              <a:chOff x="-5650" y="2891338"/>
              <a:chExt cx="9147300" cy="2132375"/>
            </a:xfrm>
          </p:grpSpPr>
          <p:cxnSp>
            <p:nvCxnSpPr>
              <p:cNvPr id="21" name="Google Shape;21;p3"/>
              <p:cNvCxnSpPr/>
              <p:nvPr/>
            </p:nvCxnSpPr>
            <p:spPr>
              <a:xfrm>
                <a:off x="-5650" y="2891338"/>
                <a:ext cx="9147300" cy="0"/>
              </a:xfrm>
              <a:prstGeom prst="straightConnector1">
                <a:avLst/>
              </a:prstGeom>
              <a:noFill/>
              <a:ln w="9525" cap="flat" cmpd="sng">
                <a:solidFill>
                  <a:schemeClr val="accent2"/>
                </a:solidFill>
                <a:prstDash val="solid"/>
                <a:round/>
                <a:headEnd type="none" w="med" len="med"/>
                <a:tailEnd type="none" w="med" len="med"/>
              </a:ln>
            </p:spPr>
          </p:cxnSp>
          <p:cxnSp>
            <p:nvCxnSpPr>
              <p:cNvPr id="22" name="Google Shape;22;p3"/>
              <p:cNvCxnSpPr/>
              <p:nvPr/>
            </p:nvCxnSpPr>
            <p:spPr>
              <a:xfrm>
                <a:off x="-5650" y="3043650"/>
                <a:ext cx="9147300" cy="0"/>
              </a:xfrm>
              <a:prstGeom prst="straightConnector1">
                <a:avLst/>
              </a:prstGeom>
              <a:noFill/>
              <a:ln w="9525" cap="flat" cmpd="sng">
                <a:solidFill>
                  <a:schemeClr val="accent2"/>
                </a:solidFill>
                <a:prstDash val="solid"/>
                <a:round/>
                <a:headEnd type="none" w="med" len="med"/>
                <a:tailEnd type="none" w="med" len="med"/>
              </a:ln>
            </p:spPr>
          </p:cxnSp>
          <p:cxnSp>
            <p:nvCxnSpPr>
              <p:cNvPr id="23" name="Google Shape;23;p3"/>
              <p:cNvCxnSpPr/>
              <p:nvPr/>
            </p:nvCxnSpPr>
            <p:spPr>
              <a:xfrm>
                <a:off x="-5650" y="3195963"/>
                <a:ext cx="9147300" cy="0"/>
              </a:xfrm>
              <a:prstGeom prst="straightConnector1">
                <a:avLst/>
              </a:prstGeom>
              <a:noFill/>
              <a:ln w="9525" cap="flat" cmpd="sng">
                <a:solidFill>
                  <a:schemeClr val="accent2"/>
                </a:solidFill>
                <a:prstDash val="solid"/>
                <a:round/>
                <a:headEnd type="none" w="med" len="med"/>
                <a:tailEnd type="none" w="med" len="med"/>
              </a:ln>
            </p:spPr>
          </p:cxnSp>
          <p:cxnSp>
            <p:nvCxnSpPr>
              <p:cNvPr id="24" name="Google Shape;24;p3"/>
              <p:cNvCxnSpPr/>
              <p:nvPr/>
            </p:nvCxnSpPr>
            <p:spPr>
              <a:xfrm>
                <a:off x="-5650" y="3348275"/>
                <a:ext cx="9147300" cy="0"/>
              </a:xfrm>
              <a:prstGeom prst="straightConnector1">
                <a:avLst/>
              </a:prstGeom>
              <a:noFill/>
              <a:ln w="9525" cap="flat" cmpd="sng">
                <a:solidFill>
                  <a:schemeClr val="accent2"/>
                </a:solidFill>
                <a:prstDash val="solid"/>
                <a:round/>
                <a:headEnd type="none" w="med" len="med"/>
                <a:tailEnd type="none" w="med" len="med"/>
              </a:ln>
            </p:spPr>
          </p:cxnSp>
          <p:cxnSp>
            <p:nvCxnSpPr>
              <p:cNvPr id="25" name="Google Shape;25;p3"/>
              <p:cNvCxnSpPr/>
              <p:nvPr/>
            </p:nvCxnSpPr>
            <p:spPr>
              <a:xfrm>
                <a:off x="-5650" y="3500588"/>
                <a:ext cx="9147300" cy="0"/>
              </a:xfrm>
              <a:prstGeom prst="straightConnector1">
                <a:avLst/>
              </a:prstGeom>
              <a:noFill/>
              <a:ln w="9525" cap="flat" cmpd="sng">
                <a:solidFill>
                  <a:schemeClr val="accent2"/>
                </a:solidFill>
                <a:prstDash val="solid"/>
                <a:round/>
                <a:headEnd type="none" w="med" len="med"/>
                <a:tailEnd type="none" w="med" len="med"/>
              </a:ln>
            </p:spPr>
          </p:cxnSp>
          <p:cxnSp>
            <p:nvCxnSpPr>
              <p:cNvPr id="26" name="Google Shape;26;p3"/>
              <p:cNvCxnSpPr/>
              <p:nvPr/>
            </p:nvCxnSpPr>
            <p:spPr>
              <a:xfrm>
                <a:off x="-5650" y="3652900"/>
                <a:ext cx="9147300" cy="0"/>
              </a:xfrm>
              <a:prstGeom prst="straightConnector1">
                <a:avLst/>
              </a:prstGeom>
              <a:noFill/>
              <a:ln w="9525" cap="flat" cmpd="sng">
                <a:solidFill>
                  <a:schemeClr val="accent2"/>
                </a:solidFill>
                <a:prstDash val="solid"/>
                <a:round/>
                <a:headEnd type="none" w="med" len="med"/>
                <a:tailEnd type="none" w="med" len="med"/>
              </a:ln>
            </p:spPr>
          </p:cxnSp>
          <p:cxnSp>
            <p:nvCxnSpPr>
              <p:cNvPr id="27" name="Google Shape;27;p3"/>
              <p:cNvCxnSpPr/>
              <p:nvPr/>
            </p:nvCxnSpPr>
            <p:spPr>
              <a:xfrm>
                <a:off x="-5650" y="3805213"/>
                <a:ext cx="9147300" cy="0"/>
              </a:xfrm>
              <a:prstGeom prst="straightConnector1">
                <a:avLst/>
              </a:prstGeom>
              <a:noFill/>
              <a:ln w="9525" cap="flat" cmpd="sng">
                <a:solidFill>
                  <a:schemeClr val="accent2"/>
                </a:solidFill>
                <a:prstDash val="solid"/>
                <a:round/>
                <a:headEnd type="none" w="med" len="med"/>
                <a:tailEnd type="none" w="med" len="med"/>
              </a:ln>
            </p:spPr>
          </p:cxnSp>
          <p:cxnSp>
            <p:nvCxnSpPr>
              <p:cNvPr id="28" name="Google Shape;28;p3"/>
              <p:cNvCxnSpPr/>
              <p:nvPr/>
            </p:nvCxnSpPr>
            <p:spPr>
              <a:xfrm>
                <a:off x="-5650" y="3957525"/>
                <a:ext cx="9147300" cy="0"/>
              </a:xfrm>
              <a:prstGeom prst="straightConnector1">
                <a:avLst/>
              </a:prstGeom>
              <a:noFill/>
              <a:ln w="9525" cap="flat" cmpd="sng">
                <a:solidFill>
                  <a:schemeClr val="accent2"/>
                </a:solidFill>
                <a:prstDash val="solid"/>
                <a:round/>
                <a:headEnd type="none" w="med" len="med"/>
                <a:tailEnd type="none" w="med" len="med"/>
              </a:ln>
            </p:spPr>
          </p:cxnSp>
          <p:cxnSp>
            <p:nvCxnSpPr>
              <p:cNvPr id="29" name="Google Shape;29;p3"/>
              <p:cNvCxnSpPr/>
              <p:nvPr/>
            </p:nvCxnSpPr>
            <p:spPr>
              <a:xfrm>
                <a:off x="-5650" y="4109838"/>
                <a:ext cx="9147300" cy="0"/>
              </a:xfrm>
              <a:prstGeom prst="straightConnector1">
                <a:avLst/>
              </a:prstGeom>
              <a:noFill/>
              <a:ln w="9525" cap="flat" cmpd="sng">
                <a:solidFill>
                  <a:schemeClr val="accent2"/>
                </a:solidFill>
                <a:prstDash val="solid"/>
                <a:round/>
                <a:headEnd type="none" w="med" len="med"/>
                <a:tailEnd type="none" w="med" len="med"/>
              </a:ln>
            </p:spPr>
          </p:cxnSp>
          <p:cxnSp>
            <p:nvCxnSpPr>
              <p:cNvPr id="30" name="Google Shape;30;p3"/>
              <p:cNvCxnSpPr/>
              <p:nvPr/>
            </p:nvCxnSpPr>
            <p:spPr>
              <a:xfrm>
                <a:off x="-5650" y="4262150"/>
                <a:ext cx="9147300" cy="0"/>
              </a:xfrm>
              <a:prstGeom prst="straightConnector1">
                <a:avLst/>
              </a:prstGeom>
              <a:noFill/>
              <a:ln w="9525" cap="flat" cmpd="sng">
                <a:solidFill>
                  <a:schemeClr val="accent2"/>
                </a:solidFill>
                <a:prstDash val="solid"/>
                <a:round/>
                <a:headEnd type="none" w="med" len="med"/>
                <a:tailEnd type="none" w="med" len="med"/>
              </a:ln>
            </p:spPr>
          </p:cxnSp>
          <p:cxnSp>
            <p:nvCxnSpPr>
              <p:cNvPr id="31" name="Google Shape;31;p3"/>
              <p:cNvCxnSpPr/>
              <p:nvPr/>
            </p:nvCxnSpPr>
            <p:spPr>
              <a:xfrm>
                <a:off x="-5650" y="4414463"/>
                <a:ext cx="9147300" cy="0"/>
              </a:xfrm>
              <a:prstGeom prst="straightConnector1">
                <a:avLst/>
              </a:prstGeom>
              <a:noFill/>
              <a:ln w="9525" cap="flat" cmpd="sng">
                <a:solidFill>
                  <a:schemeClr val="accent2"/>
                </a:solidFill>
                <a:prstDash val="solid"/>
                <a:round/>
                <a:headEnd type="none" w="med" len="med"/>
                <a:tailEnd type="none" w="med" len="med"/>
              </a:ln>
            </p:spPr>
          </p:cxnSp>
          <p:cxnSp>
            <p:nvCxnSpPr>
              <p:cNvPr id="32" name="Google Shape;32;p3"/>
              <p:cNvCxnSpPr/>
              <p:nvPr/>
            </p:nvCxnSpPr>
            <p:spPr>
              <a:xfrm>
                <a:off x="-5650" y="4566775"/>
                <a:ext cx="9147300" cy="0"/>
              </a:xfrm>
              <a:prstGeom prst="straightConnector1">
                <a:avLst/>
              </a:prstGeom>
              <a:noFill/>
              <a:ln w="9525" cap="flat" cmpd="sng">
                <a:solidFill>
                  <a:schemeClr val="accent2"/>
                </a:solidFill>
                <a:prstDash val="solid"/>
                <a:round/>
                <a:headEnd type="none" w="med" len="med"/>
                <a:tailEnd type="none" w="med" len="med"/>
              </a:ln>
            </p:spPr>
          </p:cxnSp>
          <p:cxnSp>
            <p:nvCxnSpPr>
              <p:cNvPr id="33" name="Google Shape;33;p3"/>
              <p:cNvCxnSpPr/>
              <p:nvPr/>
            </p:nvCxnSpPr>
            <p:spPr>
              <a:xfrm>
                <a:off x="-5650" y="4719088"/>
                <a:ext cx="9147300" cy="0"/>
              </a:xfrm>
              <a:prstGeom prst="straightConnector1">
                <a:avLst/>
              </a:prstGeom>
              <a:noFill/>
              <a:ln w="9525" cap="flat" cmpd="sng">
                <a:solidFill>
                  <a:schemeClr val="accent2"/>
                </a:solidFill>
                <a:prstDash val="solid"/>
                <a:round/>
                <a:headEnd type="none" w="med" len="med"/>
                <a:tailEnd type="none" w="med" len="med"/>
              </a:ln>
            </p:spPr>
          </p:cxnSp>
          <p:cxnSp>
            <p:nvCxnSpPr>
              <p:cNvPr id="34" name="Google Shape;34;p3"/>
              <p:cNvCxnSpPr/>
              <p:nvPr/>
            </p:nvCxnSpPr>
            <p:spPr>
              <a:xfrm>
                <a:off x="-5650" y="4871400"/>
                <a:ext cx="9147300" cy="0"/>
              </a:xfrm>
              <a:prstGeom prst="straightConnector1">
                <a:avLst/>
              </a:prstGeom>
              <a:noFill/>
              <a:ln w="9525" cap="flat" cmpd="sng">
                <a:solidFill>
                  <a:schemeClr val="accent2"/>
                </a:solidFill>
                <a:prstDash val="solid"/>
                <a:round/>
                <a:headEnd type="none" w="med" len="med"/>
                <a:tailEnd type="none" w="med" len="med"/>
              </a:ln>
            </p:spPr>
          </p:cxnSp>
          <p:cxnSp>
            <p:nvCxnSpPr>
              <p:cNvPr id="35" name="Google Shape;35;p3"/>
              <p:cNvCxnSpPr/>
              <p:nvPr/>
            </p:nvCxnSpPr>
            <p:spPr>
              <a:xfrm>
                <a:off x="-5650" y="5023713"/>
                <a:ext cx="9147300" cy="0"/>
              </a:xfrm>
              <a:prstGeom prst="straightConnector1">
                <a:avLst/>
              </a:prstGeom>
              <a:noFill/>
              <a:ln w="9525" cap="flat" cmpd="sng">
                <a:solidFill>
                  <a:schemeClr val="accent2"/>
                </a:solidFill>
                <a:prstDash val="solid"/>
                <a:round/>
                <a:headEnd type="none" w="med" len="med"/>
                <a:tailEnd type="none" w="med" len="med"/>
              </a:ln>
            </p:spPr>
          </p:cxnSp>
        </p:grpSp>
        <p:grpSp>
          <p:nvGrpSpPr>
            <p:cNvPr id="36" name="Google Shape;36;p3"/>
            <p:cNvGrpSpPr/>
            <p:nvPr/>
          </p:nvGrpSpPr>
          <p:grpSpPr>
            <a:xfrm rot="5400000">
              <a:off x="1722119" y="40222"/>
              <a:ext cx="8951826" cy="2539118"/>
              <a:chOff x="151400" y="2676900"/>
              <a:chExt cx="8957200" cy="2466600"/>
            </a:xfrm>
          </p:grpSpPr>
          <p:cxnSp>
            <p:nvCxnSpPr>
              <p:cNvPr id="37" name="Google Shape;37;p3"/>
              <p:cNvCxnSpPr/>
              <p:nvPr/>
            </p:nvCxnSpPr>
            <p:spPr>
              <a:xfrm rot="10800000">
                <a:off x="151400"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38" name="Google Shape;38;p3"/>
              <p:cNvCxnSpPr/>
              <p:nvPr/>
            </p:nvCxnSpPr>
            <p:spPr>
              <a:xfrm rot="10800000">
                <a:off x="293578"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39" name="Google Shape;39;p3"/>
              <p:cNvCxnSpPr/>
              <p:nvPr/>
            </p:nvCxnSpPr>
            <p:spPr>
              <a:xfrm rot="10800000">
                <a:off x="435756"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40" name="Google Shape;40;p3"/>
              <p:cNvCxnSpPr/>
              <p:nvPr/>
            </p:nvCxnSpPr>
            <p:spPr>
              <a:xfrm rot="10800000">
                <a:off x="577933"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41" name="Google Shape;41;p3"/>
              <p:cNvCxnSpPr/>
              <p:nvPr/>
            </p:nvCxnSpPr>
            <p:spPr>
              <a:xfrm rot="10800000">
                <a:off x="720111"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42" name="Google Shape;42;p3"/>
              <p:cNvCxnSpPr/>
              <p:nvPr/>
            </p:nvCxnSpPr>
            <p:spPr>
              <a:xfrm rot="10800000">
                <a:off x="862289"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43" name="Google Shape;43;p3"/>
              <p:cNvCxnSpPr/>
              <p:nvPr/>
            </p:nvCxnSpPr>
            <p:spPr>
              <a:xfrm rot="10800000">
                <a:off x="1004467"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44" name="Google Shape;44;p3"/>
              <p:cNvCxnSpPr/>
              <p:nvPr/>
            </p:nvCxnSpPr>
            <p:spPr>
              <a:xfrm rot="10800000">
                <a:off x="1146644"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45" name="Google Shape;45;p3"/>
              <p:cNvCxnSpPr/>
              <p:nvPr/>
            </p:nvCxnSpPr>
            <p:spPr>
              <a:xfrm rot="10800000">
                <a:off x="1288822"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46" name="Google Shape;46;p3"/>
              <p:cNvCxnSpPr/>
              <p:nvPr/>
            </p:nvCxnSpPr>
            <p:spPr>
              <a:xfrm rot="10800000">
                <a:off x="1431000"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47" name="Google Shape;47;p3"/>
              <p:cNvCxnSpPr/>
              <p:nvPr/>
            </p:nvCxnSpPr>
            <p:spPr>
              <a:xfrm rot="10800000">
                <a:off x="1573178"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48" name="Google Shape;48;p3"/>
              <p:cNvCxnSpPr/>
              <p:nvPr/>
            </p:nvCxnSpPr>
            <p:spPr>
              <a:xfrm rot="10800000">
                <a:off x="1715356"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49" name="Google Shape;49;p3"/>
              <p:cNvCxnSpPr/>
              <p:nvPr/>
            </p:nvCxnSpPr>
            <p:spPr>
              <a:xfrm rot="10800000">
                <a:off x="1857533"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50" name="Google Shape;50;p3"/>
              <p:cNvCxnSpPr/>
              <p:nvPr/>
            </p:nvCxnSpPr>
            <p:spPr>
              <a:xfrm rot="10800000">
                <a:off x="1999711"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51" name="Google Shape;51;p3"/>
              <p:cNvCxnSpPr/>
              <p:nvPr/>
            </p:nvCxnSpPr>
            <p:spPr>
              <a:xfrm rot="10800000">
                <a:off x="2141889"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52" name="Google Shape;52;p3"/>
              <p:cNvCxnSpPr/>
              <p:nvPr/>
            </p:nvCxnSpPr>
            <p:spPr>
              <a:xfrm rot="10800000">
                <a:off x="2284067"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53" name="Google Shape;53;p3"/>
              <p:cNvCxnSpPr/>
              <p:nvPr/>
            </p:nvCxnSpPr>
            <p:spPr>
              <a:xfrm rot="10800000">
                <a:off x="2426244"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54" name="Google Shape;54;p3"/>
              <p:cNvCxnSpPr/>
              <p:nvPr/>
            </p:nvCxnSpPr>
            <p:spPr>
              <a:xfrm rot="10800000">
                <a:off x="2568422"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55" name="Google Shape;55;p3"/>
              <p:cNvCxnSpPr/>
              <p:nvPr/>
            </p:nvCxnSpPr>
            <p:spPr>
              <a:xfrm rot="10800000">
                <a:off x="2710600"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56" name="Google Shape;56;p3"/>
              <p:cNvCxnSpPr/>
              <p:nvPr/>
            </p:nvCxnSpPr>
            <p:spPr>
              <a:xfrm rot="10800000">
                <a:off x="2852778"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57" name="Google Shape;57;p3"/>
              <p:cNvCxnSpPr/>
              <p:nvPr/>
            </p:nvCxnSpPr>
            <p:spPr>
              <a:xfrm rot="10800000">
                <a:off x="2994956"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58" name="Google Shape;58;p3"/>
              <p:cNvCxnSpPr/>
              <p:nvPr/>
            </p:nvCxnSpPr>
            <p:spPr>
              <a:xfrm rot="10800000">
                <a:off x="3137133"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59" name="Google Shape;59;p3"/>
              <p:cNvCxnSpPr/>
              <p:nvPr/>
            </p:nvCxnSpPr>
            <p:spPr>
              <a:xfrm rot="10800000">
                <a:off x="3279311"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60" name="Google Shape;60;p3"/>
              <p:cNvCxnSpPr/>
              <p:nvPr/>
            </p:nvCxnSpPr>
            <p:spPr>
              <a:xfrm rot="10800000">
                <a:off x="3421489"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61" name="Google Shape;61;p3"/>
              <p:cNvCxnSpPr/>
              <p:nvPr/>
            </p:nvCxnSpPr>
            <p:spPr>
              <a:xfrm rot="10800000">
                <a:off x="3563667"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62" name="Google Shape;62;p3"/>
              <p:cNvCxnSpPr/>
              <p:nvPr/>
            </p:nvCxnSpPr>
            <p:spPr>
              <a:xfrm rot="10800000">
                <a:off x="3705844"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63" name="Google Shape;63;p3"/>
              <p:cNvCxnSpPr/>
              <p:nvPr/>
            </p:nvCxnSpPr>
            <p:spPr>
              <a:xfrm rot="10800000">
                <a:off x="3848022"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64" name="Google Shape;64;p3"/>
              <p:cNvCxnSpPr/>
              <p:nvPr/>
            </p:nvCxnSpPr>
            <p:spPr>
              <a:xfrm rot="10800000">
                <a:off x="3990200"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65" name="Google Shape;65;p3"/>
              <p:cNvCxnSpPr/>
              <p:nvPr/>
            </p:nvCxnSpPr>
            <p:spPr>
              <a:xfrm rot="10800000">
                <a:off x="4132378"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66" name="Google Shape;66;p3"/>
              <p:cNvCxnSpPr/>
              <p:nvPr/>
            </p:nvCxnSpPr>
            <p:spPr>
              <a:xfrm rot="10800000">
                <a:off x="4274556"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67" name="Google Shape;67;p3"/>
              <p:cNvCxnSpPr/>
              <p:nvPr/>
            </p:nvCxnSpPr>
            <p:spPr>
              <a:xfrm rot="10800000">
                <a:off x="4416733"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68" name="Google Shape;68;p3"/>
              <p:cNvCxnSpPr/>
              <p:nvPr/>
            </p:nvCxnSpPr>
            <p:spPr>
              <a:xfrm rot="10800000">
                <a:off x="4558911"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69" name="Google Shape;69;p3"/>
              <p:cNvCxnSpPr/>
              <p:nvPr/>
            </p:nvCxnSpPr>
            <p:spPr>
              <a:xfrm rot="10800000">
                <a:off x="4701089"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70" name="Google Shape;70;p3"/>
              <p:cNvCxnSpPr/>
              <p:nvPr/>
            </p:nvCxnSpPr>
            <p:spPr>
              <a:xfrm rot="10800000">
                <a:off x="4843267"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71" name="Google Shape;71;p3"/>
              <p:cNvCxnSpPr/>
              <p:nvPr/>
            </p:nvCxnSpPr>
            <p:spPr>
              <a:xfrm rot="10800000">
                <a:off x="4985444"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72" name="Google Shape;72;p3"/>
              <p:cNvCxnSpPr/>
              <p:nvPr/>
            </p:nvCxnSpPr>
            <p:spPr>
              <a:xfrm rot="10800000">
                <a:off x="5127622"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73" name="Google Shape;73;p3"/>
              <p:cNvCxnSpPr/>
              <p:nvPr/>
            </p:nvCxnSpPr>
            <p:spPr>
              <a:xfrm rot="10800000">
                <a:off x="5269800"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74" name="Google Shape;74;p3"/>
              <p:cNvCxnSpPr/>
              <p:nvPr/>
            </p:nvCxnSpPr>
            <p:spPr>
              <a:xfrm rot="10800000">
                <a:off x="5411978"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75" name="Google Shape;75;p3"/>
              <p:cNvCxnSpPr/>
              <p:nvPr/>
            </p:nvCxnSpPr>
            <p:spPr>
              <a:xfrm rot="10800000">
                <a:off x="5554156"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76" name="Google Shape;76;p3"/>
              <p:cNvCxnSpPr/>
              <p:nvPr/>
            </p:nvCxnSpPr>
            <p:spPr>
              <a:xfrm rot="10800000">
                <a:off x="5696333"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77" name="Google Shape;77;p3"/>
              <p:cNvCxnSpPr/>
              <p:nvPr/>
            </p:nvCxnSpPr>
            <p:spPr>
              <a:xfrm rot="10800000">
                <a:off x="5838511"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78" name="Google Shape;78;p3"/>
              <p:cNvCxnSpPr/>
              <p:nvPr/>
            </p:nvCxnSpPr>
            <p:spPr>
              <a:xfrm rot="10800000">
                <a:off x="5980689"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79" name="Google Shape;79;p3"/>
              <p:cNvCxnSpPr/>
              <p:nvPr/>
            </p:nvCxnSpPr>
            <p:spPr>
              <a:xfrm rot="10800000">
                <a:off x="6122867"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80" name="Google Shape;80;p3"/>
              <p:cNvCxnSpPr/>
              <p:nvPr/>
            </p:nvCxnSpPr>
            <p:spPr>
              <a:xfrm rot="10800000">
                <a:off x="6265044"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81" name="Google Shape;81;p3"/>
              <p:cNvCxnSpPr/>
              <p:nvPr/>
            </p:nvCxnSpPr>
            <p:spPr>
              <a:xfrm rot="10800000">
                <a:off x="6407222"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82" name="Google Shape;82;p3"/>
              <p:cNvCxnSpPr/>
              <p:nvPr/>
            </p:nvCxnSpPr>
            <p:spPr>
              <a:xfrm rot="10800000">
                <a:off x="6549400"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83" name="Google Shape;83;p3"/>
              <p:cNvCxnSpPr/>
              <p:nvPr/>
            </p:nvCxnSpPr>
            <p:spPr>
              <a:xfrm rot="10800000">
                <a:off x="6691578"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84" name="Google Shape;84;p3"/>
              <p:cNvCxnSpPr/>
              <p:nvPr/>
            </p:nvCxnSpPr>
            <p:spPr>
              <a:xfrm rot="10800000">
                <a:off x="6833756"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85" name="Google Shape;85;p3"/>
              <p:cNvCxnSpPr/>
              <p:nvPr/>
            </p:nvCxnSpPr>
            <p:spPr>
              <a:xfrm rot="10800000">
                <a:off x="6975933"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86" name="Google Shape;86;p3"/>
              <p:cNvCxnSpPr/>
              <p:nvPr/>
            </p:nvCxnSpPr>
            <p:spPr>
              <a:xfrm rot="10800000">
                <a:off x="7118111"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87" name="Google Shape;87;p3"/>
              <p:cNvCxnSpPr/>
              <p:nvPr/>
            </p:nvCxnSpPr>
            <p:spPr>
              <a:xfrm rot="10800000">
                <a:off x="7260289"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88" name="Google Shape;88;p3"/>
              <p:cNvCxnSpPr/>
              <p:nvPr/>
            </p:nvCxnSpPr>
            <p:spPr>
              <a:xfrm rot="10800000">
                <a:off x="7402467"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89" name="Google Shape;89;p3"/>
              <p:cNvCxnSpPr/>
              <p:nvPr/>
            </p:nvCxnSpPr>
            <p:spPr>
              <a:xfrm rot="10800000">
                <a:off x="7544644"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90" name="Google Shape;90;p3"/>
              <p:cNvCxnSpPr/>
              <p:nvPr/>
            </p:nvCxnSpPr>
            <p:spPr>
              <a:xfrm rot="10800000">
                <a:off x="7686822"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91" name="Google Shape;91;p3"/>
              <p:cNvCxnSpPr/>
              <p:nvPr/>
            </p:nvCxnSpPr>
            <p:spPr>
              <a:xfrm rot="10800000">
                <a:off x="7829000"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92" name="Google Shape;92;p3"/>
              <p:cNvCxnSpPr/>
              <p:nvPr/>
            </p:nvCxnSpPr>
            <p:spPr>
              <a:xfrm rot="10800000">
                <a:off x="7971178"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93" name="Google Shape;93;p3"/>
              <p:cNvCxnSpPr/>
              <p:nvPr/>
            </p:nvCxnSpPr>
            <p:spPr>
              <a:xfrm rot="10800000">
                <a:off x="8113356"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94" name="Google Shape;94;p3"/>
              <p:cNvCxnSpPr/>
              <p:nvPr/>
            </p:nvCxnSpPr>
            <p:spPr>
              <a:xfrm rot="10800000">
                <a:off x="8255533"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95" name="Google Shape;95;p3"/>
              <p:cNvCxnSpPr/>
              <p:nvPr/>
            </p:nvCxnSpPr>
            <p:spPr>
              <a:xfrm rot="10800000">
                <a:off x="8397711"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96" name="Google Shape;96;p3"/>
              <p:cNvCxnSpPr/>
              <p:nvPr/>
            </p:nvCxnSpPr>
            <p:spPr>
              <a:xfrm rot="10800000">
                <a:off x="8539889"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97" name="Google Shape;97;p3"/>
              <p:cNvCxnSpPr/>
              <p:nvPr/>
            </p:nvCxnSpPr>
            <p:spPr>
              <a:xfrm rot="10800000">
                <a:off x="8682067"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98" name="Google Shape;98;p3"/>
              <p:cNvCxnSpPr/>
              <p:nvPr/>
            </p:nvCxnSpPr>
            <p:spPr>
              <a:xfrm rot="10800000">
                <a:off x="8824244"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99" name="Google Shape;99;p3"/>
              <p:cNvCxnSpPr/>
              <p:nvPr/>
            </p:nvCxnSpPr>
            <p:spPr>
              <a:xfrm rot="10800000">
                <a:off x="8966422"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00" name="Google Shape;100;p3"/>
              <p:cNvCxnSpPr/>
              <p:nvPr/>
            </p:nvCxnSpPr>
            <p:spPr>
              <a:xfrm rot="10800000">
                <a:off x="9108600" y="2676900"/>
                <a:ext cx="0" cy="2466600"/>
              </a:xfrm>
              <a:prstGeom prst="straightConnector1">
                <a:avLst/>
              </a:prstGeom>
              <a:noFill/>
              <a:ln w="9525" cap="flat" cmpd="sng">
                <a:solidFill>
                  <a:schemeClr val="accent2"/>
                </a:solidFill>
                <a:prstDash val="solid"/>
                <a:round/>
                <a:headEnd type="none" w="med" len="med"/>
                <a:tailEnd type="none" w="med" len="med"/>
              </a:ln>
            </p:spPr>
          </p:cxnSp>
        </p:grpSp>
      </p:grpSp>
      <p:sp>
        <p:nvSpPr>
          <p:cNvPr id="101" name="Google Shape;101;p3"/>
          <p:cNvSpPr/>
          <p:nvPr/>
        </p:nvSpPr>
        <p:spPr>
          <a:xfrm>
            <a:off x="5647200" y="207800"/>
            <a:ext cx="2163300" cy="2198100"/>
          </a:xfrm>
          <a:prstGeom prst="roundRect">
            <a:avLst>
              <a:gd name="adj" fmla="val 8872"/>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6084419" y="556250"/>
            <a:ext cx="1289100" cy="1501200"/>
          </a:xfrm>
          <a:prstGeom prst="octagon">
            <a:avLst>
              <a:gd name="adj" fmla="val 29289"/>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1031773" y="4224384"/>
            <a:ext cx="1744995" cy="919236"/>
          </a:xfrm>
          <a:custGeom>
            <a:avLst/>
            <a:gdLst/>
            <a:ahLst/>
            <a:cxnLst/>
            <a:rect l="l" t="t" r="r" b="b"/>
            <a:pathLst>
              <a:path w="50664" h="26689" extrusionOk="0">
                <a:moveTo>
                  <a:pt x="19217" y="1"/>
                </a:moveTo>
                <a:cubicBezTo>
                  <a:pt x="17798" y="1"/>
                  <a:pt x="16649" y="1132"/>
                  <a:pt x="16649" y="2551"/>
                </a:cubicBezTo>
                <a:cubicBezTo>
                  <a:pt x="16649" y="2874"/>
                  <a:pt x="16703" y="3162"/>
                  <a:pt x="16810" y="3431"/>
                </a:cubicBezTo>
                <a:lnTo>
                  <a:pt x="13739" y="3431"/>
                </a:lnTo>
                <a:cubicBezTo>
                  <a:pt x="11656" y="3431"/>
                  <a:pt x="9950" y="5047"/>
                  <a:pt x="9824" y="7113"/>
                </a:cubicBezTo>
                <a:cubicBezTo>
                  <a:pt x="8441" y="7795"/>
                  <a:pt x="7472" y="9196"/>
                  <a:pt x="7472" y="10866"/>
                </a:cubicBezTo>
                <a:lnTo>
                  <a:pt x="7472" y="11046"/>
                </a:lnTo>
                <a:lnTo>
                  <a:pt x="3538" y="11046"/>
                </a:lnTo>
                <a:cubicBezTo>
                  <a:pt x="1599" y="11046"/>
                  <a:pt x="0" y="12644"/>
                  <a:pt x="0" y="14584"/>
                </a:cubicBezTo>
                <a:cubicBezTo>
                  <a:pt x="0" y="16290"/>
                  <a:pt x="1204" y="17727"/>
                  <a:pt x="2856" y="18068"/>
                </a:cubicBezTo>
                <a:cubicBezTo>
                  <a:pt x="2784" y="18319"/>
                  <a:pt x="2730" y="18589"/>
                  <a:pt x="2730" y="18858"/>
                </a:cubicBezTo>
                <a:cubicBezTo>
                  <a:pt x="2730" y="20564"/>
                  <a:pt x="4113" y="21929"/>
                  <a:pt x="5819" y="21929"/>
                </a:cubicBezTo>
                <a:lnTo>
                  <a:pt x="10848" y="21929"/>
                </a:lnTo>
                <a:cubicBezTo>
                  <a:pt x="12554" y="21929"/>
                  <a:pt x="13919" y="20564"/>
                  <a:pt x="13919" y="18858"/>
                </a:cubicBezTo>
                <a:cubicBezTo>
                  <a:pt x="13919" y="18607"/>
                  <a:pt x="13901" y="18355"/>
                  <a:pt x="13829" y="18140"/>
                </a:cubicBezTo>
                <a:lnTo>
                  <a:pt x="16164" y="18140"/>
                </a:lnTo>
                <a:cubicBezTo>
                  <a:pt x="15841" y="18625"/>
                  <a:pt x="15661" y="19199"/>
                  <a:pt x="15661" y="19828"/>
                </a:cubicBezTo>
                <a:cubicBezTo>
                  <a:pt x="15661" y="21085"/>
                  <a:pt x="16415" y="22181"/>
                  <a:pt x="17511" y="22665"/>
                </a:cubicBezTo>
                <a:lnTo>
                  <a:pt x="17511" y="22881"/>
                </a:lnTo>
                <a:cubicBezTo>
                  <a:pt x="17511" y="24982"/>
                  <a:pt x="19217" y="26688"/>
                  <a:pt x="21318" y="26688"/>
                </a:cubicBezTo>
                <a:lnTo>
                  <a:pt x="31447" y="26688"/>
                </a:lnTo>
                <a:cubicBezTo>
                  <a:pt x="33513" y="26688"/>
                  <a:pt x="35219" y="25036"/>
                  <a:pt x="35237" y="22971"/>
                </a:cubicBezTo>
                <a:lnTo>
                  <a:pt x="37446" y="22971"/>
                </a:lnTo>
                <a:cubicBezTo>
                  <a:pt x="39170" y="22971"/>
                  <a:pt x="40571" y="21570"/>
                  <a:pt x="40571" y="19846"/>
                </a:cubicBezTo>
                <a:cubicBezTo>
                  <a:pt x="40571" y="18122"/>
                  <a:pt x="39170" y="16721"/>
                  <a:pt x="37446" y="16721"/>
                </a:cubicBezTo>
                <a:lnTo>
                  <a:pt x="30280" y="16721"/>
                </a:lnTo>
                <a:cubicBezTo>
                  <a:pt x="30388" y="16559"/>
                  <a:pt x="30513" y="16380"/>
                  <a:pt x="30603" y="16182"/>
                </a:cubicBezTo>
                <a:lnTo>
                  <a:pt x="47772" y="16182"/>
                </a:lnTo>
                <a:cubicBezTo>
                  <a:pt x="49371" y="16182"/>
                  <a:pt x="50664" y="14889"/>
                  <a:pt x="50664" y="13291"/>
                </a:cubicBezTo>
                <a:cubicBezTo>
                  <a:pt x="50664" y="11674"/>
                  <a:pt x="49389" y="10363"/>
                  <a:pt x="47790" y="10363"/>
                </a:cubicBezTo>
                <a:lnTo>
                  <a:pt x="38936" y="10363"/>
                </a:lnTo>
                <a:cubicBezTo>
                  <a:pt x="38685" y="8298"/>
                  <a:pt x="36925" y="6718"/>
                  <a:pt x="34824" y="6718"/>
                </a:cubicBezTo>
                <a:lnTo>
                  <a:pt x="28268" y="6718"/>
                </a:lnTo>
                <a:cubicBezTo>
                  <a:pt x="28179" y="6125"/>
                  <a:pt x="27927" y="5586"/>
                  <a:pt x="27622" y="5119"/>
                </a:cubicBezTo>
                <a:lnTo>
                  <a:pt x="27909" y="5119"/>
                </a:lnTo>
                <a:cubicBezTo>
                  <a:pt x="29328" y="5119"/>
                  <a:pt x="30460" y="3970"/>
                  <a:pt x="30460" y="2551"/>
                </a:cubicBezTo>
                <a:cubicBezTo>
                  <a:pt x="30460" y="1150"/>
                  <a:pt x="29328" y="1"/>
                  <a:pt x="27909" y="1"/>
                </a:cubicBezTo>
                <a:close/>
              </a:path>
            </a:pathLst>
          </a:custGeom>
          <a:solidFill>
            <a:srgbClr val="FFFFFF">
              <a:alpha val="39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txBox="1">
            <a:spLocks noGrp="1"/>
          </p:cNvSpPr>
          <p:nvPr>
            <p:ph type="title"/>
          </p:nvPr>
        </p:nvSpPr>
        <p:spPr>
          <a:xfrm>
            <a:off x="721447" y="2151425"/>
            <a:ext cx="3008700" cy="1580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5" name="Google Shape;105;p3"/>
          <p:cNvSpPr txBox="1">
            <a:spLocks noGrp="1"/>
          </p:cNvSpPr>
          <p:nvPr>
            <p:ph type="subTitle" idx="1"/>
          </p:nvPr>
        </p:nvSpPr>
        <p:spPr>
          <a:xfrm>
            <a:off x="721449" y="3732125"/>
            <a:ext cx="3008700" cy="63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6" name="Google Shape;106;p3"/>
          <p:cNvSpPr txBox="1">
            <a:spLocks noGrp="1"/>
          </p:cNvSpPr>
          <p:nvPr>
            <p:ph type="title" idx="2" hasCustomPrompt="1"/>
          </p:nvPr>
        </p:nvSpPr>
        <p:spPr>
          <a:xfrm>
            <a:off x="713213" y="539500"/>
            <a:ext cx="1380600" cy="13812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4"/>
        <p:cNvGrpSpPr/>
        <p:nvPr/>
      </p:nvGrpSpPr>
      <p:grpSpPr>
        <a:xfrm>
          <a:off x="0" y="0"/>
          <a:ext cx="0" cy="0"/>
          <a:chOff x="0" y="0"/>
          <a:chExt cx="0" cy="0"/>
        </a:xfrm>
      </p:grpSpPr>
      <p:sp>
        <p:nvSpPr>
          <p:cNvPr id="215" name="Google Shape;215;p9"/>
          <p:cNvSpPr/>
          <p:nvPr/>
        </p:nvSpPr>
        <p:spPr>
          <a:xfrm rot="-5400000">
            <a:off x="6594496" y="40023"/>
            <a:ext cx="4102" cy="31593"/>
          </a:xfrm>
          <a:custGeom>
            <a:avLst/>
            <a:gdLst/>
            <a:ahLst/>
            <a:cxnLst/>
            <a:rect l="l" t="t" r="r" b="b"/>
            <a:pathLst>
              <a:path w="37" h="285" extrusionOk="0">
                <a:moveTo>
                  <a:pt x="7" y="0"/>
                </a:moveTo>
                <a:cubicBezTo>
                  <a:pt x="0" y="0"/>
                  <a:pt x="0" y="30"/>
                  <a:pt x="0" y="69"/>
                </a:cubicBezTo>
                <a:cubicBezTo>
                  <a:pt x="0" y="159"/>
                  <a:pt x="0" y="284"/>
                  <a:pt x="18" y="284"/>
                </a:cubicBezTo>
                <a:cubicBezTo>
                  <a:pt x="18" y="284"/>
                  <a:pt x="36" y="212"/>
                  <a:pt x="36" y="141"/>
                </a:cubicBezTo>
                <a:cubicBezTo>
                  <a:pt x="36" y="51"/>
                  <a:pt x="36" y="15"/>
                  <a:pt x="18" y="15"/>
                </a:cubicBezTo>
                <a:cubicBezTo>
                  <a:pt x="13" y="5"/>
                  <a:pt x="10" y="0"/>
                  <a:pt x="7"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7325674" y="-147450"/>
            <a:ext cx="2555999" cy="1346460"/>
          </a:xfrm>
          <a:custGeom>
            <a:avLst/>
            <a:gdLst/>
            <a:ahLst/>
            <a:cxnLst/>
            <a:rect l="l" t="t" r="r" b="b"/>
            <a:pathLst>
              <a:path w="50664" h="26689" extrusionOk="0">
                <a:moveTo>
                  <a:pt x="19217" y="1"/>
                </a:moveTo>
                <a:cubicBezTo>
                  <a:pt x="17798" y="1"/>
                  <a:pt x="16649" y="1132"/>
                  <a:pt x="16649" y="2551"/>
                </a:cubicBezTo>
                <a:cubicBezTo>
                  <a:pt x="16649" y="2874"/>
                  <a:pt x="16703" y="3162"/>
                  <a:pt x="16810" y="3431"/>
                </a:cubicBezTo>
                <a:lnTo>
                  <a:pt x="13739" y="3431"/>
                </a:lnTo>
                <a:cubicBezTo>
                  <a:pt x="11656" y="3431"/>
                  <a:pt x="9950" y="5047"/>
                  <a:pt x="9824" y="7113"/>
                </a:cubicBezTo>
                <a:cubicBezTo>
                  <a:pt x="8441" y="7795"/>
                  <a:pt x="7472" y="9196"/>
                  <a:pt x="7472" y="10866"/>
                </a:cubicBezTo>
                <a:lnTo>
                  <a:pt x="7472" y="11046"/>
                </a:lnTo>
                <a:lnTo>
                  <a:pt x="3538" y="11046"/>
                </a:lnTo>
                <a:cubicBezTo>
                  <a:pt x="1599" y="11046"/>
                  <a:pt x="0" y="12644"/>
                  <a:pt x="0" y="14584"/>
                </a:cubicBezTo>
                <a:cubicBezTo>
                  <a:pt x="0" y="16290"/>
                  <a:pt x="1204" y="17727"/>
                  <a:pt x="2856" y="18068"/>
                </a:cubicBezTo>
                <a:cubicBezTo>
                  <a:pt x="2784" y="18319"/>
                  <a:pt x="2730" y="18589"/>
                  <a:pt x="2730" y="18858"/>
                </a:cubicBezTo>
                <a:cubicBezTo>
                  <a:pt x="2730" y="20564"/>
                  <a:pt x="4113" y="21929"/>
                  <a:pt x="5819" y="21929"/>
                </a:cubicBezTo>
                <a:lnTo>
                  <a:pt x="10848" y="21929"/>
                </a:lnTo>
                <a:cubicBezTo>
                  <a:pt x="12554" y="21929"/>
                  <a:pt x="13919" y="20564"/>
                  <a:pt x="13919" y="18858"/>
                </a:cubicBezTo>
                <a:cubicBezTo>
                  <a:pt x="13919" y="18607"/>
                  <a:pt x="13901" y="18355"/>
                  <a:pt x="13829" y="18140"/>
                </a:cubicBezTo>
                <a:lnTo>
                  <a:pt x="16164" y="18140"/>
                </a:lnTo>
                <a:cubicBezTo>
                  <a:pt x="15841" y="18625"/>
                  <a:pt x="15661" y="19199"/>
                  <a:pt x="15661" y="19828"/>
                </a:cubicBezTo>
                <a:cubicBezTo>
                  <a:pt x="15661" y="21085"/>
                  <a:pt x="16415" y="22181"/>
                  <a:pt x="17511" y="22665"/>
                </a:cubicBezTo>
                <a:lnTo>
                  <a:pt x="17511" y="22881"/>
                </a:lnTo>
                <a:cubicBezTo>
                  <a:pt x="17511" y="24982"/>
                  <a:pt x="19217" y="26688"/>
                  <a:pt x="21318" y="26688"/>
                </a:cubicBezTo>
                <a:lnTo>
                  <a:pt x="31447" y="26688"/>
                </a:lnTo>
                <a:cubicBezTo>
                  <a:pt x="33513" y="26688"/>
                  <a:pt x="35219" y="25036"/>
                  <a:pt x="35237" y="22971"/>
                </a:cubicBezTo>
                <a:lnTo>
                  <a:pt x="37446" y="22971"/>
                </a:lnTo>
                <a:cubicBezTo>
                  <a:pt x="39170" y="22971"/>
                  <a:pt x="40571" y="21570"/>
                  <a:pt x="40571" y="19846"/>
                </a:cubicBezTo>
                <a:cubicBezTo>
                  <a:pt x="40571" y="18122"/>
                  <a:pt x="39170" y="16721"/>
                  <a:pt x="37446" y="16721"/>
                </a:cubicBezTo>
                <a:lnTo>
                  <a:pt x="30280" y="16721"/>
                </a:lnTo>
                <a:cubicBezTo>
                  <a:pt x="30388" y="16559"/>
                  <a:pt x="30513" y="16380"/>
                  <a:pt x="30603" y="16182"/>
                </a:cubicBezTo>
                <a:lnTo>
                  <a:pt x="47772" y="16182"/>
                </a:lnTo>
                <a:cubicBezTo>
                  <a:pt x="49371" y="16182"/>
                  <a:pt x="50664" y="14889"/>
                  <a:pt x="50664" y="13291"/>
                </a:cubicBezTo>
                <a:cubicBezTo>
                  <a:pt x="50664" y="11674"/>
                  <a:pt x="49389" y="10363"/>
                  <a:pt x="47790" y="10363"/>
                </a:cubicBezTo>
                <a:lnTo>
                  <a:pt x="38936" y="10363"/>
                </a:lnTo>
                <a:cubicBezTo>
                  <a:pt x="38685" y="8298"/>
                  <a:pt x="36925" y="6718"/>
                  <a:pt x="34824" y="6718"/>
                </a:cubicBezTo>
                <a:lnTo>
                  <a:pt x="28268" y="6718"/>
                </a:lnTo>
                <a:cubicBezTo>
                  <a:pt x="28179" y="6125"/>
                  <a:pt x="27927" y="5586"/>
                  <a:pt x="27622" y="5119"/>
                </a:cubicBezTo>
                <a:lnTo>
                  <a:pt x="27909" y="5119"/>
                </a:lnTo>
                <a:cubicBezTo>
                  <a:pt x="29328" y="5119"/>
                  <a:pt x="30460" y="3970"/>
                  <a:pt x="30460" y="2551"/>
                </a:cubicBezTo>
                <a:cubicBezTo>
                  <a:pt x="30460" y="1150"/>
                  <a:pt x="29328" y="1"/>
                  <a:pt x="27909" y="1"/>
                </a:cubicBezTo>
                <a:close/>
              </a:path>
            </a:pathLst>
          </a:custGeom>
          <a:solidFill>
            <a:srgbClr val="FFFFFF">
              <a:alpha val="39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a:off x="-1031773" y="2738484"/>
            <a:ext cx="1744995" cy="919236"/>
          </a:xfrm>
          <a:custGeom>
            <a:avLst/>
            <a:gdLst/>
            <a:ahLst/>
            <a:cxnLst/>
            <a:rect l="l" t="t" r="r" b="b"/>
            <a:pathLst>
              <a:path w="50664" h="26689" extrusionOk="0">
                <a:moveTo>
                  <a:pt x="19217" y="1"/>
                </a:moveTo>
                <a:cubicBezTo>
                  <a:pt x="17798" y="1"/>
                  <a:pt x="16649" y="1132"/>
                  <a:pt x="16649" y="2551"/>
                </a:cubicBezTo>
                <a:cubicBezTo>
                  <a:pt x="16649" y="2874"/>
                  <a:pt x="16703" y="3162"/>
                  <a:pt x="16810" y="3431"/>
                </a:cubicBezTo>
                <a:lnTo>
                  <a:pt x="13739" y="3431"/>
                </a:lnTo>
                <a:cubicBezTo>
                  <a:pt x="11656" y="3431"/>
                  <a:pt x="9950" y="5047"/>
                  <a:pt x="9824" y="7113"/>
                </a:cubicBezTo>
                <a:cubicBezTo>
                  <a:pt x="8441" y="7795"/>
                  <a:pt x="7472" y="9196"/>
                  <a:pt x="7472" y="10866"/>
                </a:cubicBezTo>
                <a:lnTo>
                  <a:pt x="7472" y="11046"/>
                </a:lnTo>
                <a:lnTo>
                  <a:pt x="3538" y="11046"/>
                </a:lnTo>
                <a:cubicBezTo>
                  <a:pt x="1599" y="11046"/>
                  <a:pt x="0" y="12644"/>
                  <a:pt x="0" y="14584"/>
                </a:cubicBezTo>
                <a:cubicBezTo>
                  <a:pt x="0" y="16290"/>
                  <a:pt x="1204" y="17727"/>
                  <a:pt x="2856" y="18068"/>
                </a:cubicBezTo>
                <a:cubicBezTo>
                  <a:pt x="2784" y="18319"/>
                  <a:pt x="2730" y="18589"/>
                  <a:pt x="2730" y="18858"/>
                </a:cubicBezTo>
                <a:cubicBezTo>
                  <a:pt x="2730" y="20564"/>
                  <a:pt x="4113" y="21929"/>
                  <a:pt x="5819" y="21929"/>
                </a:cubicBezTo>
                <a:lnTo>
                  <a:pt x="10848" y="21929"/>
                </a:lnTo>
                <a:cubicBezTo>
                  <a:pt x="12554" y="21929"/>
                  <a:pt x="13919" y="20564"/>
                  <a:pt x="13919" y="18858"/>
                </a:cubicBezTo>
                <a:cubicBezTo>
                  <a:pt x="13919" y="18607"/>
                  <a:pt x="13901" y="18355"/>
                  <a:pt x="13829" y="18140"/>
                </a:cubicBezTo>
                <a:lnTo>
                  <a:pt x="16164" y="18140"/>
                </a:lnTo>
                <a:cubicBezTo>
                  <a:pt x="15841" y="18625"/>
                  <a:pt x="15661" y="19199"/>
                  <a:pt x="15661" y="19828"/>
                </a:cubicBezTo>
                <a:cubicBezTo>
                  <a:pt x="15661" y="21085"/>
                  <a:pt x="16415" y="22181"/>
                  <a:pt x="17511" y="22665"/>
                </a:cubicBezTo>
                <a:lnTo>
                  <a:pt x="17511" y="22881"/>
                </a:lnTo>
                <a:cubicBezTo>
                  <a:pt x="17511" y="24982"/>
                  <a:pt x="19217" y="26688"/>
                  <a:pt x="21318" y="26688"/>
                </a:cubicBezTo>
                <a:lnTo>
                  <a:pt x="31447" y="26688"/>
                </a:lnTo>
                <a:cubicBezTo>
                  <a:pt x="33513" y="26688"/>
                  <a:pt x="35219" y="25036"/>
                  <a:pt x="35237" y="22971"/>
                </a:cubicBezTo>
                <a:lnTo>
                  <a:pt x="37446" y="22971"/>
                </a:lnTo>
                <a:cubicBezTo>
                  <a:pt x="39170" y="22971"/>
                  <a:pt x="40571" y="21570"/>
                  <a:pt x="40571" y="19846"/>
                </a:cubicBezTo>
                <a:cubicBezTo>
                  <a:pt x="40571" y="18122"/>
                  <a:pt x="39170" y="16721"/>
                  <a:pt x="37446" y="16721"/>
                </a:cubicBezTo>
                <a:lnTo>
                  <a:pt x="30280" y="16721"/>
                </a:lnTo>
                <a:cubicBezTo>
                  <a:pt x="30388" y="16559"/>
                  <a:pt x="30513" y="16380"/>
                  <a:pt x="30603" y="16182"/>
                </a:cubicBezTo>
                <a:lnTo>
                  <a:pt x="47772" y="16182"/>
                </a:lnTo>
                <a:cubicBezTo>
                  <a:pt x="49371" y="16182"/>
                  <a:pt x="50664" y="14889"/>
                  <a:pt x="50664" y="13291"/>
                </a:cubicBezTo>
                <a:cubicBezTo>
                  <a:pt x="50664" y="11674"/>
                  <a:pt x="49389" y="10363"/>
                  <a:pt x="47790" y="10363"/>
                </a:cubicBezTo>
                <a:lnTo>
                  <a:pt x="38936" y="10363"/>
                </a:lnTo>
                <a:cubicBezTo>
                  <a:pt x="38685" y="8298"/>
                  <a:pt x="36925" y="6718"/>
                  <a:pt x="34824" y="6718"/>
                </a:cubicBezTo>
                <a:lnTo>
                  <a:pt x="28268" y="6718"/>
                </a:lnTo>
                <a:cubicBezTo>
                  <a:pt x="28179" y="6125"/>
                  <a:pt x="27927" y="5586"/>
                  <a:pt x="27622" y="5119"/>
                </a:cubicBezTo>
                <a:lnTo>
                  <a:pt x="27909" y="5119"/>
                </a:lnTo>
                <a:cubicBezTo>
                  <a:pt x="29328" y="5119"/>
                  <a:pt x="30460" y="3970"/>
                  <a:pt x="30460" y="2551"/>
                </a:cubicBezTo>
                <a:cubicBezTo>
                  <a:pt x="30460" y="1150"/>
                  <a:pt x="29328" y="1"/>
                  <a:pt x="27909" y="1"/>
                </a:cubicBezTo>
                <a:close/>
              </a:path>
            </a:pathLst>
          </a:custGeom>
          <a:solidFill>
            <a:srgbClr val="FFFFFF">
              <a:alpha val="39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txBox="1">
            <a:spLocks noGrp="1"/>
          </p:cNvSpPr>
          <p:nvPr>
            <p:ph type="title"/>
          </p:nvPr>
        </p:nvSpPr>
        <p:spPr>
          <a:xfrm>
            <a:off x="4184800" y="1729863"/>
            <a:ext cx="4030200" cy="6735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3600"/>
              <a:buNone/>
              <a:defRPr sz="4000"/>
            </a:lvl1pPr>
            <a:lvl2pPr lvl="1" algn="r" rtl="0">
              <a:spcBef>
                <a:spcPts val="0"/>
              </a:spcBef>
              <a:spcAft>
                <a:spcPts val="0"/>
              </a:spcAft>
              <a:buClr>
                <a:srgbClr val="000000"/>
              </a:buClr>
              <a:buSzPts val="2800"/>
              <a:buNone/>
              <a:defRPr>
                <a:solidFill>
                  <a:srgbClr val="000000"/>
                </a:solidFill>
              </a:defRPr>
            </a:lvl2pPr>
            <a:lvl3pPr lvl="2" algn="r" rtl="0">
              <a:spcBef>
                <a:spcPts val="0"/>
              </a:spcBef>
              <a:spcAft>
                <a:spcPts val="0"/>
              </a:spcAft>
              <a:buClr>
                <a:srgbClr val="000000"/>
              </a:buClr>
              <a:buSzPts val="2800"/>
              <a:buNone/>
              <a:defRPr>
                <a:solidFill>
                  <a:srgbClr val="000000"/>
                </a:solidFill>
              </a:defRPr>
            </a:lvl3pPr>
            <a:lvl4pPr lvl="3" algn="r" rtl="0">
              <a:spcBef>
                <a:spcPts val="0"/>
              </a:spcBef>
              <a:spcAft>
                <a:spcPts val="0"/>
              </a:spcAft>
              <a:buClr>
                <a:srgbClr val="000000"/>
              </a:buClr>
              <a:buSzPts val="2800"/>
              <a:buNone/>
              <a:defRPr>
                <a:solidFill>
                  <a:srgbClr val="000000"/>
                </a:solidFill>
              </a:defRPr>
            </a:lvl4pPr>
            <a:lvl5pPr lvl="4" algn="r" rtl="0">
              <a:spcBef>
                <a:spcPts val="0"/>
              </a:spcBef>
              <a:spcAft>
                <a:spcPts val="0"/>
              </a:spcAft>
              <a:buClr>
                <a:srgbClr val="000000"/>
              </a:buClr>
              <a:buSzPts val="2800"/>
              <a:buNone/>
              <a:defRPr>
                <a:solidFill>
                  <a:srgbClr val="000000"/>
                </a:solidFill>
              </a:defRPr>
            </a:lvl5pPr>
            <a:lvl6pPr lvl="5" algn="r" rtl="0">
              <a:spcBef>
                <a:spcPts val="0"/>
              </a:spcBef>
              <a:spcAft>
                <a:spcPts val="0"/>
              </a:spcAft>
              <a:buClr>
                <a:srgbClr val="000000"/>
              </a:buClr>
              <a:buSzPts val="2800"/>
              <a:buNone/>
              <a:defRPr>
                <a:solidFill>
                  <a:srgbClr val="000000"/>
                </a:solidFill>
              </a:defRPr>
            </a:lvl6pPr>
            <a:lvl7pPr lvl="6" algn="r" rtl="0">
              <a:spcBef>
                <a:spcPts val="0"/>
              </a:spcBef>
              <a:spcAft>
                <a:spcPts val="0"/>
              </a:spcAft>
              <a:buClr>
                <a:srgbClr val="000000"/>
              </a:buClr>
              <a:buSzPts val="2800"/>
              <a:buNone/>
              <a:defRPr>
                <a:solidFill>
                  <a:srgbClr val="000000"/>
                </a:solidFill>
              </a:defRPr>
            </a:lvl7pPr>
            <a:lvl8pPr lvl="7" algn="r" rtl="0">
              <a:spcBef>
                <a:spcPts val="0"/>
              </a:spcBef>
              <a:spcAft>
                <a:spcPts val="0"/>
              </a:spcAft>
              <a:buClr>
                <a:srgbClr val="000000"/>
              </a:buClr>
              <a:buSzPts val="2800"/>
              <a:buNone/>
              <a:defRPr>
                <a:solidFill>
                  <a:srgbClr val="000000"/>
                </a:solidFill>
              </a:defRPr>
            </a:lvl8pPr>
            <a:lvl9pPr lvl="8" algn="r" rtl="0">
              <a:spcBef>
                <a:spcPts val="0"/>
              </a:spcBef>
              <a:spcAft>
                <a:spcPts val="0"/>
              </a:spcAft>
              <a:buClr>
                <a:srgbClr val="000000"/>
              </a:buClr>
              <a:buSzPts val="2800"/>
              <a:buNone/>
              <a:defRPr>
                <a:solidFill>
                  <a:srgbClr val="000000"/>
                </a:solidFill>
              </a:defRPr>
            </a:lvl9pPr>
          </a:lstStyle>
          <a:p>
            <a:endParaRPr/>
          </a:p>
        </p:txBody>
      </p:sp>
      <p:sp>
        <p:nvSpPr>
          <p:cNvPr id="219" name="Google Shape;219;p9"/>
          <p:cNvSpPr txBox="1">
            <a:spLocks noGrp="1"/>
          </p:cNvSpPr>
          <p:nvPr>
            <p:ph type="subTitle" idx="1"/>
          </p:nvPr>
        </p:nvSpPr>
        <p:spPr>
          <a:xfrm flipH="1">
            <a:off x="4184564" y="2517826"/>
            <a:ext cx="4030200" cy="8958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Clr>
                <a:srgbClr val="000000"/>
              </a:buClr>
              <a:buSzPts val="1400"/>
              <a:buNone/>
              <a:defRPr sz="1600"/>
            </a:lvl1pPr>
            <a:lvl2pPr lvl="1" algn="r" rtl="0">
              <a:lnSpc>
                <a:spcPct val="100000"/>
              </a:lnSpc>
              <a:spcBef>
                <a:spcPts val="0"/>
              </a:spcBef>
              <a:spcAft>
                <a:spcPts val="0"/>
              </a:spcAft>
              <a:buClr>
                <a:srgbClr val="000000"/>
              </a:buClr>
              <a:buSzPts val="2800"/>
              <a:buNone/>
              <a:defRPr sz="2800">
                <a:solidFill>
                  <a:srgbClr val="000000"/>
                </a:solidFill>
              </a:defRPr>
            </a:lvl2pPr>
            <a:lvl3pPr lvl="2" algn="r" rtl="0">
              <a:lnSpc>
                <a:spcPct val="100000"/>
              </a:lnSpc>
              <a:spcBef>
                <a:spcPts val="0"/>
              </a:spcBef>
              <a:spcAft>
                <a:spcPts val="0"/>
              </a:spcAft>
              <a:buClr>
                <a:srgbClr val="000000"/>
              </a:buClr>
              <a:buSzPts val="2800"/>
              <a:buNone/>
              <a:defRPr sz="2800">
                <a:solidFill>
                  <a:srgbClr val="000000"/>
                </a:solidFill>
              </a:defRPr>
            </a:lvl3pPr>
            <a:lvl4pPr lvl="3" algn="r" rtl="0">
              <a:lnSpc>
                <a:spcPct val="100000"/>
              </a:lnSpc>
              <a:spcBef>
                <a:spcPts val="0"/>
              </a:spcBef>
              <a:spcAft>
                <a:spcPts val="0"/>
              </a:spcAft>
              <a:buClr>
                <a:srgbClr val="000000"/>
              </a:buClr>
              <a:buSzPts val="2800"/>
              <a:buNone/>
              <a:defRPr sz="2800">
                <a:solidFill>
                  <a:srgbClr val="000000"/>
                </a:solidFill>
              </a:defRPr>
            </a:lvl4pPr>
            <a:lvl5pPr lvl="4" algn="r" rtl="0">
              <a:lnSpc>
                <a:spcPct val="100000"/>
              </a:lnSpc>
              <a:spcBef>
                <a:spcPts val="0"/>
              </a:spcBef>
              <a:spcAft>
                <a:spcPts val="0"/>
              </a:spcAft>
              <a:buClr>
                <a:srgbClr val="000000"/>
              </a:buClr>
              <a:buSzPts val="2800"/>
              <a:buNone/>
              <a:defRPr sz="2800">
                <a:solidFill>
                  <a:srgbClr val="000000"/>
                </a:solidFill>
              </a:defRPr>
            </a:lvl5pPr>
            <a:lvl6pPr lvl="5" algn="r" rtl="0">
              <a:lnSpc>
                <a:spcPct val="100000"/>
              </a:lnSpc>
              <a:spcBef>
                <a:spcPts val="0"/>
              </a:spcBef>
              <a:spcAft>
                <a:spcPts val="0"/>
              </a:spcAft>
              <a:buClr>
                <a:srgbClr val="000000"/>
              </a:buClr>
              <a:buSzPts val="2800"/>
              <a:buNone/>
              <a:defRPr sz="2800">
                <a:solidFill>
                  <a:srgbClr val="000000"/>
                </a:solidFill>
              </a:defRPr>
            </a:lvl6pPr>
            <a:lvl7pPr lvl="6" algn="r" rtl="0">
              <a:lnSpc>
                <a:spcPct val="100000"/>
              </a:lnSpc>
              <a:spcBef>
                <a:spcPts val="0"/>
              </a:spcBef>
              <a:spcAft>
                <a:spcPts val="0"/>
              </a:spcAft>
              <a:buClr>
                <a:srgbClr val="000000"/>
              </a:buClr>
              <a:buSzPts val="2800"/>
              <a:buNone/>
              <a:defRPr sz="2800">
                <a:solidFill>
                  <a:srgbClr val="000000"/>
                </a:solidFill>
              </a:defRPr>
            </a:lvl7pPr>
            <a:lvl8pPr lvl="7" algn="r" rtl="0">
              <a:lnSpc>
                <a:spcPct val="100000"/>
              </a:lnSpc>
              <a:spcBef>
                <a:spcPts val="0"/>
              </a:spcBef>
              <a:spcAft>
                <a:spcPts val="0"/>
              </a:spcAft>
              <a:buClr>
                <a:srgbClr val="000000"/>
              </a:buClr>
              <a:buSzPts val="2800"/>
              <a:buNone/>
              <a:defRPr sz="2800">
                <a:solidFill>
                  <a:srgbClr val="000000"/>
                </a:solidFill>
              </a:defRPr>
            </a:lvl8pPr>
            <a:lvl9pPr lvl="8" algn="r" rtl="0">
              <a:lnSpc>
                <a:spcPct val="100000"/>
              </a:lnSpc>
              <a:spcBef>
                <a:spcPts val="0"/>
              </a:spcBef>
              <a:spcAft>
                <a:spcPts val="0"/>
              </a:spcAft>
              <a:buClr>
                <a:srgbClr val="000000"/>
              </a:buClr>
              <a:buSzPts val="2800"/>
              <a:buNone/>
              <a:defRPr sz="2800">
                <a:solidFill>
                  <a:srgbClr val="000000"/>
                </a:solidFill>
              </a:defRPr>
            </a:lvl9pPr>
          </a:lstStyle>
          <a:p>
            <a:endParaRPr/>
          </a:p>
        </p:txBody>
      </p:sp>
      <p:sp>
        <p:nvSpPr>
          <p:cNvPr id="220" name="Google Shape;220;p9"/>
          <p:cNvSpPr/>
          <p:nvPr/>
        </p:nvSpPr>
        <p:spPr>
          <a:xfrm>
            <a:off x="-94500" y="4753400"/>
            <a:ext cx="9334500" cy="437700"/>
          </a:xfrm>
          <a:prstGeom prst="rect">
            <a:avLst/>
          </a:prstGeom>
          <a:solidFill>
            <a:srgbClr val="79B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9"/>
          <p:cNvGrpSpPr/>
          <p:nvPr/>
        </p:nvGrpSpPr>
        <p:grpSpPr>
          <a:xfrm>
            <a:off x="-95250" y="4000839"/>
            <a:ext cx="9334610" cy="752578"/>
            <a:chOff x="-2438" y="4000816"/>
            <a:chExt cx="9148888" cy="752578"/>
          </a:xfrm>
        </p:grpSpPr>
        <p:sp>
          <p:nvSpPr>
            <p:cNvPr id="222" name="Google Shape;222;p9"/>
            <p:cNvSpPr/>
            <p:nvPr/>
          </p:nvSpPr>
          <p:spPr>
            <a:xfrm rot="-5400000">
              <a:off x="4193274" y="-194895"/>
              <a:ext cx="752578" cy="9144001"/>
            </a:xfrm>
            <a:custGeom>
              <a:avLst/>
              <a:gdLst/>
              <a:ahLst/>
              <a:cxnLst/>
              <a:rect l="l" t="t" r="r" b="b"/>
              <a:pathLst>
                <a:path w="6789" h="82488" extrusionOk="0">
                  <a:moveTo>
                    <a:pt x="0" y="0"/>
                  </a:moveTo>
                  <a:lnTo>
                    <a:pt x="0" y="82488"/>
                  </a:lnTo>
                  <a:lnTo>
                    <a:pt x="6789" y="82488"/>
                  </a:lnTo>
                  <a:lnTo>
                    <a:pt x="6789" y="0"/>
                  </a:lnTo>
                  <a:close/>
                </a:path>
              </a:pathLst>
            </a:custGeom>
            <a:solidFill>
              <a:srgbClr val="807F87"/>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3" name="Google Shape;223;p9"/>
            <p:cNvCxnSpPr/>
            <p:nvPr/>
          </p:nvCxnSpPr>
          <p:spPr>
            <a:xfrm>
              <a:off x="-850" y="4377105"/>
              <a:ext cx="9147300" cy="0"/>
            </a:xfrm>
            <a:prstGeom prst="straightConnector1">
              <a:avLst/>
            </a:prstGeom>
            <a:noFill/>
            <a:ln w="9525" cap="flat" cmpd="sng">
              <a:solidFill>
                <a:schemeClr val="accent3"/>
              </a:solidFill>
              <a:prstDash val="lgDash"/>
              <a:round/>
              <a:headEnd type="none" w="med" len="med"/>
              <a:tailEnd type="none" w="med" len="med"/>
            </a:ln>
          </p:spPr>
        </p:cxnSp>
        <p:sp>
          <p:nvSpPr>
            <p:cNvPr id="224" name="Google Shape;224;p9"/>
            <p:cNvSpPr txBox="1"/>
            <p:nvPr/>
          </p:nvSpPr>
          <p:spPr>
            <a:xfrm rot="5400000">
              <a:off x="662825" y="4096305"/>
              <a:ext cx="662400" cy="561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accent3"/>
                  </a:solidFill>
                  <a:latin typeface="Alata"/>
                  <a:ea typeface="Alata"/>
                  <a:cs typeface="Alata"/>
                  <a:sym typeface="Alata"/>
                </a:rPr>
                <a:t>20</a:t>
              </a:r>
              <a:endParaRPr sz="2000">
                <a:solidFill>
                  <a:schemeClr val="accent3"/>
                </a:solidFill>
                <a:latin typeface="Alata"/>
                <a:ea typeface="Alata"/>
                <a:cs typeface="Alata"/>
                <a:sym typeface="Alata"/>
              </a:endParaRPr>
            </a:p>
          </p:txBody>
        </p:sp>
        <p:grpSp>
          <p:nvGrpSpPr>
            <p:cNvPr id="225" name="Google Shape;225;p9"/>
            <p:cNvGrpSpPr/>
            <p:nvPr/>
          </p:nvGrpSpPr>
          <p:grpSpPr>
            <a:xfrm>
              <a:off x="152403" y="4133518"/>
              <a:ext cx="228851" cy="487175"/>
              <a:chOff x="152403" y="4125590"/>
              <a:chExt cx="228851" cy="487175"/>
            </a:xfrm>
          </p:grpSpPr>
          <p:sp>
            <p:nvSpPr>
              <p:cNvPr id="226" name="Google Shape;226;p9"/>
              <p:cNvSpPr/>
              <p:nvPr/>
            </p:nvSpPr>
            <p:spPr>
              <a:xfrm rot="-5400000">
                <a:off x="248896" y="4480407"/>
                <a:ext cx="35865" cy="228851"/>
              </a:xfrm>
              <a:custGeom>
                <a:avLst/>
                <a:gdLst/>
                <a:ahLst/>
                <a:cxnLst/>
                <a:rect l="l" t="t" r="r" b="b"/>
                <a:pathLst>
                  <a:path w="504" h="3216" extrusionOk="0">
                    <a:moveTo>
                      <a:pt x="1" y="1"/>
                    </a:moveTo>
                    <a:lnTo>
                      <a:pt x="1" y="3215"/>
                    </a:lnTo>
                    <a:lnTo>
                      <a:pt x="504" y="3215"/>
                    </a:lnTo>
                    <a:lnTo>
                      <a:pt x="5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rot="-5400000">
                <a:off x="248896" y="4416506"/>
                <a:ext cx="35865" cy="228851"/>
              </a:xfrm>
              <a:custGeom>
                <a:avLst/>
                <a:gdLst/>
                <a:ahLst/>
                <a:cxnLst/>
                <a:rect l="l" t="t" r="r" b="b"/>
                <a:pathLst>
                  <a:path w="504" h="3216" extrusionOk="0">
                    <a:moveTo>
                      <a:pt x="1" y="1"/>
                    </a:moveTo>
                    <a:lnTo>
                      <a:pt x="1" y="3215"/>
                    </a:lnTo>
                    <a:lnTo>
                      <a:pt x="504" y="3215"/>
                    </a:lnTo>
                    <a:lnTo>
                      <a:pt x="5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9"/>
              <p:cNvSpPr/>
              <p:nvPr/>
            </p:nvSpPr>
            <p:spPr>
              <a:xfrm rot="-5400000">
                <a:off x="248255" y="4084673"/>
                <a:ext cx="37146" cy="228851"/>
              </a:xfrm>
              <a:custGeom>
                <a:avLst/>
                <a:gdLst/>
                <a:ahLst/>
                <a:cxnLst/>
                <a:rect l="l" t="t" r="r" b="b"/>
                <a:pathLst>
                  <a:path w="522" h="3216" extrusionOk="0">
                    <a:moveTo>
                      <a:pt x="1" y="1"/>
                    </a:moveTo>
                    <a:lnTo>
                      <a:pt x="1" y="3215"/>
                    </a:lnTo>
                    <a:lnTo>
                      <a:pt x="522" y="3215"/>
                    </a:lnTo>
                    <a:lnTo>
                      <a:pt x="52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rot="-5400000">
                <a:off x="248896" y="4029097"/>
                <a:ext cx="35865" cy="228851"/>
              </a:xfrm>
              <a:custGeom>
                <a:avLst/>
                <a:gdLst/>
                <a:ahLst/>
                <a:cxnLst/>
                <a:rect l="l" t="t" r="r" b="b"/>
                <a:pathLst>
                  <a:path w="504" h="3216" extrusionOk="0">
                    <a:moveTo>
                      <a:pt x="1" y="1"/>
                    </a:moveTo>
                    <a:lnTo>
                      <a:pt x="1" y="3215"/>
                    </a:lnTo>
                    <a:lnTo>
                      <a:pt x="504" y="3215"/>
                    </a:lnTo>
                    <a:lnTo>
                      <a:pt x="5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0" name="Google Shape;230;p9"/>
          <p:cNvGrpSpPr/>
          <p:nvPr/>
        </p:nvGrpSpPr>
        <p:grpSpPr>
          <a:xfrm>
            <a:off x="8760328" y="4133518"/>
            <a:ext cx="228851" cy="487175"/>
            <a:chOff x="8760328" y="4125590"/>
            <a:chExt cx="228851" cy="487175"/>
          </a:xfrm>
        </p:grpSpPr>
        <p:sp>
          <p:nvSpPr>
            <p:cNvPr id="231" name="Google Shape;231;p9"/>
            <p:cNvSpPr/>
            <p:nvPr/>
          </p:nvSpPr>
          <p:spPr>
            <a:xfrm rot="-5400000">
              <a:off x="8856821" y="4480407"/>
              <a:ext cx="35865" cy="228851"/>
            </a:xfrm>
            <a:custGeom>
              <a:avLst/>
              <a:gdLst/>
              <a:ahLst/>
              <a:cxnLst/>
              <a:rect l="l" t="t" r="r" b="b"/>
              <a:pathLst>
                <a:path w="504" h="3216" extrusionOk="0">
                  <a:moveTo>
                    <a:pt x="1" y="1"/>
                  </a:moveTo>
                  <a:lnTo>
                    <a:pt x="1" y="3215"/>
                  </a:lnTo>
                  <a:lnTo>
                    <a:pt x="504" y="3215"/>
                  </a:lnTo>
                  <a:lnTo>
                    <a:pt x="5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9"/>
            <p:cNvSpPr/>
            <p:nvPr/>
          </p:nvSpPr>
          <p:spPr>
            <a:xfrm rot="-5400000">
              <a:off x="8856821" y="4416506"/>
              <a:ext cx="35865" cy="228851"/>
            </a:xfrm>
            <a:custGeom>
              <a:avLst/>
              <a:gdLst/>
              <a:ahLst/>
              <a:cxnLst/>
              <a:rect l="l" t="t" r="r" b="b"/>
              <a:pathLst>
                <a:path w="504" h="3216" extrusionOk="0">
                  <a:moveTo>
                    <a:pt x="1" y="1"/>
                  </a:moveTo>
                  <a:lnTo>
                    <a:pt x="1" y="3215"/>
                  </a:lnTo>
                  <a:lnTo>
                    <a:pt x="504" y="3215"/>
                  </a:lnTo>
                  <a:lnTo>
                    <a:pt x="5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9"/>
            <p:cNvSpPr/>
            <p:nvPr/>
          </p:nvSpPr>
          <p:spPr>
            <a:xfrm rot="-5400000">
              <a:off x="8856180" y="4084673"/>
              <a:ext cx="37146" cy="228851"/>
            </a:xfrm>
            <a:custGeom>
              <a:avLst/>
              <a:gdLst/>
              <a:ahLst/>
              <a:cxnLst/>
              <a:rect l="l" t="t" r="r" b="b"/>
              <a:pathLst>
                <a:path w="522" h="3216" extrusionOk="0">
                  <a:moveTo>
                    <a:pt x="1" y="1"/>
                  </a:moveTo>
                  <a:lnTo>
                    <a:pt x="1" y="3215"/>
                  </a:lnTo>
                  <a:lnTo>
                    <a:pt x="522" y="3215"/>
                  </a:lnTo>
                  <a:lnTo>
                    <a:pt x="52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9"/>
            <p:cNvSpPr/>
            <p:nvPr/>
          </p:nvSpPr>
          <p:spPr>
            <a:xfrm rot="-5400000">
              <a:off x="8856821" y="4029097"/>
              <a:ext cx="35865" cy="228851"/>
            </a:xfrm>
            <a:custGeom>
              <a:avLst/>
              <a:gdLst/>
              <a:ahLst/>
              <a:cxnLst/>
              <a:rect l="l" t="t" r="r" b="b"/>
              <a:pathLst>
                <a:path w="504" h="3216" extrusionOk="0">
                  <a:moveTo>
                    <a:pt x="1" y="1"/>
                  </a:moveTo>
                  <a:lnTo>
                    <a:pt x="1" y="3215"/>
                  </a:lnTo>
                  <a:lnTo>
                    <a:pt x="504" y="3215"/>
                  </a:lnTo>
                  <a:lnTo>
                    <a:pt x="5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6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2">
  <p:cSld name="CUSTOM_32">
    <p:spTree>
      <p:nvGrpSpPr>
        <p:cNvPr id="1" name="Shape 775"/>
        <p:cNvGrpSpPr/>
        <p:nvPr/>
      </p:nvGrpSpPr>
      <p:grpSpPr>
        <a:xfrm>
          <a:off x="0" y="0"/>
          <a:ext cx="0" cy="0"/>
          <a:chOff x="0" y="0"/>
          <a:chExt cx="0" cy="0"/>
        </a:xfrm>
      </p:grpSpPr>
      <p:sp>
        <p:nvSpPr>
          <p:cNvPr id="776" name="Google Shape;776;p21"/>
          <p:cNvSpPr/>
          <p:nvPr/>
        </p:nvSpPr>
        <p:spPr>
          <a:xfrm>
            <a:off x="1022345" y="-35292"/>
            <a:ext cx="728400" cy="5245200"/>
          </a:xfrm>
          <a:prstGeom prst="rect">
            <a:avLst/>
          </a:prstGeom>
          <a:solidFill>
            <a:srgbClr val="79B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7" name="Google Shape;777;p21"/>
          <p:cNvGrpSpPr/>
          <p:nvPr/>
        </p:nvGrpSpPr>
        <p:grpSpPr>
          <a:xfrm rot="10800000">
            <a:off x="-70491" y="-35333"/>
            <a:ext cx="1444555" cy="5245182"/>
            <a:chOff x="5890875" y="744597"/>
            <a:chExt cx="1195725" cy="4341678"/>
          </a:xfrm>
        </p:grpSpPr>
        <p:sp>
          <p:nvSpPr>
            <p:cNvPr id="778" name="Google Shape;778;p21"/>
            <p:cNvSpPr/>
            <p:nvPr/>
          </p:nvSpPr>
          <p:spPr>
            <a:xfrm rot="5400000">
              <a:off x="4324350" y="2324025"/>
              <a:ext cx="4333800" cy="1190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9" name="Google Shape;779;p21"/>
            <p:cNvGrpSpPr/>
            <p:nvPr/>
          </p:nvGrpSpPr>
          <p:grpSpPr>
            <a:xfrm rot="5400000">
              <a:off x="4286662" y="2348809"/>
              <a:ext cx="4330600" cy="1122175"/>
              <a:chOff x="4006477" y="3162824"/>
              <a:chExt cx="4333200" cy="1066200"/>
            </a:xfrm>
          </p:grpSpPr>
          <p:cxnSp>
            <p:nvCxnSpPr>
              <p:cNvPr id="780" name="Google Shape;780;p21"/>
              <p:cNvCxnSpPr/>
              <p:nvPr/>
            </p:nvCxnSpPr>
            <p:spPr>
              <a:xfrm>
                <a:off x="4006477" y="3162824"/>
                <a:ext cx="4333200" cy="0"/>
              </a:xfrm>
              <a:prstGeom prst="straightConnector1">
                <a:avLst/>
              </a:prstGeom>
              <a:noFill/>
              <a:ln w="9525" cap="flat" cmpd="sng">
                <a:solidFill>
                  <a:schemeClr val="accent2"/>
                </a:solidFill>
                <a:prstDash val="solid"/>
                <a:round/>
                <a:headEnd type="none" w="med" len="med"/>
                <a:tailEnd type="none" w="med" len="med"/>
              </a:ln>
            </p:spPr>
          </p:cxnSp>
          <p:cxnSp>
            <p:nvCxnSpPr>
              <p:cNvPr id="781" name="Google Shape;781;p21"/>
              <p:cNvCxnSpPr/>
              <p:nvPr/>
            </p:nvCxnSpPr>
            <p:spPr>
              <a:xfrm>
                <a:off x="4006477" y="3315138"/>
                <a:ext cx="4333200" cy="0"/>
              </a:xfrm>
              <a:prstGeom prst="straightConnector1">
                <a:avLst/>
              </a:prstGeom>
              <a:noFill/>
              <a:ln w="9525" cap="flat" cmpd="sng">
                <a:solidFill>
                  <a:schemeClr val="accent2"/>
                </a:solidFill>
                <a:prstDash val="solid"/>
                <a:round/>
                <a:headEnd type="none" w="med" len="med"/>
                <a:tailEnd type="none" w="med" len="med"/>
              </a:ln>
            </p:spPr>
          </p:cxnSp>
          <p:cxnSp>
            <p:nvCxnSpPr>
              <p:cNvPr id="782" name="Google Shape;782;p21"/>
              <p:cNvCxnSpPr/>
              <p:nvPr/>
            </p:nvCxnSpPr>
            <p:spPr>
              <a:xfrm>
                <a:off x="4006477" y="3467453"/>
                <a:ext cx="4333200" cy="0"/>
              </a:xfrm>
              <a:prstGeom prst="straightConnector1">
                <a:avLst/>
              </a:prstGeom>
              <a:noFill/>
              <a:ln w="9525" cap="flat" cmpd="sng">
                <a:solidFill>
                  <a:schemeClr val="accent2"/>
                </a:solidFill>
                <a:prstDash val="solid"/>
                <a:round/>
                <a:headEnd type="none" w="med" len="med"/>
                <a:tailEnd type="none" w="med" len="med"/>
              </a:ln>
            </p:spPr>
          </p:cxnSp>
          <p:cxnSp>
            <p:nvCxnSpPr>
              <p:cNvPr id="783" name="Google Shape;783;p21"/>
              <p:cNvCxnSpPr/>
              <p:nvPr/>
            </p:nvCxnSpPr>
            <p:spPr>
              <a:xfrm>
                <a:off x="4006477" y="3619767"/>
                <a:ext cx="4333200" cy="0"/>
              </a:xfrm>
              <a:prstGeom prst="straightConnector1">
                <a:avLst/>
              </a:prstGeom>
              <a:noFill/>
              <a:ln w="9525" cap="flat" cmpd="sng">
                <a:solidFill>
                  <a:schemeClr val="accent2"/>
                </a:solidFill>
                <a:prstDash val="solid"/>
                <a:round/>
                <a:headEnd type="none" w="med" len="med"/>
                <a:tailEnd type="none" w="med" len="med"/>
              </a:ln>
            </p:spPr>
          </p:cxnSp>
          <p:cxnSp>
            <p:nvCxnSpPr>
              <p:cNvPr id="784" name="Google Shape;784;p21"/>
              <p:cNvCxnSpPr/>
              <p:nvPr/>
            </p:nvCxnSpPr>
            <p:spPr>
              <a:xfrm>
                <a:off x="4006477" y="3772081"/>
                <a:ext cx="4333200" cy="0"/>
              </a:xfrm>
              <a:prstGeom prst="straightConnector1">
                <a:avLst/>
              </a:prstGeom>
              <a:noFill/>
              <a:ln w="9525" cap="flat" cmpd="sng">
                <a:solidFill>
                  <a:schemeClr val="accent2"/>
                </a:solidFill>
                <a:prstDash val="solid"/>
                <a:round/>
                <a:headEnd type="none" w="med" len="med"/>
                <a:tailEnd type="none" w="med" len="med"/>
              </a:ln>
            </p:spPr>
          </p:cxnSp>
          <p:cxnSp>
            <p:nvCxnSpPr>
              <p:cNvPr id="785" name="Google Shape;785;p21"/>
              <p:cNvCxnSpPr/>
              <p:nvPr/>
            </p:nvCxnSpPr>
            <p:spPr>
              <a:xfrm>
                <a:off x="4006477" y="3924395"/>
                <a:ext cx="4333200" cy="0"/>
              </a:xfrm>
              <a:prstGeom prst="straightConnector1">
                <a:avLst/>
              </a:prstGeom>
              <a:noFill/>
              <a:ln w="9525" cap="flat" cmpd="sng">
                <a:solidFill>
                  <a:schemeClr val="accent2"/>
                </a:solidFill>
                <a:prstDash val="solid"/>
                <a:round/>
                <a:headEnd type="none" w="med" len="med"/>
                <a:tailEnd type="none" w="med" len="med"/>
              </a:ln>
            </p:spPr>
          </p:cxnSp>
          <p:cxnSp>
            <p:nvCxnSpPr>
              <p:cNvPr id="786" name="Google Shape;786;p21"/>
              <p:cNvCxnSpPr/>
              <p:nvPr/>
            </p:nvCxnSpPr>
            <p:spPr>
              <a:xfrm>
                <a:off x="4006477" y="4076710"/>
                <a:ext cx="4333200" cy="0"/>
              </a:xfrm>
              <a:prstGeom prst="straightConnector1">
                <a:avLst/>
              </a:prstGeom>
              <a:noFill/>
              <a:ln w="9525" cap="flat" cmpd="sng">
                <a:solidFill>
                  <a:schemeClr val="accent2"/>
                </a:solidFill>
                <a:prstDash val="solid"/>
                <a:round/>
                <a:headEnd type="none" w="med" len="med"/>
                <a:tailEnd type="none" w="med" len="med"/>
              </a:ln>
            </p:spPr>
          </p:cxnSp>
          <p:cxnSp>
            <p:nvCxnSpPr>
              <p:cNvPr id="787" name="Google Shape;787;p21"/>
              <p:cNvCxnSpPr/>
              <p:nvPr/>
            </p:nvCxnSpPr>
            <p:spPr>
              <a:xfrm>
                <a:off x="4006477" y="4229024"/>
                <a:ext cx="4333200" cy="0"/>
              </a:xfrm>
              <a:prstGeom prst="straightConnector1">
                <a:avLst/>
              </a:prstGeom>
              <a:noFill/>
              <a:ln w="9525" cap="flat" cmpd="sng">
                <a:solidFill>
                  <a:schemeClr val="accent2"/>
                </a:solidFill>
                <a:prstDash val="solid"/>
                <a:round/>
                <a:headEnd type="none" w="med" len="med"/>
                <a:tailEnd type="none" w="med" len="med"/>
              </a:ln>
            </p:spPr>
          </p:cxnSp>
        </p:grpSp>
        <p:grpSp>
          <p:nvGrpSpPr>
            <p:cNvPr id="788" name="Google Shape;788;p21"/>
            <p:cNvGrpSpPr/>
            <p:nvPr/>
          </p:nvGrpSpPr>
          <p:grpSpPr>
            <a:xfrm rot="5400000">
              <a:off x="4410805" y="2295615"/>
              <a:ext cx="4120700" cy="1154369"/>
              <a:chOff x="4132370" y="3084177"/>
              <a:chExt cx="4123174" cy="1121400"/>
            </a:xfrm>
          </p:grpSpPr>
          <p:cxnSp>
            <p:nvCxnSpPr>
              <p:cNvPr id="789" name="Google Shape;789;p21"/>
              <p:cNvCxnSpPr/>
              <p:nvPr/>
            </p:nvCxnSpPr>
            <p:spPr>
              <a:xfrm rot="10800000">
                <a:off x="4132370"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790" name="Google Shape;790;p21"/>
              <p:cNvCxnSpPr/>
              <p:nvPr/>
            </p:nvCxnSpPr>
            <p:spPr>
              <a:xfrm rot="10800000">
                <a:off x="4274549"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791" name="Google Shape;791;p21"/>
              <p:cNvCxnSpPr/>
              <p:nvPr/>
            </p:nvCxnSpPr>
            <p:spPr>
              <a:xfrm rot="10800000">
                <a:off x="4416727"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792" name="Google Shape;792;p21"/>
              <p:cNvCxnSpPr/>
              <p:nvPr/>
            </p:nvCxnSpPr>
            <p:spPr>
              <a:xfrm rot="10800000">
                <a:off x="4558906"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793" name="Google Shape;793;p21"/>
              <p:cNvCxnSpPr/>
              <p:nvPr/>
            </p:nvCxnSpPr>
            <p:spPr>
              <a:xfrm rot="10800000">
                <a:off x="4701084"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794" name="Google Shape;794;p21"/>
              <p:cNvCxnSpPr/>
              <p:nvPr/>
            </p:nvCxnSpPr>
            <p:spPr>
              <a:xfrm rot="10800000">
                <a:off x="4843262"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795" name="Google Shape;795;p21"/>
              <p:cNvCxnSpPr/>
              <p:nvPr/>
            </p:nvCxnSpPr>
            <p:spPr>
              <a:xfrm rot="10800000">
                <a:off x="4985441"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796" name="Google Shape;796;p21"/>
              <p:cNvCxnSpPr/>
              <p:nvPr/>
            </p:nvCxnSpPr>
            <p:spPr>
              <a:xfrm rot="10800000">
                <a:off x="5127619"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797" name="Google Shape;797;p21"/>
              <p:cNvCxnSpPr/>
              <p:nvPr/>
            </p:nvCxnSpPr>
            <p:spPr>
              <a:xfrm rot="10800000">
                <a:off x="5269798"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798" name="Google Shape;798;p21"/>
              <p:cNvCxnSpPr/>
              <p:nvPr/>
            </p:nvCxnSpPr>
            <p:spPr>
              <a:xfrm rot="10800000">
                <a:off x="5411976"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799" name="Google Shape;799;p21"/>
              <p:cNvCxnSpPr/>
              <p:nvPr/>
            </p:nvCxnSpPr>
            <p:spPr>
              <a:xfrm rot="10800000">
                <a:off x="5554154"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800" name="Google Shape;800;p21"/>
              <p:cNvCxnSpPr/>
              <p:nvPr/>
            </p:nvCxnSpPr>
            <p:spPr>
              <a:xfrm rot="10800000">
                <a:off x="5696333"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801" name="Google Shape;801;p21"/>
              <p:cNvCxnSpPr/>
              <p:nvPr/>
            </p:nvCxnSpPr>
            <p:spPr>
              <a:xfrm rot="10800000">
                <a:off x="5838511"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802" name="Google Shape;802;p21"/>
              <p:cNvCxnSpPr/>
              <p:nvPr/>
            </p:nvCxnSpPr>
            <p:spPr>
              <a:xfrm rot="10800000">
                <a:off x="5980690"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803" name="Google Shape;803;p21"/>
              <p:cNvCxnSpPr/>
              <p:nvPr/>
            </p:nvCxnSpPr>
            <p:spPr>
              <a:xfrm rot="10800000">
                <a:off x="6122868"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804" name="Google Shape;804;p21"/>
              <p:cNvCxnSpPr/>
              <p:nvPr/>
            </p:nvCxnSpPr>
            <p:spPr>
              <a:xfrm rot="10800000">
                <a:off x="6265046"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805" name="Google Shape;805;p21"/>
              <p:cNvCxnSpPr/>
              <p:nvPr/>
            </p:nvCxnSpPr>
            <p:spPr>
              <a:xfrm rot="10800000">
                <a:off x="6407225"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806" name="Google Shape;806;p21"/>
              <p:cNvCxnSpPr/>
              <p:nvPr/>
            </p:nvCxnSpPr>
            <p:spPr>
              <a:xfrm rot="10800000">
                <a:off x="6549403"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807" name="Google Shape;807;p21"/>
              <p:cNvCxnSpPr/>
              <p:nvPr/>
            </p:nvCxnSpPr>
            <p:spPr>
              <a:xfrm rot="10800000">
                <a:off x="6691582"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808" name="Google Shape;808;p21"/>
              <p:cNvCxnSpPr/>
              <p:nvPr/>
            </p:nvCxnSpPr>
            <p:spPr>
              <a:xfrm rot="10800000">
                <a:off x="6833760"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809" name="Google Shape;809;p21"/>
              <p:cNvCxnSpPr/>
              <p:nvPr/>
            </p:nvCxnSpPr>
            <p:spPr>
              <a:xfrm rot="10800000">
                <a:off x="6975939"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810" name="Google Shape;810;p21"/>
              <p:cNvCxnSpPr/>
              <p:nvPr/>
            </p:nvCxnSpPr>
            <p:spPr>
              <a:xfrm rot="10800000">
                <a:off x="7118117"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811" name="Google Shape;811;p21"/>
              <p:cNvCxnSpPr/>
              <p:nvPr/>
            </p:nvCxnSpPr>
            <p:spPr>
              <a:xfrm rot="10800000">
                <a:off x="7402474"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812" name="Google Shape;812;p21"/>
              <p:cNvCxnSpPr/>
              <p:nvPr/>
            </p:nvCxnSpPr>
            <p:spPr>
              <a:xfrm rot="10800000">
                <a:off x="7544652"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813" name="Google Shape;813;p21"/>
              <p:cNvCxnSpPr/>
              <p:nvPr/>
            </p:nvCxnSpPr>
            <p:spPr>
              <a:xfrm rot="10800000">
                <a:off x="7686831"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814" name="Google Shape;814;p21"/>
              <p:cNvCxnSpPr/>
              <p:nvPr/>
            </p:nvCxnSpPr>
            <p:spPr>
              <a:xfrm rot="10800000">
                <a:off x="7829009"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815" name="Google Shape;815;p21"/>
              <p:cNvCxnSpPr/>
              <p:nvPr/>
            </p:nvCxnSpPr>
            <p:spPr>
              <a:xfrm rot="10800000">
                <a:off x="7971187"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816" name="Google Shape;816;p21"/>
              <p:cNvCxnSpPr/>
              <p:nvPr/>
            </p:nvCxnSpPr>
            <p:spPr>
              <a:xfrm rot="10800000">
                <a:off x="8113366"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817" name="Google Shape;817;p21"/>
              <p:cNvCxnSpPr/>
              <p:nvPr/>
            </p:nvCxnSpPr>
            <p:spPr>
              <a:xfrm rot="10800000">
                <a:off x="8255544"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818" name="Google Shape;818;p21"/>
              <p:cNvCxnSpPr/>
              <p:nvPr/>
            </p:nvCxnSpPr>
            <p:spPr>
              <a:xfrm rot="10800000">
                <a:off x="7260295" y="3084177"/>
                <a:ext cx="0" cy="1121400"/>
              </a:xfrm>
              <a:prstGeom prst="straightConnector1">
                <a:avLst/>
              </a:prstGeom>
              <a:noFill/>
              <a:ln w="9525" cap="flat" cmpd="sng">
                <a:solidFill>
                  <a:schemeClr val="accent2"/>
                </a:solidFill>
                <a:prstDash val="solid"/>
                <a:round/>
                <a:headEnd type="none" w="med" len="med"/>
                <a:tailEnd type="none" w="med" len="med"/>
              </a:ln>
            </p:spPr>
          </p:cxnSp>
        </p:grpSp>
      </p:grpSp>
      <p:sp>
        <p:nvSpPr>
          <p:cNvPr id="819" name="Google Shape;819;p21"/>
          <p:cNvSpPr/>
          <p:nvPr/>
        </p:nvSpPr>
        <p:spPr>
          <a:xfrm>
            <a:off x="7935274" y="4013675"/>
            <a:ext cx="2555999" cy="1346460"/>
          </a:xfrm>
          <a:custGeom>
            <a:avLst/>
            <a:gdLst/>
            <a:ahLst/>
            <a:cxnLst/>
            <a:rect l="l" t="t" r="r" b="b"/>
            <a:pathLst>
              <a:path w="50664" h="26689" extrusionOk="0">
                <a:moveTo>
                  <a:pt x="19217" y="1"/>
                </a:moveTo>
                <a:cubicBezTo>
                  <a:pt x="17798" y="1"/>
                  <a:pt x="16649" y="1132"/>
                  <a:pt x="16649" y="2551"/>
                </a:cubicBezTo>
                <a:cubicBezTo>
                  <a:pt x="16649" y="2874"/>
                  <a:pt x="16703" y="3162"/>
                  <a:pt x="16810" y="3431"/>
                </a:cubicBezTo>
                <a:lnTo>
                  <a:pt x="13739" y="3431"/>
                </a:lnTo>
                <a:cubicBezTo>
                  <a:pt x="11656" y="3431"/>
                  <a:pt x="9950" y="5047"/>
                  <a:pt x="9824" y="7113"/>
                </a:cubicBezTo>
                <a:cubicBezTo>
                  <a:pt x="8441" y="7795"/>
                  <a:pt x="7472" y="9196"/>
                  <a:pt x="7472" y="10866"/>
                </a:cubicBezTo>
                <a:lnTo>
                  <a:pt x="7472" y="11046"/>
                </a:lnTo>
                <a:lnTo>
                  <a:pt x="3538" y="11046"/>
                </a:lnTo>
                <a:cubicBezTo>
                  <a:pt x="1599" y="11046"/>
                  <a:pt x="0" y="12644"/>
                  <a:pt x="0" y="14584"/>
                </a:cubicBezTo>
                <a:cubicBezTo>
                  <a:pt x="0" y="16290"/>
                  <a:pt x="1204" y="17727"/>
                  <a:pt x="2856" y="18068"/>
                </a:cubicBezTo>
                <a:cubicBezTo>
                  <a:pt x="2784" y="18319"/>
                  <a:pt x="2730" y="18589"/>
                  <a:pt x="2730" y="18858"/>
                </a:cubicBezTo>
                <a:cubicBezTo>
                  <a:pt x="2730" y="20564"/>
                  <a:pt x="4113" y="21929"/>
                  <a:pt x="5819" y="21929"/>
                </a:cubicBezTo>
                <a:lnTo>
                  <a:pt x="10848" y="21929"/>
                </a:lnTo>
                <a:cubicBezTo>
                  <a:pt x="12554" y="21929"/>
                  <a:pt x="13919" y="20564"/>
                  <a:pt x="13919" y="18858"/>
                </a:cubicBezTo>
                <a:cubicBezTo>
                  <a:pt x="13919" y="18607"/>
                  <a:pt x="13901" y="18355"/>
                  <a:pt x="13829" y="18140"/>
                </a:cubicBezTo>
                <a:lnTo>
                  <a:pt x="16164" y="18140"/>
                </a:lnTo>
                <a:cubicBezTo>
                  <a:pt x="15841" y="18625"/>
                  <a:pt x="15661" y="19199"/>
                  <a:pt x="15661" y="19828"/>
                </a:cubicBezTo>
                <a:cubicBezTo>
                  <a:pt x="15661" y="21085"/>
                  <a:pt x="16415" y="22181"/>
                  <a:pt x="17511" y="22665"/>
                </a:cubicBezTo>
                <a:lnTo>
                  <a:pt x="17511" y="22881"/>
                </a:lnTo>
                <a:cubicBezTo>
                  <a:pt x="17511" y="24982"/>
                  <a:pt x="19217" y="26688"/>
                  <a:pt x="21318" y="26688"/>
                </a:cubicBezTo>
                <a:lnTo>
                  <a:pt x="31447" y="26688"/>
                </a:lnTo>
                <a:cubicBezTo>
                  <a:pt x="33513" y="26688"/>
                  <a:pt x="35219" y="25036"/>
                  <a:pt x="35237" y="22971"/>
                </a:cubicBezTo>
                <a:lnTo>
                  <a:pt x="37446" y="22971"/>
                </a:lnTo>
                <a:cubicBezTo>
                  <a:pt x="39170" y="22971"/>
                  <a:pt x="40571" y="21570"/>
                  <a:pt x="40571" y="19846"/>
                </a:cubicBezTo>
                <a:cubicBezTo>
                  <a:pt x="40571" y="18122"/>
                  <a:pt x="39170" y="16721"/>
                  <a:pt x="37446" y="16721"/>
                </a:cubicBezTo>
                <a:lnTo>
                  <a:pt x="30280" y="16721"/>
                </a:lnTo>
                <a:cubicBezTo>
                  <a:pt x="30388" y="16559"/>
                  <a:pt x="30513" y="16380"/>
                  <a:pt x="30603" y="16182"/>
                </a:cubicBezTo>
                <a:lnTo>
                  <a:pt x="47772" y="16182"/>
                </a:lnTo>
                <a:cubicBezTo>
                  <a:pt x="49371" y="16182"/>
                  <a:pt x="50664" y="14889"/>
                  <a:pt x="50664" y="13291"/>
                </a:cubicBezTo>
                <a:cubicBezTo>
                  <a:pt x="50664" y="11674"/>
                  <a:pt x="49389" y="10363"/>
                  <a:pt x="47790" y="10363"/>
                </a:cubicBezTo>
                <a:lnTo>
                  <a:pt x="38936" y="10363"/>
                </a:lnTo>
                <a:cubicBezTo>
                  <a:pt x="38685" y="8298"/>
                  <a:pt x="36925" y="6718"/>
                  <a:pt x="34824" y="6718"/>
                </a:cubicBezTo>
                <a:lnTo>
                  <a:pt x="28268" y="6718"/>
                </a:lnTo>
                <a:cubicBezTo>
                  <a:pt x="28179" y="6125"/>
                  <a:pt x="27927" y="5586"/>
                  <a:pt x="27622" y="5119"/>
                </a:cubicBezTo>
                <a:lnTo>
                  <a:pt x="27909" y="5119"/>
                </a:lnTo>
                <a:cubicBezTo>
                  <a:pt x="29328" y="5119"/>
                  <a:pt x="30460" y="3970"/>
                  <a:pt x="30460" y="2551"/>
                </a:cubicBezTo>
                <a:cubicBezTo>
                  <a:pt x="30460" y="1150"/>
                  <a:pt x="29328" y="1"/>
                  <a:pt x="27909" y="1"/>
                </a:cubicBezTo>
                <a:close/>
              </a:path>
            </a:pathLst>
          </a:custGeom>
          <a:solidFill>
            <a:srgbClr val="FFFFFF">
              <a:alpha val="39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1"/>
          <p:cNvSpPr/>
          <p:nvPr/>
        </p:nvSpPr>
        <p:spPr>
          <a:xfrm>
            <a:off x="2542952" y="-379741"/>
            <a:ext cx="1744995" cy="919236"/>
          </a:xfrm>
          <a:custGeom>
            <a:avLst/>
            <a:gdLst/>
            <a:ahLst/>
            <a:cxnLst/>
            <a:rect l="l" t="t" r="r" b="b"/>
            <a:pathLst>
              <a:path w="50664" h="26689" extrusionOk="0">
                <a:moveTo>
                  <a:pt x="19217" y="1"/>
                </a:moveTo>
                <a:cubicBezTo>
                  <a:pt x="17798" y="1"/>
                  <a:pt x="16649" y="1132"/>
                  <a:pt x="16649" y="2551"/>
                </a:cubicBezTo>
                <a:cubicBezTo>
                  <a:pt x="16649" y="2874"/>
                  <a:pt x="16703" y="3162"/>
                  <a:pt x="16810" y="3431"/>
                </a:cubicBezTo>
                <a:lnTo>
                  <a:pt x="13739" y="3431"/>
                </a:lnTo>
                <a:cubicBezTo>
                  <a:pt x="11656" y="3431"/>
                  <a:pt x="9950" y="5047"/>
                  <a:pt x="9824" y="7113"/>
                </a:cubicBezTo>
                <a:cubicBezTo>
                  <a:pt x="8441" y="7795"/>
                  <a:pt x="7472" y="9196"/>
                  <a:pt x="7472" y="10866"/>
                </a:cubicBezTo>
                <a:lnTo>
                  <a:pt x="7472" y="11046"/>
                </a:lnTo>
                <a:lnTo>
                  <a:pt x="3538" y="11046"/>
                </a:lnTo>
                <a:cubicBezTo>
                  <a:pt x="1599" y="11046"/>
                  <a:pt x="0" y="12644"/>
                  <a:pt x="0" y="14584"/>
                </a:cubicBezTo>
                <a:cubicBezTo>
                  <a:pt x="0" y="16290"/>
                  <a:pt x="1204" y="17727"/>
                  <a:pt x="2856" y="18068"/>
                </a:cubicBezTo>
                <a:cubicBezTo>
                  <a:pt x="2784" y="18319"/>
                  <a:pt x="2730" y="18589"/>
                  <a:pt x="2730" y="18858"/>
                </a:cubicBezTo>
                <a:cubicBezTo>
                  <a:pt x="2730" y="20564"/>
                  <a:pt x="4113" y="21929"/>
                  <a:pt x="5819" y="21929"/>
                </a:cubicBezTo>
                <a:lnTo>
                  <a:pt x="10848" y="21929"/>
                </a:lnTo>
                <a:cubicBezTo>
                  <a:pt x="12554" y="21929"/>
                  <a:pt x="13919" y="20564"/>
                  <a:pt x="13919" y="18858"/>
                </a:cubicBezTo>
                <a:cubicBezTo>
                  <a:pt x="13919" y="18607"/>
                  <a:pt x="13901" y="18355"/>
                  <a:pt x="13829" y="18140"/>
                </a:cubicBezTo>
                <a:lnTo>
                  <a:pt x="16164" y="18140"/>
                </a:lnTo>
                <a:cubicBezTo>
                  <a:pt x="15841" y="18625"/>
                  <a:pt x="15661" y="19199"/>
                  <a:pt x="15661" y="19828"/>
                </a:cubicBezTo>
                <a:cubicBezTo>
                  <a:pt x="15661" y="21085"/>
                  <a:pt x="16415" y="22181"/>
                  <a:pt x="17511" y="22665"/>
                </a:cubicBezTo>
                <a:lnTo>
                  <a:pt x="17511" y="22881"/>
                </a:lnTo>
                <a:cubicBezTo>
                  <a:pt x="17511" y="24982"/>
                  <a:pt x="19217" y="26688"/>
                  <a:pt x="21318" y="26688"/>
                </a:cubicBezTo>
                <a:lnTo>
                  <a:pt x="31447" y="26688"/>
                </a:lnTo>
                <a:cubicBezTo>
                  <a:pt x="33513" y="26688"/>
                  <a:pt x="35219" y="25036"/>
                  <a:pt x="35237" y="22971"/>
                </a:cubicBezTo>
                <a:lnTo>
                  <a:pt x="37446" y="22971"/>
                </a:lnTo>
                <a:cubicBezTo>
                  <a:pt x="39170" y="22971"/>
                  <a:pt x="40571" y="21570"/>
                  <a:pt x="40571" y="19846"/>
                </a:cubicBezTo>
                <a:cubicBezTo>
                  <a:pt x="40571" y="18122"/>
                  <a:pt x="39170" y="16721"/>
                  <a:pt x="37446" y="16721"/>
                </a:cubicBezTo>
                <a:lnTo>
                  <a:pt x="30280" y="16721"/>
                </a:lnTo>
                <a:cubicBezTo>
                  <a:pt x="30388" y="16559"/>
                  <a:pt x="30513" y="16380"/>
                  <a:pt x="30603" y="16182"/>
                </a:cubicBezTo>
                <a:lnTo>
                  <a:pt x="47772" y="16182"/>
                </a:lnTo>
                <a:cubicBezTo>
                  <a:pt x="49371" y="16182"/>
                  <a:pt x="50664" y="14889"/>
                  <a:pt x="50664" y="13291"/>
                </a:cubicBezTo>
                <a:cubicBezTo>
                  <a:pt x="50664" y="11674"/>
                  <a:pt x="49389" y="10363"/>
                  <a:pt x="47790" y="10363"/>
                </a:cubicBezTo>
                <a:lnTo>
                  <a:pt x="38936" y="10363"/>
                </a:lnTo>
                <a:cubicBezTo>
                  <a:pt x="38685" y="8298"/>
                  <a:pt x="36925" y="6718"/>
                  <a:pt x="34824" y="6718"/>
                </a:cubicBezTo>
                <a:lnTo>
                  <a:pt x="28268" y="6718"/>
                </a:lnTo>
                <a:cubicBezTo>
                  <a:pt x="28179" y="6125"/>
                  <a:pt x="27927" y="5586"/>
                  <a:pt x="27622" y="5119"/>
                </a:cubicBezTo>
                <a:lnTo>
                  <a:pt x="27909" y="5119"/>
                </a:lnTo>
                <a:cubicBezTo>
                  <a:pt x="29328" y="5119"/>
                  <a:pt x="30460" y="3970"/>
                  <a:pt x="30460" y="2551"/>
                </a:cubicBezTo>
                <a:cubicBezTo>
                  <a:pt x="30460" y="1150"/>
                  <a:pt x="29328" y="1"/>
                  <a:pt x="27909" y="1"/>
                </a:cubicBezTo>
                <a:close/>
              </a:path>
            </a:pathLst>
          </a:custGeom>
          <a:solidFill>
            <a:srgbClr val="FFFFFF">
              <a:alpha val="39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1"/>
          <p:cNvSpPr txBox="1">
            <a:spLocks noGrp="1"/>
          </p:cNvSpPr>
          <p:nvPr>
            <p:ph type="subTitle" idx="1"/>
          </p:nvPr>
        </p:nvSpPr>
        <p:spPr>
          <a:xfrm>
            <a:off x="2240100" y="2402601"/>
            <a:ext cx="3398700" cy="1336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822" name="Google Shape;822;p21"/>
          <p:cNvSpPr txBox="1">
            <a:spLocks noGrp="1"/>
          </p:cNvSpPr>
          <p:nvPr>
            <p:ph type="ctrTitle"/>
          </p:nvPr>
        </p:nvSpPr>
        <p:spPr>
          <a:xfrm>
            <a:off x="2239978" y="1757900"/>
            <a:ext cx="3398700" cy="644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3600"/>
              <a:buNone/>
              <a:defRPr sz="3000"/>
            </a:lvl1pPr>
            <a:lvl2pPr lvl="1" algn="r" rtl="0">
              <a:spcBef>
                <a:spcPts val="0"/>
              </a:spcBef>
              <a:spcAft>
                <a:spcPts val="0"/>
              </a:spcAft>
              <a:buClr>
                <a:srgbClr val="000000"/>
              </a:buClr>
              <a:buSzPts val="1800"/>
              <a:buNone/>
              <a:defRPr sz="1800">
                <a:solidFill>
                  <a:srgbClr val="000000"/>
                </a:solidFill>
              </a:defRPr>
            </a:lvl2pPr>
            <a:lvl3pPr lvl="2" algn="r" rtl="0">
              <a:spcBef>
                <a:spcPts val="0"/>
              </a:spcBef>
              <a:spcAft>
                <a:spcPts val="0"/>
              </a:spcAft>
              <a:buClr>
                <a:srgbClr val="000000"/>
              </a:buClr>
              <a:buSzPts val="1800"/>
              <a:buNone/>
              <a:defRPr sz="1800">
                <a:solidFill>
                  <a:srgbClr val="000000"/>
                </a:solidFill>
              </a:defRPr>
            </a:lvl3pPr>
            <a:lvl4pPr lvl="3" algn="r" rtl="0">
              <a:spcBef>
                <a:spcPts val="0"/>
              </a:spcBef>
              <a:spcAft>
                <a:spcPts val="0"/>
              </a:spcAft>
              <a:buClr>
                <a:srgbClr val="000000"/>
              </a:buClr>
              <a:buSzPts val="1800"/>
              <a:buNone/>
              <a:defRPr sz="1800">
                <a:solidFill>
                  <a:srgbClr val="000000"/>
                </a:solidFill>
              </a:defRPr>
            </a:lvl4pPr>
            <a:lvl5pPr lvl="4" algn="r" rtl="0">
              <a:spcBef>
                <a:spcPts val="0"/>
              </a:spcBef>
              <a:spcAft>
                <a:spcPts val="0"/>
              </a:spcAft>
              <a:buClr>
                <a:srgbClr val="000000"/>
              </a:buClr>
              <a:buSzPts val="1800"/>
              <a:buNone/>
              <a:defRPr sz="1800">
                <a:solidFill>
                  <a:srgbClr val="000000"/>
                </a:solidFill>
              </a:defRPr>
            </a:lvl5pPr>
            <a:lvl6pPr lvl="5" algn="r" rtl="0">
              <a:spcBef>
                <a:spcPts val="0"/>
              </a:spcBef>
              <a:spcAft>
                <a:spcPts val="0"/>
              </a:spcAft>
              <a:buClr>
                <a:srgbClr val="000000"/>
              </a:buClr>
              <a:buSzPts val="1800"/>
              <a:buNone/>
              <a:defRPr sz="1800">
                <a:solidFill>
                  <a:srgbClr val="000000"/>
                </a:solidFill>
              </a:defRPr>
            </a:lvl6pPr>
            <a:lvl7pPr lvl="6" algn="r" rtl="0">
              <a:spcBef>
                <a:spcPts val="0"/>
              </a:spcBef>
              <a:spcAft>
                <a:spcPts val="0"/>
              </a:spcAft>
              <a:buClr>
                <a:srgbClr val="000000"/>
              </a:buClr>
              <a:buSzPts val="1800"/>
              <a:buNone/>
              <a:defRPr sz="1800">
                <a:solidFill>
                  <a:srgbClr val="000000"/>
                </a:solidFill>
              </a:defRPr>
            </a:lvl7pPr>
            <a:lvl8pPr lvl="7" algn="r" rtl="0">
              <a:spcBef>
                <a:spcPts val="0"/>
              </a:spcBef>
              <a:spcAft>
                <a:spcPts val="0"/>
              </a:spcAft>
              <a:buClr>
                <a:srgbClr val="000000"/>
              </a:buClr>
              <a:buSzPts val="1800"/>
              <a:buNone/>
              <a:defRPr sz="1800">
                <a:solidFill>
                  <a:srgbClr val="000000"/>
                </a:solidFill>
              </a:defRPr>
            </a:lvl8pPr>
            <a:lvl9pPr lvl="8" algn="r" rtl="0">
              <a:spcBef>
                <a:spcPts val="0"/>
              </a:spcBef>
              <a:spcAft>
                <a:spcPts val="0"/>
              </a:spcAft>
              <a:buClr>
                <a:srgbClr val="000000"/>
              </a:buClr>
              <a:buSzPts val="1800"/>
              <a:buNone/>
              <a:defRPr sz="1800">
                <a:solidFill>
                  <a:srgbClr val="000000"/>
                </a:solidFill>
              </a:defRPr>
            </a:lvl9pPr>
          </a:lstStyle>
          <a:p>
            <a:endParaRPr/>
          </a:p>
        </p:txBody>
      </p:sp>
      <p:grpSp>
        <p:nvGrpSpPr>
          <p:cNvPr id="823" name="Google Shape;823;p21"/>
          <p:cNvGrpSpPr/>
          <p:nvPr/>
        </p:nvGrpSpPr>
        <p:grpSpPr>
          <a:xfrm rot="-5400000">
            <a:off x="495475" y="557822"/>
            <a:ext cx="763612" cy="873441"/>
            <a:chOff x="6035600" y="1072318"/>
            <a:chExt cx="2074470" cy="2372837"/>
          </a:xfrm>
        </p:grpSpPr>
        <p:grpSp>
          <p:nvGrpSpPr>
            <p:cNvPr id="824" name="Google Shape;824;p21"/>
            <p:cNvGrpSpPr/>
            <p:nvPr/>
          </p:nvGrpSpPr>
          <p:grpSpPr>
            <a:xfrm>
              <a:off x="6111800" y="1072318"/>
              <a:ext cx="1998270" cy="2353787"/>
              <a:chOff x="878148" y="3519510"/>
              <a:chExt cx="890772" cy="1049252"/>
            </a:xfrm>
          </p:grpSpPr>
          <p:sp>
            <p:nvSpPr>
              <p:cNvPr id="825" name="Google Shape;825;p21"/>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1"/>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1"/>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1"/>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1"/>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1"/>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1"/>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1"/>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1"/>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1"/>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1"/>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1"/>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1"/>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1"/>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1"/>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1"/>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1"/>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1"/>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1"/>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1"/>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1"/>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1"/>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1"/>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1"/>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1"/>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1"/>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1"/>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1"/>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1"/>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1"/>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1"/>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1"/>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1"/>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1"/>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1"/>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1"/>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1"/>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1"/>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1"/>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1"/>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1"/>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1"/>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1"/>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1"/>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1"/>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1"/>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1"/>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2" name="Google Shape;872;p21"/>
            <p:cNvGrpSpPr/>
            <p:nvPr/>
          </p:nvGrpSpPr>
          <p:grpSpPr>
            <a:xfrm>
              <a:off x="6035600" y="1091368"/>
              <a:ext cx="1998270" cy="2353787"/>
              <a:chOff x="878148" y="3519510"/>
              <a:chExt cx="890772" cy="1049252"/>
            </a:xfrm>
          </p:grpSpPr>
          <p:sp>
            <p:nvSpPr>
              <p:cNvPr id="873" name="Google Shape;873;p21"/>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1"/>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1"/>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1"/>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1"/>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1"/>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1"/>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1"/>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1"/>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1"/>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1"/>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1"/>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1"/>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1"/>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1"/>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1"/>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1"/>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1"/>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1"/>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1"/>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1"/>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1"/>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1"/>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1"/>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1"/>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1"/>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1"/>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1"/>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1"/>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1"/>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1"/>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1"/>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1"/>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1"/>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1"/>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1"/>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1"/>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1"/>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1"/>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1"/>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1"/>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1"/>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1"/>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1"/>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1"/>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1"/>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1"/>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20" name="Google Shape;920;p21"/>
          <p:cNvGrpSpPr/>
          <p:nvPr/>
        </p:nvGrpSpPr>
        <p:grpSpPr>
          <a:xfrm rot="-5400000">
            <a:off x="495475" y="2072297"/>
            <a:ext cx="763612" cy="873441"/>
            <a:chOff x="6035600" y="1072318"/>
            <a:chExt cx="2074470" cy="2372837"/>
          </a:xfrm>
        </p:grpSpPr>
        <p:grpSp>
          <p:nvGrpSpPr>
            <p:cNvPr id="921" name="Google Shape;921;p21"/>
            <p:cNvGrpSpPr/>
            <p:nvPr/>
          </p:nvGrpSpPr>
          <p:grpSpPr>
            <a:xfrm>
              <a:off x="6111800" y="1072318"/>
              <a:ext cx="1998270" cy="2353787"/>
              <a:chOff x="878148" y="3519510"/>
              <a:chExt cx="890772" cy="1049252"/>
            </a:xfrm>
          </p:grpSpPr>
          <p:sp>
            <p:nvSpPr>
              <p:cNvPr id="922" name="Google Shape;922;p21"/>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1"/>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1"/>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1"/>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1"/>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1"/>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1"/>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1"/>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1"/>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1"/>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1"/>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1"/>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1"/>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1"/>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1"/>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1"/>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1"/>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1"/>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1"/>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1"/>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1"/>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1"/>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1"/>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1"/>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1"/>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1"/>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1"/>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1"/>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1"/>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1"/>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1"/>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1"/>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1"/>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1"/>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1"/>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1"/>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1"/>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1"/>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1"/>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1"/>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1"/>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1"/>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1"/>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1"/>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1"/>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1"/>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1"/>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9" name="Google Shape;969;p21"/>
            <p:cNvGrpSpPr/>
            <p:nvPr/>
          </p:nvGrpSpPr>
          <p:grpSpPr>
            <a:xfrm>
              <a:off x="6035600" y="1091368"/>
              <a:ext cx="1998270" cy="2353787"/>
              <a:chOff x="878148" y="3519510"/>
              <a:chExt cx="890772" cy="1049252"/>
            </a:xfrm>
          </p:grpSpPr>
          <p:sp>
            <p:nvSpPr>
              <p:cNvPr id="970" name="Google Shape;970;p21"/>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1"/>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1"/>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1"/>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1"/>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1"/>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1"/>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1"/>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1"/>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1"/>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1"/>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1"/>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1"/>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1"/>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1"/>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1"/>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1"/>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1"/>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1"/>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1"/>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1"/>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1"/>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1"/>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1"/>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1"/>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1"/>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1"/>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1"/>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1"/>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1"/>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1"/>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1"/>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1"/>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1"/>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1"/>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1"/>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1"/>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1"/>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1"/>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1"/>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1"/>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1"/>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1"/>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1"/>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1"/>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1"/>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1"/>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17" name="Google Shape;1017;p21"/>
          <p:cNvGrpSpPr/>
          <p:nvPr/>
        </p:nvGrpSpPr>
        <p:grpSpPr>
          <a:xfrm rot="-5400000">
            <a:off x="495475" y="3739172"/>
            <a:ext cx="763612" cy="873441"/>
            <a:chOff x="6035600" y="1072318"/>
            <a:chExt cx="2074470" cy="2372837"/>
          </a:xfrm>
        </p:grpSpPr>
        <p:grpSp>
          <p:nvGrpSpPr>
            <p:cNvPr id="1018" name="Google Shape;1018;p21"/>
            <p:cNvGrpSpPr/>
            <p:nvPr/>
          </p:nvGrpSpPr>
          <p:grpSpPr>
            <a:xfrm>
              <a:off x="6111800" y="1072318"/>
              <a:ext cx="1998270" cy="2353787"/>
              <a:chOff x="878148" y="3519510"/>
              <a:chExt cx="890772" cy="1049252"/>
            </a:xfrm>
          </p:grpSpPr>
          <p:sp>
            <p:nvSpPr>
              <p:cNvPr id="1019" name="Google Shape;1019;p21"/>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1"/>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1"/>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1"/>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1"/>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1"/>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1"/>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1"/>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1"/>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1"/>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1"/>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1"/>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1"/>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1"/>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1"/>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1"/>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1"/>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1"/>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1"/>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1"/>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1"/>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1"/>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1"/>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1"/>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1"/>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1"/>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1"/>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1"/>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1"/>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1"/>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1"/>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1"/>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1"/>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1"/>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1"/>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1"/>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1"/>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1"/>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1"/>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1"/>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1"/>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1"/>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1"/>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1"/>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1"/>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1"/>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6" name="Google Shape;1066;p21"/>
            <p:cNvGrpSpPr/>
            <p:nvPr/>
          </p:nvGrpSpPr>
          <p:grpSpPr>
            <a:xfrm>
              <a:off x="6035600" y="1091368"/>
              <a:ext cx="1998270" cy="2353787"/>
              <a:chOff x="878148" y="3519510"/>
              <a:chExt cx="890772" cy="1049252"/>
            </a:xfrm>
          </p:grpSpPr>
          <p:sp>
            <p:nvSpPr>
              <p:cNvPr id="1067" name="Google Shape;1067;p21"/>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1"/>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1"/>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1"/>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1"/>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1"/>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1"/>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1"/>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1"/>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1"/>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1"/>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1"/>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1"/>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1"/>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1"/>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1"/>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1"/>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1"/>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1"/>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1"/>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1"/>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1"/>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1"/>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1"/>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1"/>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1"/>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1"/>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1"/>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1"/>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1"/>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1"/>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1"/>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1"/>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1"/>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1"/>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1"/>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1"/>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1"/>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1"/>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1"/>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1"/>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1"/>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1"/>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1"/>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1"/>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1"/>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37">
    <p:spTree>
      <p:nvGrpSpPr>
        <p:cNvPr id="1" name="Shape 1283"/>
        <p:cNvGrpSpPr/>
        <p:nvPr/>
      </p:nvGrpSpPr>
      <p:grpSpPr>
        <a:xfrm>
          <a:off x="0" y="0"/>
          <a:ext cx="0" cy="0"/>
          <a:chOff x="0" y="0"/>
          <a:chExt cx="0" cy="0"/>
        </a:xfrm>
      </p:grpSpPr>
      <p:sp>
        <p:nvSpPr>
          <p:cNvPr id="1284" name="Google Shape;1284;p26"/>
          <p:cNvSpPr/>
          <p:nvPr/>
        </p:nvSpPr>
        <p:spPr>
          <a:xfrm>
            <a:off x="-3225" y="4753800"/>
            <a:ext cx="9147300" cy="389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5" name="Google Shape;1285;p26"/>
          <p:cNvGrpSpPr/>
          <p:nvPr/>
        </p:nvGrpSpPr>
        <p:grpSpPr>
          <a:xfrm>
            <a:off x="-3225" y="4420200"/>
            <a:ext cx="9147300" cy="333600"/>
            <a:chOff x="-3225" y="1875750"/>
            <a:chExt cx="9147300" cy="333600"/>
          </a:xfrm>
        </p:grpSpPr>
        <p:sp>
          <p:nvSpPr>
            <p:cNvPr id="1286" name="Google Shape;1286;p26"/>
            <p:cNvSpPr/>
            <p:nvPr/>
          </p:nvSpPr>
          <p:spPr>
            <a:xfrm>
              <a:off x="-3225" y="1875750"/>
              <a:ext cx="9147300" cy="333600"/>
            </a:xfrm>
            <a:prstGeom prst="rect">
              <a:avLst/>
            </a:prstGeom>
            <a:solidFill>
              <a:schemeClr val="accent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87" name="Google Shape;1287;p26"/>
            <p:cNvCxnSpPr>
              <a:stCxn id="1286" idx="1"/>
              <a:endCxn id="1286" idx="3"/>
            </p:cNvCxnSpPr>
            <p:nvPr/>
          </p:nvCxnSpPr>
          <p:spPr>
            <a:xfrm>
              <a:off x="-3225" y="2042550"/>
              <a:ext cx="9147300" cy="0"/>
            </a:xfrm>
            <a:prstGeom prst="straightConnector1">
              <a:avLst/>
            </a:prstGeom>
            <a:noFill/>
            <a:ln w="9525" cap="flat" cmpd="sng">
              <a:solidFill>
                <a:schemeClr val="accent5"/>
              </a:solidFill>
              <a:prstDash val="lgDash"/>
              <a:round/>
              <a:headEnd type="none" w="med" len="med"/>
              <a:tailEnd type="none" w="med" len="med"/>
            </a:ln>
          </p:spPr>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38">
    <p:spTree>
      <p:nvGrpSpPr>
        <p:cNvPr id="1" name="Shape 1288"/>
        <p:cNvGrpSpPr/>
        <p:nvPr/>
      </p:nvGrpSpPr>
      <p:grpSpPr>
        <a:xfrm>
          <a:off x="0" y="0"/>
          <a:ext cx="0" cy="0"/>
          <a:chOff x="0" y="0"/>
          <a:chExt cx="0" cy="0"/>
        </a:xfrm>
      </p:grpSpPr>
      <p:sp>
        <p:nvSpPr>
          <p:cNvPr id="1289" name="Google Shape;1289;p27"/>
          <p:cNvSpPr/>
          <p:nvPr/>
        </p:nvSpPr>
        <p:spPr>
          <a:xfrm>
            <a:off x="1002650" y="18675"/>
            <a:ext cx="714300" cy="5143500"/>
          </a:xfrm>
          <a:prstGeom prst="rect">
            <a:avLst/>
          </a:prstGeom>
          <a:solidFill>
            <a:srgbClr val="79B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0" name="Google Shape;1290;p27"/>
          <p:cNvGrpSpPr/>
          <p:nvPr/>
        </p:nvGrpSpPr>
        <p:grpSpPr>
          <a:xfrm rot="10800000">
            <a:off x="5741" y="18645"/>
            <a:ext cx="1416575" cy="5143586"/>
            <a:chOff x="6424275" y="744597"/>
            <a:chExt cx="1195725" cy="4341678"/>
          </a:xfrm>
        </p:grpSpPr>
        <p:grpSp>
          <p:nvGrpSpPr>
            <p:cNvPr id="1291" name="Google Shape;1291;p27"/>
            <p:cNvGrpSpPr/>
            <p:nvPr/>
          </p:nvGrpSpPr>
          <p:grpSpPr>
            <a:xfrm>
              <a:off x="6424275" y="744597"/>
              <a:ext cx="1195725" cy="4341678"/>
              <a:chOff x="5890875" y="744597"/>
              <a:chExt cx="1195725" cy="4341678"/>
            </a:xfrm>
          </p:grpSpPr>
          <p:sp>
            <p:nvSpPr>
              <p:cNvPr id="1292" name="Google Shape;1292;p27"/>
              <p:cNvSpPr/>
              <p:nvPr/>
            </p:nvSpPr>
            <p:spPr>
              <a:xfrm rot="5400000">
                <a:off x="4324350" y="2324025"/>
                <a:ext cx="4333800" cy="1190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3" name="Google Shape;1293;p27"/>
              <p:cNvGrpSpPr/>
              <p:nvPr/>
            </p:nvGrpSpPr>
            <p:grpSpPr>
              <a:xfrm rot="5400000">
                <a:off x="4286662" y="2348809"/>
                <a:ext cx="4330600" cy="1122175"/>
                <a:chOff x="4006477" y="3162824"/>
                <a:chExt cx="4333200" cy="1066200"/>
              </a:xfrm>
            </p:grpSpPr>
            <p:cxnSp>
              <p:nvCxnSpPr>
                <p:cNvPr id="1294" name="Google Shape;1294;p27"/>
                <p:cNvCxnSpPr/>
                <p:nvPr/>
              </p:nvCxnSpPr>
              <p:spPr>
                <a:xfrm>
                  <a:off x="4006477" y="3162824"/>
                  <a:ext cx="4333200" cy="0"/>
                </a:xfrm>
                <a:prstGeom prst="straightConnector1">
                  <a:avLst/>
                </a:prstGeom>
                <a:noFill/>
                <a:ln w="9525" cap="flat" cmpd="sng">
                  <a:solidFill>
                    <a:schemeClr val="accent2"/>
                  </a:solidFill>
                  <a:prstDash val="solid"/>
                  <a:round/>
                  <a:headEnd type="none" w="med" len="med"/>
                  <a:tailEnd type="none" w="med" len="med"/>
                </a:ln>
              </p:spPr>
            </p:cxnSp>
            <p:cxnSp>
              <p:nvCxnSpPr>
                <p:cNvPr id="1295" name="Google Shape;1295;p27"/>
                <p:cNvCxnSpPr/>
                <p:nvPr/>
              </p:nvCxnSpPr>
              <p:spPr>
                <a:xfrm>
                  <a:off x="4006477" y="3315138"/>
                  <a:ext cx="4333200" cy="0"/>
                </a:xfrm>
                <a:prstGeom prst="straightConnector1">
                  <a:avLst/>
                </a:prstGeom>
                <a:noFill/>
                <a:ln w="9525" cap="flat" cmpd="sng">
                  <a:solidFill>
                    <a:schemeClr val="accent2"/>
                  </a:solidFill>
                  <a:prstDash val="solid"/>
                  <a:round/>
                  <a:headEnd type="none" w="med" len="med"/>
                  <a:tailEnd type="none" w="med" len="med"/>
                </a:ln>
              </p:spPr>
            </p:cxnSp>
            <p:cxnSp>
              <p:nvCxnSpPr>
                <p:cNvPr id="1296" name="Google Shape;1296;p27"/>
                <p:cNvCxnSpPr/>
                <p:nvPr/>
              </p:nvCxnSpPr>
              <p:spPr>
                <a:xfrm>
                  <a:off x="4006477" y="3467453"/>
                  <a:ext cx="4333200" cy="0"/>
                </a:xfrm>
                <a:prstGeom prst="straightConnector1">
                  <a:avLst/>
                </a:prstGeom>
                <a:noFill/>
                <a:ln w="9525" cap="flat" cmpd="sng">
                  <a:solidFill>
                    <a:schemeClr val="accent2"/>
                  </a:solidFill>
                  <a:prstDash val="solid"/>
                  <a:round/>
                  <a:headEnd type="none" w="med" len="med"/>
                  <a:tailEnd type="none" w="med" len="med"/>
                </a:ln>
              </p:spPr>
            </p:cxnSp>
            <p:cxnSp>
              <p:nvCxnSpPr>
                <p:cNvPr id="1297" name="Google Shape;1297;p27"/>
                <p:cNvCxnSpPr/>
                <p:nvPr/>
              </p:nvCxnSpPr>
              <p:spPr>
                <a:xfrm>
                  <a:off x="4006477" y="3619767"/>
                  <a:ext cx="4333200" cy="0"/>
                </a:xfrm>
                <a:prstGeom prst="straightConnector1">
                  <a:avLst/>
                </a:prstGeom>
                <a:noFill/>
                <a:ln w="9525" cap="flat" cmpd="sng">
                  <a:solidFill>
                    <a:schemeClr val="accent2"/>
                  </a:solidFill>
                  <a:prstDash val="solid"/>
                  <a:round/>
                  <a:headEnd type="none" w="med" len="med"/>
                  <a:tailEnd type="none" w="med" len="med"/>
                </a:ln>
              </p:spPr>
            </p:cxnSp>
            <p:cxnSp>
              <p:nvCxnSpPr>
                <p:cNvPr id="1298" name="Google Shape;1298;p27"/>
                <p:cNvCxnSpPr/>
                <p:nvPr/>
              </p:nvCxnSpPr>
              <p:spPr>
                <a:xfrm>
                  <a:off x="4006477" y="3772081"/>
                  <a:ext cx="4333200" cy="0"/>
                </a:xfrm>
                <a:prstGeom prst="straightConnector1">
                  <a:avLst/>
                </a:prstGeom>
                <a:noFill/>
                <a:ln w="9525" cap="flat" cmpd="sng">
                  <a:solidFill>
                    <a:schemeClr val="accent2"/>
                  </a:solidFill>
                  <a:prstDash val="solid"/>
                  <a:round/>
                  <a:headEnd type="none" w="med" len="med"/>
                  <a:tailEnd type="none" w="med" len="med"/>
                </a:ln>
              </p:spPr>
            </p:cxnSp>
            <p:cxnSp>
              <p:nvCxnSpPr>
                <p:cNvPr id="1299" name="Google Shape;1299;p27"/>
                <p:cNvCxnSpPr/>
                <p:nvPr/>
              </p:nvCxnSpPr>
              <p:spPr>
                <a:xfrm>
                  <a:off x="4006477" y="3924395"/>
                  <a:ext cx="4333200" cy="0"/>
                </a:xfrm>
                <a:prstGeom prst="straightConnector1">
                  <a:avLst/>
                </a:prstGeom>
                <a:noFill/>
                <a:ln w="9525" cap="flat" cmpd="sng">
                  <a:solidFill>
                    <a:schemeClr val="accent2"/>
                  </a:solidFill>
                  <a:prstDash val="solid"/>
                  <a:round/>
                  <a:headEnd type="none" w="med" len="med"/>
                  <a:tailEnd type="none" w="med" len="med"/>
                </a:ln>
              </p:spPr>
            </p:cxnSp>
            <p:cxnSp>
              <p:nvCxnSpPr>
                <p:cNvPr id="1300" name="Google Shape;1300;p27"/>
                <p:cNvCxnSpPr/>
                <p:nvPr/>
              </p:nvCxnSpPr>
              <p:spPr>
                <a:xfrm>
                  <a:off x="4006477" y="4076710"/>
                  <a:ext cx="4333200" cy="0"/>
                </a:xfrm>
                <a:prstGeom prst="straightConnector1">
                  <a:avLst/>
                </a:prstGeom>
                <a:noFill/>
                <a:ln w="9525" cap="flat" cmpd="sng">
                  <a:solidFill>
                    <a:schemeClr val="accent2"/>
                  </a:solidFill>
                  <a:prstDash val="solid"/>
                  <a:round/>
                  <a:headEnd type="none" w="med" len="med"/>
                  <a:tailEnd type="none" w="med" len="med"/>
                </a:ln>
              </p:spPr>
            </p:cxnSp>
            <p:cxnSp>
              <p:nvCxnSpPr>
                <p:cNvPr id="1301" name="Google Shape;1301;p27"/>
                <p:cNvCxnSpPr/>
                <p:nvPr/>
              </p:nvCxnSpPr>
              <p:spPr>
                <a:xfrm>
                  <a:off x="4006477" y="4229024"/>
                  <a:ext cx="4333200" cy="0"/>
                </a:xfrm>
                <a:prstGeom prst="straightConnector1">
                  <a:avLst/>
                </a:prstGeom>
                <a:noFill/>
                <a:ln w="9525" cap="flat" cmpd="sng">
                  <a:solidFill>
                    <a:schemeClr val="accent2"/>
                  </a:solidFill>
                  <a:prstDash val="solid"/>
                  <a:round/>
                  <a:headEnd type="none" w="med" len="med"/>
                  <a:tailEnd type="none" w="med" len="med"/>
                </a:ln>
              </p:spPr>
            </p:cxnSp>
          </p:grpSp>
          <p:grpSp>
            <p:nvGrpSpPr>
              <p:cNvPr id="1302" name="Google Shape;1302;p27"/>
              <p:cNvGrpSpPr/>
              <p:nvPr/>
            </p:nvGrpSpPr>
            <p:grpSpPr>
              <a:xfrm rot="5400000">
                <a:off x="4410805" y="2295615"/>
                <a:ext cx="4120700" cy="1154369"/>
                <a:chOff x="4132370" y="3084177"/>
                <a:chExt cx="4123174" cy="1121400"/>
              </a:xfrm>
            </p:grpSpPr>
            <p:cxnSp>
              <p:nvCxnSpPr>
                <p:cNvPr id="1303" name="Google Shape;1303;p27"/>
                <p:cNvCxnSpPr/>
                <p:nvPr/>
              </p:nvCxnSpPr>
              <p:spPr>
                <a:xfrm rot="10800000">
                  <a:off x="4132370"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1304" name="Google Shape;1304;p27"/>
                <p:cNvCxnSpPr/>
                <p:nvPr/>
              </p:nvCxnSpPr>
              <p:spPr>
                <a:xfrm rot="10800000">
                  <a:off x="4274549"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1305" name="Google Shape;1305;p27"/>
                <p:cNvCxnSpPr/>
                <p:nvPr/>
              </p:nvCxnSpPr>
              <p:spPr>
                <a:xfrm rot="10800000">
                  <a:off x="4416727"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1306" name="Google Shape;1306;p27"/>
                <p:cNvCxnSpPr/>
                <p:nvPr/>
              </p:nvCxnSpPr>
              <p:spPr>
                <a:xfrm rot="10800000">
                  <a:off x="4558906"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1307" name="Google Shape;1307;p27"/>
                <p:cNvCxnSpPr/>
                <p:nvPr/>
              </p:nvCxnSpPr>
              <p:spPr>
                <a:xfrm rot="10800000">
                  <a:off x="4701084"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1308" name="Google Shape;1308;p27"/>
                <p:cNvCxnSpPr/>
                <p:nvPr/>
              </p:nvCxnSpPr>
              <p:spPr>
                <a:xfrm rot="10800000">
                  <a:off x="4843262"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1309" name="Google Shape;1309;p27"/>
                <p:cNvCxnSpPr/>
                <p:nvPr/>
              </p:nvCxnSpPr>
              <p:spPr>
                <a:xfrm rot="10800000">
                  <a:off x="4985441"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1310" name="Google Shape;1310;p27"/>
                <p:cNvCxnSpPr/>
                <p:nvPr/>
              </p:nvCxnSpPr>
              <p:spPr>
                <a:xfrm rot="10800000">
                  <a:off x="5127619"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1311" name="Google Shape;1311;p27"/>
                <p:cNvCxnSpPr/>
                <p:nvPr/>
              </p:nvCxnSpPr>
              <p:spPr>
                <a:xfrm rot="10800000">
                  <a:off x="5269798"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1312" name="Google Shape;1312;p27"/>
                <p:cNvCxnSpPr/>
                <p:nvPr/>
              </p:nvCxnSpPr>
              <p:spPr>
                <a:xfrm rot="10800000">
                  <a:off x="5411976"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1313" name="Google Shape;1313;p27"/>
                <p:cNvCxnSpPr/>
                <p:nvPr/>
              </p:nvCxnSpPr>
              <p:spPr>
                <a:xfrm rot="10800000">
                  <a:off x="5554154"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1314" name="Google Shape;1314;p27"/>
                <p:cNvCxnSpPr/>
                <p:nvPr/>
              </p:nvCxnSpPr>
              <p:spPr>
                <a:xfrm rot="10800000">
                  <a:off x="5696333"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1315" name="Google Shape;1315;p27"/>
                <p:cNvCxnSpPr/>
                <p:nvPr/>
              </p:nvCxnSpPr>
              <p:spPr>
                <a:xfrm rot="10800000">
                  <a:off x="5838511"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1316" name="Google Shape;1316;p27"/>
                <p:cNvCxnSpPr/>
                <p:nvPr/>
              </p:nvCxnSpPr>
              <p:spPr>
                <a:xfrm rot="10800000">
                  <a:off x="5980690"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1317" name="Google Shape;1317;p27"/>
                <p:cNvCxnSpPr/>
                <p:nvPr/>
              </p:nvCxnSpPr>
              <p:spPr>
                <a:xfrm rot="10800000">
                  <a:off x="6122868"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1318" name="Google Shape;1318;p27"/>
                <p:cNvCxnSpPr/>
                <p:nvPr/>
              </p:nvCxnSpPr>
              <p:spPr>
                <a:xfrm rot="10800000">
                  <a:off x="6265046"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1319" name="Google Shape;1319;p27"/>
                <p:cNvCxnSpPr/>
                <p:nvPr/>
              </p:nvCxnSpPr>
              <p:spPr>
                <a:xfrm rot="10800000">
                  <a:off x="6407225"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1320" name="Google Shape;1320;p27"/>
                <p:cNvCxnSpPr/>
                <p:nvPr/>
              </p:nvCxnSpPr>
              <p:spPr>
                <a:xfrm rot="10800000">
                  <a:off x="6549403"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1321" name="Google Shape;1321;p27"/>
                <p:cNvCxnSpPr/>
                <p:nvPr/>
              </p:nvCxnSpPr>
              <p:spPr>
                <a:xfrm rot="10800000">
                  <a:off x="6691582"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1322" name="Google Shape;1322;p27"/>
                <p:cNvCxnSpPr/>
                <p:nvPr/>
              </p:nvCxnSpPr>
              <p:spPr>
                <a:xfrm rot="10800000">
                  <a:off x="6833760"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1323" name="Google Shape;1323;p27"/>
                <p:cNvCxnSpPr/>
                <p:nvPr/>
              </p:nvCxnSpPr>
              <p:spPr>
                <a:xfrm rot="10800000">
                  <a:off x="6975939"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1324" name="Google Shape;1324;p27"/>
                <p:cNvCxnSpPr/>
                <p:nvPr/>
              </p:nvCxnSpPr>
              <p:spPr>
                <a:xfrm rot="10800000">
                  <a:off x="7118117"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1325" name="Google Shape;1325;p27"/>
                <p:cNvCxnSpPr/>
                <p:nvPr/>
              </p:nvCxnSpPr>
              <p:spPr>
                <a:xfrm rot="10800000">
                  <a:off x="7260295"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1326" name="Google Shape;1326;p27"/>
                <p:cNvCxnSpPr/>
                <p:nvPr/>
              </p:nvCxnSpPr>
              <p:spPr>
                <a:xfrm rot="10800000">
                  <a:off x="7402474"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1327" name="Google Shape;1327;p27"/>
                <p:cNvCxnSpPr/>
                <p:nvPr/>
              </p:nvCxnSpPr>
              <p:spPr>
                <a:xfrm rot="10800000">
                  <a:off x="7544652"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1328" name="Google Shape;1328;p27"/>
                <p:cNvCxnSpPr/>
                <p:nvPr/>
              </p:nvCxnSpPr>
              <p:spPr>
                <a:xfrm rot="10800000">
                  <a:off x="7686831"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1329" name="Google Shape;1329;p27"/>
                <p:cNvCxnSpPr/>
                <p:nvPr/>
              </p:nvCxnSpPr>
              <p:spPr>
                <a:xfrm rot="10800000">
                  <a:off x="7829009"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1330" name="Google Shape;1330;p27"/>
                <p:cNvCxnSpPr/>
                <p:nvPr/>
              </p:nvCxnSpPr>
              <p:spPr>
                <a:xfrm rot="10800000">
                  <a:off x="7971187"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1331" name="Google Shape;1331;p27"/>
                <p:cNvCxnSpPr/>
                <p:nvPr/>
              </p:nvCxnSpPr>
              <p:spPr>
                <a:xfrm rot="10800000">
                  <a:off x="8113366" y="3084177"/>
                  <a:ext cx="0" cy="1121400"/>
                </a:xfrm>
                <a:prstGeom prst="straightConnector1">
                  <a:avLst/>
                </a:prstGeom>
                <a:noFill/>
                <a:ln w="9525" cap="flat" cmpd="sng">
                  <a:solidFill>
                    <a:schemeClr val="accent2"/>
                  </a:solidFill>
                  <a:prstDash val="solid"/>
                  <a:round/>
                  <a:headEnd type="none" w="med" len="med"/>
                  <a:tailEnd type="none" w="med" len="med"/>
                </a:ln>
              </p:spPr>
            </p:cxnSp>
            <p:cxnSp>
              <p:nvCxnSpPr>
                <p:cNvPr id="1332" name="Google Shape;1332;p27"/>
                <p:cNvCxnSpPr/>
                <p:nvPr/>
              </p:nvCxnSpPr>
              <p:spPr>
                <a:xfrm rot="10800000">
                  <a:off x="8255544" y="3084177"/>
                  <a:ext cx="0" cy="1121400"/>
                </a:xfrm>
                <a:prstGeom prst="straightConnector1">
                  <a:avLst/>
                </a:prstGeom>
                <a:noFill/>
                <a:ln w="9525" cap="flat" cmpd="sng">
                  <a:solidFill>
                    <a:schemeClr val="accent2"/>
                  </a:solidFill>
                  <a:prstDash val="solid"/>
                  <a:round/>
                  <a:headEnd type="none" w="med" len="med"/>
                  <a:tailEnd type="none" w="med" len="med"/>
                </a:ln>
              </p:spPr>
            </p:cxnSp>
          </p:grpSp>
        </p:grpSp>
        <p:sp>
          <p:nvSpPr>
            <p:cNvPr id="1333" name="Google Shape;1333;p27"/>
            <p:cNvSpPr/>
            <p:nvPr/>
          </p:nvSpPr>
          <p:spPr>
            <a:xfrm>
              <a:off x="6582017" y="1267466"/>
              <a:ext cx="18012" cy="91149"/>
            </a:xfrm>
            <a:custGeom>
              <a:avLst/>
              <a:gdLst/>
              <a:ahLst/>
              <a:cxnLst/>
              <a:rect l="l" t="t" r="r" b="b"/>
              <a:pathLst>
                <a:path w="199" h="1007" extrusionOk="0">
                  <a:moveTo>
                    <a:pt x="1" y="1"/>
                  </a:moveTo>
                  <a:lnTo>
                    <a:pt x="1" y="1007"/>
                  </a:lnTo>
                  <a:lnTo>
                    <a:pt x="198" y="1007"/>
                  </a:lnTo>
                  <a:lnTo>
                    <a:pt x="19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7"/>
            <p:cNvSpPr/>
            <p:nvPr/>
          </p:nvSpPr>
          <p:spPr>
            <a:xfrm>
              <a:off x="6582017" y="1433287"/>
              <a:ext cx="18012" cy="91149"/>
            </a:xfrm>
            <a:custGeom>
              <a:avLst/>
              <a:gdLst/>
              <a:ahLst/>
              <a:cxnLst/>
              <a:rect l="l" t="t" r="r" b="b"/>
              <a:pathLst>
                <a:path w="199" h="1007" extrusionOk="0">
                  <a:moveTo>
                    <a:pt x="1" y="1"/>
                  </a:moveTo>
                  <a:lnTo>
                    <a:pt x="1" y="1007"/>
                  </a:lnTo>
                  <a:lnTo>
                    <a:pt x="198" y="1007"/>
                  </a:lnTo>
                  <a:lnTo>
                    <a:pt x="19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7"/>
            <p:cNvSpPr/>
            <p:nvPr/>
          </p:nvSpPr>
          <p:spPr>
            <a:xfrm>
              <a:off x="6582017" y="2385948"/>
              <a:ext cx="18012" cy="92687"/>
            </a:xfrm>
            <a:custGeom>
              <a:avLst/>
              <a:gdLst/>
              <a:ahLst/>
              <a:cxnLst/>
              <a:rect l="l" t="t" r="r" b="b"/>
              <a:pathLst>
                <a:path w="199" h="1024" extrusionOk="0">
                  <a:moveTo>
                    <a:pt x="1" y="0"/>
                  </a:moveTo>
                  <a:lnTo>
                    <a:pt x="1" y="1024"/>
                  </a:lnTo>
                  <a:lnTo>
                    <a:pt x="198" y="1024"/>
                  </a:lnTo>
                  <a:lnTo>
                    <a:pt x="1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7"/>
            <p:cNvSpPr/>
            <p:nvPr/>
          </p:nvSpPr>
          <p:spPr>
            <a:xfrm>
              <a:off x="6582017" y="2553308"/>
              <a:ext cx="18012" cy="91149"/>
            </a:xfrm>
            <a:custGeom>
              <a:avLst/>
              <a:gdLst/>
              <a:ahLst/>
              <a:cxnLst/>
              <a:rect l="l" t="t" r="r" b="b"/>
              <a:pathLst>
                <a:path w="199" h="1007" extrusionOk="0">
                  <a:moveTo>
                    <a:pt x="1" y="1"/>
                  </a:moveTo>
                  <a:lnTo>
                    <a:pt x="1" y="1007"/>
                  </a:lnTo>
                  <a:lnTo>
                    <a:pt x="198" y="1007"/>
                  </a:lnTo>
                  <a:lnTo>
                    <a:pt x="19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7"/>
            <p:cNvSpPr/>
            <p:nvPr/>
          </p:nvSpPr>
          <p:spPr>
            <a:xfrm>
              <a:off x="6582017" y="3401878"/>
              <a:ext cx="18012" cy="92778"/>
            </a:xfrm>
            <a:custGeom>
              <a:avLst/>
              <a:gdLst/>
              <a:ahLst/>
              <a:cxnLst/>
              <a:rect l="l" t="t" r="r" b="b"/>
              <a:pathLst>
                <a:path w="199" h="1025" extrusionOk="0">
                  <a:moveTo>
                    <a:pt x="1" y="1"/>
                  </a:moveTo>
                  <a:lnTo>
                    <a:pt x="1" y="1024"/>
                  </a:lnTo>
                  <a:lnTo>
                    <a:pt x="198" y="1024"/>
                  </a:lnTo>
                  <a:lnTo>
                    <a:pt x="19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7"/>
            <p:cNvSpPr/>
            <p:nvPr/>
          </p:nvSpPr>
          <p:spPr>
            <a:xfrm>
              <a:off x="6582017" y="3569329"/>
              <a:ext cx="18012" cy="91149"/>
            </a:xfrm>
            <a:custGeom>
              <a:avLst/>
              <a:gdLst/>
              <a:ahLst/>
              <a:cxnLst/>
              <a:rect l="l" t="t" r="r" b="b"/>
              <a:pathLst>
                <a:path w="199" h="1007" extrusionOk="0">
                  <a:moveTo>
                    <a:pt x="1" y="0"/>
                  </a:moveTo>
                  <a:lnTo>
                    <a:pt x="1" y="1006"/>
                  </a:lnTo>
                  <a:lnTo>
                    <a:pt x="198" y="1006"/>
                  </a:lnTo>
                  <a:lnTo>
                    <a:pt x="1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7"/>
            <p:cNvSpPr/>
            <p:nvPr/>
          </p:nvSpPr>
          <p:spPr>
            <a:xfrm>
              <a:off x="6582017" y="4551135"/>
              <a:ext cx="18012" cy="91149"/>
            </a:xfrm>
            <a:custGeom>
              <a:avLst/>
              <a:gdLst/>
              <a:ahLst/>
              <a:cxnLst/>
              <a:rect l="l" t="t" r="r" b="b"/>
              <a:pathLst>
                <a:path w="199" h="1007" extrusionOk="0">
                  <a:moveTo>
                    <a:pt x="1" y="1"/>
                  </a:moveTo>
                  <a:lnTo>
                    <a:pt x="1" y="1007"/>
                  </a:lnTo>
                  <a:lnTo>
                    <a:pt x="198" y="1007"/>
                  </a:lnTo>
                  <a:lnTo>
                    <a:pt x="19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7"/>
            <p:cNvSpPr/>
            <p:nvPr/>
          </p:nvSpPr>
          <p:spPr>
            <a:xfrm>
              <a:off x="6582017" y="4716956"/>
              <a:ext cx="18012" cy="91149"/>
            </a:xfrm>
            <a:custGeom>
              <a:avLst/>
              <a:gdLst/>
              <a:ahLst/>
              <a:cxnLst/>
              <a:rect l="l" t="t" r="r" b="b"/>
              <a:pathLst>
                <a:path w="199" h="1007" extrusionOk="0">
                  <a:moveTo>
                    <a:pt x="1" y="1"/>
                  </a:moveTo>
                  <a:lnTo>
                    <a:pt x="1" y="1006"/>
                  </a:lnTo>
                  <a:lnTo>
                    <a:pt x="198" y="1006"/>
                  </a:lnTo>
                  <a:lnTo>
                    <a:pt x="19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7"/>
            <p:cNvSpPr/>
            <p:nvPr/>
          </p:nvSpPr>
          <p:spPr>
            <a:xfrm>
              <a:off x="6605496" y="1076107"/>
              <a:ext cx="664923" cy="595770"/>
            </a:xfrm>
            <a:custGeom>
              <a:avLst/>
              <a:gdLst/>
              <a:ahLst/>
              <a:cxnLst/>
              <a:rect l="l" t="t" r="r" b="b"/>
              <a:pathLst>
                <a:path w="7346" h="6582" extrusionOk="0">
                  <a:moveTo>
                    <a:pt x="5209" y="1"/>
                  </a:moveTo>
                  <a:cubicBezTo>
                    <a:pt x="5213" y="14"/>
                    <a:pt x="5215" y="26"/>
                    <a:pt x="5214" y="37"/>
                  </a:cubicBezTo>
                  <a:lnTo>
                    <a:pt x="5214" y="37"/>
                  </a:lnTo>
                  <a:cubicBezTo>
                    <a:pt x="5284" y="36"/>
                    <a:pt x="5370" y="35"/>
                    <a:pt x="5370" y="19"/>
                  </a:cubicBezTo>
                  <a:cubicBezTo>
                    <a:pt x="5370" y="19"/>
                    <a:pt x="5316" y="1"/>
                    <a:pt x="5209" y="1"/>
                  </a:cubicBezTo>
                  <a:close/>
                  <a:moveTo>
                    <a:pt x="5214" y="37"/>
                  </a:moveTo>
                  <a:cubicBezTo>
                    <a:pt x="5206" y="37"/>
                    <a:pt x="5198" y="37"/>
                    <a:pt x="5191" y="37"/>
                  </a:cubicBezTo>
                  <a:lnTo>
                    <a:pt x="5143" y="116"/>
                  </a:lnTo>
                  <a:lnTo>
                    <a:pt x="5143" y="116"/>
                  </a:lnTo>
                  <a:cubicBezTo>
                    <a:pt x="5184" y="99"/>
                    <a:pt x="5213" y="75"/>
                    <a:pt x="5214" y="37"/>
                  </a:cubicBezTo>
                  <a:close/>
                  <a:moveTo>
                    <a:pt x="5143" y="116"/>
                  </a:moveTo>
                  <a:cubicBezTo>
                    <a:pt x="5052" y="154"/>
                    <a:pt x="4902" y="151"/>
                    <a:pt x="4868" y="162"/>
                  </a:cubicBezTo>
                  <a:cubicBezTo>
                    <a:pt x="4832" y="162"/>
                    <a:pt x="4419" y="629"/>
                    <a:pt x="3916" y="1186"/>
                  </a:cubicBezTo>
                  <a:lnTo>
                    <a:pt x="3646" y="1186"/>
                  </a:lnTo>
                  <a:cubicBezTo>
                    <a:pt x="3646" y="1186"/>
                    <a:pt x="3628" y="1168"/>
                    <a:pt x="3592" y="1168"/>
                  </a:cubicBezTo>
                  <a:lnTo>
                    <a:pt x="3359" y="1168"/>
                  </a:lnTo>
                  <a:cubicBezTo>
                    <a:pt x="3323" y="1168"/>
                    <a:pt x="3305" y="1186"/>
                    <a:pt x="3305" y="1240"/>
                  </a:cubicBezTo>
                  <a:lnTo>
                    <a:pt x="3305" y="1455"/>
                  </a:lnTo>
                  <a:cubicBezTo>
                    <a:pt x="3305" y="1491"/>
                    <a:pt x="3323" y="1527"/>
                    <a:pt x="3359" y="1527"/>
                  </a:cubicBezTo>
                  <a:lnTo>
                    <a:pt x="3574" y="1527"/>
                  </a:lnTo>
                  <a:cubicBezTo>
                    <a:pt x="3377" y="1761"/>
                    <a:pt x="3179" y="1976"/>
                    <a:pt x="3000" y="2174"/>
                  </a:cubicBezTo>
                  <a:lnTo>
                    <a:pt x="2730" y="2174"/>
                  </a:lnTo>
                  <a:cubicBezTo>
                    <a:pt x="2730" y="2174"/>
                    <a:pt x="2694" y="2156"/>
                    <a:pt x="2676" y="2156"/>
                  </a:cubicBezTo>
                  <a:lnTo>
                    <a:pt x="2425" y="2156"/>
                  </a:lnTo>
                  <a:cubicBezTo>
                    <a:pt x="2407" y="2156"/>
                    <a:pt x="2389" y="2174"/>
                    <a:pt x="2389" y="2228"/>
                  </a:cubicBezTo>
                  <a:lnTo>
                    <a:pt x="2389" y="2443"/>
                  </a:lnTo>
                  <a:cubicBezTo>
                    <a:pt x="2389" y="2461"/>
                    <a:pt x="2407" y="2515"/>
                    <a:pt x="2425" y="2515"/>
                  </a:cubicBezTo>
                  <a:lnTo>
                    <a:pt x="2676" y="2515"/>
                  </a:lnTo>
                  <a:cubicBezTo>
                    <a:pt x="2479" y="2731"/>
                    <a:pt x="2299" y="2946"/>
                    <a:pt x="2210" y="3036"/>
                  </a:cubicBezTo>
                  <a:lnTo>
                    <a:pt x="1958" y="3036"/>
                  </a:lnTo>
                  <a:cubicBezTo>
                    <a:pt x="1078" y="3036"/>
                    <a:pt x="1" y="3180"/>
                    <a:pt x="1" y="3359"/>
                  </a:cubicBezTo>
                  <a:cubicBezTo>
                    <a:pt x="1" y="3539"/>
                    <a:pt x="1078" y="3700"/>
                    <a:pt x="1958" y="3700"/>
                  </a:cubicBezTo>
                  <a:lnTo>
                    <a:pt x="2192" y="3700"/>
                  </a:lnTo>
                  <a:cubicBezTo>
                    <a:pt x="2281" y="3790"/>
                    <a:pt x="2425" y="3970"/>
                    <a:pt x="2659" y="4221"/>
                  </a:cubicBezTo>
                  <a:lnTo>
                    <a:pt x="2407" y="4221"/>
                  </a:lnTo>
                  <a:cubicBezTo>
                    <a:pt x="2389" y="4221"/>
                    <a:pt x="2371" y="4239"/>
                    <a:pt x="2371" y="4293"/>
                  </a:cubicBezTo>
                  <a:lnTo>
                    <a:pt x="2371" y="4509"/>
                  </a:lnTo>
                  <a:cubicBezTo>
                    <a:pt x="2371" y="4527"/>
                    <a:pt x="2389" y="4580"/>
                    <a:pt x="2407" y="4580"/>
                  </a:cubicBezTo>
                  <a:lnTo>
                    <a:pt x="2659" y="4580"/>
                  </a:lnTo>
                  <a:cubicBezTo>
                    <a:pt x="2676" y="4580"/>
                    <a:pt x="2676" y="4580"/>
                    <a:pt x="2694" y="4562"/>
                  </a:cubicBezTo>
                  <a:lnTo>
                    <a:pt x="2964" y="4562"/>
                  </a:lnTo>
                  <a:cubicBezTo>
                    <a:pt x="3143" y="4760"/>
                    <a:pt x="3359" y="4975"/>
                    <a:pt x="3556" y="5209"/>
                  </a:cubicBezTo>
                  <a:lnTo>
                    <a:pt x="3323" y="5209"/>
                  </a:lnTo>
                  <a:cubicBezTo>
                    <a:pt x="3305" y="5209"/>
                    <a:pt x="3287" y="5227"/>
                    <a:pt x="3287" y="5281"/>
                  </a:cubicBezTo>
                  <a:lnTo>
                    <a:pt x="3287" y="5496"/>
                  </a:lnTo>
                  <a:cubicBezTo>
                    <a:pt x="3287" y="5514"/>
                    <a:pt x="3305" y="5568"/>
                    <a:pt x="3323" y="5568"/>
                  </a:cubicBezTo>
                  <a:lnTo>
                    <a:pt x="3574" y="5568"/>
                  </a:lnTo>
                  <a:cubicBezTo>
                    <a:pt x="3592" y="5568"/>
                    <a:pt x="3592" y="5568"/>
                    <a:pt x="3628" y="5550"/>
                  </a:cubicBezTo>
                  <a:lnTo>
                    <a:pt x="3898" y="5550"/>
                  </a:lnTo>
                  <a:cubicBezTo>
                    <a:pt x="4383" y="6107"/>
                    <a:pt x="4814" y="6556"/>
                    <a:pt x="4832" y="6574"/>
                  </a:cubicBezTo>
                  <a:cubicBezTo>
                    <a:pt x="4850" y="6580"/>
                    <a:pt x="4901" y="6582"/>
                    <a:pt x="4963" y="6582"/>
                  </a:cubicBezTo>
                  <a:cubicBezTo>
                    <a:pt x="5085" y="6582"/>
                    <a:pt x="5245" y="6574"/>
                    <a:pt x="5245" y="6574"/>
                  </a:cubicBezTo>
                  <a:cubicBezTo>
                    <a:pt x="5334" y="6574"/>
                    <a:pt x="5406" y="6574"/>
                    <a:pt x="5406" y="6556"/>
                  </a:cubicBezTo>
                  <a:cubicBezTo>
                    <a:pt x="5406" y="6556"/>
                    <a:pt x="5316" y="6538"/>
                    <a:pt x="5227" y="6538"/>
                  </a:cubicBezTo>
                  <a:lnTo>
                    <a:pt x="4472" y="5299"/>
                  </a:lnTo>
                  <a:cubicBezTo>
                    <a:pt x="4544" y="5299"/>
                    <a:pt x="4598" y="5281"/>
                    <a:pt x="4598" y="5245"/>
                  </a:cubicBezTo>
                  <a:cubicBezTo>
                    <a:pt x="4598" y="5227"/>
                    <a:pt x="4526" y="5209"/>
                    <a:pt x="4436" y="5209"/>
                  </a:cubicBezTo>
                  <a:lnTo>
                    <a:pt x="4275" y="4958"/>
                  </a:lnTo>
                  <a:cubicBezTo>
                    <a:pt x="4347" y="4958"/>
                    <a:pt x="4383" y="4940"/>
                    <a:pt x="4383" y="4922"/>
                  </a:cubicBezTo>
                  <a:cubicBezTo>
                    <a:pt x="4383" y="4886"/>
                    <a:pt x="4329" y="4868"/>
                    <a:pt x="4221" y="4868"/>
                  </a:cubicBezTo>
                  <a:lnTo>
                    <a:pt x="4095" y="4652"/>
                  </a:lnTo>
                  <a:lnTo>
                    <a:pt x="4041" y="4473"/>
                  </a:lnTo>
                  <a:cubicBezTo>
                    <a:pt x="4113" y="4473"/>
                    <a:pt x="4185" y="4437"/>
                    <a:pt x="4185" y="4419"/>
                  </a:cubicBezTo>
                  <a:cubicBezTo>
                    <a:pt x="4185" y="4401"/>
                    <a:pt x="4113" y="4383"/>
                    <a:pt x="4023" y="4383"/>
                  </a:cubicBezTo>
                  <a:lnTo>
                    <a:pt x="3934" y="4042"/>
                  </a:lnTo>
                  <a:cubicBezTo>
                    <a:pt x="4005" y="4042"/>
                    <a:pt x="4077" y="4024"/>
                    <a:pt x="4077" y="3988"/>
                  </a:cubicBezTo>
                  <a:cubicBezTo>
                    <a:pt x="4077" y="3970"/>
                    <a:pt x="4005" y="3952"/>
                    <a:pt x="3916" y="3952"/>
                  </a:cubicBezTo>
                  <a:lnTo>
                    <a:pt x="3826" y="3629"/>
                  </a:lnTo>
                  <a:cubicBezTo>
                    <a:pt x="4401" y="3629"/>
                    <a:pt x="4652" y="3611"/>
                    <a:pt x="5083" y="3611"/>
                  </a:cubicBezTo>
                  <a:cubicBezTo>
                    <a:pt x="5532" y="3611"/>
                    <a:pt x="5927" y="3593"/>
                    <a:pt x="6286" y="3539"/>
                  </a:cubicBezTo>
                  <a:cubicBezTo>
                    <a:pt x="6556" y="3844"/>
                    <a:pt x="7094" y="4437"/>
                    <a:pt x="7094" y="4437"/>
                  </a:cubicBezTo>
                  <a:lnTo>
                    <a:pt x="7346" y="4473"/>
                  </a:lnTo>
                  <a:lnTo>
                    <a:pt x="7094" y="3395"/>
                  </a:lnTo>
                  <a:cubicBezTo>
                    <a:pt x="7256" y="3341"/>
                    <a:pt x="7346" y="3305"/>
                    <a:pt x="7346" y="3269"/>
                  </a:cubicBezTo>
                  <a:cubicBezTo>
                    <a:pt x="7346" y="3251"/>
                    <a:pt x="7256" y="3215"/>
                    <a:pt x="7077" y="3180"/>
                  </a:cubicBezTo>
                  <a:lnTo>
                    <a:pt x="7346" y="2102"/>
                  </a:lnTo>
                  <a:lnTo>
                    <a:pt x="7094" y="2138"/>
                  </a:lnTo>
                  <a:cubicBezTo>
                    <a:pt x="7094" y="2138"/>
                    <a:pt x="6520" y="2784"/>
                    <a:pt x="6250" y="3072"/>
                  </a:cubicBezTo>
                  <a:cubicBezTo>
                    <a:pt x="5909" y="3036"/>
                    <a:pt x="5514" y="3000"/>
                    <a:pt x="5083" y="2964"/>
                  </a:cubicBezTo>
                  <a:cubicBezTo>
                    <a:pt x="4544" y="2964"/>
                    <a:pt x="4293" y="2964"/>
                    <a:pt x="3808" y="2946"/>
                  </a:cubicBezTo>
                  <a:lnTo>
                    <a:pt x="3898" y="2623"/>
                  </a:lnTo>
                  <a:cubicBezTo>
                    <a:pt x="3988" y="2623"/>
                    <a:pt x="4041" y="2605"/>
                    <a:pt x="4041" y="2587"/>
                  </a:cubicBezTo>
                  <a:cubicBezTo>
                    <a:pt x="4041" y="2551"/>
                    <a:pt x="3988" y="2533"/>
                    <a:pt x="3916" y="2533"/>
                  </a:cubicBezTo>
                  <a:lnTo>
                    <a:pt x="4005" y="2192"/>
                  </a:lnTo>
                  <a:cubicBezTo>
                    <a:pt x="4095" y="2192"/>
                    <a:pt x="4167" y="2174"/>
                    <a:pt x="4167" y="2156"/>
                  </a:cubicBezTo>
                  <a:cubicBezTo>
                    <a:pt x="4167" y="2138"/>
                    <a:pt x="4095" y="2102"/>
                    <a:pt x="4023" y="2102"/>
                  </a:cubicBezTo>
                  <a:lnTo>
                    <a:pt x="4077" y="1922"/>
                  </a:lnTo>
                  <a:lnTo>
                    <a:pt x="4203" y="1707"/>
                  </a:lnTo>
                  <a:cubicBezTo>
                    <a:pt x="4293" y="1707"/>
                    <a:pt x="4365" y="1689"/>
                    <a:pt x="4365" y="1653"/>
                  </a:cubicBezTo>
                  <a:cubicBezTo>
                    <a:pt x="4365" y="1635"/>
                    <a:pt x="4311" y="1635"/>
                    <a:pt x="4257" y="1617"/>
                  </a:cubicBezTo>
                  <a:lnTo>
                    <a:pt x="4419" y="1366"/>
                  </a:lnTo>
                  <a:cubicBezTo>
                    <a:pt x="4508" y="1366"/>
                    <a:pt x="4562" y="1348"/>
                    <a:pt x="4562" y="1330"/>
                  </a:cubicBezTo>
                  <a:cubicBezTo>
                    <a:pt x="4562" y="1294"/>
                    <a:pt x="4526" y="1294"/>
                    <a:pt x="4454" y="1276"/>
                  </a:cubicBezTo>
                  <a:lnTo>
                    <a:pt x="5143" y="116"/>
                  </a:lnTo>
                  <a:close/>
                </a:path>
              </a:pathLst>
            </a:custGeom>
            <a:solidFill>
              <a:srgbClr val="0A0A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7"/>
            <p:cNvSpPr/>
            <p:nvPr/>
          </p:nvSpPr>
          <p:spPr>
            <a:xfrm>
              <a:off x="6951043" y="1555210"/>
              <a:ext cx="42361" cy="26159"/>
            </a:xfrm>
            <a:custGeom>
              <a:avLst/>
              <a:gdLst/>
              <a:ahLst/>
              <a:cxnLst/>
              <a:rect l="l" t="t" r="r" b="b"/>
              <a:pathLst>
                <a:path w="468" h="289" extrusionOk="0">
                  <a:moveTo>
                    <a:pt x="72" y="1"/>
                  </a:moveTo>
                  <a:cubicBezTo>
                    <a:pt x="18" y="1"/>
                    <a:pt x="0" y="19"/>
                    <a:pt x="0" y="55"/>
                  </a:cubicBezTo>
                  <a:lnTo>
                    <a:pt x="0" y="252"/>
                  </a:lnTo>
                  <a:cubicBezTo>
                    <a:pt x="0" y="270"/>
                    <a:pt x="18" y="288"/>
                    <a:pt x="72" y="288"/>
                  </a:cubicBezTo>
                  <a:lnTo>
                    <a:pt x="414" y="288"/>
                  </a:lnTo>
                  <a:cubicBezTo>
                    <a:pt x="449" y="288"/>
                    <a:pt x="467" y="270"/>
                    <a:pt x="467" y="252"/>
                  </a:cubicBezTo>
                  <a:lnTo>
                    <a:pt x="467" y="55"/>
                  </a:lnTo>
                  <a:cubicBezTo>
                    <a:pt x="467" y="19"/>
                    <a:pt x="449" y="1"/>
                    <a:pt x="414"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7"/>
            <p:cNvSpPr/>
            <p:nvPr/>
          </p:nvSpPr>
          <p:spPr>
            <a:xfrm>
              <a:off x="6951043" y="1556839"/>
              <a:ext cx="24439" cy="22900"/>
            </a:xfrm>
            <a:custGeom>
              <a:avLst/>
              <a:gdLst/>
              <a:ahLst/>
              <a:cxnLst/>
              <a:rect l="l" t="t" r="r" b="b"/>
              <a:pathLst>
                <a:path w="270" h="253" extrusionOk="0">
                  <a:moveTo>
                    <a:pt x="72" y="1"/>
                  </a:moveTo>
                  <a:cubicBezTo>
                    <a:pt x="18" y="1"/>
                    <a:pt x="0" y="19"/>
                    <a:pt x="0" y="55"/>
                  </a:cubicBezTo>
                  <a:lnTo>
                    <a:pt x="0" y="198"/>
                  </a:lnTo>
                  <a:cubicBezTo>
                    <a:pt x="0" y="234"/>
                    <a:pt x="18" y="252"/>
                    <a:pt x="72" y="252"/>
                  </a:cubicBezTo>
                  <a:lnTo>
                    <a:pt x="270" y="252"/>
                  </a:lnTo>
                  <a:lnTo>
                    <a:pt x="72"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7"/>
            <p:cNvSpPr/>
            <p:nvPr/>
          </p:nvSpPr>
          <p:spPr>
            <a:xfrm>
              <a:off x="6929954" y="1553581"/>
              <a:ext cx="29327" cy="32585"/>
            </a:xfrm>
            <a:custGeom>
              <a:avLst/>
              <a:gdLst/>
              <a:ahLst/>
              <a:cxnLst/>
              <a:rect l="l" t="t" r="r" b="b"/>
              <a:pathLst>
                <a:path w="324" h="360" extrusionOk="0">
                  <a:moveTo>
                    <a:pt x="54" y="1"/>
                  </a:moveTo>
                  <a:cubicBezTo>
                    <a:pt x="36" y="1"/>
                    <a:pt x="0" y="37"/>
                    <a:pt x="0" y="73"/>
                  </a:cubicBezTo>
                  <a:lnTo>
                    <a:pt x="0" y="288"/>
                  </a:lnTo>
                  <a:cubicBezTo>
                    <a:pt x="0" y="324"/>
                    <a:pt x="36" y="360"/>
                    <a:pt x="54" y="360"/>
                  </a:cubicBezTo>
                  <a:lnTo>
                    <a:pt x="287" y="360"/>
                  </a:lnTo>
                  <a:cubicBezTo>
                    <a:pt x="305" y="360"/>
                    <a:pt x="323" y="306"/>
                    <a:pt x="323" y="288"/>
                  </a:cubicBezTo>
                  <a:lnTo>
                    <a:pt x="323" y="73"/>
                  </a:lnTo>
                  <a:cubicBezTo>
                    <a:pt x="323" y="19"/>
                    <a:pt x="305" y="1"/>
                    <a:pt x="287"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7"/>
            <p:cNvSpPr/>
            <p:nvPr/>
          </p:nvSpPr>
          <p:spPr>
            <a:xfrm>
              <a:off x="6929954" y="1560098"/>
              <a:ext cx="29327" cy="21271"/>
            </a:xfrm>
            <a:custGeom>
              <a:avLst/>
              <a:gdLst/>
              <a:ahLst/>
              <a:cxnLst/>
              <a:rect l="l" t="t" r="r" b="b"/>
              <a:pathLst>
                <a:path w="324" h="235" extrusionOk="0">
                  <a:moveTo>
                    <a:pt x="54" y="1"/>
                  </a:moveTo>
                  <a:cubicBezTo>
                    <a:pt x="36" y="1"/>
                    <a:pt x="0" y="19"/>
                    <a:pt x="0" y="37"/>
                  </a:cubicBezTo>
                  <a:lnTo>
                    <a:pt x="0" y="198"/>
                  </a:lnTo>
                  <a:cubicBezTo>
                    <a:pt x="0" y="216"/>
                    <a:pt x="36" y="234"/>
                    <a:pt x="54" y="234"/>
                  </a:cubicBezTo>
                  <a:lnTo>
                    <a:pt x="287" y="234"/>
                  </a:lnTo>
                  <a:cubicBezTo>
                    <a:pt x="305" y="234"/>
                    <a:pt x="323" y="216"/>
                    <a:pt x="323" y="198"/>
                  </a:cubicBezTo>
                  <a:lnTo>
                    <a:pt x="323" y="37"/>
                  </a:lnTo>
                  <a:cubicBezTo>
                    <a:pt x="323" y="19"/>
                    <a:pt x="305" y="1"/>
                    <a:pt x="287"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7"/>
            <p:cNvSpPr/>
            <p:nvPr/>
          </p:nvSpPr>
          <p:spPr>
            <a:xfrm>
              <a:off x="6929954" y="1568244"/>
              <a:ext cx="29327" cy="1720"/>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7"/>
            <p:cNvSpPr/>
            <p:nvPr/>
          </p:nvSpPr>
          <p:spPr>
            <a:xfrm>
              <a:off x="6871391" y="1467411"/>
              <a:ext cx="43990" cy="27788"/>
            </a:xfrm>
            <a:custGeom>
              <a:avLst/>
              <a:gdLst/>
              <a:ahLst/>
              <a:cxnLst/>
              <a:rect l="l" t="t" r="r" b="b"/>
              <a:pathLst>
                <a:path w="486" h="307" extrusionOk="0">
                  <a:moveTo>
                    <a:pt x="72" y="1"/>
                  </a:moveTo>
                  <a:cubicBezTo>
                    <a:pt x="36" y="1"/>
                    <a:pt x="0" y="37"/>
                    <a:pt x="0" y="55"/>
                  </a:cubicBezTo>
                  <a:lnTo>
                    <a:pt x="0" y="252"/>
                  </a:lnTo>
                  <a:cubicBezTo>
                    <a:pt x="0" y="270"/>
                    <a:pt x="36" y="306"/>
                    <a:pt x="72" y="306"/>
                  </a:cubicBezTo>
                  <a:lnTo>
                    <a:pt x="414" y="306"/>
                  </a:lnTo>
                  <a:cubicBezTo>
                    <a:pt x="449" y="306"/>
                    <a:pt x="485" y="270"/>
                    <a:pt x="485" y="252"/>
                  </a:cubicBezTo>
                  <a:lnTo>
                    <a:pt x="485" y="55"/>
                  </a:lnTo>
                  <a:cubicBezTo>
                    <a:pt x="485" y="37"/>
                    <a:pt x="449" y="1"/>
                    <a:pt x="414"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7"/>
            <p:cNvSpPr/>
            <p:nvPr/>
          </p:nvSpPr>
          <p:spPr>
            <a:xfrm>
              <a:off x="6871391" y="1469040"/>
              <a:ext cx="24439" cy="22900"/>
            </a:xfrm>
            <a:custGeom>
              <a:avLst/>
              <a:gdLst/>
              <a:ahLst/>
              <a:cxnLst/>
              <a:rect l="l" t="t" r="r" b="b"/>
              <a:pathLst>
                <a:path w="270" h="253" extrusionOk="0">
                  <a:moveTo>
                    <a:pt x="72" y="1"/>
                  </a:moveTo>
                  <a:cubicBezTo>
                    <a:pt x="36" y="1"/>
                    <a:pt x="0" y="37"/>
                    <a:pt x="0" y="55"/>
                  </a:cubicBezTo>
                  <a:lnTo>
                    <a:pt x="0" y="216"/>
                  </a:lnTo>
                  <a:cubicBezTo>
                    <a:pt x="0" y="234"/>
                    <a:pt x="36" y="252"/>
                    <a:pt x="72" y="252"/>
                  </a:cubicBezTo>
                  <a:lnTo>
                    <a:pt x="270" y="252"/>
                  </a:lnTo>
                  <a:lnTo>
                    <a:pt x="72"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7"/>
            <p:cNvSpPr/>
            <p:nvPr/>
          </p:nvSpPr>
          <p:spPr>
            <a:xfrm>
              <a:off x="6851840" y="1465872"/>
              <a:ext cx="27788" cy="32585"/>
            </a:xfrm>
            <a:custGeom>
              <a:avLst/>
              <a:gdLst/>
              <a:ahLst/>
              <a:cxnLst/>
              <a:rect l="l" t="t" r="r" b="b"/>
              <a:pathLst>
                <a:path w="307" h="360" extrusionOk="0">
                  <a:moveTo>
                    <a:pt x="37" y="0"/>
                  </a:moveTo>
                  <a:cubicBezTo>
                    <a:pt x="19" y="0"/>
                    <a:pt x="1" y="54"/>
                    <a:pt x="1" y="72"/>
                  </a:cubicBezTo>
                  <a:lnTo>
                    <a:pt x="1" y="287"/>
                  </a:lnTo>
                  <a:cubicBezTo>
                    <a:pt x="1" y="341"/>
                    <a:pt x="19" y="359"/>
                    <a:pt x="37" y="359"/>
                  </a:cubicBezTo>
                  <a:lnTo>
                    <a:pt x="270" y="359"/>
                  </a:lnTo>
                  <a:cubicBezTo>
                    <a:pt x="288" y="359"/>
                    <a:pt x="306" y="323"/>
                    <a:pt x="306" y="287"/>
                  </a:cubicBezTo>
                  <a:lnTo>
                    <a:pt x="306" y="72"/>
                  </a:lnTo>
                  <a:cubicBezTo>
                    <a:pt x="306" y="18"/>
                    <a:pt x="288" y="0"/>
                    <a:pt x="270"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7"/>
            <p:cNvSpPr/>
            <p:nvPr/>
          </p:nvSpPr>
          <p:spPr>
            <a:xfrm>
              <a:off x="6851840" y="1472299"/>
              <a:ext cx="27788" cy="22900"/>
            </a:xfrm>
            <a:custGeom>
              <a:avLst/>
              <a:gdLst/>
              <a:ahLst/>
              <a:cxnLst/>
              <a:rect l="l" t="t" r="r" b="b"/>
              <a:pathLst>
                <a:path w="307" h="253" extrusionOk="0">
                  <a:moveTo>
                    <a:pt x="37" y="1"/>
                  </a:moveTo>
                  <a:cubicBezTo>
                    <a:pt x="19" y="1"/>
                    <a:pt x="1" y="19"/>
                    <a:pt x="1" y="37"/>
                  </a:cubicBezTo>
                  <a:lnTo>
                    <a:pt x="1" y="198"/>
                  </a:lnTo>
                  <a:cubicBezTo>
                    <a:pt x="1" y="216"/>
                    <a:pt x="19" y="252"/>
                    <a:pt x="37" y="252"/>
                  </a:cubicBezTo>
                  <a:lnTo>
                    <a:pt x="270" y="252"/>
                  </a:lnTo>
                  <a:cubicBezTo>
                    <a:pt x="288" y="252"/>
                    <a:pt x="306" y="216"/>
                    <a:pt x="306" y="198"/>
                  </a:cubicBezTo>
                  <a:lnTo>
                    <a:pt x="306" y="37"/>
                  </a:lnTo>
                  <a:cubicBezTo>
                    <a:pt x="306" y="19"/>
                    <a:pt x="288" y="1"/>
                    <a:pt x="270"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7"/>
            <p:cNvSpPr/>
            <p:nvPr/>
          </p:nvSpPr>
          <p:spPr>
            <a:xfrm>
              <a:off x="6851840" y="1480445"/>
              <a:ext cx="27788" cy="1720"/>
            </a:xfrm>
            <a:custGeom>
              <a:avLst/>
              <a:gdLst/>
              <a:ahLst/>
              <a:cxnLst/>
              <a:rect l="l" t="t" r="r" b="b"/>
              <a:pathLst>
                <a:path w="307" h="19" extrusionOk="0">
                  <a:moveTo>
                    <a:pt x="1" y="1"/>
                  </a:moveTo>
                  <a:lnTo>
                    <a:pt x="1" y="19"/>
                  </a:lnTo>
                  <a:lnTo>
                    <a:pt x="306" y="19"/>
                  </a:lnTo>
                  <a:lnTo>
                    <a:pt x="3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7"/>
            <p:cNvSpPr/>
            <p:nvPr/>
          </p:nvSpPr>
          <p:spPr>
            <a:xfrm>
              <a:off x="7017662" y="1555210"/>
              <a:ext cx="24530" cy="8237"/>
            </a:xfrm>
            <a:custGeom>
              <a:avLst/>
              <a:gdLst/>
              <a:ahLst/>
              <a:cxnLst/>
              <a:rect l="l" t="t" r="r" b="b"/>
              <a:pathLst>
                <a:path w="271" h="91" extrusionOk="0">
                  <a:moveTo>
                    <a:pt x="145" y="1"/>
                  </a:moveTo>
                  <a:cubicBezTo>
                    <a:pt x="73" y="1"/>
                    <a:pt x="1" y="19"/>
                    <a:pt x="1" y="37"/>
                  </a:cubicBezTo>
                  <a:cubicBezTo>
                    <a:pt x="1" y="73"/>
                    <a:pt x="73" y="91"/>
                    <a:pt x="145" y="91"/>
                  </a:cubicBezTo>
                  <a:cubicBezTo>
                    <a:pt x="216" y="91"/>
                    <a:pt x="270" y="73"/>
                    <a:pt x="270" y="37"/>
                  </a:cubicBezTo>
                  <a:cubicBezTo>
                    <a:pt x="270" y="19"/>
                    <a:pt x="216" y="1"/>
                    <a:pt x="145"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7"/>
            <p:cNvSpPr/>
            <p:nvPr/>
          </p:nvSpPr>
          <p:spPr>
            <a:xfrm>
              <a:off x="6999831" y="1527603"/>
              <a:ext cx="24439" cy="8237"/>
            </a:xfrm>
            <a:custGeom>
              <a:avLst/>
              <a:gdLst/>
              <a:ahLst/>
              <a:cxnLst/>
              <a:rect l="l" t="t" r="r" b="b"/>
              <a:pathLst>
                <a:path w="270" h="91" extrusionOk="0">
                  <a:moveTo>
                    <a:pt x="144" y="0"/>
                  </a:moveTo>
                  <a:cubicBezTo>
                    <a:pt x="72" y="0"/>
                    <a:pt x="0" y="18"/>
                    <a:pt x="0" y="36"/>
                  </a:cubicBezTo>
                  <a:cubicBezTo>
                    <a:pt x="0" y="54"/>
                    <a:pt x="54" y="90"/>
                    <a:pt x="144" y="90"/>
                  </a:cubicBezTo>
                  <a:cubicBezTo>
                    <a:pt x="198" y="90"/>
                    <a:pt x="270" y="54"/>
                    <a:pt x="270" y="36"/>
                  </a:cubicBezTo>
                  <a:cubicBezTo>
                    <a:pt x="270" y="18"/>
                    <a:pt x="234" y="0"/>
                    <a:pt x="144"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7"/>
            <p:cNvSpPr/>
            <p:nvPr/>
          </p:nvSpPr>
          <p:spPr>
            <a:xfrm>
              <a:off x="6981909" y="1483704"/>
              <a:ext cx="24530" cy="8237"/>
            </a:xfrm>
            <a:custGeom>
              <a:avLst/>
              <a:gdLst/>
              <a:ahLst/>
              <a:cxnLst/>
              <a:rect l="l" t="t" r="r" b="b"/>
              <a:pathLst>
                <a:path w="271" h="91" extrusionOk="0">
                  <a:moveTo>
                    <a:pt x="126" y="1"/>
                  </a:moveTo>
                  <a:cubicBezTo>
                    <a:pt x="55" y="1"/>
                    <a:pt x="1" y="19"/>
                    <a:pt x="1" y="54"/>
                  </a:cubicBezTo>
                  <a:cubicBezTo>
                    <a:pt x="1" y="72"/>
                    <a:pt x="55" y="90"/>
                    <a:pt x="126" y="90"/>
                  </a:cubicBezTo>
                  <a:cubicBezTo>
                    <a:pt x="198" y="90"/>
                    <a:pt x="270" y="72"/>
                    <a:pt x="270" y="54"/>
                  </a:cubicBezTo>
                  <a:cubicBezTo>
                    <a:pt x="270" y="19"/>
                    <a:pt x="198" y="1"/>
                    <a:pt x="12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7"/>
            <p:cNvSpPr/>
            <p:nvPr/>
          </p:nvSpPr>
          <p:spPr>
            <a:xfrm>
              <a:off x="6970595" y="1447951"/>
              <a:ext cx="24439" cy="8237"/>
            </a:xfrm>
            <a:custGeom>
              <a:avLst/>
              <a:gdLst/>
              <a:ahLst/>
              <a:cxnLst/>
              <a:rect l="l" t="t" r="r" b="b"/>
              <a:pathLst>
                <a:path w="270" h="91" extrusionOk="0">
                  <a:moveTo>
                    <a:pt x="144" y="0"/>
                  </a:moveTo>
                  <a:cubicBezTo>
                    <a:pt x="72" y="0"/>
                    <a:pt x="0" y="18"/>
                    <a:pt x="0" y="36"/>
                  </a:cubicBezTo>
                  <a:cubicBezTo>
                    <a:pt x="0" y="72"/>
                    <a:pt x="72" y="90"/>
                    <a:pt x="144" y="90"/>
                  </a:cubicBezTo>
                  <a:cubicBezTo>
                    <a:pt x="216" y="90"/>
                    <a:pt x="269" y="72"/>
                    <a:pt x="269" y="36"/>
                  </a:cubicBezTo>
                  <a:cubicBezTo>
                    <a:pt x="269" y="18"/>
                    <a:pt x="216" y="0"/>
                    <a:pt x="144"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7"/>
            <p:cNvSpPr/>
            <p:nvPr/>
          </p:nvSpPr>
          <p:spPr>
            <a:xfrm>
              <a:off x="6830750" y="1402422"/>
              <a:ext cx="271545" cy="272269"/>
            </a:xfrm>
            <a:custGeom>
              <a:avLst/>
              <a:gdLst/>
              <a:ahLst/>
              <a:cxnLst/>
              <a:rect l="l" t="t" r="r" b="b"/>
              <a:pathLst>
                <a:path w="3000" h="3008" extrusionOk="0">
                  <a:moveTo>
                    <a:pt x="1563" y="1"/>
                  </a:moveTo>
                  <a:lnTo>
                    <a:pt x="1" y="144"/>
                  </a:lnTo>
                  <a:cubicBezTo>
                    <a:pt x="1" y="144"/>
                    <a:pt x="2569" y="2964"/>
                    <a:pt x="2605" y="3000"/>
                  </a:cubicBezTo>
                  <a:cubicBezTo>
                    <a:pt x="2623" y="3006"/>
                    <a:pt x="2672" y="3008"/>
                    <a:pt x="2731" y="3008"/>
                  </a:cubicBezTo>
                  <a:cubicBezTo>
                    <a:pt x="2848" y="3008"/>
                    <a:pt x="3000" y="3000"/>
                    <a:pt x="3000" y="3000"/>
                  </a:cubicBezTo>
                  <a:lnTo>
                    <a:pt x="1868" y="1150"/>
                  </a:lnTo>
                  <a:lnTo>
                    <a:pt x="1563"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7"/>
            <p:cNvSpPr/>
            <p:nvPr/>
          </p:nvSpPr>
          <p:spPr>
            <a:xfrm>
              <a:off x="6853469" y="1431658"/>
              <a:ext cx="235882" cy="237421"/>
            </a:xfrm>
            <a:custGeom>
              <a:avLst/>
              <a:gdLst/>
              <a:ahLst/>
              <a:cxnLst/>
              <a:rect l="l" t="t" r="r" b="b"/>
              <a:pathLst>
                <a:path w="2606" h="2623" extrusionOk="0">
                  <a:moveTo>
                    <a:pt x="1" y="1"/>
                  </a:moveTo>
                  <a:lnTo>
                    <a:pt x="2354" y="2623"/>
                  </a:lnTo>
                  <a:lnTo>
                    <a:pt x="2605" y="2623"/>
                  </a:lnTo>
                  <a:lnTo>
                    <a:pt x="1348" y="845"/>
                  </a:lnTo>
                  <a:lnTo>
                    <a:pt x="1258"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7"/>
            <p:cNvSpPr/>
            <p:nvPr/>
          </p:nvSpPr>
          <p:spPr>
            <a:xfrm>
              <a:off x="6830750" y="1402422"/>
              <a:ext cx="146363" cy="21271"/>
            </a:xfrm>
            <a:custGeom>
              <a:avLst/>
              <a:gdLst/>
              <a:ahLst/>
              <a:cxnLst/>
              <a:rect l="l" t="t" r="r" b="b"/>
              <a:pathLst>
                <a:path w="1617" h="235" extrusionOk="0">
                  <a:moveTo>
                    <a:pt x="1563" y="1"/>
                  </a:moveTo>
                  <a:lnTo>
                    <a:pt x="1" y="144"/>
                  </a:lnTo>
                  <a:lnTo>
                    <a:pt x="90" y="234"/>
                  </a:lnTo>
                  <a:lnTo>
                    <a:pt x="1617" y="234"/>
                  </a:lnTo>
                  <a:lnTo>
                    <a:pt x="1563"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7"/>
            <p:cNvSpPr/>
            <p:nvPr/>
          </p:nvSpPr>
          <p:spPr>
            <a:xfrm>
              <a:off x="7089259" y="1670615"/>
              <a:ext cx="26068" cy="4978"/>
            </a:xfrm>
            <a:custGeom>
              <a:avLst/>
              <a:gdLst/>
              <a:ahLst/>
              <a:cxnLst/>
              <a:rect l="l" t="t" r="r" b="b"/>
              <a:pathLst>
                <a:path w="288" h="55" extrusionOk="0">
                  <a:moveTo>
                    <a:pt x="90" y="1"/>
                  </a:moveTo>
                  <a:cubicBezTo>
                    <a:pt x="0" y="1"/>
                    <a:pt x="0" y="37"/>
                    <a:pt x="18" y="37"/>
                  </a:cubicBezTo>
                  <a:cubicBezTo>
                    <a:pt x="18" y="55"/>
                    <a:pt x="72" y="55"/>
                    <a:pt x="162" y="55"/>
                  </a:cubicBezTo>
                  <a:cubicBezTo>
                    <a:pt x="234" y="55"/>
                    <a:pt x="287" y="37"/>
                    <a:pt x="287" y="37"/>
                  </a:cubicBezTo>
                  <a:cubicBezTo>
                    <a:pt x="287" y="1"/>
                    <a:pt x="180" y="1"/>
                    <a:pt x="9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7"/>
            <p:cNvSpPr/>
            <p:nvPr/>
          </p:nvSpPr>
          <p:spPr>
            <a:xfrm>
              <a:off x="7185113" y="1392647"/>
              <a:ext cx="105722" cy="102553"/>
            </a:xfrm>
            <a:custGeom>
              <a:avLst/>
              <a:gdLst/>
              <a:ahLst/>
              <a:cxnLst/>
              <a:rect l="l" t="t" r="r" b="b"/>
              <a:pathLst>
                <a:path w="1168" h="1133" extrusionOk="0">
                  <a:moveTo>
                    <a:pt x="899" y="1"/>
                  </a:moveTo>
                  <a:lnTo>
                    <a:pt x="1" y="91"/>
                  </a:lnTo>
                  <a:cubicBezTo>
                    <a:pt x="180" y="270"/>
                    <a:pt x="917" y="1096"/>
                    <a:pt x="917" y="1096"/>
                  </a:cubicBezTo>
                  <a:lnTo>
                    <a:pt x="1168" y="1132"/>
                  </a:lnTo>
                  <a:lnTo>
                    <a:pt x="1168" y="1132"/>
                  </a:lnTo>
                  <a:lnTo>
                    <a:pt x="899"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7"/>
            <p:cNvSpPr/>
            <p:nvPr/>
          </p:nvSpPr>
          <p:spPr>
            <a:xfrm>
              <a:off x="7211091" y="1408939"/>
              <a:ext cx="71688" cy="79744"/>
            </a:xfrm>
            <a:custGeom>
              <a:avLst/>
              <a:gdLst/>
              <a:ahLst/>
              <a:cxnLst/>
              <a:rect l="l" t="t" r="r" b="b"/>
              <a:pathLst>
                <a:path w="792" h="881" extrusionOk="0">
                  <a:moveTo>
                    <a:pt x="522" y="0"/>
                  </a:moveTo>
                  <a:lnTo>
                    <a:pt x="1" y="108"/>
                  </a:lnTo>
                  <a:cubicBezTo>
                    <a:pt x="181" y="288"/>
                    <a:pt x="648" y="880"/>
                    <a:pt x="648" y="880"/>
                  </a:cubicBezTo>
                  <a:lnTo>
                    <a:pt x="791" y="880"/>
                  </a:lnTo>
                  <a:lnTo>
                    <a:pt x="522"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7"/>
            <p:cNvSpPr/>
            <p:nvPr/>
          </p:nvSpPr>
          <p:spPr>
            <a:xfrm>
              <a:off x="7185113" y="1392647"/>
              <a:ext cx="83002" cy="24530"/>
            </a:xfrm>
            <a:custGeom>
              <a:avLst/>
              <a:gdLst/>
              <a:ahLst/>
              <a:cxnLst/>
              <a:rect l="l" t="t" r="r" b="b"/>
              <a:pathLst>
                <a:path w="917" h="271" extrusionOk="0">
                  <a:moveTo>
                    <a:pt x="899" y="1"/>
                  </a:moveTo>
                  <a:lnTo>
                    <a:pt x="1" y="91"/>
                  </a:lnTo>
                  <a:cubicBezTo>
                    <a:pt x="37" y="145"/>
                    <a:pt x="90" y="180"/>
                    <a:pt x="162" y="270"/>
                  </a:cubicBezTo>
                  <a:cubicBezTo>
                    <a:pt x="468" y="216"/>
                    <a:pt x="737" y="180"/>
                    <a:pt x="917" y="145"/>
                  </a:cubicBezTo>
                  <a:lnTo>
                    <a:pt x="899"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7"/>
            <p:cNvSpPr/>
            <p:nvPr/>
          </p:nvSpPr>
          <p:spPr>
            <a:xfrm>
              <a:off x="6951043" y="1199218"/>
              <a:ext cx="42361" cy="27698"/>
            </a:xfrm>
            <a:custGeom>
              <a:avLst/>
              <a:gdLst/>
              <a:ahLst/>
              <a:cxnLst/>
              <a:rect l="l" t="t" r="r" b="b"/>
              <a:pathLst>
                <a:path w="468" h="306" extrusionOk="0">
                  <a:moveTo>
                    <a:pt x="72" y="1"/>
                  </a:moveTo>
                  <a:cubicBezTo>
                    <a:pt x="18" y="1"/>
                    <a:pt x="0" y="37"/>
                    <a:pt x="0" y="55"/>
                  </a:cubicBezTo>
                  <a:lnTo>
                    <a:pt x="0" y="252"/>
                  </a:lnTo>
                  <a:cubicBezTo>
                    <a:pt x="0" y="270"/>
                    <a:pt x="18" y="306"/>
                    <a:pt x="72" y="306"/>
                  </a:cubicBezTo>
                  <a:lnTo>
                    <a:pt x="414" y="306"/>
                  </a:lnTo>
                  <a:cubicBezTo>
                    <a:pt x="449" y="306"/>
                    <a:pt x="467" y="270"/>
                    <a:pt x="467" y="252"/>
                  </a:cubicBezTo>
                  <a:lnTo>
                    <a:pt x="467" y="55"/>
                  </a:lnTo>
                  <a:cubicBezTo>
                    <a:pt x="467" y="37"/>
                    <a:pt x="449" y="1"/>
                    <a:pt x="414"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7"/>
            <p:cNvSpPr/>
            <p:nvPr/>
          </p:nvSpPr>
          <p:spPr>
            <a:xfrm>
              <a:off x="6951043" y="1202477"/>
              <a:ext cx="24439" cy="21271"/>
            </a:xfrm>
            <a:custGeom>
              <a:avLst/>
              <a:gdLst/>
              <a:ahLst/>
              <a:cxnLst/>
              <a:rect l="l" t="t" r="r" b="b"/>
              <a:pathLst>
                <a:path w="270" h="235" extrusionOk="0">
                  <a:moveTo>
                    <a:pt x="72" y="1"/>
                  </a:moveTo>
                  <a:cubicBezTo>
                    <a:pt x="18" y="1"/>
                    <a:pt x="0" y="19"/>
                    <a:pt x="0" y="37"/>
                  </a:cubicBezTo>
                  <a:lnTo>
                    <a:pt x="0" y="198"/>
                  </a:lnTo>
                  <a:cubicBezTo>
                    <a:pt x="0" y="216"/>
                    <a:pt x="18" y="234"/>
                    <a:pt x="72" y="234"/>
                  </a:cubicBezTo>
                  <a:lnTo>
                    <a:pt x="270"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7"/>
            <p:cNvSpPr/>
            <p:nvPr/>
          </p:nvSpPr>
          <p:spPr>
            <a:xfrm>
              <a:off x="6929954" y="1195960"/>
              <a:ext cx="29327" cy="32585"/>
            </a:xfrm>
            <a:custGeom>
              <a:avLst/>
              <a:gdLst/>
              <a:ahLst/>
              <a:cxnLst/>
              <a:rect l="l" t="t" r="r" b="b"/>
              <a:pathLst>
                <a:path w="324" h="360" extrusionOk="0">
                  <a:moveTo>
                    <a:pt x="54" y="1"/>
                  </a:moveTo>
                  <a:cubicBezTo>
                    <a:pt x="36" y="1"/>
                    <a:pt x="0" y="19"/>
                    <a:pt x="0" y="73"/>
                  </a:cubicBezTo>
                  <a:lnTo>
                    <a:pt x="0" y="288"/>
                  </a:lnTo>
                  <a:cubicBezTo>
                    <a:pt x="0" y="306"/>
                    <a:pt x="36" y="360"/>
                    <a:pt x="54" y="360"/>
                  </a:cubicBezTo>
                  <a:lnTo>
                    <a:pt x="287" y="360"/>
                  </a:lnTo>
                  <a:cubicBezTo>
                    <a:pt x="305" y="360"/>
                    <a:pt x="323" y="342"/>
                    <a:pt x="323" y="288"/>
                  </a:cubicBezTo>
                  <a:lnTo>
                    <a:pt x="323" y="73"/>
                  </a:lnTo>
                  <a:cubicBezTo>
                    <a:pt x="323" y="37"/>
                    <a:pt x="305" y="1"/>
                    <a:pt x="287"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7"/>
            <p:cNvSpPr/>
            <p:nvPr/>
          </p:nvSpPr>
          <p:spPr>
            <a:xfrm>
              <a:off x="6929954" y="1199218"/>
              <a:ext cx="29327" cy="22900"/>
            </a:xfrm>
            <a:custGeom>
              <a:avLst/>
              <a:gdLst/>
              <a:ahLst/>
              <a:cxnLst/>
              <a:rect l="l" t="t" r="r" b="b"/>
              <a:pathLst>
                <a:path w="324" h="253" extrusionOk="0">
                  <a:moveTo>
                    <a:pt x="54" y="1"/>
                  </a:moveTo>
                  <a:cubicBezTo>
                    <a:pt x="36" y="1"/>
                    <a:pt x="0" y="37"/>
                    <a:pt x="0" y="55"/>
                  </a:cubicBezTo>
                  <a:lnTo>
                    <a:pt x="0" y="216"/>
                  </a:lnTo>
                  <a:cubicBezTo>
                    <a:pt x="0" y="234"/>
                    <a:pt x="36" y="252"/>
                    <a:pt x="54" y="252"/>
                  </a:cubicBezTo>
                  <a:lnTo>
                    <a:pt x="287" y="252"/>
                  </a:lnTo>
                  <a:cubicBezTo>
                    <a:pt x="305" y="252"/>
                    <a:pt x="323" y="234"/>
                    <a:pt x="323" y="216"/>
                  </a:cubicBezTo>
                  <a:lnTo>
                    <a:pt x="323" y="55"/>
                  </a:lnTo>
                  <a:cubicBezTo>
                    <a:pt x="323" y="37"/>
                    <a:pt x="305" y="1"/>
                    <a:pt x="287"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7"/>
            <p:cNvSpPr/>
            <p:nvPr/>
          </p:nvSpPr>
          <p:spPr>
            <a:xfrm>
              <a:off x="6929954" y="1212252"/>
              <a:ext cx="29327" cy="1720"/>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7"/>
            <p:cNvSpPr/>
            <p:nvPr/>
          </p:nvSpPr>
          <p:spPr>
            <a:xfrm>
              <a:off x="6871391" y="1287017"/>
              <a:ext cx="43990" cy="26068"/>
            </a:xfrm>
            <a:custGeom>
              <a:avLst/>
              <a:gdLst/>
              <a:ahLst/>
              <a:cxnLst/>
              <a:rect l="l" t="t" r="r" b="b"/>
              <a:pathLst>
                <a:path w="486" h="288" extrusionOk="0">
                  <a:moveTo>
                    <a:pt x="72" y="0"/>
                  </a:moveTo>
                  <a:cubicBezTo>
                    <a:pt x="36" y="0"/>
                    <a:pt x="0" y="18"/>
                    <a:pt x="0" y="54"/>
                  </a:cubicBezTo>
                  <a:lnTo>
                    <a:pt x="0" y="252"/>
                  </a:lnTo>
                  <a:cubicBezTo>
                    <a:pt x="0" y="270"/>
                    <a:pt x="36" y="288"/>
                    <a:pt x="72" y="288"/>
                  </a:cubicBezTo>
                  <a:lnTo>
                    <a:pt x="414" y="288"/>
                  </a:lnTo>
                  <a:cubicBezTo>
                    <a:pt x="449" y="288"/>
                    <a:pt x="485" y="270"/>
                    <a:pt x="485" y="252"/>
                  </a:cubicBezTo>
                  <a:lnTo>
                    <a:pt x="485" y="54"/>
                  </a:lnTo>
                  <a:cubicBezTo>
                    <a:pt x="485" y="18"/>
                    <a:pt x="449" y="0"/>
                    <a:pt x="414"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7"/>
            <p:cNvSpPr/>
            <p:nvPr/>
          </p:nvSpPr>
          <p:spPr>
            <a:xfrm>
              <a:off x="6871391" y="1288646"/>
              <a:ext cx="24439" cy="22810"/>
            </a:xfrm>
            <a:custGeom>
              <a:avLst/>
              <a:gdLst/>
              <a:ahLst/>
              <a:cxnLst/>
              <a:rect l="l" t="t" r="r" b="b"/>
              <a:pathLst>
                <a:path w="270" h="252" extrusionOk="0">
                  <a:moveTo>
                    <a:pt x="72" y="0"/>
                  </a:moveTo>
                  <a:cubicBezTo>
                    <a:pt x="36" y="0"/>
                    <a:pt x="0" y="36"/>
                    <a:pt x="0" y="54"/>
                  </a:cubicBezTo>
                  <a:lnTo>
                    <a:pt x="0" y="216"/>
                  </a:lnTo>
                  <a:cubicBezTo>
                    <a:pt x="0" y="234"/>
                    <a:pt x="36" y="252"/>
                    <a:pt x="72" y="252"/>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7"/>
            <p:cNvSpPr/>
            <p:nvPr/>
          </p:nvSpPr>
          <p:spPr>
            <a:xfrm>
              <a:off x="6851840" y="1283758"/>
              <a:ext cx="27788" cy="32585"/>
            </a:xfrm>
            <a:custGeom>
              <a:avLst/>
              <a:gdLst/>
              <a:ahLst/>
              <a:cxnLst/>
              <a:rect l="l" t="t" r="r" b="b"/>
              <a:pathLst>
                <a:path w="307" h="360" extrusionOk="0">
                  <a:moveTo>
                    <a:pt x="37" y="1"/>
                  </a:moveTo>
                  <a:cubicBezTo>
                    <a:pt x="19" y="1"/>
                    <a:pt x="1" y="19"/>
                    <a:pt x="1" y="54"/>
                  </a:cubicBezTo>
                  <a:lnTo>
                    <a:pt x="1" y="288"/>
                  </a:lnTo>
                  <a:cubicBezTo>
                    <a:pt x="1" y="306"/>
                    <a:pt x="19" y="360"/>
                    <a:pt x="37" y="360"/>
                  </a:cubicBezTo>
                  <a:lnTo>
                    <a:pt x="270" y="360"/>
                  </a:lnTo>
                  <a:cubicBezTo>
                    <a:pt x="288" y="360"/>
                    <a:pt x="306" y="324"/>
                    <a:pt x="306" y="288"/>
                  </a:cubicBezTo>
                  <a:lnTo>
                    <a:pt x="306" y="54"/>
                  </a:lnTo>
                  <a:cubicBezTo>
                    <a:pt x="306" y="36"/>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7"/>
            <p:cNvSpPr/>
            <p:nvPr/>
          </p:nvSpPr>
          <p:spPr>
            <a:xfrm>
              <a:off x="6851840" y="1287017"/>
              <a:ext cx="27788" cy="22810"/>
            </a:xfrm>
            <a:custGeom>
              <a:avLst/>
              <a:gdLst/>
              <a:ahLst/>
              <a:cxnLst/>
              <a:rect l="l" t="t" r="r" b="b"/>
              <a:pathLst>
                <a:path w="307" h="252" extrusionOk="0">
                  <a:moveTo>
                    <a:pt x="37" y="0"/>
                  </a:moveTo>
                  <a:cubicBezTo>
                    <a:pt x="19" y="0"/>
                    <a:pt x="1" y="18"/>
                    <a:pt x="1" y="36"/>
                  </a:cubicBezTo>
                  <a:lnTo>
                    <a:pt x="1" y="198"/>
                  </a:lnTo>
                  <a:cubicBezTo>
                    <a:pt x="1" y="234"/>
                    <a:pt x="19" y="252"/>
                    <a:pt x="37" y="252"/>
                  </a:cubicBezTo>
                  <a:lnTo>
                    <a:pt x="270" y="252"/>
                  </a:lnTo>
                  <a:cubicBezTo>
                    <a:pt x="288" y="252"/>
                    <a:pt x="306" y="234"/>
                    <a:pt x="306" y="198"/>
                  </a:cubicBezTo>
                  <a:lnTo>
                    <a:pt x="306" y="36"/>
                  </a:lnTo>
                  <a:cubicBezTo>
                    <a:pt x="306" y="18"/>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7"/>
            <p:cNvSpPr/>
            <p:nvPr/>
          </p:nvSpPr>
          <p:spPr>
            <a:xfrm>
              <a:off x="6851840" y="1300051"/>
              <a:ext cx="27788" cy="1720"/>
            </a:xfrm>
            <a:custGeom>
              <a:avLst/>
              <a:gdLst/>
              <a:ahLst/>
              <a:cxnLst/>
              <a:rect l="l" t="t" r="r" b="b"/>
              <a:pathLst>
                <a:path w="307" h="19" extrusionOk="0">
                  <a:moveTo>
                    <a:pt x="1" y="0"/>
                  </a:moveTo>
                  <a:lnTo>
                    <a:pt x="1" y="18"/>
                  </a:lnTo>
                  <a:lnTo>
                    <a:pt x="306" y="18"/>
                  </a:lnTo>
                  <a:lnTo>
                    <a:pt x="3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7"/>
            <p:cNvSpPr/>
            <p:nvPr/>
          </p:nvSpPr>
          <p:spPr>
            <a:xfrm>
              <a:off x="7017662" y="1217140"/>
              <a:ext cx="24530" cy="9776"/>
            </a:xfrm>
            <a:custGeom>
              <a:avLst/>
              <a:gdLst/>
              <a:ahLst/>
              <a:cxnLst/>
              <a:rect l="l" t="t" r="r" b="b"/>
              <a:pathLst>
                <a:path w="271" h="108" extrusionOk="0">
                  <a:moveTo>
                    <a:pt x="145" y="0"/>
                  </a:moveTo>
                  <a:cubicBezTo>
                    <a:pt x="55" y="0"/>
                    <a:pt x="1" y="36"/>
                    <a:pt x="1" y="54"/>
                  </a:cubicBezTo>
                  <a:cubicBezTo>
                    <a:pt x="1" y="72"/>
                    <a:pt x="55" y="108"/>
                    <a:pt x="145" y="108"/>
                  </a:cubicBezTo>
                  <a:cubicBezTo>
                    <a:pt x="234" y="108"/>
                    <a:pt x="270" y="72"/>
                    <a:pt x="270" y="54"/>
                  </a:cubicBezTo>
                  <a:cubicBezTo>
                    <a:pt x="270" y="36"/>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7"/>
            <p:cNvSpPr/>
            <p:nvPr/>
          </p:nvSpPr>
          <p:spPr>
            <a:xfrm>
              <a:off x="6999831" y="1246376"/>
              <a:ext cx="24439" cy="8237"/>
            </a:xfrm>
            <a:custGeom>
              <a:avLst/>
              <a:gdLst/>
              <a:ahLst/>
              <a:cxnLst/>
              <a:rect l="l" t="t" r="r" b="b"/>
              <a:pathLst>
                <a:path w="270" h="91" extrusionOk="0">
                  <a:moveTo>
                    <a:pt x="144" y="1"/>
                  </a:moveTo>
                  <a:cubicBezTo>
                    <a:pt x="54" y="1"/>
                    <a:pt x="0" y="18"/>
                    <a:pt x="0" y="36"/>
                  </a:cubicBezTo>
                  <a:cubicBezTo>
                    <a:pt x="0" y="72"/>
                    <a:pt x="54" y="90"/>
                    <a:pt x="144" y="90"/>
                  </a:cubicBezTo>
                  <a:cubicBezTo>
                    <a:pt x="216" y="90"/>
                    <a:pt x="270" y="72"/>
                    <a:pt x="270" y="36"/>
                  </a:cubicBezTo>
                  <a:cubicBezTo>
                    <a:pt x="270" y="18"/>
                    <a:pt x="216" y="1"/>
                    <a:pt x="144"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7"/>
            <p:cNvSpPr/>
            <p:nvPr/>
          </p:nvSpPr>
          <p:spPr>
            <a:xfrm>
              <a:off x="6981909" y="1287017"/>
              <a:ext cx="24530" cy="8237"/>
            </a:xfrm>
            <a:custGeom>
              <a:avLst/>
              <a:gdLst/>
              <a:ahLst/>
              <a:cxnLst/>
              <a:rect l="l" t="t" r="r" b="b"/>
              <a:pathLst>
                <a:path w="271" h="91" extrusionOk="0">
                  <a:moveTo>
                    <a:pt x="126" y="0"/>
                  </a:moveTo>
                  <a:cubicBezTo>
                    <a:pt x="55" y="0"/>
                    <a:pt x="1" y="18"/>
                    <a:pt x="1" y="36"/>
                  </a:cubicBezTo>
                  <a:cubicBezTo>
                    <a:pt x="1" y="72"/>
                    <a:pt x="55" y="90"/>
                    <a:pt x="126" y="90"/>
                  </a:cubicBezTo>
                  <a:cubicBezTo>
                    <a:pt x="198" y="90"/>
                    <a:pt x="270" y="72"/>
                    <a:pt x="270" y="36"/>
                  </a:cubicBezTo>
                  <a:cubicBezTo>
                    <a:pt x="270" y="18"/>
                    <a:pt x="198"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7"/>
            <p:cNvSpPr/>
            <p:nvPr/>
          </p:nvSpPr>
          <p:spPr>
            <a:xfrm>
              <a:off x="6970595" y="1326028"/>
              <a:ext cx="24439" cy="8237"/>
            </a:xfrm>
            <a:custGeom>
              <a:avLst/>
              <a:gdLst/>
              <a:ahLst/>
              <a:cxnLst/>
              <a:rect l="l" t="t" r="r" b="b"/>
              <a:pathLst>
                <a:path w="270" h="91" extrusionOk="0">
                  <a:moveTo>
                    <a:pt x="144" y="1"/>
                  </a:moveTo>
                  <a:cubicBezTo>
                    <a:pt x="72" y="1"/>
                    <a:pt x="0" y="18"/>
                    <a:pt x="0" y="36"/>
                  </a:cubicBezTo>
                  <a:cubicBezTo>
                    <a:pt x="0" y="72"/>
                    <a:pt x="72" y="90"/>
                    <a:pt x="144" y="90"/>
                  </a:cubicBezTo>
                  <a:cubicBezTo>
                    <a:pt x="216" y="90"/>
                    <a:pt x="269" y="72"/>
                    <a:pt x="269" y="36"/>
                  </a:cubicBezTo>
                  <a:cubicBezTo>
                    <a:pt x="269" y="18"/>
                    <a:pt x="216" y="1"/>
                    <a:pt x="144"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7"/>
            <p:cNvSpPr/>
            <p:nvPr/>
          </p:nvSpPr>
          <p:spPr>
            <a:xfrm>
              <a:off x="6830750" y="1107437"/>
              <a:ext cx="271545" cy="270730"/>
            </a:xfrm>
            <a:custGeom>
              <a:avLst/>
              <a:gdLst/>
              <a:ahLst/>
              <a:cxnLst/>
              <a:rect l="l" t="t" r="r" b="b"/>
              <a:pathLst>
                <a:path w="3000" h="2991" extrusionOk="0">
                  <a:moveTo>
                    <a:pt x="2731" y="1"/>
                  </a:moveTo>
                  <a:cubicBezTo>
                    <a:pt x="2672" y="1"/>
                    <a:pt x="2623" y="3"/>
                    <a:pt x="2605" y="9"/>
                  </a:cubicBezTo>
                  <a:cubicBezTo>
                    <a:pt x="2569" y="27"/>
                    <a:pt x="1" y="2864"/>
                    <a:pt x="1" y="2864"/>
                  </a:cubicBezTo>
                  <a:lnTo>
                    <a:pt x="1563" y="2990"/>
                  </a:lnTo>
                  <a:lnTo>
                    <a:pt x="1868" y="1859"/>
                  </a:lnTo>
                  <a:lnTo>
                    <a:pt x="3000" y="9"/>
                  </a:lnTo>
                  <a:cubicBezTo>
                    <a:pt x="3000" y="9"/>
                    <a:pt x="2848" y="1"/>
                    <a:pt x="2731"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7"/>
            <p:cNvSpPr/>
            <p:nvPr/>
          </p:nvSpPr>
          <p:spPr>
            <a:xfrm>
              <a:off x="6853469" y="1113049"/>
              <a:ext cx="235882" cy="237421"/>
            </a:xfrm>
            <a:custGeom>
              <a:avLst/>
              <a:gdLst/>
              <a:ahLst/>
              <a:cxnLst/>
              <a:rect l="l" t="t" r="r" b="b"/>
              <a:pathLst>
                <a:path w="2606" h="2623" extrusionOk="0">
                  <a:moveTo>
                    <a:pt x="2354" y="1"/>
                  </a:moveTo>
                  <a:lnTo>
                    <a:pt x="1" y="2623"/>
                  </a:lnTo>
                  <a:lnTo>
                    <a:pt x="1258" y="2623"/>
                  </a:lnTo>
                  <a:lnTo>
                    <a:pt x="1348" y="1761"/>
                  </a:lnTo>
                  <a:lnTo>
                    <a:pt x="2605"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7"/>
            <p:cNvSpPr/>
            <p:nvPr/>
          </p:nvSpPr>
          <p:spPr>
            <a:xfrm>
              <a:off x="6830750" y="1358523"/>
              <a:ext cx="146363" cy="19642"/>
            </a:xfrm>
            <a:custGeom>
              <a:avLst/>
              <a:gdLst/>
              <a:ahLst/>
              <a:cxnLst/>
              <a:rect l="l" t="t" r="r" b="b"/>
              <a:pathLst>
                <a:path w="1617" h="217" extrusionOk="0">
                  <a:moveTo>
                    <a:pt x="90" y="1"/>
                  </a:moveTo>
                  <a:lnTo>
                    <a:pt x="1" y="90"/>
                  </a:lnTo>
                  <a:lnTo>
                    <a:pt x="1563" y="216"/>
                  </a:lnTo>
                  <a:lnTo>
                    <a:pt x="1617"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7"/>
            <p:cNvSpPr/>
            <p:nvPr/>
          </p:nvSpPr>
          <p:spPr>
            <a:xfrm>
              <a:off x="7089259" y="1106532"/>
              <a:ext cx="26068" cy="3349"/>
            </a:xfrm>
            <a:custGeom>
              <a:avLst/>
              <a:gdLst/>
              <a:ahLst/>
              <a:cxnLst/>
              <a:rect l="l" t="t" r="r" b="b"/>
              <a:pathLst>
                <a:path w="288" h="37" extrusionOk="0">
                  <a:moveTo>
                    <a:pt x="162" y="1"/>
                  </a:moveTo>
                  <a:cubicBezTo>
                    <a:pt x="90" y="1"/>
                    <a:pt x="18" y="1"/>
                    <a:pt x="18" y="19"/>
                  </a:cubicBezTo>
                  <a:cubicBezTo>
                    <a:pt x="0" y="19"/>
                    <a:pt x="0" y="37"/>
                    <a:pt x="90" y="37"/>
                  </a:cubicBezTo>
                  <a:cubicBezTo>
                    <a:pt x="180" y="37"/>
                    <a:pt x="287" y="37"/>
                    <a:pt x="287" y="19"/>
                  </a:cubicBezTo>
                  <a:cubicBezTo>
                    <a:pt x="287" y="19"/>
                    <a:pt x="234" y="1"/>
                    <a:pt x="162"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7"/>
            <p:cNvSpPr/>
            <p:nvPr/>
          </p:nvSpPr>
          <p:spPr>
            <a:xfrm>
              <a:off x="7185113" y="1287017"/>
              <a:ext cx="105722" cy="102463"/>
            </a:xfrm>
            <a:custGeom>
              <a:avLst/>
              <a:gdLst/>
              <a:ahLst/>
              <a:cxnLst/>
              <a:rect l="l" t="t" r="r" b="b"/>
              <a:pathLst>
                <a:path w="1168" h="1132" extrusionOk="0">
                  <a:moveTo>
                    <a:pt x="1168" y="0"/>
                  </a:moveTo>
                  <a:lnTo>
                    <a:pt x="917" y="18"/>
                  </a:lnTo>
                  <a:cubicBezTo>
                    <a:pt x="917" y="18"/>
                    <a:pt x="180" y="863"/>
                    <a:pt x="1" y="1042"/>
                  </a:cubicBezTo>
                  <a:lnTo>
                    <a:pt x="899" y="1132"/>
                  </a:lnTo>
                  <a:lnTo>
                    <a:pt x="1168"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7"/>
            <p:cNvSpPr/>
            <p:nvPr/>
          </p:nvSpPr>
          <p:spPr>
            <a:xfrm>
              <a:off x="7211091" y="1293534"/>
              <a:ext cx="71688" cy="79744"/>
            </a:xfrm>
            <a:custGeom>
              <a:avLst/>
              <a:gdLst/>
              <a:ahLst/>
              <a:cxnLst/>
              <a:rect l="l" t="t" r="r" b="b"/>
              <a:pathLst>
                <a:path w="792" h="881" extrusionOk="0">
                  <a:moveTo>
                    <a:pt x="648" y="0"/>
                  </a:moveTo>
                  <a:cubicBezTo>
                    <a:pt x="648" y="0"/>
                    <a:pt x="181" y="575"/>
                    <a:pt x="1" y="755"/>
                  </a:cubicBezTo>
                  <a:lnTo>
                    <a:pt x="522" y="880"/>
                  </a:lnTo>
                  <a:lnTo>
                    <a:pt x="791"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7"/>
            <p:cNvSpPr/>
            <p:nvPr/>
          </p:nvSpPr>
          <p:spPr>
            <a:xfrm>
              <a:off x="7185113" y="1365040"/>
              <a:ext cx="83002" cy="24439"/>
            </a:xfrm>
            <a:custGeom>
              <a:avLst/>
              <a:gdLst/>
              <a:ahLst/>
              <a:cxnLst/>
              <a:rect l="l" t="t" r="r" b="b"/>
              <a:pathLst>
                <a:path w="917" h="270" extrusionOk="0">
                  <a:moveTo>
                    <a:pt x="162" y="1"/>
                  </a:moveTo>
                  <a:cubicBezTo>
                    <a:pt x="90" y="90"/>
                    <a:pt x="37" y="126"/>
                    <a:pt x="1" y="180"/>
                  </a:cubicBezTo>
                  <a:lnTo>
                    <a:pt x="899" y="270"/>
                  </a:lnTo>
                  <a:lnTo>
                    <a:pt x="917" y="126"/>
                  </a:lnTo>
                  <a:cubicBezTo>
                    <a:pt x="737" y="90"/>
                    <a:pt x="468" y="36"/>
                    <a:pt x="162"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7"/>
            <p:cNvSpPr/>
            <p:nvPr/>
          </p:nvSpPr>
          <p:spPr>
            <a:xfrm>
              <a:off x="6642209" y="1360152"/>
              <a:ext cx="648630" cy="61912"/>
            </a:xfrm>
            <a:custGeom>
              <a:avLst/>
              <a:gdLst/>
              <a:ahLst/>
              <a:cxnLst/>
              <a:rect l="l" t="t" r="r" b="b"/>
              <a:pathLst>
                <a:path w="7166" h="684" extrusionOk="0">
                  <a:moveTo>
                    <a:pt x="1904" y="1"/>
                  </a:moveTo>
                  <a:cubicBezTo>
                    <a:pt x="1060" y="1"/>
                    <a:pt x="0" y="162"/>
                    <a:pt x="0" y="342"/>
                  </a:cubicBezTo>
                  <a:cubicBezTo>
                    <a:pt x="0" y="521"/>
                    <a:pt x="1060" y="683"/>
                    <a:pt x="1904" y="683"/>
                  </a:cubicBezTo>
                  <a:cubicBezTo>
                    <a:pt x="4041" y="683"/>
                    <a:pt x="4203" y="647"/>
                    <a:pt x="4921" y="647"/>
                  </a:cubicBezTo>
                  <a:cubicBezTo>
                    <a:pt x="6106" y="647"/>
                    <a:pt x="7166" y="432"/>
                    <a:pt x="7166" y="342"/>
                  </a:cubicBezTo>
                  <a:cubicBezTo>
                    <a:pt x="7166" y="252"/>
                    <a:pt x="6124" y="108"/>
                    <a:pt x="4939" y="19"/>
                  </a:cubicBezTo>
                  <a:cubicBezTo>
                    <a:pt x="3987" y="19"/>
                    <a:pt x="3987" y="1"/>
                    <a:pt x="1904"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7"/>
            <p:cNvSpPr/>
            <p:nvPr/>
          </p:nvSpPr>
          <p:spPr>
            <a:xfrm>
              <a:off x="6642209" y="1368298"/>
              <a:ext cx="648630" cy="48878"/>
            </a:xfrm>
            <a:custGeom>
              <a:avLst/>
              <a:gdLst/>
              <a:ahLst/>
              <a:cxnLst/>
              <a:rect l="l" t="t" r="r" b="b"/>
              <a:pathLst>
                <a:path w="7166" h="540" extrusionOk="0">
                  <a:moveTo>
                    <a:pt x="1904" y="0"/>
                  </a:moveTo>
                  <a:cubicBezTo>
                    <a:pt x="1060" y="0"/>
                    <a:pt x="0" y="108"/>
                    <a:pt x="0" y="288"/>
                  </a:cubicBezTo>
                  <a:cubicBezTo>
                    <a:pt x="0" y="431"/>
                    <a:pt x="1060" y="539"/>
                    <a:pt x="1904" y="539"/>
                  </a:cubicBezTo>
                  <a:cubicBezTo>
                    <a:pt x="4041" y="539"/>
                    <a:pt x="4203" y="521"/>
                    <a:pt x="4921" y="521"/>
                  </a:cubicBezTo>
                  <a:cubicBezTo>
                    <a:pt x="6106" y="521"/>
                    <a:pt x="7166" y="342"/>
                    <a:pt x="7166" y="270"/>
                  </a:cubicBezTo>
                  <a:cubicBezTo>
                    <a:pt x="7166" y="198"/>
                    <a:pt x="6124" y="90"/>
                    <a:pt x="4939" y="18"/>
                  </a:cubicBezTo>
                  <a:cubicBezTo>
                    <a:pt x="3987" y="18"/>
                    <a:pt x="3987" y="0"/>
                    <a:pt x="1904"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7"/>
            <p:cNvSpPr/>
            <p:nvPr/>
          </p:nvSpPr>
          <p:spPr>
            <a:xfrm>
              <a:off x="6651894" y="1386220"/>
              <a:ext cx="626002" cy="8146"/>
            </a:xfrm>
            <a:custGeom>
              <a:avLst/>
              <a:gdLst/>
              <a:ahLst/>
              <a:cxnLst/>
              <a:rect l="l" t="t" r="r" b="b"/>
              <a:pathLst>
                <a:path w="6916" h="90" extrusionOk="0">
                  <a:moveTo>
                    <a:pt x="1851" y="0"/>
                  </a:moveTo>
                  <a:cubicBezTo>
                    <a:pt x="1025" y="0"/>
                    <a:pt x="1" y="36"/>
                    <a:pt x="1" y="54"/>
                  </a:cubicBezTo>
                  <a:cubicBezTo>
                    <a:pt x="1" y="72"/>
                    <a:pt x="1025" y="90"/>
                    <a:pt x="1851" y="90"/>
                  </a:cubicBezTo>
                  <a:lnTo>
                    <a:pt x="4760" y="90"/>
                  </a:lnTo>
                  <a:cubicBezTo>
                    <a:pt x="5910" y="90"/>
                    <a:pt x="6915" y="54"/>
                    <a:pt x="6915" y="54"/>
                  </a:cubicBezTo>
                  <a:cubicBezTo>
                    <a:pt x="6915" y="36"/>
                    <a:pt x="5928" y="0"/>
                    <a:pt x="47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7"/>
            <p:cNvSpPr/>
            <p:nvPr/>
          </p:nvSpPr>
          <p:spPr>
            <a:xfrm>
              <a:off x="6682850" y="1374815"/>
              <a:ext cx="8146" cy="32585"/>
            </a:xfrm>
            <a:custGeom>
              <a:avLst/>
              <a:gdLst/>
              <a:ahLst/>
              <a:cxnLst/>
              <a:rect l="l" t="t" r="r" b="b"/>
              <a:pathLst>
                <a:path w="90" h="360" extrusionOk="0">
                  <a:moveTo>
                    <a:pt x="90" y="0"/>
                  </a:moveTo>
                  <a:cubicBezTo>
                    <a:pt x="36" y="72"/>
                    <a:pt x="0" y="108"/>
                    <a:pt x="0" y="180"/>
                  </a:cubicBezTo>
                  <a:cubicBezTo>
                    <a:pt x="0" y="252"/>
                    <a:pt x="54" y="288"/>
                    <a:pt x="90" y="359"/>
                  </a:cubicBezTo>
                  <a:lnTo>
                    <a:pt x="90" y="270"/>
                  </a:lnTo>
                  <a:cubicBezTo>
                    <a:pt x="36" y="216"/>
                    <a:pt x="36" y="198"/>
                    <a:pt x="36" y="180"/>
                  </a:cubicBezTo>
                  <a:cubicBezTo>
                    <a:pt x="36" y="162"/>
                    <a:pt x="36" y="126"/>
                    <a:pt x="90" y="90"/>
                  </a:cubicBezTo>
                  <a:lnTo>
                    <a:pt x="9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7"/>
            <p:cNvSpPr/>
            <p:nvPr/>
          </p:nvSpPr>
          <p:spPr>
            <a:xfrm>
              <a:off x="6651894" y="1381332"/>
              <a:ext cx="3349" cy="19551"/>
            </a:xfrm>
            <a:custGeom>
              <a:avLst/>
              <a:gdLst/>
              <a:ahLst/>
              <a:cxnLst/>
              <a:rect l="l" t="t" r="r" b="b"/>
              <a:pathLst>
                <a:path w="37" h="216" extrusionOk="0">
                  <a:moveTo>
                    <a:pt x="1" y="0"/>
                  </a:moveTo>
                  <a:lnTo>
                    <a:pt x="1" y="216"/>
                  </a:lnTo>
                  <a:lnTo>
                    <a:pt x="37" y="216"/>
                  </a:lnTo>
                  <a:lnTo>
                    <a:pt x="37"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7"/>
            <p:cNvSpPr/>
            <p:nvPr/>
          </p:nvSpPr>
          <p:spPr>
            <a:xfrm>
              <a:off x="6765761" y="1408939"/>
              <a:ext cx="84541" cy="4978"/>
            </a:xfrm>
            <a:custGeom>
              <a:avLst/>
              <a:gdLst/>
              <a:ahLst/>
              <a:cxnLst/>
              <a:rect l="l" t="t" r="r" b="b"/>
              <a:pathLst>
                <a:path w="934" h="55" extrusionOk="0">
                  <a:moveTo>
                    <a:pt x="36" y="0"/>
                  </a:moveTo>
                  <a:cubicBezTo>
                    <a:pt x="0" y="0"/>
                    <a:pt x="0" y="18"/>
                    <a:pt x="0" y="18"/>
                  </a:cubicBezTo>
                  <a:cubicBezTo>
                    <a:pt x="0" y="54"/>
                    <a:pt x="36" y="54"/>
                    <a:pt x="36" y="54"/>
                  </a:cubicBezTo>
                  <a:lnTo>
                    <a:pt x="898" y="54"/>
                  </a:lnTo>
                  <a:cubicBezTo>
                    <a:pt x="898" y="54"/>
                    <a:pt x="934" y="18"/>
                    <a:pt x="898" y="0"/>
                  </a:cubicBezTo>
                  <a:lnTo>
                    <a:pt x="898" y="0"/>
                  </a:lnTo>
                  <a:cubicBezTo>
                    <a:pt x="910" y="6"/>
                    <a:pt x="918" y="8"/>
                    <a:pt x="922" y="8"/>
                  </a:cubicBezTo>
                  <a:cubicBezTo>
                    <a:pt x="930" y="8"/>
                    <a:pt x="922" y="0"/>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7"/>
            <p:cNvSpPr/>
            <p:nvPr/>
          </p:nvSpPr>
          <p:spPr>
            <a:xfrm>
              <a:off x="6765761" y="1368298"/>
              <a:ext cx="84632" cy="4978"/>
            </a:xfrm>
            <a:custGeom>
              <a:avLst/>
              <a:gdLst/>
              <a:ahLst/>
              <a:cxnLst/>
              <a:rect l="l" t="t" r="r" b="b"/>
              <a:pathLst>
                <a:path w="935" h="55" extrusionOk="0">
                  <a:moveTo>
                    <a:pt x="36" y="0"/>
                  </a:moveTo>
                  <a:cubicBezTo>
                    <a:pt x="0" y="0"/>
                    <a:pt x="0" y="18"/>
                    <a:pt x="0" y="18"/>
                  </a:cubicBezTo>
                  <a:cubicBezTo>
                    <a:pt x="0" y="54"/>
                    <a:pt x="36" y="54"/>
                    <a:pt x="36" y="54"/>
                  </a:cubicBezTo>
                  <a:lnTo>
                    <a:pt x="898" y="54"/>
                  </a:lnTo>
                  <a:cubicBezTo>
                    <a:pt x="898" y="54"/>
                    <a:pt x="934" y="18"/>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7"/>
            <p:cNvSpPr/>
            <p:nvPr/>
          </p:nvSpPr>
          <p:spPr>
            <a:xfrm>
              <a:off x="7139584" y="1384591"/>
              <a:ext cx="170802" cy="13034"/>
            </a:xfrm>
            <a:custGeom>
              <a:avLst/>
              <a:gdLst/>
              <a:ahLst/>
              <a:cxnLst/>
              <a:rect l="l" t="t" r="r" b="b"/>
              <a:pathLst>
                <a:path w="1887" h="144" extrusionOk="0">
                  <a:moveTo>
                    <a:pt x="953" y="0"/>
                  </a:moveTo>
                  <a:cubicBezTo>
                    <a:pt x="432" y="0"/>
                    <a:pt x="1" y="36"/>
                    <a:pt x="1" y="72"/>
                  </a:cubicBezTo>
                  <a:cubicBezTo>
                    <a:pt x="1" y="108"/>
                    <a:pt x="432" y="144"/>
                    <a:pt x="953" y="144"/>
                  </a:cubicBezTo>
                  <a:cubicBezTo>
                    <a:pt x="1473" y="144"/>
                    <a:pt x="1887" y="108"/>
                    <a:pt x="1887" y="72"/>
                  </a:cubicBezTo>
                  <a:cubicBezTo>
                    <a:pt x="1887" y="36"/>
                    <a:pt x="1473" y="0"/>
                    <a:pt x="953"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7"/>
            <p:cNvSpPr/>
            <p:nvPr/>
          </p:nvSpPr>
          <p:spPr>
            <a:xfrm>
              <a:off x="7167282" y="1389388"/>
              <a:ext cx="117126" cy="3349"/>
            </a:xfrm>
            <a:custGeom>
              <a:avLst/>
              <a:gdLst/>
              <a:ahLst/>
              <a:cxnLst/>
              <a:rect l="l" t="t" r="r" b="b"/>
              <a:pathLst>
                <a:path w="1294" h="37" extrusionOk="0">
                  <a:moveTo>
                    <a:pt x="647" y="1"/>
                  </a:moveTo>
                  <a:cubicBezTo>
                    <a:pt x="287" y="1"/>
                    <a:pt x="0" y="1"/>
                    <a:pt x="0" y="19"/>
                  </a:cubicBezTo>
                  <a:cubicBezTo>
                    <a:pt x="0" y="19"/>
                    <a:pt x="287" y="37"/>
                    <a:pt x="647" y="37"/>
                  </a:cubicBezTo>
                  <a:cubicBezTo>
                    <a:pt x="1006" y="37"/>
                    <a:pt x="1293" y="37"/>
                    <a:pt x="1293" y="19"/>
                  </a:cubicBezTo>
                  <a:cubicBezTo>
                    <a:pt x="1293" y="19"/>
                    <a:pt x="1006"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7"/>
            <p:cNvSpPr/>
            <p:nvPr/>
          </p:nvSpPr>
          <p:spPr>
            <a:xfrm>
              <a:off x="6613536" y="2179942"/>
              <a:ext cx="664923" cy="595860"/>
            </a:xfrm>
            <a:custGeom>
              <a:avLst/>
              <a:gdLst/>
              <a:ahLst/>
              <a:cxnLst/>
              <a:rect l="l" t="t" r="r" b="b"/>
              <a:pathLst>
                <a:path w="7346" h="6583" extrusionOk="0">
                  <a:moveTo>
                    <a:pt x="5209" y="1"/>
                  </a:moveTo>
                  <a:cubicBezTo>
                    <a:pt x="5213" y="14"/>
                    <a:pt x="5215" y="26"/>
                    <a:pt x="5214" y="37"/>
                  </a:cubicBezTo>
                  <a:lnTo>
                    <a:pt x="5214" y="37"/>
                  </a:lnTo>
                  <a:cubicBezTo>
                    <a:pt x="5284" y="37"/>
                    <a:pt x="5370" y="35"/>
                    <a:pt x="5370" y="19"/>
                  </a:cubicBezTo>
                  <a:cubicBezTo>
                    <a:pt x="5370" y="19"/>
                    <a:pt x="5316" y="1"/>
                    <a:pt x="5209" y="1"/>
                  </a:cubicBezTo>
                  <a:close/>
                  <a:moveTo>
                    <a:pt x="5214" y="37"/>
                  </a:moveTo>
                  <a:cubicBezTo>
                    <a:pt x="5206" y="37"/>
                    <a:pt x="5198" y="37"/>
                    <a:pt x="5191" y="37"/>
                  </a:cubicBezTo>
                  <a:lnTo>
                    <a:pt x="5147" y="111"/>
                  </a:lnTo>
                  <a:lnTo>
                    <a:pt x="5147" y="111"/>
                  </a:lnTo>
                  <a:cubicBezTo>
                    <a:pt x="5186" y="95"/>
                    <a:pt x="5213" y="73"/>
                    <a:pt x="5214" y="37"/>
                  </a:cubicBezTo>
                  <a:close/>
                  <a:moveTo>
                    <a:pt x="5147" y="111"/>
                  </a:moveTo>
                  <a:cubicBezTo>
                    <a:pt x="5056" y="146"/>
                    <a:pt x="4902" y="139"/>
                    <a:pt x="4868" y="163"/>
                  </a:cubicBezTo>
                  <a:cubicBezTo>
                    <a:pt x="4832" y="163"/>
                    <a:pt x="4419" y="630"/>
                    <a:pt x="3916" y="1186"/>
                  </a:cubicBezTo>
                  <a:lnTo>
                    <a:pt x="3646" y="1186"/>
                  </a:lnTo>
                  <a:cubicBezTo>
                    <a:pt x="3646" y="1186"/>
                    <a:pt x="3628" y="1168"/>
                    <a:pt x="3592" y="1168"/>
                  </a:cubicBezTo>
                  <a:lnTo>
                    <a:pt x="3359" y="1168"/>
                  </a:lnTo>
                  <a:cubicBezTo>
                    <a:pt x="3323" y="1168"/>
                    <a:pt x="3305" y="1186"/>
                    <a:pt x="3305" y="1240"/>
                  </a:cubicBezTo>
                  <a:lnTo>
                    <a:pt x="3305" y="1456"/>
                  </a:lnTo>
                  <a:cubicBezTo>
                    <a:pt x="3305" y="1474"/>
                    <a:pt x="3323" y="1528"/>
                    <a:pt x="3359" y="1528"/>
                  </a:cubicBezTo>
                  <a:lnTo>
                    <a:pt x="3574" y="1528"/>
                  </a:lnTo>
                  <a:cubicBezTo>
                    <a:pt x="3377" y="1743"/>
                    <a:pt x="3179" y="1976"/>
                    <a:pt x="3000" y="2174"/>
                  </a:cubicBezTo>
                  <a:lnTo>
                    <a:pt x="2730" y="2174"/>
                  </a:lnTo>
                  <a:cubicBezTo>
                    <a:pt x="2730" y="2174"/>
                    <a:pt x="2694" y="2156"/>
                    <a:pt x="2676" y="2156"/>
                  </a:cubicBezTo>
                  <a:lnTo>
                    <a:pt x="2425" y="2156"/>
                  </a:lnTo>
                  <a:cubicBezTo>
                    <a:pt x="2407" y="2156"/>
                    <a:pt x="2389" y="2174"/>
                    <a:pt x="2389" y="2210"/>
                  </a:cubicBezTo>
                  <a:lnTo>
                    <a:pt x="2389" y="2443"/>
                  </a:lnTo>
                  <a:cubicBezTo>
                    <a:pt x="2389" y="2461"/>
                    <a:pt x="2407" y="2515"/>
                    <a:pt x="2425" y="2515"/>
                  </a:cubicBezTo>
                  <a:lnTo>
                    <a:pt x="2676" y="2515"/>
                  </a:lnTo>
                  <a:cubicBezTo>
                    <a:pt x="2479" y="2731"/>
                    <a:pt x="2299" y="2928"/>
                    <a:pt x="2210" y="3018"/>
                  </a:cubicBezTo>
                  <a:lnTo>
                    <a:pt x="1958" y="3018"/>
                  </a:lnTo>
                  <a:cubicBezTo>
                    <a:pt x="1078" y="3018"/>
                    <a:pt x="1" y="3180"/>
                    <a:pt x="1" y="3359"/>
                  </a:cubicBezTo>
                  <a:cubicBezTo>
                    <a:pt x="1" y="3539"/>
                    <a:pt x="1078" y="3701"/>
                    <a:pt x="1958" y="3701"/>
                  </a:cubicBezTo>
                  <a:lnTo>
                    <a:pt x="2192" y="3701"/>
                  </a:lnTo>
                  <a:cubicBezTo>
                    <a:pt x="2281" y="3790"/>
                    <a:pt x="2425" y="3970"/>
                    <a:pt x="2659" y="4221"/>
                  </a:cubicBezTo>
                  <a:lnTo>
                    <a:pt x="2407" y="4221"/>
                  </a:lnTo>
                  <a:cubicBezTo>
                    <a:pt x="2389" y="4221"/>
                    <a:pt x="2371" y="4239"/>
                    <a:pt x="2371" y="4275"/>
                  </a:cubicBezTo>
                  <a:lnTo>
                    <a:pt x="2371" y="4509"/>
                  </a:lnTo>
                  <a:cubicBezTo>
                    <a:pt x="2371" y="4527"/>
                    <a:pt x="2389" y="4581"/>
                    <a:pt x="2407" y="4581"/>
                  </a:cubicBezTo>
                  <a:lnTo>
                    <a:pt x="2659" y="4581"/>
                  </a:lnTo>
                  <a:cubicBezTo>
                    <a:pt x="2676" y="4581"/>
                    <a:pt x="2676" y="4581"/>
                    <a:pt x="2694" y="4545"/>
                  </a:cubicBezTo>
                  <a:lnTo>
                    <a:pt x="2964" y="4545"/>
                  </a:lnTo>
                  <a:cubicBezTo>
                    <a:pt x="3143" y="4760"/>
                    <a:pt x="3359" y="4976"/>
                    <a:pt x="3556" y="5209"/>
                  </a:cubicBezTo>
                  <a:lnTo>
                    <a:pt x="3323" y="5209"/>
                  </a:lnTo>
                  <a:cubicBezTo>
                    <a:pt x="3305" y="5209"/>
                    <a:pt x="3287" y="5227"/>
                    <a:pt x="3287" y="5263"/>
                  </a:cubicBezTo>
                  <a:lnTo>
                    <a:pt x="3287" y="5497"/>
                  </a:lnTo>
                  <a:cubicBezTo>
                    <a:pt x="3287" y="5514"/>
                    <a:pt x="3305" y="5568"/>
                    <a:pt x="3323" y="5568"/>
                  </a:cubicBezTo>
                  <a:lnTo>
                    <a:pt x="3574" y="5568"/>
                  </a:lnTo>
                  <a:cubicBezTo>
                    <a:pt x="3592" y="5568"/>
                    <a:pt x="3592" y="5568"/>
                    <a:pt x="3628" y="5532"/>
                  </a:cubicBezTo>
                  <a:lnTo>
                    <a:pt x="3898" y="5532"/>
                  </a:lnTo>
                  <a:cubicBezTo>
                    <a:pt x="4383" y="6107"/>
                    <a:pt x="4814" y="6556"/>
                    <a:pt x="4832" y="6574"/>
                  </a:cubicBezTo>
                  <a:cubicBezTo>
                    <a:pt x="4850" y="6580"/>
                    <a:pt x="4901" y="6582"/>
                    <a:pt x="4963" y="6582"/>
                  </a:cubicBezTo>
                  <a:cubicBezTo>
                    <a:pt x="5085" y="6582"/>
                    <a:pt x="5245" y="6574"/>
                    <a:pt x="5245" y="6574"/>
                  </a:cubicBezTo>
                  <a:cubicBezTo>
                    <a:pt x="5334" y="6574"/>
                    <a:pt x="5406" y="6574"/>
                    <a:pt x="5406" y="6556"/>
                  </a:cubicBezTo>
                  <a:cubicBezTo>
                    <a:pt x="5406" y="6556"/>
                    <a:pt x="5316" y="6520"/>
                    <a:pt x="5227" y="6520"/>
                  </a:cubicBezTo>
                  <a:lnTo>
                    <a:pt x="4472" y="5299"/>
                  </a:lnTo>
                  <a:cubicBezTo>
                    <a:pt x="4544" y="5299"/>
                    <a:pt x="4598" y="5263"/>
                    <a:pt x="4598" y="5245"/>
                  </a:cubicBezTo>
                  <a:cubicBezTo>
                    <a:pt x="4598" y="5227"/>
                    <a:pt x="4526" y="5209"/>
                    <a:pt x="4436" y="5209"/>
                  </a:cubicBezTo>
                  <a:lnTo>
                    <a:pt x="4275" y="4958"/>
                  </a:lnTo>
                  <a:cubicBezTo>
                    <a:pt x="4347" y="4958"/>
                    <a:pt x="4383" y="4940"/>
                    <a:pt x="4383" y="4904"/>
                  </a:cubicBezTo>
                  <a:cubicBezTo>
                    <a:pt x="4383" y="4886"/>
                    <a:pt x="4329" y="4868"/>
                    <a:pt x="4221" y="4868"/>
                  </a:cubicBezTo>
                  <a:lnTo>
                    <a:pt x="4095" y="4634"/>
                  </a:lnTo>
                  <a:lnTo>
                    <a:pt x="4041" y="4455"/>
                  </a:lnTo>
                  <a:cubicBezTo>
                    <a:pt x="4113" y="4455"/>
                    <a:pt x="4185" y="4437"/>
                    <a:pt x="4185" y="4419"/>
                  </a:cubicBezTo>
                  <a:cubicBezTo>
                    <a:pt x="4185" y="4401"/>
                    <a:pt x="4113" y="4365"/>
                    <a:pt x="4023" y="4365"/>
                  </a:cubicBezTo>
                  <a:lnTo>
                    <a:pt x="3934" y="4042"/>
                  </a:lnTo>
                  <a:cubicBezTo>
                    <a:pt x="4005" y="4042"/>
                    <a:pt x="4077" y="4006"/>
                    <a:pt x="4077" y="3988"/>
                  </a:cubicBezTo>
                  <a:cubicBezTo>
                    <a:pt x="4077" y="3970"/>
                    <a:pt x="4005" y="3952"/>
                    <a:pt x="3916" y="3952"/>
                  </a:cubicBezTo>
                  <a:lnTo>
                    <a:pt x="3826" y="3629"/>
                  </a:lnTo>
                  <a:cubicBezTo>
                    <a:pt x="4401" y="3629"/>
                    <a:pt x="4652" y="3611"/>
                    <a:pt x="5083" y="3611"/>
                  </a:cubicBezTo>
                  <a:cubicBezTo>
                    <a:pt x="5532" y="3611"/>
                    <a:pt x="5927" y="3593"/>
                    <a:pt x="6286" y="3539"/>
                  </a:cubicBezTo>
                  <a:cubicBezTo>
                    <a:pt x="6556" y="3826"/>
                    <a:pt x="7094" y="4437"/>
                    <a:pt x="7094" y="4437"/>
                  </a:cubicBezTo>
                  <a:lnTo>
                    <a:pt x="7346" y="4455"/>
                  </a:lnTo>
                  <a:lnTo>
                    <a:pt x="7094" y="3377"/>
                  </a:lnTo>
                  <a:cubicBezTo>
                    <a:pt x="7256" y="3341"/>
                    <a:pt x="7346" y="3288"/>
                    <a:pt x="7346" y="3270"/>
                  </a:cubicBezTo>
                  <a:cubicBezTo>
                    <a:pt x="7346" y="3252"/>
                    <a:pt x="7256" y="3198"/>
                    <a:pt x="7077" y="3180"/>
                  </a:cubicBezTo>
                  <a:lnTo>
                    <a:pt x="7346" y="2102"/>
                  </a:lnTo>
                  <a:lnTo>
                    <a:pt x="7346" y="2102"/>
                  </a:lnTo>
                  <a:lnTo>
                    <a:pt x="7094" y="2120"/>
                  </a:lnTo>
                  <a:cubicBezTo>
                    <a:pt x="7094" y="2120"/>
                    <a:pt x="6520" y="2785"/>
                    <a:pt x="6250" y="3072"/>
                  </a:cubicBezTo>
                  <a:cubicBezTo>
                    <a:pt x="5909" y="3018"/>
                    <a:pt x="5514" y="3000"/>
                    <a:pt x="5083" y="2964"/>
                  </a:cubicBezTo>
                  <a:cubicBezTo>
                    <a:pt x="4544" y="2964"/>
                    <a:pt x="4293" y="2964"/>
                    <a:pt x="3808" y="2928"/>
                  </a:cubicBezTo>
                  <a:lnTo>
                    <a:pt x="3898" y="2623"/>
                  </a:lnTo>
                  <a:cubicBezTo>
                    <a:pt x="3988" y="2623"/>
                    <a:pt x="4041" y="2605"/>
                    <a:pt x="4041" y="2569"/>
                  </a:cubicBezTo>
                  <a:cubicBezTo>
                    <a:pt x="4041" y="2551"/>
                    <a:pt x="3988" y="2533"/>
                    <a:pt x="3916" y="2533"/>
                  </a:cubicBezTo>
                  <a:lnTo>
                    <a:pt x="4005" y="2192"/>
                  </a:lnTo>
                  <a:cubicBezTo>
                    <a:pt x="4095" y="2192"/>
                    <a:pt x="4167" y="2174"/>
                    <a:pt x="4167" y="2156"/>
                  </a:cubicBezTo>
                  <a:cubicBezTo>
                    <a:pt x="4167" y="2120"/>
                    <a:pt x="4095" y="2102"/>
                    <a:pt x="4023" y="2102"/>
                  </a:cubicBezTo>
                  <a:lnTo>
                    <a:pt x="4077" y="1923"/>
                  </a:lnTo>
                  <a:lnTo>
                    <a:pt x="4203" y="1707"/>
                  </a:lnTo>
                  <a:cubicBezTo>
                    <a:pt x="4293" y="1707"/>
                    <a:pt x="4365" y="1671"/>
                    <a:pt x="4365" y="1653"/>
                  </a:cubicBezTo>
                  <a:cubicBezTo>
                    <a:pt x="4365" y="1635"/>
                    <a:pt x="4311" y="1635"/>
                    <a:pt x="4257" y="1617"/>
                  </a:cubicBezTo>
                  <a:lnTo>
                    <a:pt x="4419" y="1366"/>
                  </a:lnTo>
                  <a:cubicBezTo>
                    <a:pt x="4508" y="1366"/>
                    <a:pt x="4562" y="1348"/>
                    <a:pt x="4562" y="1312"/>
                  </a:cubicBezTo>
                  <a:cubicBezTo>
                    <a:pt x="4562" y="1294"/>
                    <a:pt x="4526" y="1294"/>
                    <a:pt x="4454" y="1276"/>
                  </a:cubicBezTo>
                  <a:lnTo>
                    <a:pt x="5147" y="111"/>
                  </a:lnTo>
                  <a:close/>
                </a:path>
              </a:pathLst>
            </a:custGeom>
            <a:solidFill>
              <a:srgbClr val="0A0A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7"/>
            <p:cNvSpPr/>
            <p:nvPr/>
          </p:nvSpPr>
          <p:spPr>
            <a:xfrm>
              <a:off x="6951043" y="2665546"/>
              <a:ext cx="42361" cy="26068"/>
            </a:xfrm>
            <a:custGeom>
              <a:avLst/>
              <a:gdLst/>
              <a:ahLst/>
              <a:cxnLst/>
              <a:rect l="l" t="t" r="r" b="b"/>
              <a:pathLst>
                <a:path w="468" h="288" extrusionOk="0">
                  <a:moveTo>
                    <a:pt x="72" y="0"/>
                  </a:moveTo>
                  <a:cubicBezTo>
                    <a:pt x="18" y="0"/>
                    <a:pt x="0" y="18"/>
                    <a:pt x="0" y="36"/>
                  </a:cubicBezTo>
                  <a:lnTo>
                    <a:pt x="0" y="234"/>
                  </a:lnTo>
                  <a:cubicBezTo>
                    <a:pt x="0" y="269"/>
                    <a:pt x="18" y="287"/>
                    <a:pt x="72" y="287"/>
                  </a:cubicBezTo>
                  <a:lnTo>
                    <a:pt x="414" y="287"/>
                  </a:lnTo>
                  <a:cubicBezTo>
                    <a:pt x="449" y="287"/>
                    <a:pt x="467" y="269"/>
                    <a:pt x="467" y="234"/>
                  </a:cubicBezTo>
                  <a:lnTo>
                    <a:pt x="467" y="36"/>
                  </a:lnTo>
                  <a:cubicBezTo>
                    <a:pt x="467" y="18"/>
                    <a:pt x="449" y="0"/>
                    <a:pt x="414"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7"/>
            <p:cNvSpPr/>
            <p:nvPr/>
          </p:nvSpPr>
          <p:spPr>
            <a:xfrm>
              <a:off x="6951043" y="2667085"/>
              <a:ext cx="24439" cy="22900"/>
            </a:xfrm>
            <a:custGeom>
              <a:avLst/>
              <a:gdLst/>
              <a:ahLst/>
              <a:cxnLst/>
              <a:rect l="l" t="t" r="r" b="b"/>
              <a:pathLst>
                <a:path w="270" h="253" extrusionOk="0">
                  <a:moveTo>
                    <a:pt x="72" y="1"/>
                  </a:moveTo>
                  <a:cubicBezTo>
                    <a:pt x="18" y="1"/>
                    <a:pt x="0" y="19"/>
                    <a:pt x="0" y="37"/>
                  </a:cubicBezTo>
                  <a:lnTo>
                    <a:pt x="0" y="199"/>
                  </a:lnTo>
                  <a:cubicBezTo>
                    <a:pt x="0" y="217"/>
                    <a:pt x="18" y="252"/>
                    <a:pt x="72" y="252"/>
                  </a:cubicBezTo>
                  <a:lnTo>
                    <a:pt x="270" y="252"/>
                  </a:lnTo>
                  <a:lnTo>
                    <a:pt x="72"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7"/>
            <p:cNvSpPr/>
            <p:nvPr/>
          </p:nvSpPr>
          <p:spPr>
            <a:xfrm>
              <a:off x="6929954" y="2662287"/>
              <a:ext cx="29327" cy="32585"/>
            </a:xfrm>
            <a:custGeom>
              <a:avLst/>
              <a:gdLst/>
              <a:ahLst/>
              <a:cxnLst/>
              <a:rect l="l" t="t" r="r" b="b"/>
              <a:pathLst>
                <a:path w="324" h="360" extrusionOk="0">
                  <a:moveTo>
                    <a:pt x="54" y="0"/>
                  </a:moveTo>
                  <a:cubicBezTo>
                    <a:pt x="36" y="0"/>
                    <a:pt x="0" y="54"/>
                    <a:pt x="0" y="72"/>
                  </a:cubicBezTo>
                  <a:lnTo>
                    <a:pt x="0" y="305"/>
                  </a:lnTo>
                  <a:cubicBezTo>
                    <a:pt x="0" y="341"/>
                    <a:pt x="36" y="359"/>
                    <a:pt x="54" y="359"/>
                  </a:cubicBezTo>
                  <a:lnTo>
                    <a:pt x="287" y="359"/>
                  </a:lnTo>
                  <a:cubicBezTo>
                    <a:pt x="305" y="359"/>
                    <a:pt x="323" y="323"/>
                    <a:pt x="323" y="305"/>
                  </a:cubicBezTo>
                  <a:lnTo>
                    <a:pt x="323" y="72"/>
                  </a:lnTo>
                  <a:cubicBezTo>
                    <a:pt x="323" y="36"/>
                    <a:pt x="305" y="0"/>
                    <a:pt x="287"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7"/>
            <p:cNvSpPr/>
            <p:nvPr/>
          </p:nvSpPr>
          <p:spPr>
            <a:xfrm>
              <a:off x="6929954" y="2668714"/>
              <a:ext cx="29327" cy="22900"/>
            </a:xfrm>
            <a:custGeom>
              <a:avLst/>
              <a:gdLst/>
              <a:ahLst/>
              <a:cxnLst/>
              <a:rect l="l" t="t" r="r" b="b"/>
              <a:pathLst>
                <a:path w="324" h="253" extrusionOk="0">
                  <a:moveTo>
                    <a:pt x="54" y="1"/>
                  </a:moveTo>
                  <a:cubicBezTo>
                    <a:pt x="36" y="1"/>
                    <a:pt x="0" y="19"/>
                    <a:pt x="0" y="55"/>
                  </a:cubicBezTo>
                  <a:lnTo>
                    <a:pt x="0" y="199"/>
                  </a:lnTo>
                  <a:cubicBezTo>
                    <a:pt x="0" y="234"/>
                    <a:pt x="36" y="252"/>
                    <a:pt x="54" y="252"/>
                  </a:cubicBezTo>
                  <a:lnTo>
                    <a:pt x="287" y="252"/>
                  </a:lnTo>
                  <a:cubicBezTo>
                    <a:pt x="305" y="252"/>
                    <a:pt x="323" y="234"/>
                    <a:pt x="323" y="199"/>
                  </a:cubicBezTo>
                  <a:lnTo>
                    <a:pt x="323" y="55"/>
                  </a:lnTo>
                  <a:cubicBezTo>
                    <a:pt x="323" y="19"/>
                    <a:pt x="305" y="1"/>
                    <a:pt x="287"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7"/>
            <p:cNvSpPr/>
            <p:nvPr/>
          </p:nvSpPr>
          <p:spPr>
            <a:xfrm>
              <a:off x="6929954" y="2676860"/>
              <a:ext cx="29327" cy="1720"/>
            </a:xfrm>
            <a:custGeom>
              <a:avLst/>
              <a:gdLst/>
              <a:ahLst/>
              <a:cxnLst/>
              <a:rect l="l" t="t" r="r" b="b"/>
              <a:pathLst>
                <a:path w="324" h="19" extrusionOk="0">
                  <a:moveTo>
                    <a:pt x="0" y="1"/>
                  </a:moveTo>
                  <a:lnTo>
                    <a:pt x="0" y="19"/>
                  </a:lnTo>
                  <a:lnTo>
                    <a:pt x="323" y="19"/>
                  </a:lnTo>
                  <a:lnTo>
                    <a:pt x="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7"/>
            <p:cNvSpPr/>
            <p:nvPr/>
          </p:nvSpPr>
          <p:spPr>
            <a:xfrm>
              <a:off x="6871391" y="2579376"/>
              <a:ext cx="43990" cy="26068"/>
            </a:xfrm>
            <a:custGeom>
              <a:avLst/>
              <a:gdLst/>
              <a:ahLst/>
              <a:cxnLst/>
              <a:rect l="l" t="t" r="r" b="b"/>
              <a:pathLst>
                <a:path w="486" h="288" extrusionOk="0">
                  <a:moveTo>
                    <a:pt x="72" y="0"/>
                  </a:moveTo>
                  <a:cubicBezTo>
                    <a:pt x="36" y="0"/>
                    <a:pt x="0" y="18"/>
                    <a:pt x="0" y="54"/>
                  </a:cubicBezTo>
                  <a:lnTo>
                    <a:pt x="0" y="252"/>
                  </a:lnTo>
                  <a:cubicBezTo>
                    <a:pt x="0" y="270"/>
                    <a:pt x="36" y="288"/>
                    <a:pt x="72" y="288"/>
                  </a:cubicBezTo>
                  <a:lnTo>
                    <a:pt x="414" y="288"/>
                  </a:lnTo>
                  <a:cubicBezTo>
                    <a:pt x="449" y="288"/>
                    <a:pt x="485" y="270"/>
                    <a:pt x="485" y="252"/>
                  </a:cubicBezTo>
                  <a:lnTo>
                    <a:pt x="485" y="54"/>
                  </a:lnTo>
                  <a:cubicBezTo>
                    <a:pt x="485" y="18"/>
                    <a:pt x="449" y="0"/>
                    <a:pt x="414"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7"/>
            <p:cNvSpPr/>
            <p:nvPr/>
          </p:nvSpPr>
          <p:spPr>
            <a:xfrm>
              <a:off x="6871391" y="2581006"/>
              <a:ext cx="24439" cy="22810"/>
            </a:xfrm>
            <a:custGeom>
              <a:avLst/>
              <a:gdLst/>
              <a:ahLst/>
              <a:cxnLst/>
              <a:rect l="l" t="t" r="r" b="b"/>
              <a:pathLst>
                <a:path w="270" h="252" extrusionOk="0">
                  <a:moveTo>
                    <a:pt x="72" y="0"/>
                  </a:moveTo>
                  <a:cubicBezTo>
                    <a:pt x="36" y="0"/>
                    <a:pt x="0" y="36"/>
                    <a:pt x="0" y="54"/>
                  </a:cubicBezTo>
                  <a:lnTo>
                    <a:pt x="0" y="216"/>
                  </a:lnTo>
                  <a:cubicBezTo>
                    <a:pt x="0" y="234"/>
                    <a:pt x="36" y="252"/>
                    <a:pt x="72" y="252"/>
                  </a:cubicBezTo>
                  <a:lnTo>
                    <a:pt x="270" y="252"/>
                  </a:lnTo>
                  <a:lnTo>
                    <a:pt x="72"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7"/>
            <p:cNvSpPr/>
            <p:nvPr/>
          </p:nvSpPr>
          <p:spPr>
            <a:xfrm>
              <a:off x="6851840" y="2577747"/>
              <a:ext cx="27788" cy="32585"/>
            </a:xfrm>
            <a:custGeom>
              <a:avLst/>
              <a:gdLst/>
              <a:ahLst/>
              <a:cxnLst/>
              <a:rect l="l" t="t" r="r" b="b"/>
              <a:pathLst>
                <a:path w="307" h="360" extrusionOk="0">
                  <a:moveTo>
                    <a:pt x="37" y="0"/>
                  </a:moveTo>
                  <a:cubicBezTo>
                    <a:pt x="19" y="0"/>
                    <a:pt x="1" y="36"/>
                    <a:pt x="1" y="72"/>
                  </a:cubicBezTo>
                  <a:lnTo>
                    <a:pt x="1" y="288"/>
                  </a:lnTo>
                  <a:cubicBezTo>
                    <a:pt x="1" y="323"/>
                    <a:pt x="19" y="359"/>
                    <a:pt x="37" y="359"/>
                  </a:cubicBezTo>
                  <a:lnTo>
                    <a:pt x="270" y="359"/>
                  </a:lnTo>
                  <a:cubicBezTo>
                    <a:pt x="288" y="359"/>
                    <a:pt x="306" y="306"/>
                    <a:pt x="306" y="288"/>
                  </a:cubicBezTo>
                  <a:lnTo>
                    <a:pt x="306" y="72"/>
                  </a:lnTo>
                  <a:cubicBezTo>
                    <a:pt x="306" y="18"/>
                    <a:pt x="288" y="0"/>
                    <a:pt x="270"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7"/>
            <p:cNvSpPr/>
            <p:nvPr/>
          </p:nvSpPr>
          <p:spPr>
            <a:xfrm>
              <a:off x="6851840" y="2581006"/>
              <a:ext cx="27788" cy="22810"/>
            </a:xfrm>
            <a:custGeom>
              <a:avLst/>
              <a:gdLst/>
              <a:ahLst/>
              <a:cxnLst/>
              <a:rect l="l" t="t" r="r" b="b"/>
              <a:pathLst>
                <a:path w="307" h="252" extrusionOk="0">
                  <a:moveTo>
                    <a:pt x="37" y="0"/>
                  </a:moveTo>
                  <a:cubicBezTo>
                    <a:pt x="19" y="0"/>
                    <a:pt x="1" y="36"/>
                    <a:pt x="1" y="54"/>
                  </a:cubicBezTo>
                  <a:lnTo>
                    <a:pt x="1" y="216"/>
                  </a:lnTo>
                  <a:cubicBezTo>
                    <a:pt x="1" y="234"/>
                    <a:pt x="19" y="252"/>
                    <a:pt x="37" y="252"/>
                  </a:cubicBezTo>
                  <a:lnTo>
                    <a:pt x="270" y="252"/>
                  </a:lnTo>
                  <a:cubicBezTo>
                    <a:pt x="288" y="252"/>
                    <a:pt x="306" y="234"/>
                    <a:pt x="306" y="216"/>
                  </a:cubicBezTo>
                  <a:lnTo>
                    <a:pt x="306" y="54"/>
                  </a:lnTo>
                  <a:cubicBezTo>
                    <a:pt x="306" y="36"/>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7"/>
            <p:cNvSpPr/>
            <p:nvPr/>
          </p:nvSpPr>
          <p:spPr>
            <a:xfrm>
              <a:off x="6851840" y="2589061"/>
              <a:ext cx="27788" cy="3349"/>
            </a:xfrm>
            <a:custGeom>
              <a:avLst/>
              <a:gdLst/>
              <a:ahLst/>
              <a:cxnLst/>
              <a:rect l="l" t="t" r="r" b="b"/>
              <a:pathLst>
                <a:path w="307" h="37" extrusionOk="0">
                  <a:moveTo>
                    <a:pt x="1" y="1"/>
                  </a:moveTo>
                  <a:lnTo>
                    <a:pt x="1" y="37"/>
                  </a:lnTo>
                  <a:lnTo>
                    <a:pt x="306" y="37"/>
                  </a:lnTo>
                  <a:lnTo>
                    <a:pt x="3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7"/>
            <p:cNvSpPr/>
            <p:nvPr/>
          </p:nvSpPr>
          <p:spPr>
            <a:xfrm>
              <a:off x="7017662" y="2665546"/>
              <a:ext cx="24530" cy="8146"/>
            </a:xfrm>
            <a:custGeom>
              <a:avLst/>
              <a:gdLst/>
              <a:ahLst/>
              <a:cxnLst/>
              <a:rect l="l" t="t" r="r" b="b"/>
              <a:pathLst>
                <a:path w="271" h="90" extrusionOk="0">
                  <a:moveTo>
                    <a:pt x="145" y="0"/>
                  </a:moveTo>
                  <a:cubicBezTo>
                    <a:pt x="73" y="0"/>
                    <a:pt x="1" y="18"/>
                    <a:pt x="1" y="36"/>
                  </a:cubicBezTo>
                  <a:cubicBezTo>
                    <a:pt x="1" y="54"/>
                    <a:pt x="73" y="90"/>
                    <a:pt x="145" y="90"/>
                  </a:cubicBezTo>
                  <a:cubicBezTo>
                    <a:pt x="216" y="90"/>
                    <a:pt x="270" y="54"/>
                    <a:pt x="270" y="36"/>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7"/>
            <p:cNvSpPr/>
            <p:nvPr/>
          </p:nvSpPr>
          <p:spPr>
            <a:xfrm>
              <a:off x="6999831" y="2637849"/>
              <a:ext cx="24439" cy="8237"/>
            </a:xfrm>
            <a:custGeom>
              <a:avLst/>
              <a:gdLst/>
              <a:ahLst/>
              <a:cxnLst/>
              <a:rect l="l" t="t" r="r" b="b"/>
              <a:pathLst>
                <a:path w="270" h="91" extrusionOk="0">
                  <a:moveTo>
                    <a:pt x="144" y="1"/>
                  </a:moveTo>
                  <a:cubicBezTo>
                    <a:pt x="72" y="1"/>
                    <a:pt x="0" y="37"/>
                    <a:pt x="0" y="55"/>
                  </a:cubicBezTo>
                  <a:cubicBezTo>
                    <a:pt x="0" y="73"/>
                    <a:pt x="54" y="91"/>
                    <a:pt x="144" y="91"/>
                  </a:cubicBezTo>
                  <a:cubicBezTo>
                    <a:pt x="198" y="91"/>
                    <a:pt x="270" y="73"/>
                    <a:pt x="270" y="55"/>
                  </a:cubicBezTo>
                  <a:cubicBezTo>
                    <a:pt x="270" y="37"/>
                    <a:pt x="234" y="1"/>
                    <a:pt x="144"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7"/>
            <p:cNvSpPr/>
            <p:nvPr/>
          </p:nvSpPr>
          <p:spPr>
            <a:xfrm>
              <a:off x="6981909" y="2595578"/>
              <a:ext cx="24530" cy="8237"/>
            </a:xfrm>
            <a:custGeom>
              <a:avLst/>
              <a:gdLst/>
              <a:ahLst/>
              <a:cxnLst/>
              <a:rect l="l" t="t" r="r" b="b"/>
              <a:pathLst>
                <a:path w="271" h="91" extrusionOk="0">
                  <a:moveTo>
                    <a:pt x="126" y="1"/>
                  </a:moveTo>
                  <a:cubicBezTo>
                    <a:pt x="55" y="1"/>
                    <a:pt x="1" y="19"/>
                    <a:pt x="1" y="55"/>
                  </a:cubicBezTo>
                  <a:cubicBezTo>
                    <a:pt x="1" y="73"/>
                    <a:pt x="55" y="91"/>
                    <a:pt x="126" y="91"/>
                  </a:cubicBezTo>
                  <a:cubicBezTo>
                    <a:pt x="198" y="91"/>
                    <a:pt x="270" y="73"/>
                    <a:pt x="270" y="55"/>
                  </a:cubicBezTo>
                  <a:cubicBezTo>
                    <a:pt x="270" y="19"/>
                    <a:pt x="198" y="1"/>
                    <a:pt x="12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7"/>
            <p:cNvSpPr/>
            <p:nvPr/>
          </p:nvSpPr>
          <p:spPr>
            <a:xfrm>
              <a:off x="6970595" y="2559825"/>
              <a:ext cx="26068" cy="8237"/>
            </a:xfrm>
            <a:custGeom>
              <a:avLst/>
              <a:gdLst/>
              <a:ahLst/>
              <a:cxnLst/>
              <a:rect l="l" t="t" r="r" b="b"/>
              <a:pathLst>
                <a:path w="288" h="91" extrusionOk="0">
                  <a:moveTo>
                    <a:pt x="144" y="1"/>
                  </a:moveTo>
                  <a:cubicBezTo>
                    <a:pt x="72" y="1"/>
                    <a:pt x="18" y="19"/>
                    <a:pt x="0" y="37"/>
                  </a:cubicBezTo>
                  <a:cubicBezTo>
                    <a:pt x="0" y="55"/>
                    <a:pt x="54" y="90"/>
                    <a:pt x="144" y="90"/>
                  </a:cubicBezTo>
                  <a:cubicBezTo>
                    <a:pt x="216" y="90"/>
                    <a:pt x="287" y="55"/>
                    <a:pt x="287" y="37"/>
                  </a:cubicBezTo>
                  <a:cubicBezTo>
                    <a:pt x="287" y="19"/>
                    <a:pt x="233" y="1"/>
                    <a:pt x="144"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7"/>
            <p:cNvSpPr/>
            <p:nvPr/>
          </p:nvSpPr>
          <p:spPr>
            <a:xfrm>
              <a:off x="6830750" y="2514297"/>
              <a:ext cx="271545" cy="271454"/>
            </a:xfrm>
            <a:custGeom>
              <a:avLst/>
              <a:gdLst/>
              <a:ahLst/>
              <a:cxnLst/>
              <a:rect l="l" t="t" r="r" b="b"/>
              <a:pathLst>
                <a:path w="3000" h="2999" extrusionOk="0">
                  <a:moveTo>
                    <a:pt x="1563" y="1"/>
                  </a:moveTo>
                  <a:lnTo>
                    <a:pt x="1" y="144"/>
                  </a:lnTo>
                  <a:cubicBezTo>
                    <a:pt x="1" y="144"/>
                    <a:pt x="2569" y="2964"/>
                    <a:pt x="2605" y="2982"/>
                  </a:cubicBezTo>
                  <a:cubicBezTo>
                    <a:pt x="2623" y="2994"/>
                    <a:pt x="2672" y="2998"/>
                    <a:pt x="2731" y="2998"/>
                  </a:cubicBezTo>
                  <a:cubicBezTo>
                    <a:pt x="2848" y="2998"/>
                    <a:pt x="3000" y="2982"/>
                    <a:pt x="3000" y="2982"/>
                  </a:cubicBezTo>
                  <a:lnTo>
                    <a:pt x="1868" y="1150"/>
                  </a:lnTo>
                  <a:lnTo>
                    <a:pt x="1563"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7"/>
            <p:cNvSpPr/>
            <p:nvPr/>
          </p:nvSpPr>
          <p:spPr>
            <a:xfrm>
              <a:off x="6853469" y="2540365"/>
              <a:ext cx="235882" cy="240679"/>
            </a:xfrm>
            <a:custGeom>
              <a:avLst/>
              <a:gdLst/>
              <a:ahLst/>
              <a:cxnLst/>
              <a:rect l="l" t="t" r="r" b="b"/>
              <a:pathLst>
                <a:path w="2606" h="2659" extrusionOk="0">
                  <a:moveTo>
                    <a:pt x="1" y="0"/>
                  </a:moveTo>
                  <a:lnTo>
                    <a:pt x="2354" y="2658"/>
                  </a:lnTo>
                  <a:lnTo>
                    <a:pt x="2605" y="2658"/>
                  </a:lnTo>
                  <a:lnTo>
                    <a:pt x="1348" y="862"/>
                  </a:lnTo>
                  <a:lnTo>
                    <a:pt x="1258"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7"/>
            <p:cNvSpPr/>
            <p:nvPr/>
          </p:nvSpPr>
          <p:spPr>
            <a:xfrm>
              <a:off x="6830750" y="2514297"/>
              <a:ext cx="146363" cy="21271"/>
            </a:xfrm>
            <a:custGeom>
              <a:avLst/>
              <a:gdLst/>
              <a:ahLst/>
              <a:cxnLst/>
              <a:rect l="l" t="t" r="r" b="b"/>
              <a:pathLst>
                <a:path w="1617" h="235" extrusionOk="0">
                  <a:moveTo>
                    <a:pt x="1563" y="1"/>
                  </a:moveTo>
                  <a:lnTo>
                    <a:pt x="1" y="144"/>
                  </a:lnTo>
                  <a:lnTo>
                    <a:pt x="90" y="234"/>
                  </a:lnTo>
                  <a:lnTo>
                    <a:pt x="1617" y="234"/>
                  </a:lnTo>
                  <a:lnTo>
                    <a:pt x="1563"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7"/>
            <p:cNvSpPr/>
            <p:nvPr/>
          </p:nvSpPr>
          <p:spPr>
            <a:xfrm>
              <a:off x="7089259" y="2782580"/>
              <a:ext cx="26068" cy="4888"/>
            </a:xfrm>
            <a:custGeom>
              <a:avLst/>
              <a:gdLst/>
              <a:ahLst/>
              <a:cxnLst/>
              <a:rect l="l" t="t" r="r" b="b"/>
              <a:pathLst>
                <a:path w="288" h="54" extrusionOk="0">
                  <a:moveTo>
                    <a:pt x="90" y="0"/>
                  </a:moveTo>
                  <a:cubicBezTo>
                    <a:pt x="0" y="0"/>
                    <a:pt x="0" y="0"/>
                    <a:pt x="18" y="18"/>
                  </a:cubicBezTo>
                  <a:cubicBezTo>
                    <a:pt x="18" y="54"/>
                    <a:pt x="72" y="54"/>
                    <a:pt x="162" y="54"/>
                  </a:cubicBezTo>
                  <a:cubicBezTo>
                    <a:pt x="234" y="54"/>
                    <a:pt x="287" y="18"/>
                    <a:pt x="287" y="18"/>
                  </a:cubicBezTo>
                  <a:cubicBezTo>
                    <a:pt x="287" y="0"/>
                    <a:pt x="180" y="0"/>
                    <a:pt x="90"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7"/>
            <p:cNvSpPr/>
            <p:nvPr/>
          </p:nvSpPr>
          <p:spPr>
            <a:xfrm>
              <a:off x="7185113" y="2502983"/>
              <a:ext cx="105722" cy="100834"/>
            </a:xfrm>
            <a:custGeom>
              <a:avLst/>
              <a:gdLst/>
              <a:ahLst/>
              <a:cxnLst/>
              <a:rect l="l" t="t" r="r" b="b"/>
              <a:pathLst>
                <a:path w="1168" h="1114" extrusionOk="0">
                  <a:moveTo>
                    <a:pt x="899" y="0"/>
                  </a:moveTo>
                  <a:lnTo>
                    <a:pt x="1" y="90"/>
                  </a:lnTo>
                  <a:cubicBezTo>
                    <a:pt x="180" y="269"/>
                    <a:pt x="917" y="1096"/>
                    <a:pt x="917" y="1096"/>
                  </a:cubicBezTo>
                  <a:lnTo>
                    <a:pt x="1168" y="1114"/>
                  </a:lnTo>
                  <a:lnTo>
                    <a:pt x="899"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7"/>
            <p:cNvSpPr/>
            <p:nvPr/>
          </p:nvSpPr>
          <p:spPr>
            <a:xfrm>
              <a:off x="7211091" y="2519185"/>
              <a:ext cx="71688" cy="78114"/>
            </a:xfrm>
            <a:custGeom>
              <a:avLst/>
              <a:gdLst/>
              <a:ahLst/>
              <a:cxnLst/>
              <a:rect l="l" t="t" r="r" b="b"/>
              <a:pathLst>
                <a:path w="792" h="863" extrusionOk="0">
                  <a:moveTo>
                    <a:pt x="522" y="1"/>
                  </a:moveTo>
                  <a:lnTo>
                    <a:pt x="1" y="108"/>
                  </a:lnTo>
                  <a:cubicBezTo>
                    <a:pt x="181" y="288"/>
                    <a:pt x="648" y="863"/>
                    <a:pt x="648" y="863"/>
                  </a:cubicBezTo>
                  <a:lnTo>
                    <a:pt x="791" y="863"/>
                  </a:lnTo>
                  <a:lnTo>
                    <a:pt x="522"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7"/>
            <p:cNvSpPr/>
            <p:nvPr/>
          </p:nvSpPr>
          <p:spPr>
            <a:xfrm>
              <a:off x="7185113" y="2504612"/>
              <a:ext cx="83002" cy="24439"/>
            </a:xfrm>
            <a:custGeom>
              <a:avLst/>
              <a:gdLst/>
              <a:ahLst/>
              <a:cxnLst/>
              <a:rect l="l" t="t" r="r" b="b"/>
              <a:pathLst>
                <a:path w="917" h="270" extrusionOk="0">
                  <a:moveTo>
                    <a:pt x="899" y="0"/>
                  </a:moveTo>
                  <a:lnTo>
                    <a:pt x="1" y="90"/>
                  </a:lnTo>
                  <a:cubicBezTo>
                    <a:pt x="37" y="126"/>
                    <a:pt x="90" y="180"/>
                    <a:pt x="162" y="269"/>
                  </a:cubicBezTo>
                  <a:cubicBezTo>
                    <a:pt x="468" y="216"/>
                    <a:pt x="737" y="180"/>
                    <a:pt x="917" y="126"/>
                  </a:cubicBezTo>
                  <a:lnTo>
                    <a:pt x="899"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7"/>
            <p:cNvSpPr/>
            <p:nvPr/>
          </p:nvSpPr>
          <p:spPr>
            <a:xfrm>
              <a:off x="6951043" y="2311093"/>
              <a:ext cx="42361" cy="26159"/>
            </a:xfrm>
            <a:custGeom>
              <a:avLst/>
              <a:gdLst/>
              <a:ahLst/>
              <a:cxnLst/>
              <a:rect l="l" t="t" r="r" b="b"/>
              <a:pathLst>
                <a:path w="468" h="289" extrusionOk="0">
                  <a:moveTo>
                    <a:pt x="72" y="1"/>
                  </a:moveTo>
                  <a:cubicBezTo>
                    <a:pt x="18" y="1"/>
                    <a:pt x="0" y="19"/>
                    <a:pt x="0" y="55"/>
                  </a:cubicBezTo>
                  <a:lnTo>
                    <a:pt x="0" y="252"/>
                  </a:lnTo>
                  <a:cubicBezTo>
                    <a:pt x="0" y="270"/>
                    <a:pt x="18" y="288"/>
                    <a:pt x="72" y="288"/>
                  </a:cubicBezTo>
                  <a:lnTo>
                    <a:pt x="414" y="288"/>
                  </a:lnTo>
                  <a:cubicBezTo>
                    <a:pt x="449" y="288"/>
                    <a:pt x="467" y="270"/>
                    <a:pt x="467" y="252"/>
                  </a:cubicBezTo>
                  <a:lnTo>
                    <a:pt x="467" y="55"/>
                  </a:lnTo>
                  <a:cubicBezTo>
                    <a:pt x="467" y="19"/>
                    <a:pt x="449" y="1"/>
                    <a:pt x="414"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7"/>
            <p:cNvSpPr/>
            <p:nvPr/>
          </p:nvSpPr>
          <p:spPr>
            <a:xfrm>
              <a:off x="6951043" y="2312722"/>
              <a:ext cx="24439" cy="22900"/>
            </a:xfrm>
            <a:custGeom>
              <a:avLst/>
              <a:gdLst/>
              <a:ahLst/>
              <a:cxnLst/>
              <a:rect l="l" t="t" r="r" b="b"/>
              <a:pathLst>
                <a:path w="270" h="253" extrusionOk="0">
                  <a:moveTo>
                    <a:pt x="72" y="1"/>
                  </a:moveTo>
                  <a:cubicBezTo>
                    <a:pt x="18" y="1"/>
                    <a:pt x="0" y="37"/>
                    <a:pt x="0" y="55"/>
                  </a:cubicBezTo>
                  <a:lnTo>
                    <a:pt x="0" y="216"/>
                  </a:lnTo>
                  <a:cubicBezTo>
                    <a:pt x="0" y="234"/>
                    <a:pt x="18" y="252"/>
                    <a:pt x="72" y="252"/>
                  </a:cubicBezTo>
                  <a:lnTo>
                    <a:pt x="270"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7"/>
            <p:cNvSpPr/>
            <p:nvPr/>
          </p:nvSpPr>
          <p:spPr>
            <a:xfrm>
              <a:off x="6929954" y="2304666"/>
              <a:ext cx="29327" cy="32585"/>
            </a:xfrm>
            <a:custGeom>
              <a:avLst/>
              <a:gdLst/>
              <a:ahLst/>
              <a:cxnLst/>
              <a:rect l="l" t="t" r="r" b="b"/>
              <a:pathLst>
                <a:path w="324" h="360" extrusionOk="0">
                  <a:moveTo>
                    <a:pt x="54" y="0"/>
                  </a:moveTo>
                  <a:cubicBezTo>
                    <a:pt x="36" y="0"/>
                    <a:pt x="0" y="36"/>
                    <a:pt x="0" y="72"/>
                  </a:cubicBezTo>
                  <a:lnTo>
                    <a:pt x="0" y="305"/>
                  </a:lnTo>
                  <a:cubicBezTo>
                    <a:pt x="0" y="323"/>
                    <a:pt x="36" y="359"/>
                    <a:pt x="54" y="359"/>
                  </a:cubicBezTo>
                  <a:lnTo>
                    <a:pt x="287" y="359"/>
                  </a:lnTo>
                  <a:cubicBezTo>
                    <a:pt x="305" y="359"/>
                    <a:pt x="323" y="341"/>
                    <a:pt x="323" y="305"/>
                  </a:cubicBezTo>
                  <a:lnTo>
                    <a:pt x="323" y="72"/>
                  </a:lnTo>
                  <a:cubicBezTo>
                    <a:pt x="323" y="54"/>
                    <a:pt x="305" y="0"/>
                    <a:pt x="287"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7"/>
            <p:cNvSpPr/>
            <p:nvPr/>
          </p:nvSpPr>
          <p:spPr>
            <a:xfrm>
              <a:off x="6929954" y="2311093"/>
              <a:ext cx="29327" cy="22900"/>
            </a:xfrm>
            <a:custGeom>
              <a:avLst/>
              <a:gdLst/>
              <a:ahLst/>
              <a:cxnLst/>
              <a:rect l="l" t="t" r="r" b="b"/>
              <a:pathLst>
                <a:path w="324" h="253" extrusionOk="0">
                  <a:moveTo>
                    <a:pt x="54" y="1"/>
                  </a:moveTo>
                  <a:cubicBezTo>
                    <a:pt x="36" y="1"/>
                    <a:pt x="0" y="19"/>
                    <a:pt x="0" y="55"/>
                  </a:cubicBezTo>
                  <a:lnTo>
                    <a:pt x="0" y="198"/>
                  </a:lnTo>
                  <a:cubicBezTo>
                    <a:pt x="0" y="234"/>
                    <a:pt x="36" y="252"/>
                    <a:pt x="54" y="252"/>
                  </a:cubicBezTo>
                  <a:lnTo>
                    <a:pt x="287" y="252"/>
                  </a:lnTo>
                  <a:cubicBezTo>
                    <a:pt x="305" y="252"/>
                    <a:pt x="323" y="234"/>
                    <a:pt x="323" y="198"/>
                  </a:cubicBezTo>
                  <a:lnTo>
                    <a:pt x="323" y="55"/>
                  </a:lnTo>
                  <a:cubicBezTo>
                    <a:pt x="323" y="19"/>
                    <a:pt x="305" y="1"/>
                    <a:pt x="287"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7"/>
            <p:cNvSpPr/>
            <p:nvPr/>
          </p:nvSpPr>
          <p:spPr>
            <a:xfrm>
              <a:off x="6929954" y="2324127"/>
              <a:ext cx="29327" cy="1720"/>
            </a:xfrm>
            <a:custGeom>
              <a:avLst/>
              <a:gdLst/>
              <a:ahLst/>
              <a:cxnLst/>
              <a:rect l="l" t="t" r="r" b="b"/>
              <a:pathLst>
                <a:path w="324" h="19" extrusionOk="0">
                  <a:moveTo>
                    <a:pt x="0" y="1"/>
                  </a:moveTo>
                  <a:lnTo>
                    <a:pt x="0" y="19"/>
                  </a:lnTo>
                  <a:lnTo>
                    <a:pt x="323" y="19"/>
                  </a:lnTo>
                  <a:lnTo>
                    <a:pt x="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7"/>
            <p:cNvSpPr/>
            <p:nvPr/>
          </p:nvSpPr>
          <p:spPr>
            <a:xfrm>
              <a:off x="6871391" y="2395633"/>
              <a:ext cx="43990" cy="27788"/>
            </a:xfrm>
            <a:custGeom>
              <a:avLst/>
              <a:gdLst/>
              <a:ahLst/>
              <a:cxnLst/>
              <a:rect l="l" t="t" r="r" b="b"/>
              <a:pathLst>
                <a:path w="486" h="307" extrusionOk="0">
                  <a:moveTo>
                    <a:pt x="72" y="1"/>
                  </a:moveTo>
                  <a:cubicBezTo>
                    <a:pt x="36" y="1"/>
                    <a:pt x="0" y="37"/>
                    <a:pt x="0" y="55"/>
                  </a:cubicBezTo>
                  <a:lnTo>
                    <a:pt x="0" y="252"/>
                  </a:lnTo>
                  <a:cubicBezTo>
                    <a:pt x="0" y="288"/>
                    <a:pt x="36" y="306"/>
                    <a:pt x="72" y="306"/>
                  </a:cubicBezTo>
                  <a:lnTo>
                    <a:pt x="414" y="306"/>
                  </a:lnTo>
                  <a:cubicBezTo>
                    <a:pt x="449" y="306"/>
                    <a:pt x="485" y="288"/>
                    <a:pt x="485" y="252"/>
                  </a:cubicBezTo>
                  <a:lnTo>
                    <a:pt x="485" y="55"/>
                  </a:lnTo>
                  <a:cubicBezTo>
                    <a:pt x="485" y="37"/>
                    <a:pt x="449" y="1"/>
                    <a:pt x="414"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7"/>
            <p:cNvSpPr/>
            <p:nvPr/>
          </p:nvSpPr>
          <p:spPr>
            <a:xfrm>
              <a:off x="6871391" y="2398891"/>
              <a:ext cx="24439" cy="22900"/>
            </a:xfrm>
            <a:custGeom>
              <a:avLst/>
              <a:gdLst/>
              <a:ahLst/>
              <a:cxnLst/>
              <a:rect l="l" t="t" r="r" b="b"/>
              <a:pathLst>
                <a:path w="270" h="253" extrusionOk="0">
                  <a:moveTo>
                    <a:pt x="72" y="1"/>
                  </a:moveTo>
                  <a:cubicBezTo>
                    <a:pt x="36" y="1"/>
                    <a:pt x="0" y="19"/>
                    <a:pt x="0" y="37"/>
                  </a:cubicBezTo>
                  <a:lnTo>
                    <a:pt x="0" y="198"/>
                  </a:lnTo>
                  <a:cubicBezTo>
                    <a:pt x="0" y="216"/>
                    <a:pt x="36" y="252"/>
                    <a:pt x="72" y="252"/>
                  </a:cubicBezTo>
                  <a:lnTo>
                    <a:pt x="270"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7"/>
            <p:cNvSpPr/>
            <p:nvPr/>
          </p:nvSpPr>
          <p:spPr>
            <a:xfrm>
              <a:off x="6851840" y="2392374"/>
              <a:ext cx="27788" cy="32676"/>
            </a:xfrm>
            <a:custGeom>
              <a:avLst/>
              <a:gdLst/>
              <a:ahLst/>
              <a:cxnLst/>
              <a:rect l="l" t="t" r="r" b="b"/>
              <a:pathLst>
                <a:path w="307" h="361" extrusionOk="0">
                  <a:moveTo>
                    <a:pt x="37" y="1"/>
                  </a:moveTo>
                  <a:cubicBezTo>
                    <a:pt x="19" y="1"/>
                    <a:pt x="1" y="19"/>
                    <a:pt x="1" y="73"/>
                  </a:cubicBezTo>
                  <a:lnTo>
                    <a:pt x="1" y="288"/>
                  </a:lnTo>
                  <a:cubicBezTo>
                    <a:pt x="1" y="324"/>
                    <a:pt x="19" y="360"/>
                    <a:pt x="37" y="360"/>
                  </a:cubicBezTo>
                  <a:lnTo>
                    <a:pt x="270" y="360"/>
                  </a:lnTo>
                  <a:cubicBezTo>
                    <a:pt x="288" y="360"/>
                    <a:pt x="306" y="342"/>
                    <a:pt x="306" y="288"/>
                  </a:cubicBezTo>
                  <a:lnTo>
                    <a:pt x="306" y="73"/>
                  </a:lnTo>
                  <a:cubicBezTo>
                    <a:pt x="306" y="55"/>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7"/>
            <p:cNvSpPr/>
            <p:nvPr/>
          </p:nvSpPr>
          <p:spPr>
            <a:xfrm>
              <a:off x="6851840" y="2395633"/>
              <a:ext cx="27788" cy="22900"/>
            </a:xfrm>
            <a:custGeom>
              <a:avLst/>
              <a:gdLst/>
              <a:ahLst/>
              <a:cxnLst/>
              <a:rect l="l" t="t" r="r" b="b"/>
              <a:pathLst>
                <a:path w="307" h="253" extrusionOk="0">
                  <a:moveTo>
                    <a:pt x="37" y="1"/>
                  </a:moveTo>
                  <a:cubicBezTo>
                    <a:pt x="19" y="1"/>
                    <a:pt x="1" y="37"/>
                    <a:pt x="1" y="55"/>
                  </a:cubicBezTo>
                  <a:lnTo>
                    <a:pt x="1" y="216"/>
                  </a:lnTo>
                  <a:cubicBezTo>
                    <a:pt x="1" y="234"/>
                    <a:pt x="19" y="252"/>
                    <a:pt x="37" y="252"/>
                  </a:cubicBezTo>
                  <a:lnTo>
                    <a:pt x="270" y="252"/>
                  </a:lnTo>
                  <a:cubicBezTo>
                    <a:pt x="288" y="252"/>
                    <a:pt x="306" y="234"/>
                    <a:pt x="306" y="216"/>
                  </a:cubicBezTo>
                  <a:lnTo>
                    <a:pt x="306" y="55"/>
                  </a:lnTo>
                  <a:cubicBezTo>
                    <a:pt x="306" y="37"/>
                    <a:pt x="288" y="1"/>
                    <a:pt x="270"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7"/>
            <p:cNvSpPr/>
            <p:nvPr/>
          </p:nvSpPr>
          <p:spPr>
            <a:xfrm>
              <a:off x="6851840" y="2408667"/>
              <a:ext cx="27788" cy="1720"/>
            </a:xfrm>
            <a:custGeom>
              <a:avLst/>
              <a:gdLst/>
              <a:ahLst/>
              <a:cxnLst/>
              <a:rect l="l" t="t" r="r" b="b"/>
              <a:pathLst>
                <a:path w="307" h="19" extrusionOk="0">
                  <a:moveTo>
                    <a:pt x="1" y="0"/>
                  </a:moveTo>
                  <a:lnTo>
                    <a:pt x="1" y="18"/>
                  </a:lnTo>
                  <a:lnTo>
                    <a:pt x="306" y="18"/>
                  </a:lnTo>
                  <a:lnTo>
                    <a:pt x="3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7"/>
            <p:cNvSpPr/>
            <p:nvPr/>
          </p:nvSpPr>
          <p:spPr>
            <a:xfrm>
              <a:off x="7016033" y="2327385"/>
              <a:ext cx="26159" cy="8237"/>
            </a:xfrm>
            <a:custGeom>
              <a:avLst/>
              <a:gdLst/>
              <a:ahLst/>
              <a:cxnLst/>
              <a:rect l="l" t="t" r="r" b="b"/>
              <a:pathLst>
                <a:path w="289" h="91" extrusionOk="0">
                  <a:moveTo>
                    <a:pt x="163" y="0"/>
                  </a:moveTo>
                  <a:cubicBezTo>
                    <a:pt x="73" y="0"/>
                    <a:pt x="19" y="18"/>
                    <a:pt x="19" y="54"/>
                  </a:cubicBezTo>
                  <a:cubicBezTo>
                    <a:pt x="1" y="90"/>
                    <a:pt x="73" y="90"/>
                    <a:pt x="163" y="90"/>
                  </a:cubicBezTo>
                  <a:cubicBezTo>
                    <a:pt x="252" y="90"/>
                    <a:pt x="288" y="72"/>
                    <a:pt x="288" y="54"/>
                  </a:cubicBezTo>
                  <a:cubicBezTo>
                    <a:pt x="288" y="18"/>
                    <a:pt x="234" y="0"/>
                    <a:pt x="163"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7"/>
            <p:cNvSpPr/>
            <p:nvPr/>
          </p:nvSpPr>
          <p:spPr>
            <a:xfrm>
              <a:off x="6999831" y="2356621"/>
              <a:ext cx="24439" cy="8237"/>
            </a:xfrm>
            <a:custGeom>
              <a:avLst/>
              <a:gdLst/>
              <a:ahLst/>
              <a:cxnLst/>
              <a:rect l="l" t="t" r="r" b="b"/>
              <a:pathLst>
                <a:path w="270" h="91" extrusionOk="0">
                  <a:moveTo>
                    <a:pt x="144" y="1"/>
                  </a:moveTo>
                  <a:cubicBezTo>
                    <a:pt x="54" y="1"/>
                    <a:pt x="0" y="19"/>
                    <a:pt x="0" y="37"/>
                  </a:cubicBezTo>
                  <a:cubicBezTo>
                    <a:pt x="0" y="55"/>
                    <a:pt x="54" y="91"/>
                    <a:pt x="144" y="91"/>
                  </a:cubicBezTo>
                  <a:cubicBezTo>
                    <a:pt x="216" y="91"/>
                    <a:pt x="270" y="55"/>
                    <a:pt x="270" y="37"/>
                  </a:cubicBezTo>
                  <a:cubicBezTo>
                    <a:pt x="270" y="19"/>
                    <a:pt x="216" y="1"/>
                    <a:pt x="144"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7"/>
            <p:cNvSpPr/>
            <p:nvPr/>
          </p:nvSpPr>
          <p:spPr>
            <a:xfrm>
              <a:off x="6981909" y="2398891"/>
              <a:ext cx="24530" cy="8237"/>
            </a:xfrm>
            <a:custGeom>
              <a:avLst/>
              <a:gdLst/>
              <a:ahLst/>
              <a:cxnLst/>
              <a:rect l="l" t="t" r="r" b="b"/>
              <a:pathLst>
                <a:path w="271" h="91" extrusionOk="0">
                  <a:moveTo>
                    <a:pt x="126" y="1"/>
                  </a:moveTo>
                  <a:cubicBezTo>
                    <a:pt x="55" y="1"/>
                    <a:pt x="1" y="19"/>
                    <a:pt x="1" y="37"/>
                  </a:cubicBezTo>
                  <a:cubicBezTo>
                    <a:pt x="1" y="73"/>
                    <a:pt x="55" y="90"/>
                    <a:pt x="126" y="90"/>
                  </a:cubicBezTo>
                  <a:cubicBezTo>
                    <a:pt x="198" y="90"/>
                    <a:pt x="270" y="73"/>
                    <a:pt x="270" y="37"/>
                  </a:cubicBezTo>
                  <a:cubicBezTo>
                    <a:pt x="270" y="19"/>
                    <a:pt x="198" y="1"/>
                    <a:pt x="12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7"/>
            <p:cNvSpPr/>
            <p:nvPr/>
          </p:nvSpPr>
          <p:spPr>
            <a:xfrm>
              <a:off x="6970595" y="2434644"/>
              <a:ext cx="24439" cy="8237"/>
            </a:xfrm>
            <a:custGeom>
              <a:avLst/>
              <a:gdLst/>
              <a:ahLst/>
              <a:cxnLst/>
              <a:rect l="l" t="t" r="r" b="b"/>
              <a:pathLst>
                <a:path w="270" h="91" extrusionOk="0">
                  <a:moveTo>
                    <a:pt x="144" y="1"/>
                  </a:moveTo>
                  <a:cubicBezTo>
                    <a:pt x="72" y="1"/>
                    <a:pt x="0" y="19"/>
                    <a:pt x="0" y="55"/>
                  </a:cubicBezTo>
                  <a:cubicBezTo>
                    <a:pt x="0" y="73"/>
                    <a:pt x="72" y="91"/>
                    <a:pt x="144" y="91"/>
                  </a:cubicBezTo>
                  <a:cubicBezTo>
                    <a:pt x="216" y="91"/>
                    <a:pt x="269" y="73"/>
                    <a:pt x="269" y="55"/>
                  </a:cubicBezTo>
                  <a:cubicBezTo>
                    <a:pt x="269" y="19"/>
                    <a:pt x="216" y="1"/>
                    <a:pt x="144"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7"/>
            <p:cNvSpPr/>
            <p:nvPr/>
          </p:nvSpPr>
          <p:spPr>
            <a:xfrm>
              <a:off x="6830750" y="2217049"/>
              <a:ext cx="271545" cy="271364"/>
            </a:xfrm>
            <a:custGeom>
              <a:avLst/>
              <a:gdLst/>
              <a:ahLst/>
              <a:cxnLst/>
              <a:rect l="l" t="t" r="r" b="b"/>
              <a:pathLst>
                <a:path w="3000" h="2998" extrusionOk="0">
                  <a:moveTo>
                    <a:pt x="2731" y="0"/>
                  </a:moveTo>
                  <a:cubicBezTo>
                    <a:pt x="2672" y="0"/>
                    <a:pt x="2623" y="4"/>
                    <a:pt x="2605" y="16"/>
                  </a:cubicBezTo>
                  <a:cubicBezTo>
                    <a:pt x="2569" y="34"/>
                    <a:pt x="1" y="2854"/>
                    <a:pt x="1" y="2854"/>
                  </a:cubicBezTo>
                  <a:lnTo>
                    <a:pt x="1563" y="2997"/>
                  </a:lnTo>
                  <a:lnTo>
                    <a:pt x="1868" y="1848"/>
                  </a:lnTo>
                  <a:lnTo>
                    <a:pt x="3000" y="16"/>
                  </a:lnTo>
                  <a:cubicBezTo>
                    <a:pt x="3000" y="16"/>
                    <a:pt x="2848" y="0"/>
                    <a:pt x="2731"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7"/>
            <p:cNvSpPr/>
            <p:nvPr/>
          </p:nvSpPr>
          <p:spPr>
            <a:xfrm>
              <a:off x="6853469" y="2221755"/>
              <a:ext cx="235882" cy="240679"/>
            </a:xfrm>
            <a:custGeom>
              <a:avLst/>
              <a:gdLst/>
              <a:ahLst/>
              <a:cxnLst/>
              <a:rect l="l" t="t" r="r" b="b"/>
              <a:pathLst>
                <a:path w="2606" h="2659" extrusionOk="0">
                  <a:moveTo>
                    <a:pt x="2354" y="0"/>
                  </a:moveTo>
                  <a:lnTo>
                    <a:pt x="1" y="2658"/>
                  </a:lnTo>
                  <a:lnTo>
                    <a:pt x="1258" y="2658"/>
                  </a:lnTo>
                  <a:lnTo>
                    <a:pt x="1348" y="1796"/>
                  </a:lnTo>
                  <a:lnTo>
                    <a:pt x="2605"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7"/>
            <p:cNvSpPr/>
            <p:nvPr/>
          </p:nvSpPr>
          <p:spPr>
            <a:xfrm>
              <a:off x="6830750" y="2467139"/>
              <a:ext cx="146363" cy="21271"/>
            </a:xfrm>
            <a:custGeom>
              <a:avLst/>
              <a:gdLst/>
              <a:ahLst/>
              <a:cxnLst/>
              <a:rect l="l" t="t" r="r" b="b"/>
              <a:pathLst>
                <a:path w="1617" h="235" extrusionOk="0">
                  <a:moveTo>
                    <a:pt x="90" y="1"/>
                  </a:moveTo>
                  <a:lnTo>
                    <a:pt x="1" y="91"/>
                  </a:lnTo>
                  <a:lnTo>
                    <a:pt x="1563" y="234"/>
                  </a:lnTo>
                  <a:lnTo>
                    <a:pt x="1617"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7"/>
            <p:cNvSpPr/>
            <p:nvPr/>
          </p:nvSpPr>
          <p:spPr>
            <a:xfrm>
              <a:off x="7089259" y="2215238"/>
              <a:ext cx="26068" cy="4978"/>
            </a:xfrm>
            <a:custGeom>
              <a:avLst/>
              <a:gdLst/>
              <a:ahLst/>
              <a:cxnLst/>
              <a:rect l="l" t="t" r="r" b="b"/>
              <a:pathLst>
                <a:path w="288" h="55" extrusionOk="0">
                  <a:moveTo>
                    <a:pt x="162" y="0"/>
                  </a:moveTo>
                  <a:cubicBezTo>
                    <a:pt x="90" y="0"/>
                    <a:pt x="18" y="0"/>
                    <a:pt x="18" y="36"/>
                  </a:cubicBezTo>
                  <a:cubicBezTo>
                    <a:pt x="0" y="54"/>
                    <a:pt x="0" y="54"/>
                    <a:pt x="90" y="54"/>
                  </a:cubicBezTo>
                  <a:cubicBezTo>
                    <a:pt x="180" y="54"/>
                    <a:pt x="287" y="54"/>
                    <a:pt x="287" y="36"/>
                  </a:cubicBezTo>
                  <a:cubicBezTo>
                    <a:pt x="287" y="36"/>
                    <a:pt x="234" y="0"/>
                    <a:pt x="162"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7"/>
            <p:cNvSpPr/>
            <p:nvPr/>
          </p:nvSpPr>
          <p:spPr>
            <a:xfrm>
              <a:off x="7185113" y="2397262"/>
              <a:ext cx="105722" cy="100924"/>
            </a:xfrm>
            <a:custGeom>
              <a:avLst/>
              <a:gdLst/>
              <a:ahLst/>
              <a:cxnLst/>
              <a:rect l="l" t="t" r="r" b="b"/>
              <a:pathLst>
                <a:path w="1168" h="1115" extrusionOk="0">
                  <a:moveTo>
                    <a:pt x="1168" y="1"/>
                  </a:moveTo>
                  <a:lnTo>
                    <a:pt x="917" y="19"/>
                  </a:lnTo>
                  <a:cubicBezTo>
                    <a:pt x="917" y="19"/>
                    <a:pt x="180" y="845"/>
                    <a:pt x="1" y="1024"/>
                  </a:cubicBezTo>
                  <a:lnTo>
                    <a:pt x="899" y="1114"/>
                  </a:lnTo>
                  <a:lnTo>
                    <a:pt x="1168"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7"/>
            <p:cNvSpPr/>
            <p:nvPr/>
          </p:nvSpPr>
          <p:spPr>
            <a:xfrm>
              <a:off x="7211091" y="2402150"/>
              <a:ext cx="71688" cy="79744"/>
            </a:xfrm>
            <a:custGeom>
              <a:avLst/>
              <a:gdLst/>
              <a:ahLst/>
              <a:cxnLst/>
              <a:rect l="l" t="t" r="r" b="b"/>
              <a:pathLst>
                <a:path w="792" h="881" extrusionOk="0">
                  <a:moveTo>
                    <a:pt x="648" y="1"/>
                  </a:moveTo>
                  <a:cubicBezTo>
                    <a:pt x="648" y="1"/>
                    <a:pt x="181" y="593"/>
                    <a:pt x="1" y="773"/>
                  </a:cubicBezTo>
                  <a:lnTo>
                    <a:pt x="522" y="881"/>
                  </a:lnTo>
                  <a:lnTo>
                    <a:pt x="791"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7"/>
            <p:cNvSpPr/>
            <p:nvPr/>
          </p:nvSpPr>
          <p:spPr>
            <a:xfrm>
              <a:off x="7185113" y="2473656"/>
              <a:ext cx="83002" cy="24530"/>
            </a:xfrm>
            <a:custGeom>
              <a:avLst/>
              <a:gdLst/>
              <a:ahLst/>
              <a:cxnLst/>
              <a:rect l="l" t="t" r="r" b="b"/>
              <a:pathLst>
                <a:path w="917" h="271" extrusionOk="0">
                  <a:moveTo>
                    <a:pt x="162" y="1"/>
                  </a:moveTo>
                  <a:cubicBezTo>
                    <a:pt x="90" y="91"/>
                    <a:pt x="37" y="145"/>
                    <a:pt x="1" y="180"/>
                  </a:cubicBezTo>
                  <a:lnTo>
                    <a:pt x="899" y="270"/>
                  </a:lnTo>
                  <a:lnTo>
                    <a:pt x="917" y="145"/>
                  </a:lnTo>
                  <a:cubicBezTo>
                    <a:pt x="737" y="91"/>
                    <a:pt x="468" y="55"/>
                    <a:pt x="162"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7"/>
            <p:cNvSpPr/>
            <p:nvPr/>
          </p:nvSpPr>
          <p:spPr>
            <a:xfrm>
              <a:off x="6642209" y="2470397"/>
              <a:ext cx="648630" cy="60283"/>
            </a:xfrm>
            <a:custGeom>
              <a:avLst/>
              <a:gdLst/>
              <a:ahLst/>
              <a:cxnLst/>
              <a:rect l="l" t="t" r="r" b="b"/>
              <a:pathLst>
                <a:path w="7166" h="666" extrusionOk="0">
                  <a:moveTo>
                    <a:pt x="1904" y="1"/>
                  </a:moveTo>
                  <a:cubicBezTo>
                    <a:pt x="1060" y="1"/>
                    <a:pt x="0" y="145"/>
                    <a:pt x="0" y="324"/>
                  </a:cubicBezTo>
                  <a:cubicBezTo>
                    <a:pt x="0" y="504"/>
                    <a:pt x="1060" y="665"/>
                    <a:pt x="1904" y="665"/>
                  </a:cubicBezTo>
                  <a:cubicBezTo>
                    <a:pt x="4041" y="665"/>
                    <a:pt x="4203" y="647"/>
                    <a:pt x="4921" y="647"/>
                  </a:cubicBezTo>
                  <a:cubicBezTo>
                    <a:pt x="6106" y="647"/>
                    <a:pt x="7166" y="414"/>
                    <a:pt x="7166" y="324"/>
                  </a:cubicBezTo>
                  <a:cubicBezTo>
                    <a:pt x="7166" y="234"/>
                    <a:pt x="6124" y="109"/>
                    <a:pt x="4939" y="19"/>
                  </a:cubicBezTo>
                  <a:cubicBezTo>
                    <a:pt x="3987" y="19"/>
                    <a:pt x="3987" y="1"/>
                    <a:pt x="1904"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7"/>
            <p:cNvSpPr/>
            <p:nvPr/>
          </p:nvSpPr>
          <p:spPr>
            <a:xfrm>
              <a:off x="6642209" y="2478544"/>
              <a:ext cx="648630" cy="48878"/>
            </a:xfrm>
            <a:custGeom>
              <a:avLst/>
              <a:gdLst/>
              <a:ahLst/>
              <a:cxnLst/>
              <a:rect l="l" t="t" r="r" b="b"/>
              <a:pathLst>
                <a:path w="7166" h="540" extrusionOk="0">
                  <a:moveTo>
                    <a:pt x="1904" y="1"/>
                  </a:moveTo>
                  <a:cubicBezTo>
                    <a:pt x="1060" y="1"/>
                    <a:pt x="0" y="108"/>
                    <a:pt x="0" y="288"/>
                  </a:cubicBezTo>
                  <a:cubicBezTo>
                    <a:pt x="0" y="414"/>
                    <a:pt x="1060" y="539"/>
                    <a:pt x="1904" y="539"/>
                  </a:cubicBezTo>
                  <a:cubicBezTo>
                    <a:pt x="4041" y="539"/>
                    <a:pt x="4203" y="504"/>
                    <a:pt x="4921" y="504"/>
                  </a:cubicBezTo>
                  <a:cubicBezTo>
                    <a:pt x="6106" y="504"/>
                    <a:pt x="7166" y="324"/>
                    <a:pt x="7166" y="270"/>
                  </a:cubicBezTo>
                  <a:cubicBezTo>
                    <a:pt x="7166" y="198"/>
                    <a:pt x="6124" y="91"/>
                    <a:pt x="4939" y="19"/>
                  </a:cubicBezTo>
                  <a:cubicBezTo>
                    <a:pt x="3987" y="19"/>
                    <a:pt x="3987" y="1"/>
                    <a:pt x="1904"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7"/>
            <p:cNvSpPr/>
            <p:nvPr/>
          </p:nvSpPr>
          <p:spPr>
            <a:xfrm>
              <a:off x="6651894" y="2498095"/>
              <a:ext cx="626002" cy="8237"/>
            </a:xfrm>
            <a:custGeom>
              <a:avLst/>
              <a:gdLst/>
              <a:ahLst/>
              <a:cxnLst/>
              <a:rect l="l" t="t" r="r" b="b"/>
              <a:pathLst>
                <a:path w="6916" h="91" extrusionOk="0">
                  <a:moveTo>
                    <a:pt x="1851" y="0"/>
                  </a:moveTo>
                  <a:cubicBezTo>
                    <a:pt x="1025" y="0"/>
                    <a:pt x="1" y="18"/>
                    <a:pt x="1" y="54"/>
                  </a:cubicBezTo>
                  <a:cubicBezTo>
                    <a:pt x="1" y="72"/>
                    <a:pt x="1025" y="90"/>
                    <a:pt x="1851" y="90"/>
                  </a:cubicBezTo>
                  <a:lnTo>
                    <a:pt x="4760" y="90"/>
                  </a:lnTo>
                  <a:cubicBezTo>
                    <a:pt x="5910" y="90"/>
                    <a:pt x="6915" y="54"/>
                    <a:pt x="6915" y="54"/>
                  </a:cubicBezTo>
                  <a:cubicBezTo>
                    <a:pt x="6915" y="18"/>
                    <a:pt x="5928" y="0"/>
                    <a:pt x="47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7"/>
            <p:cNvSpPr/>
            <p:nvPr/>
          </p:nvSpPr>
          <p:spPr>
            <a:xfrm>
              <a:off x="6682850" y="2483432"/>
              <a:ext cx="8146" cy="32585"/>
            </a:xfrm>
            <a:custGeom>
              <a:avLst/>
              <a:gdLst/>
              <a:ahLst/>
              <a:cxnLst/>
              <a:rect l="l" t="t" r="r" b="b"/>
              <a:pathLst>
                <a:path w="90" h="360" extrusionOk="0">
                  <a:moveTo>
                    <a:pt x="90" y="1"/>
                  </a:moveTo>
                  <a:cubicBezTo>
                    <a:pt x="36" y="72"/>
                    <a:pt x="0" y="126"/>
                    <a:pt x="0" y="180"/>
                  </a:cubicBezTo>
                  <a:cubicBezTo>
                    <a:pt x="0" y="252"/>
                    <a:pt x="54" y="306"/>
                    <a:pt x="90" y="360"/>
                  </a:cubicBezTo>
                  <a:lnTo>
                    <a:pt x="90" y="270"/>
                  </a:lnTo>
                  <a:cubicBezTo>
                    <a:pt x="36" y="234"/>
                    <a:pt x="36" y="216"/>
                    <a:pt x="36" y="180"/>
                  </a:cubicBezTo>
                  <a:cubicBezTo>
                    <a:pt x="36" y="162"/>
                    <a:pt x="36" y="144"/>
                    <a:pt x="90" y="90"/>
                  </a:cubicBezTo>
                  <a:lnTo>
                    <a:pt x="90"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7"/>
            <p:cNvSpPr/>
            <p:nvPr/>
          </p:nvSpPr>
          <p:spPr>
            <a:xfrm>
              <a:off x="6651894" y="2489949"/>
              <a:ext cx="3349" cy="21181"/>
            </a:xfrm>
            <a:custGeom>
              <a:avLst/>
              <a:gdLst/>
              <a:ahLst/>
              <a:cxnLst/>
              <a:rect l="l" t="t" r="r" b="b"/>
              <a:pathLst>
                <a:path w="37" h="234" extrusionOk="0">
                  <a:moveTo>
                    <a:pt x="37" y="0"/>
                  </a:moveTo>
                  <a:lnTo>
                    <a:pt x="1" y="18"/>
                  </a:lnTo>
                  <a:lnTo>
                    <a:pt x="1" y="234"/>
                  </a:lnTo>
                  <a:lnTo>
                    <a:pt x="37" y="234"/>
                  </a:lnTo>
                  <a:lnTo>
                    <a:pt x="37"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7"/>
            <p:cNvSpPr/>
            <p:nvPr/>
          </p:nvSpPr>
          <p:spPr>
            <a:xfrm>
              <a:off x="6765761" y="2520814"/>
              <a:ext cx="84632" cy="3349"/>
            </a:xfrm>
            <a:custGeom>
              <a:avLst/>
              <a:gdLst/>
              <a:ahLst/>
              <a:cxnLst/>
              <a:rect l="l" t="t" r="r" b="b"/>
              <a:pathLst>
                <a:path w="935" h="37" extrusionOk="0">
                  <a:moveTo>
                    <a:pt x="36" y="1"/>
                  </a:moveTo>
                  <a:cubicBezTo>
                    <a:pt x="0" y="1"/>
                    <a:pt x="0" y="19"/>
                    <a:pt x="0" y="19"/>
                  </a:cubicBezTo>
                  <a:cubicBezTo>
                    <a:pt x="0" y="37"/>
                    <a:pt x="36" y="37"/>
                    <a:pt x="36" y="37"/>
                  </a:cubicBezTo>
                  <a:lnTo>
                    <a:pt x="898" y="37"/>
                  </a:lnTo>
                  <a:cubicBezTo>
                    <a:pt x="898" y="37"/>
                    <a:pt x="934" y="19"/>
                    <a:pt x="898"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7"/>
            <p:cNvSpPr/>
            <p:nvPr/>
          </p:nvSpPr>
          <p:spPr>
            <a:xfrm>
              <a:off x="6765761" y="2478544"/>
              <a:ext cx="84632" cy="3349"/>
            </a:xfrm>
            <a:custGeom>
              <a:avLst/>
              <a:gdLst/>
              <a:ahLst/>
              <a:cxnLst/>
              <a:rect l="l" t="t" r="r" b="b"/>
              <a:pathLst>
                <a:path w="935" h="37" extrusionOk="0">
                  <a:moveTo>
                    <a:pt x="36" y="1"/>
                  </a:moveTo>
                  <a:cubicBezTo>
                    <a:pt x="0" y="1"/>
                    <a:pt x="0" y="19"/>
                    <a:pt x="0" y="19"/>
                  </a:cubicBezTo>
                  <a:cubicBezTo>
                    <a:pt x="0" y="37"/>
                    <a:pt x="36" y="37"/>
                    <a:pt x="36" y="37"/>
                  </a:cubicBezTo>
                  <a:lnTo>
                    <a:pt x="898" y="37"/>
                  </a:lnTo>
                  <a:cubicBezTo>
                    <a:pt x="898" y="37"/>
                    <a:pt x="934" y="19"/>
                    <a:pt x="898"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7"/>
            <p:cNvSpPr/>
            <p:nvPr/>
          </p:nvSpPr>
          <p:spPr>
            <a:xfrm>
              <a:off x="7139584" y="2496466"/>
              <a:ext cx="170802" cy="11405"/>
            </a:xfrm>
            <a:custGeom>
              <a:avLst/>
              <a:gdLst/>
              <a:ahLst/>
              <a:cxnLst/>
              <a:rect l="l" t="t" r="r" b="b"/>
              <a:pathLst>
                <a:path w="1887" h="126" extrusionOk="0">
                  <a:moveTo>
                    <a:pt x="953" y="0"/>
                  </a:moveTo>
                  <a:cubicBezTo>
                    <a:pt x="432" y="0"/>
                    <a:pt x="1" y="18"/>
                    <a:pt x="1" y="72"/>
                  </a:cubicBezTo>
                  <a:cubicBezTo>
                    <a:pt x="1" y="108"/>
                    <a:pt x="432" y="126"/>
                    <a:pt x="953" y="126"/>
                  </a:cubicBezTo>
                  <a:cubicBezTo>
                    <a:pt x="1473" y="126"/>
                    <a:pt x="1887" y="108"/>
                    <a:pt x="1887" y="72"/>
                  </a:cubicBezTo>
                  <a:cubicBezTo>
                    <a:pt x="1887" y="18"/>
                    <a:pt x="1473" y="0"/>
                    <a:pt x="953"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7"/>
            <p:cNvSpPr/>
            <p:nvPr/>
          </p:nvSpPr>
          <p:spPr>
            <a:xfrm>
              <a:off x="7167282" y="2499724"/>
              <a:ext cx="117126" cy="4978"/>
            </a:xfrm>
            <a:custGeom>
              <a:avLst/>
              <a:gdLst/>
              <a:ahLst/>
              <a:cxnLst/>
              <a:rect l="l" t="t" r="r" b="b"/>
              <a:pathLst>
                <a:path w="1294" h="55" extrusionOk="0">
                  <a:moveTo>
                    <a:pt x="647" y="0"/>
                  </a:moveTo>
                  <a:cubicBezTo>
                    <a:pt x="287" y="0"/>
                    <a:pt x="0" y="0"/>
                    <a:pt x="0" y="36"/>
                  </a:cubicBezTo>
                  <a:cubicBezTo>
                    <a:pt x="0" y="36"/>
                    <a:pt x="287" y="54"/>
                    <a:pt x="647" y="54"/>
                  </a:cubicBezTo>
                  <a:cubicBezTo>
                    <a:pt x="1006" y="54"/>
                    <a:pt x="1293" y="54"/>
                    <a:pt x="1293" y="36"/>
                  </a:cubicBezTo>
                  <a:cubicBezTo>
                    <a:pt x="1293" y="0"/>
                    <a:pt x="1006" y="0"/>
                    <a:pt x="6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7"/>
            <p:cNvSpPr/>
            <p:nvPr/>
          </p:nvSpPr>
          <p:spPr>
            <a:xfrm>
              <a:off x="6613536" y="4358147"/>
              <a:ext cx="664923" cy="595770"/>
            </a:xfrm>
            <a:custGeom>
              <a:avLst/>
              <a:gdLst/>
              <a:ahLst/>
              <a:cxnLst/>
              <a:rect l="l" t="t" r="r" b="b"/>
              <a:pathLst>
                <a:path w="7346" h="6582" extrusionOk="0">
                  <a:moveTo>
                    <a:pt x="5209" y="1"/>
                  </a:moveTo>
                  <a:cubicBezTo>
                    <a:pt x="5213" y="14"/>
                    <a:pt x="5215" y="26"/>
                    <a:pt x="5214" y="37"/>
                  </a:cubicBezTo>
                  <a:lnTo>
                    <a:pt x="5214" y="37"/>
                  </a:lnTo>
                  <a:cubicBezTo>
                    <a:pt x="5284" y="36"/>
                    <a:pt x="5370" y="35"/>
                    <a:pt x="5370" y="19"/>
                  </a:cubicBezTo>
                  <a:cubicBezTo>
                    <a:pt x="5370" y="19"/>
                    <a:pt x="5316" y="1"/>
                    <a:pt x="5209" y="1"/>
                  </a:cubicBezTo>
                  <a:close/>
                  <a:moveTo>
                    <a:pt x="5214" y="37"/>
                  </a:moveTo>
                  <a:cubicBezTo>
                    <a:pt x="5206" y="37"/>
                    <a:pt x="5198" y="37"/>
                    <a:pt x="5191" y="37"/>
                  </a:cubicBezTo>
                  <a:lnTo>
                    <a:pt x="5147" y="110"/>
                  </a:lnTo>
                  <a:lnTo>
                    <a:pt x="5147" y="110"/>
                  </a:lnTo>
                  <a:cubicBezTo>
                    <a:pt x="5186" y="95"/>
                    <a:pt x="5213" y="73"/>
                    <a:pt x="5214" y="37"/>
                  </a:cubicBezTo>
                  <a:close/>
                  <a:moveTo>
                    <a:pt x="5147" y="110"/>
                  </a:moveTo>
                  <a:cubicBezTo>
                    <a:pt x="5056" y="146"/>
                    <a:pt x="4902" y="139"/>
                    <a:pt x="4868" y="162"/>
                  </a:cubicBezTo>
                  <a:cubicBezTo>
                    <a:pt x="4832" y="162"/>
                    <a:pt x="4419" y="629"/>
                    <a:pt x="3916" y="1186"/>
                  </a:cubicBezTo>
                  <a:lnTo>
                    <a:pt x="3646" y="1186"/>
                  </a:lnTo>
                  <a:cubicBezTo>
                    <a:pt x="3646" y="1186"/>
                    <a:pt x="3628" y="1168"/>
                    <a:pt x="3592" y="1168"/>
                  </a:cubicBezTo>
                  <a:lnTo>
                    <a:pt x="3359" y="1168"/>
                  </a:lnTo>
                  <a:cubicBezTo>
                    <a:pt x="3323" y="1168"/>
                    <a:pt x="3305" y="1186"/>
                    <a:pt x="3305" y="1240"/>
                  </a:cubicBezTo>
                  <a:lnTo>
                    <a:pt x="3305" y="1455"/>
                  </a:lnTo>
                  <a:cubicBezTo>
                    <a:pt x="3305" y="1473"/>
                    <a:pt x="3323" y="1527"/>
                    <a:pt x="3359" y="1527"/>
                  </a:cubicBezTo>
                  <a:lnTo>
                    <a:pt x="3574" y="1527"/>
                  </a:lnTo>
                  <a:cubicBezTo>
                    <a:pt x="3377" y="1743"/>
                    <a:pt x="3179" y="1976"/>
                    <a:pt x="3000" y="2174"/>
                  </a:cubicBezTo>
                  <a:lnTo>
                    <a:pt x="2730" y="2174"/>
                  </a:lnTo>
                  <a:cubicBezTo>
                    <a:pt x="2730" y="2174"/>
                    <a:pt x="2694" y="2156"/>
                    <a:pt x="2676" y="2156"/>
                  </a:cubicBezTo>
                  <a:lnTo>
                    <a:pt x="2425" y="2156"/>
                  </a:lnTo>
                  <a:cubicBezTo>
                    <a:pt x="2407" y="2156"/>
                    <a:pt x="2389" y="2174"/>
                    <a:pt x="2389" y="2210"/>
                  </a:cubicBezTo>
                  <a:lnTo>
                    <a:pt x="2389" y="2443"/>
                  </a:lnTo>
                  <a:cubicBezTo>
                    <a:pt x="2389" y="2461"/>
                    <a:pt x="2407" y="2515"/>
                    <a:pt x="2425" y="2515"/>
                  </a:cubicBezTo>
                  <a:lnTo>
                    <a:pt x="2676" y="2515"/>
                  </a:lnTo>
                  <a:cubicBezTo>
                    <a:pt x="2479" y="2731"/>
                    <a:pt x="2299" y="2928"/>
                    <a:pt x="2210" y="3018"/>
                  </a:cubicBezTo>
                  <a:lnTo>
                    <a:pt x="1958" y="3018"/>
                  </a:lnTo>
                  <a:cubicBezTo>
                    <a:pt x="1078" y="3018"/>
                    <a:pt x="1" y="3180"/>
                    <a:pt x="1" y="3359"/>
                  </a:cubicBezTo>
                  <a:cubicBezTo>
                    <a:pt x="1" y="3539"/>
                    <a:pt x="1078" y="3700"/>
                    <a:pt x="1958" y="3700"/>
                  </a:cubicBezTo>
                  <a:lnTo>
                    <a:pt x="2192" y="3700"/>
                  </a:lnTo>
                  <a:cubicBezTo>
                    <a:pt x="2281" y="3790"/>
                    <a:pt x="2425" y="3970"/>
                    <a:pt x="2659" y="4221"/>
                  </a:cubicBezTo>
                  <a:lnTo>
                    <a:pt x="2407" y="4221"/>
                  </a:lnTo>
                  <a:cubicBezTo>
                    <a:pt x="2389" y="4221"/>
                    <a:pt x="2371" y="4239"/>
                    <a:pt x="2371" y="4275"/>
                  </a:cubicBezTo>
                  <a:lnTo>
                    <a:pt x="2371" y="4509"/>
                  </a:lnTo>
                  <a:cubicBezTo>
                    <a:pt x="2371" y="4526"/>
                    <a:pt x="2389" y="4580"/>
                    <a:pt x="2407" y="4580"/>
                  </a:cubicBezTo>
                  <a:lnTo>
                    <a:pt x="2659" y="4580"/>
                  </a:lnTo>
                  <a:cubicBezTo>
                    <a:pt x="2676" y="4580"/>
                    <a:pt x="2676" y="4580"/>
                    <a:pt x="2694" y="4544"/>
                  </a:cubicBezTo>
                  <a:lnTo>
                    <a:pt x="2964" y="4544"/>
                  </a:lnTo>
                  <a:cubicBezTo>
                    <a:pt x="3143" y="4760"/>
                    <a:pt x="3359" y="4975"/>
                    <a:pt x="3556" y="5209"/>
                  </a:cubicBezTo>
                  <a:lnTo>
                    <a:pt x="3323" y="5209"/>
                  </a:lnTo>
                  <a:cubicBezTo>
                    <a:pt x="3305" y="5209"/>
                    <a:pt x="3287" y="5227"/>
                    <a:pt x="3287" y="5263"/>
                  </a:cubicBezTo>
                  <a:lnTo>
                    <a:pt x="3287" y="5496"/>
                  </a:lnTo>
                  <a:cubicBezTo>
                    <a:pt x="3287" y="5514"/>
                    <a:pt x="3305" y="5568"/>
                    <a:pt x="3323" y="5568"/>
                  </a:cubicBezTo>
                  <a:lnTo>
                    <a:pt x="3574" y="5568"/>
                  </a:lnTo>
                  <a:cubicBezTo>
                    <a:pt x="3592" y="5568"/>
                    <a:pt x="3592" y="5568"/>
                    <a:pt x="3628" y="5532"/>
                  </a:cubicBezTo>
                  <a:lnTo>
                    <a:pt x="3898" y="5532"/>
                  </a:lnTo>
                  <a:cubicBezTo>
                    <a:pt x="4383" y="6107"/>
                    <a:pt x="4814" y="6556"/>
                    <a:pt x="4832" y="6574"/>
                  </a:cubicBezTo>
                  <a:cubicBezTo>
                    <a:pt x="4850" y="6580"/>
                    <a:pt x="4901" y="6582"/>
                    <a:pt x="4963" y="6582"/>
                  </a:cubicBezTo>
                  <a:cubicBezTo>
                    <a:pt x="5085" y="6582"/>
                    <a:pt x="5245" y="6574"/>
                    <a:pt x="5245" y="6574"/>
                  </a:cubicBezTo>
                  <a:cubicBezTo>
                    <a:pt x="5334" y="6574"/>
                    <a:pt x="5406" y="6574"/>
                    <a:pt x="5406" y="6556"/>
                  </a:cubicBezTo>
                  <a:cubicBezTo>
                    <a:pt x="5406" y="6556"/>
                    <a:pt x="5316" y="6520"/>
                    <a:pt x="5227" y="6520"/>
                  </a:cubicBezTo>
                  <a:lnTo>
                    <a:pt x="4472" y="5299"/>
                  </a:lnTo>
                  <a:cubicBezTo>
                    <a:pt x="4544" y="5299"/>
                    <a:pt x="4598" y="5263"/>
                    <a:pt x="4598" y="5245"/>
                  </a:cubicBezTo>
                  <a:cubicBezTo>
                    <a:pt x="4598" y="5227"/>
                    <a:pt x="4526" y="5209"/>
                    <a:pt x="4436" y="5209"/>
                  </a:cubicBezTo>
                  <a:lnTo>
                    <a:pt x="4275" y="4958"/>
                  </a:lnTo>
                  <a:cubicBezTo>
                    <a:pt x="4347" y="4958"/>
                    <a:pt x="4383" y="4940"/>
                    <a:pt x="4383" y="4904"/>
                  </a:cubicBezTo>
                  <a:cubicBezTo>
                    <a:pt x="4383" y="4886"/>
                    <a:pt x="4329" y="4868"/>
                    <a:pt x="4221" y="4868"/>
                  </a:cubicBezTo>
                  <a:lnTo>
                    <a:pt x="4095" y="4634"/>
                  </a:lnTo>
                  <a:lnTo>
                    <a:pt x="4041" y="4455"/>
                  </a:lnTo>
                  <a:cubicBezTo>
                    <a:pt x="4113" y="4455"/>
                    <a:pt x="4185" y="4437"/>
                    <a:pt x="4185" y="4419"/>
                  </a:cubicBezTo>
                  <a:cubicBezTo>
                    <a:pt x="4185" y="4401"/>
                    <a:pt x="4113" y="4365"/>
                    <a:pt x="4023" y="4365"/>
                  </a:cubicBezTo>
                  <a:lnTo>
                    <a:pt x="3934" y="4042"/>
                  </a:lnTo>
                  <a:cubicBezTo>
                    <a:pt x="4005" y="4042"/>
                    <a:pt x="4077" y="4006"/>
                    <a:pt x="4077" y="3988"/>
                  </a:cubicBezTo>
                  <a:cubicBezTo>
                    <a:pt x="4077" y="3970"/>
                    <a:pt x="4005" y="3952"/>
                    <a:pt x="3916" y="3952"/>
                  </a:cubicBezTo>
                  <a:lnTo>
                    <a:pt x="3826" y="3629"/>
                  </a:lnTo>
                  <a:cubicBezTo>
                    <a:pt x="4401" y="3629"/>
                    <a:pt x="4652" y="3611"/>
                    <a:pt x="5083" y="3611"/>
                  </a:cubicBezTo>
                  <a:cubicBezTo>
                    <a:pt x="5532" y="3611"/>
                    <a:pt x="5927" y="3593"/>
                    <a:pt x="6286" y="3539"/>
                  </a:cubicBezTo>
                  <a:cubicBezTo>
                    <a:pt x="6556" y="3826"/>
                    <a:pt x="7094" y="4437"/>
                    <a:pt x="7094" y="4437"/>
                  </a:cubicBezTo>
                  <a:lnTo>
                    <a:pt x="7346" y="4455"/>
                  </a:lnTo>
                  <a:lnTo>
                    <a:pt x="7094" y="3377"/>
                  </a:lnTo>
                  <a:cubicBezTo>
                    <a:pt x="7256" y="3341"/>
                    <a:pt x="7346" y="3287"/>
                    <a:pt x="7346" y="3269"/>
                  </a:cubicBezTo>
                  <a:cubicBezTo>
                    <a:pt x="7346" y="3251"/>
                    <a:pt x="7256" y="3198"/>
                    <a:pt x="7077" y="3180"/>
                  </a:cubicBezTo>
                  <a:lnTo>
                    <a:pt x="7346" y="2102"/>
                  </a:lnTo>
                  <a:lnTo>
                    <a:pt x="7094" y="2120"/>
                  </a:lnTo>
                  <a:cubicBezTo>
                    <a:pt x="7094" y="2120"/>
                    <a:pt x="6520" y="2784"/>
                    <a:pt x="6250" y="3072"/>
                  </a:cubicBezTo>
                  <a:cubicBezTo>
                    <a:pt x="5909" y="3018"/>
                    <a:pt x="5514" y="3000"/>
                    <a:pt x="5083" y="2964"/>
                  </a:cubicBezTo>
                  <a:cubicBezTo>
                    <a:pt x="4544" y="2964"/>
                    <a:pt x="4293" y="2964"/>
                    <a:pt x="3808" y="2928"/>
                  </a:cubicBezTo>
                  <a:lnTo>
                    <a:pt x="3898" y="2623"/>
                  </a:lnTo>
                  <a:cubicBezTo>
                    <a:pt x="3988" y="2623"/>
                    <a:pt x="4041" y="2605"/>
                    <a:pt x="4041" y="2569"/>
                  </a:cubicBezTo>
                  <a:cubicBezTo>
                    <a:pt x="4041" y="2551"/>
                    <a:pt x="3988" y="2533"/>
                    <a:pt x="3916" y="2533"/>
                  </a:cubicBezTo>
                  <a:lnTo>
                    <a:pt x="4005" y="2192"/>
                  </a:lnTo>
                  <a:cubicBezTo>
                    <a:pt x="4095" y="2192"/>
                    <a:pt x="4167" y="2174"/>
                    <a:pt x="4167" y="2156"/>
                  </a:cubicBezTo>
                  <a:cubicBezTo>
                    <a:pt x="4167" y="2120"/>
                    <a:pt x="4095" y="2102"/>
                    <a:pt x="4023" y="2102"/>
                  </a:cubicBezTo>
                  <a:lnTo>
                    <a:pt x="4077" y="1922"/>
                  </a:lnTo>
                  <a:lnTo>
                    <a:pt x="4203" y="1707"/>
                  </a:lnTo>
                  <a:cubicBezTo>
                    <a:pt x="4293" y="1707"/>
                    <a:pt x="4365" y="1671"/>
                    <a:pt x="4365" y="1653"/>
                  </a:cubicBezTo>
                  <a:cubicBezTo>
                    <a:pt x="4365" y="1635"/>
                    <a:pt x="4311" y="1635"/>
                    <a:pt x="4257" y="1617"/>
                  </a:cubicBezTo>
                  <a:lnTo>
                    <a:pt x="4419" y="1366"/>
                  </a:lnTo>
                  <a:cubicBezTo>
                    <a:pt x="4508" y="1366"/>
                    <a:pt x="4562" y="1348"/>
                    <a:pt x="4562" y="1312"/>
                  </a:cubicBezTo>
                  <a:cubicBezTo>
                    <a:pt x="4562" y="1294"/>
                    <a:pt x="4526" y="1294"/>
                    <a:pt x="4454" y="1276"/>
                  </a:cubicBezTo>
                  <a:lnTo>
                    <a:pt x="5147" y="110"/>
                  </a:lnTo>
                  <a:close/>
                </a:path>
              </a:pathLst>
            </a:custGeom>
            <a:solidFill>
              <a:srgbClr val="0A0A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7"/>
            <p:cNvSpPr/>
            <p:nvPr/>
          </p:nvSpPr>
          <p:spPr>
            <a:xfrm>
              <a:off x="6951043" y="4837250"/>
              <a:ext cx="42361" cy="26159"/>
            </a:xfrm>
            <a:custGeom>
              <a:avLst/>
              <a:gdLst/>
              <a:ahLst/>
              <a:cxnLst/>
              <a:rect l="l" t="t" r="r" b="b"/>
              <a:pathLst>
                <a:path w="468" h="289" extrusionOk="0">
                  <a:moveTo>
                    <a:pt x="72" y="1"/>
                  </a:moveTo>
                  <a:cubicBezTo>
                    <a:pt x="18" y="1"/>
                    <a:pt x="0" y="19"/>
                    <a:pt x="0" y="37"/>
                  </a:cubicBezTo>
                  <a:lnTo>
                    <a:pt x="0" y="252"/>
                  </a:lnTo>
                  <a:cubicBezTo>
                    <a:pt x="0" y="270"/>
                    <a:pt x="18" y="288"/>
                    <a:pt x="72" y="288"/>
                  </a:cubicBezTo>
                  <a:lnTo>
                    <a:pt x="414" y="288"/>
                  </a:lnTo>
                  <a:cubicBezTo>
                    <a:pt x="449" y="288"/>
                    <a:pt x="467" y="270"/>
                    <a:pt x="467" y="252"/>
                  </a:cubicBezTo>
                  <a:lnTo>
                    <a:pt x="467" y="37"/>
                  </a:lnTo>
                  <a:cubicBezTo>
                    <a:pt x="467" y="19"/>
                    <a:pt x="449" y="1"/>
                    <a:pt x="414"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7"/>
            <p:cNvSpPr/>
            <p:nvPr/>
          </p:nvSpPr>
          <p:spPr>
            <a:xfrm>
              <a:off x="6951043" y="4838879"/>
              <a:ext cx="24439" cy="22900"/>
            </a:xfrm>
            <a:custGeom>
              <a:avLst/>
              <a:gdLst/>
              <a:ahLst/>
              <a:cxnLst/>
              <a:rect l="l" t="t" r="r" b="b"/>
              <a:pathLst>
                <a:path w="270" h="253" extrusionOk="0">
                  <a:moveTo>
                    <a:pt x="72" y="1"/>
                  </a:moveTo>
                  <a:cubicBezTo>
                    <a:pt x="18" y="1"/>
                    <a:pt x="0" y="19"/>
                    <a:pt x="0" y="37"/>
                  </a:cubicBezTo>
                  <a:lnTo>
                    <a:pt x="0" y="198"/>
                  </a:lnTo>
                  <a:cubicBezTo>
                    <a:pt x="0" y="234"/>
                    <a:pt x="18" y="252"/>
                    <a:pt x="72" y="252"/>
                  </a:cubicBezTo>
                  <a:lnTo>
                    <a:pt x="270" y="252"/>
                  </a:lnTo>
                  <a:lnTo>
                    <a:pt x="72"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7"/>
            <p:cNvSpPr/>
            <p:nvPr/>
          </p:nvSpPr>
          <p:spPr>
            <a:xfrm>
              <a:off x="6929954" y="4835620"/>
              <a:ext cx="29327" cy="31047"/>
            </a:xfrm>
            <a:custGeom>
              <a:avLst/>
              <a:gdLst/>
              <a:ahLst/>
              <a:cxnLst/>
              <a:rect l="l" t="t" r="r" b="b"/>
              <a:pathLst>
                <a:path w="324" h="343" extrusionOk="0">
                  <a:moveTo>
                    <a:pt x="54" y="1"/>
                  </a:moveTo>
                  <a:cubicBezTo>
                    <a:pt x="36" y="1"/>
                    <a:pt x="0" y="37"/>
                    <a:pt x="0" y="55"/>
                  </a:cubicBezTo>
                  <a:lnTo>
                    <a:pt x="0" y="288"/>
                  </a:lnTo>
                  <a:cubicBezTo>
                    <a:pt x="0" y="324"/>
                    <a:pt x="36" y="342"/>
                    <a:pt x="54" y="342"/>
                  </a:cubicBezTo>
                  <a:lnTo>
                    <a:pt x="287" y="342"/>
                  </a:lnTo>
                  <a:cubicBezTo>
                    <a:pt x="305" y="342"/>
                    <a:pt x="323" y="306"/>
                    <a:pt x="323" y="288"/>
                  </a:cubicBezTo>
                  <a:lnTo>
                    <a:pt x="323" y="55"/>
                  </a:lnTo>
                  <a:cubicBezTo>
                    <a:pt x="323" y="19"/>
                    <a:pt x="305" y="1"/>
                    <a:pt x="287"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7"/>
            <p:cNvSpPr/>
            <p:nvPr/>
          </p:nvSpPr>
          <p:spPr>
            <a:xfrm>
              <a:off x="6929954" y="4840508"/>
              <a:ext cx="29327" cy="22900"/>
            </a:xfrm>
            <a:custGeom>
              <a:avLst/>
              <a:gdLst/>
              <a:ahLst/>
              <a:cxnLst/>
              <a:rect l="l" t="t" r="r" b="b"/>
              <a:pathLst>
                <a:path w="324" h="253" extrusionOk="0">
                  <a:moveTo>
                    <a:pt x="54" y="1"/>
                  </a:moveTo>
                  <a:cubicBezTo>
                    <a:pt x="36" y="1"/>
                    <a:pt x="0" y="37"/>
                    <a:pt x="0" y="55"/>
                  </a:cubicBezTo>
                  <a:lnTo>
                    <a:pt x="0" y="216"/>
                  </a:lnTo>
                  <a:cubicBezTo>
                    <a:pt x="0" y="234"/>
                    <a:pt x="36" y="252"/>
                    <a:pt x="54" y="252"/>
                  </a:cubicBezTo>
                  <a:lnTo>
                    <a:pt x="287" y="252"/>
                  </a:lnTo>
                  <a:cubicBezTo>
                    <a:pt x="305" y="252"/>
                    <a:pt x="323" y="234"/>
                    <a:pt x="323" y="216"/>
                  </a:cubicBezTo>
                  <a:lnTo>
                    <a:pt x="323" y="55"/>
                  </a:lnTo>
                  <a:cubicBezTo>
                    <a:pt x="323" y="37"/>
                    <a:pt x="305" y="1"/>
                    <a:pt x="287"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7"/>
            <p:cNvSpPr/>
            <p:nvPr/>
          </p:nvSpPr>
          <p:spPr>
            <a:xfrm>
              <a:off x="6929954" y="4848654"/>
              <a:ext cx="29327" cy="3349"/>
            </a:xfrm>
            <a:custGeom>
              <a:avLst/>
              <a:gdLst/>
              <a:ahLst/>
              <a:cxnLst/>
              <a:rect l="l" t="t" r="r" b="b"/>
              <a:pathLst>
                <a:path w="324" h="37" extrusionOk="0">
                  <a:moveTo>
                    <a:pt x="0" y="0"/>
                  </a:moveTo>
                  <a:lnTo>
                    <a:pt x="0" y="36"/>
                  </a:lnTo>
                  <a:lnTo>
                    <a:pt x="323" y="36"/>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7"/>
            <p:cNvSpPr/>
            <p:nvPr/>
          </p:nvSpPr>
          <p:spPr>
            <a:xfrm>
              <a:off x="6871391" y="4749451"/>
              <a:ext cx="43990" cy="26159"/>
            </a:xfrm>
            <a:custGeom>
              <a:avLst/>
              <a:gdLst/>
              <a:ahLst/>
              <a:cxnLst/>
              <a:rect l="l" t="t" r="r" b="b"/>
              <a:pathLst>
                <a:path w="486" h="289" extrusionOk="0">
                  <a:moveTo>
                    <a:pt x="72" y="1"/>
                  </a:moveTo>
                  <a:cubicBezTo>
                    <a:pt x="36" y="1"/>
                    <a:pt x="0" y="19"/>
                    <a:pt x="0" y="55"/>
                  </a:cubicBezTo>
                  <a:lnTo>
                    <a:pt x="0" y="252"/>
                  </a:lnTo>
                  <a:cubicBezTo>
                    <a:pt x="0" y="270"/>
                    <a:pt x="36" y="288"/>
                    <a:pt x="72" y="288"/>
                  </a:cubicBezTo>
                  <a:lnTo>
                    <a:pt x="414" y="288"/>
                  </a:lnTo>
                  <a:cubicBezTo>
                    <a:pt x="449" y="288"/>
                    <a:pt x="485" y="270"/>
                    <a:pt x="485" y="252"/>
                  </a:cubicBezTo>
                  <a:lnTo>
                    <a:pt x="485" y="55"/>
                  </a:lnTo>
                  <a:cubicBezTo>
                    <a:pt x="485" y="19"/>
                    <a:pt x="449" y="1"/>
                    <a:pt x="414"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7"/>
            <p:cNvSpPr/>
            <p:nvPr/>
          </p:nvSpPr>
          <p:spPr>
            <a:xfrm>
              <a:off x="6871391" y="4751080"/>
              <a:ext cx="24439" cy="22900"/>
            </a:xfrm>
            <a:custGeom>
              <a:avLst/>
              <a:gdLst/>
              <a:ahLst/>
              <a:cxnLst/>
              <a:rect l="l" t="t" r="r" b="b"/>
              <a:pathLst>
                <a:path w="270" h="253" extrusionOk="0">
                  <a:moveTo>
                    <a:pt x="72" y="1"/>
                  </a:moveTo>
                  <a:cubicBezTo>
                    <a:pt x="36" y="1"/>
                    <a:pt x="0" y="19"/>
                    <a:pt x="0" y="55"/>
                  </a:cubicBezTo>
                  <a:lnTo>
                    <a:pt x="0" y="216"/>
                  </a:lnTo>
                  <a:cubicBezTo>
                    <a:pt x="0" y="234"/>
                    <a:pt x="36" y="252"/>
                    <a:pt x="72" y="252"/>
                  </a:cubicBezTo>
                  <a:lnTo>
                    <a:pt x="270" y="252"/>
                  </a:lnTo>
                  <a:lnTo>
                    <a:pt x="72"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7"/>
            <p:cNvSpPr/>
            <p:nvPr/>
          </p:nvSpPr>
          <p:spPr>
            <a:xfrm>
              <a:off x="6851840" y="4747822"/>
              <a:ext cx="27788" cy="32676"/>
            </a:xfrm>
            <a:custGeom>
              <a:avLst/>
              <a:gdLst/>
              <a:ahLst/>
              <a:cxnLst/>
              <a:rect l="l" t="t" r="r" b="b"/>
              <a:pathLst>
                <a:path w="307" h="361" extrusionOk="0">
                  <a:moveTo>
                    <a:pt x="37" y="1"/>
                  </a:moveTo>
                  <a:cubicBezTo>
                    <a:pt x="19" y="1"/>
                    <a:pt x="1" y="37"/>
                    <a:pt x="1" y="73"/>
                  </a:cubicBezTo>
                  <a:lnTo>
                    <a:pt x="1" y="288"/>
                  </a:lnTo>
                  <a:cubicBezTo>
                    <a:pt x="1" y="342"/>
                    <a:pt x="19" y="360"/>
                    <a:pt x="37" y="360"/>
                  </a:cubicBezTo>
                  <a:lnTo>
                    <a:pt x="270" y="360"/>
                  </a:lnTo>
                  <a:cubicBezTo>
                    <a:pt x="288" y="360"/>
                    <a:pt x="306" y="306"/>
                    <a:pt x="306" y="288"/>
                  </a:cubicBezTo>
                  <a:lnTo>
                    <a:pt x="306" y="73"/>
                  </a:lnTo>
                  <a:cubicBezTo>
                    <a:pt x="306" y="19"/>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7"/>
            <p:cNvSpPr/>
            <p:nvPr/>
          </p:nvSpPr>
          <p:spPr>
            <a:xfrm>
              <a:off x="6851840" y="4754339"/>
              <a:ext cx="27788" cy="21271"/>
            </a:xfrm>
            <a:custGeom>
              <a:avLst/>
              <a:gdLst/>
              <a:ahLst/>
              <a:cxnLst/>
              <a:rect l="l" t="t" r="r" b="b"/>
              <a:pathLst>
                <a:path w="307" h="235" extrusionOk="0">
                  <a:moveTo>
                    <a:pt x="37" y="1"/>
                  </a:moveTo>
                  <a:cubicBezTo>
                    <a:pt x="19" y="1"/>
                    <a:pt x="1" y="19"/>
                    <a:pt x="1" y="37"/>
                  </a:cubicBezTo>
                  <a:lnTo>
                    <a:pt x="1" y="198"/>
                  </a:lnTo>
                  <a:cubicBezTo>
                    <a:pt x="1" y="216"/>
                    <a:pt x="19" y="234"/>
                    <a:pt x="37" y="234"/>
                  </a:cubicBezTo>
                  <a:lnTo>
                    <a:pt x="270" y="234"/>
                  </a:lnTo>
                  <a:cubicBezTo>
                    <a:pt x="288" y="234"/>
                    <a:pt x="306" y="216"/>
                    <a:pt x="306" y="198"/>
                  </a:cubicBezTo>
                  <a:lnTo>
                    <a:pt x="306" y="37"/>
                  </a:lnTo>
                  <a:cubicBezTo>
                    <a:pt x="306" y="19"/>
                    <a:pt x="288" y="1"/>
                    <a:pt x="270"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7"/>
            <p:cNvSpPr/>
            <p:nvPr/>
          </p:nvSpPr>
          <p:spPr>
            <a:xfrm>
              <a:off x="6851840" y="4762485"/>
              <a:ext cx="27788" cy="1720"/>
            </a:xfrm>
            <a:custGeom>
              <a:avLst/>
              <a:gdLst/>
              <a:ahLst/>
              <a:cxnLst/>
              <a:rect l="l" t="t" r="r" b="b"/>
              <a:pathLst>
                <a:path w="307" h="19" extrusionOk="0">
                  <a:moveTo>
                    <a:pt x="1" y="1"/>
                  </a:moveTo>
                  <a:lnTo>
                    <a:pt x="1" y="19"/>
                  </a:lnTo>
                  <a:lnTo>
                    <a:pt x="306" y="19"/>
                  </a:lnTo>
                  <a:lnTo>
                    <a:pt x="3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7"/>
            <p:cNvSpPr/>
            <p:nvPr/>
          </p:nvSpPr>
          <p:spPr>
            <a:xfrm>
              <a:off x="7017662" y="4837250"/>
              <a:ext cx="24530" cy="8237"/>
            </a:xfrm>
            <a:custGeom>
              <a:avLst/>
              <a:gdLst/>
              <a:ahLst/>
              <a:cxnLst/>
              <a:rect l="l" t="t" r="r" b="b"/>
              <a:pathLst>
                <a:path w="271" h="91" extrusionOk="0">
                  <a:moveTo>
                    <a:pt x="145" y="1"/>
                  </a:moveTo>
                  <a:cubicBezTo>
                    <a:pt x="73" y="1"/>
                    <a:pt x="1" y="19"/>
                    <a:pt x="1" y="37"/>
                  </a:cubicBezTo>
                  <a:cubicBezTo>
                    <a:pt x="1" y="73"/>
                    <a:pt x="73" y="91"/>
                    <a:pt x="145" y="91"/>
                  </a:cubicBezTo>
                  <a:cubicBezTo>
                    <a:pt x="216" y="91"/>
                    <a:pt x="270" y="73"/>
                    <a:pt x="270" y="37"/>
                  </a:cubicBezTo>
                  <a:cubicBezTo>
                    <a:pt x="270" y="19"/>
                    <a:pt x="216" y="1"/>
                    <a:pt x="145"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7"/>
            <p:cNvSpPr/>
            <p:nvPr/>
          </p:nvSpPr>
          <p:spPr>
            <a:xfrm>
              <a:off x="6999831" y="4808014"/>
              <a:ext cx="24439" cy="8237"/>
            </a:xfrm>
            <a:custGeom>
              <a:avLst/>
              <a:gdLst/>
              <a:ahLst/>
              <a:cxnLst/>
              <a:rect l="l" t="t" r="r" b="b"/>
              <a:pathLst>
                <a:path w="270" h="91" extrusionOk="0">
                  <a:moveTo>
                    <a:pt x="144" y="0"/>
                  </a:moveTo>
                  <a:cubicBezTo>
                    <a:pt x="72" y="0"/>
                    <a:pt x="0" y="36"/>
                    <a:pt x="0" y="54"/>
                  </a:cubicBezTo>
                  <a:cubicBezTo>
                    <a:pt x="0" y="72"/>
                    <a:pt x="54" y="90"/>
                    <a:pt x="144" y="90"/>
                  </a:cubicBezTo>
                  <a:cubicBezTo>
                    <a:pt x="198" y="90"/>
                    <a:pt x="270" y="72"/>
                    <a:pt x="270" y="54"/>
                  </a:cubicBezTo>
                  <a:cubicBezTo>
                    <a:pt x="270" y="36"/>
                    <a:pt x="234" y="0"/>
                    <a:pt x="144"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7"/>
            <p:cNvSpPr/>
            <p:nvPr/>
          </p:nvSpPr>
          <p:spPr>
            <a:xfrm>
              <a:off x="6981909" y="4765744"/>
              <a:ext cx="24530" cy="8237"/>
            </a:xfrm>
            <a:custGeom>
              <a:avLst/>
              <a:gdLst/>
              <a:ahLst/>
              <a:cxnLst/>
              <a:rect l="l" t="t" r="r" b="b"/>
              <a:pathLst>
                <a:path w="271" h="91" extrusionOk="0">
                  <a:moveTo>
                    <a:pt x="126" y="1"/>
                  </a:moveTo>
                  <a:cubicBezTo>
                    <a:pt x="55" y="1"/>
                    <a:pt x="1" y="19"/>
                    <a:pt x="1" y="36"/>
                  </a:cubicBezTo>
                  <a:cubicBezTo>
                    <a:pt x="1" y="72"/>
                    <a:pt x="55" y="90"/>
                    <a:pt x="126" y="90"/>
                  </a:cubicBezTo>
                  <a:cubicBezTo>
                    <a:pt x="198" y="90"/>
                    <a:pt x="270" y="72"/>
                    <a:pt x="270" y="36"/>
                  </a:cubicBezTo>
                  <a:cubicBezTo>
                    <a:pt x="270" y="19"/>
                    <a:pt x="198" y="1"/>
                    <a:pt x="12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7"/>
            <p:cNvSpPr/>
            <p:nvPr/>
          </p:nvSpPr>
          <p:spPr>
            <a:xfrm>
              <a:off x="6970595" y="4728361"/>
              <a:ext cx="24439" cy="9866"/>
            </a:xfrm>
            <a:custGeom>
              <a:avLst/>
              <a:gdLst/>
              <a:ahLst/>
              <a:cxnLst/>
              <a:rect l="l" t="t" r="r" b="b"/>
              <a:pathLst>
                <a:path w="270" h="109" extrusionOk="0">
                  <a:moveTo>
                    <a:pt x="144" y="0"/>
                  </a:moveTo>
                  <a:cubicBezTo>
                    <a:pt x="72" y="0"/>
                    <a:pt x="0" y="36"/>
                    <a:pt x="0" y="54"/>
                  </a:cubicBezTo>
                  <a:cubicBezTo>
                    <a:pt x="0" y="72"/>
                    <a:pt x="72" y="108"/>
                    <a:pt x="144" y="108"/>
                  </a:cubicBezTo>
                  <a:cubicBezTo>
                    <a:pt x="216" y="108"/>
                    <a:pt x="269" y="72"/>
                    <a:pt x="269" y="54"/>
                  </a:cubicBezTo>
                  <a:cubicBezTo>
                    <a:pt x="269" y="36"/>
                    <a:pt x="216" y="0"/>
                    <a:pt x="144"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7"/>
            <p:cNvSpPr/>
            <p:nvPr/>
          </p:nvSpPr>
          <p:spPr>
            <a:xfrm>
              <a:off x="6830750" y="4684462"/>
              <a:ext cx="271545" cy="271364"/>
            </a:xfrm>
            <a:custGeom>
              <a:avLst/>
              <a:gdLst/>
              <a:ahLst/>
              <a:cxnLst/>
              <a:rect l="l" t="t" r="r" b="b"/>
              <a:pathLst>
                <a:path w="3000" h="2998" extrusionOk="0">
                  <a:moveTo>
                    <a:pt x="1563" y="1"/>
                  </a:moveTo>
                  <a:lnTo>
                    <a:pt x="1" y="144"/>
                  </a:lnTo>
                  <a:cubicBezTo>
                    <a:pt x="1" y="144"/>
                    <a:pt x="2569" y="2964"/>
                    <a:pt x="2605" y="2982"/>
                  </a:cubicBezTo>
                  <a:cubicBezTo>
                    <a:pt x="2623" y="2994"/>
                    <a:pt x="2672" y="2998"/>
                    <a:pt x="2731" y="2998"/>
                  </a:cubicBezTo>
                  <a:cubicBezTo>
                    <a:pt x="2848" y="2998"/>
                    <a:pt x="3000" y="2982"/>
                    <a:pt x="3000" y="2982"/>
                  </a:cubicBezTo>
                  <a:lnTo>
                    <a:pt x="1868" y="1150"/>
                  </a:lnTo>
                  <a:lnTo>
                    <a:pt x="1563"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7"/>
            <p:cNvSpPr/>
            <p:nvPr/>
          </p:nvSpPr>
          <p:spPr>
            <a:xfrm>
              <a:off x="6853469" y="4713698"/>
              <a:ext cx="235882" cy="237421"/>
            </a:xfrm>
            <a:custGeom>
              <a:avLst/>
              <a:gdLst/>
              <a:ahLst/>
              <a:cxnLst/>
              <a:rect l="l" t="t" r="r" b="b"/>
              <a:pathLst>
                <a:path w="2606" h="2623" extrusionOk="0">
                  <a:moveTo>
                    <a:pt x="1" y="1"/>
                  </a:moveTo>
                  <a:lnTo>
                    <a:pt x="2354" y="2623"/>
                  </a:lnTo>
                  <a:lnTo>
                    <a:pt x="2605" y="2623"/>
                  </a:lnTo>
                  <a:lnTo>
                    <a:pt x="1348" y="845"/>
                  </a:lnTo>
                  <a:lnTo>
                    <a:pt x="1258"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7"/>
            <p:cNvSpPr/>
            <p:nvPr/>
          </p:nvSpPr>
          <p:spPr>
            <a:xfrm>
              <a:off x="6830750" y="4684462"/>
              <a:ext cx="146363" cy="21271"/>
            </a:xfrm>
            <a:custGeom>
              <a:avLst/>
              <a:gdLst/>
              <a:ahLst/>
              <a:cxnLst/>
              <a:rect l="l" t="t" r="r" b="b"/>
              <a:pathLst>
                <a:path w="1617" h="235" extrusionOk="0">
                  <a:moveTo>
                    <a:pt x="1563" y="1"/>
                  </a:moveTo>
                  <a:lnTo>
                    <a:pt x="1" y="144"/>
                  </a:lnTo>
                  <a:lnTo>
                    <a:pt x="90" y="234"/>
                  </a:lnTo>
                  <a:lnTo>
                    <a:pt x="1617" y="234"/>
                  </a:lnTo>
                  <a:lnTo>
                    <a:pt x="1563"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7"/>
            <p:cNvSpPr/>
            <p:nvPr/>
          </p:nvSpPr>
          <p:spPr>
            <a:xfrm>
              <a:off x="7089259" y="4952655"/>
              <a:ext cx="26068" cy="4978"/>
            </a:xfrm>
            <a:custGeom>
              <a:avLst/>
              <a:gdLst/>
              <a:ahLst/>
              <a:cxnLst/>
              <a:rect l="l" t="t" r="r" b="b"/>
              <a:pathLst>
                <a:path w="288" h="55" extrusionOk="0">
                  <a:moveTo>
                    <a:pt x="90" y="1"/>
                  </a:moveTo>
                  <a:cubicBezTo>
                    <a:pt x="0" y="1"/>
                    <a:pt x="0" y="19"/>
                    <a:pt x="18" y="19"/>
                  </a:cubicBezTo>
                  <a:cubicBezTo>
                    <a:pt x="18" y="55"/>
                    <a:pt x="72" y="55"/>
                    <a:pt x="162" y="55"/>
                  </a:cubicBezTo>
                  <a:cubicBezTo>
                    <a:pt x="234" y="55"/>
                    <a:pt x="287" y="19"/>
                    <a:pt x="287" y="19"/>
                  </a:cubicBezTo>
                  <a:cubicBezTo>
                    <a:pt x="287" y="1"/>
                    <a:pt x="180" y="1"/>
                    <a:pt x="9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7"/>
            <p:cNvSpPr/>
            <p:nvPr/>
          </p:nvSpPr>
          <p:spPr>
            <a:xfrm>
              <a:off x="7185113" y="4674686"/>
              <a:ext cx="105722" cy="100924"/>
            </a:xfrm>
            <a:custGeom>
              <a:avLst/>
              <a:gdLst/>
              <a:ahLst/>
              <a:cxnLst/>
              <a:rect l="l" t="t" r="r" b="b"/>
              <a:pathLst>
                <a:path w="1168" h="1115" extrusionOk="0">
                  <a:moveTo>
                    <a:pt x="899" y="1"/>
                  </a:moveTo>
                  <a:lnTo>
                    <a:pt x="1" y="91"/>
                  </a:lnTo>
                  <a:cubicBezTo>
                    <a:pt x="180" y="270"/>
                    <a:pt x="917" y="1096"/>
                    <a:pt x="917" y="1096"/>
                  </a:cubicBezTo>
                  <a:lnTo>
                    <a:pt x="1168" y="1114"/>
                  </a:lnTo>
                  <a:lnTo>
                    <a:pt x="899"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7"/>
            <p:cNvSpPr/>
            <p:nvPr/>
          </p:nvSpPr>
          <p:spPr>
            <a:xfrm>
              <a:off x="7211091" y="4690979"/>
              <a:ext cx="71688" cy="79744"/>
            </a:xfrm>
            <a:custGeom>
              <a:avLst/>
              <a:gdLst/>
              <a:ahLst/>
              <a:cxnLst/>
              <a:rect l="l" t="t" r="r" b="b"/>
              <a:pathLst>
                <a:path w="792" h="881" extrusionOk="0">
                  <a:moveTo>
                    <a:pt x="522" y="0"/>
                  </a:moveTo>
                  <a:lnTo>
                    <a:pt x="1" y="108"/>
                  </a:lnTo>
                  <a:cubicBezTo>
                    <a:pt x="181" y="288"/>
                    <a:pt x="648" y="880"/>
                    <a:pt x="648" y="880"/>
                  </a:cubicBezTo>
                  <a:lnTo>
                    <a:pt x="791" y="880"/>
                  </a:lnTo>
                  <a:lnTo>
                    <a:pt x="522"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7"/>
            <p:cNvSpPr/>
            <p:nvPr/>
          </p:nvSpPr>
          <p:spPr>
            <a:xfrm>
              <a:off x="7185113" y="4674686"/>
              <a:ext cx="83002" cy="24530"/>
            </a:xfrm>
            <a:custGeom>
              <a:avLst/>
              <a:gdLst/>
              <a:ahLst/>
              <a:cxnLst/>
              <a:rect l="l" t="t" r="r" b="b"/>
              <a:pathLst>
                <a:path w="917" h="271" extrusionOk="0">
                  <a:moveTo>
                    <a:pt x="899" y="1"/>
                  </a:moveTo>
                  <a:lnTo>
                    <a:pt x="1" y="91"/>
                  </a:lnTo>
                  <a:cubicBezTo>
                    <a:pt x="37" y="127"/>
                    <a:pt x="90" y="180"/>
                    <a:pt x="162" y="270"/>
                  </a:cubicBezTo>
                  <a:cubicBezTo>
                    <a:pt x="468" y="216"/>
                    <a:pt x="737" y="180"/>
                    <a:pt x="917" y="127"/>
                  </a:cubicBezTo>
                  <a:lnTo>
                    <a:pt x="899"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7"/>
            <p:cNvSpPr/>
            <p:nvPr/>
          </p:nvSpPr>
          <p:spPr>
            <a:xfrm>
              <a:off x="6951043" y="4481258"/>
              <a:ext cx="42361" cy="26068"/>
            </a:xfrm>
            <a:custGeom>
              <a:avLst/>
              <a:gdLst/>
              <a:ahLst/>
              <a:cxnLst/>
              <a:rect l="l" t="t" r="r" b="b"/>
              <a:pathLst>
                <a:path w="468" h="288" extrusionOk="0">
                  <a:moveTo>
                    <a:pt x="72" y="1"/>
                  </a:moveTo>
                  <a:cubicBezTo>
                    <a:pt x="18" y="1"/>
                    <a:pt x="0" y="19"/>
                    <a:pt x="0" y="55"/>
                  </a:cubicBezTo>
                  <a:lnTo>
                    <a:pt x="0" y="252"/>
                  </a:lnTo>
                  <a:cubicBezTo>
                    <a:pt x="0" y="270"/>
                    <a:pt x="18" y="288"/>
                    <a:pt x="72" y="288"/>
                  </a:cubicBezTo>
                  <a:lnTo>
                    <a:pt x="414" y="288"/>
                  </a:lnTo>
                  <a:cubicBezTo>
                    <a:pt x="449" y="288"/>
                    <a:pt x="467" y="270"/>
                    <a:pt x="467" y="252"/>
                  </a:cubicBezTo>
                  <a:lnTo>
                    <a:pt x="467" y="55"/>
                  </a:lnTo>
                  <a:cubicBezTo>
                    <a:pt x="467" y="19"/>
                    <a:pt x="449" y="1"/>
                    <a:pt x="414"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7"/>
            <p:cNvSpPr/>
            <p:nvPr/>
          </p:nvSpPr>
          <p:spPr>
            <a:xfrm>
              <a:off x="6951043" y="4482887"/>
              <a:ext cx="24439" cy="22900"/>
            </a:xfrm>
            <a:custGeom>
              <a:avLst/>
              <a:gdLst/>
              <a:ahLst/>
              <a:cxnLst/>
              <a:rect l="l" t="t" r="r" b="b"/>
              <a:pathLst>
                <a:path w="270" h="253" extrusionOk="0">
                  <a:moveTo>
                    <a:pt x="72" y="1"/>
                  </a:moveTo>
                  <a:cubicBezTo>
                    <a:pt x="18" y="1"/>
                    <a:pt x="0" y="37"/>
                    <a:pt x="0" y="54"/>
                  </a:cubicBezTo>
                  <a:lnTo>
                    <a:pt x="0" y="216"/>
                  </a:lnTo>
                  <a:cubicBezTo>
                    <a:pt x="0" y="234"/>
                    <a:pt x="18" y="252"/>
                    <a:pt x="72" y="252"/>
                  </a:cubicBezTo>
                  <a:lnTo>
                    <a:pt x="270"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7"/>
            <p:cNvSpPr/>
            <p:nvPr/>
          </p:nvSpPr>
          <p:spPr>
            <a:xfrm>
              <a:off x="6929954" y="4477999"/>
              <a:ext cx="29327" cy="32585"/>
            </a:xfrm>
            <a:custGeom>
              <a:avLst/>
              <a:gdLst/>
              <a:ahLst/>
              <a:cxnLst/>
              <a:rect l="l" t="t" r="r" b="b"/>
              <a:pathLst>
                <a:path w="324" h="360" extrusionOk="0">
                  <a:moveTo>
                    <a:pt x="54" y="1"/>
                  </a:moveTo>
                  <a:cubicBezTo>
                    <a:pt x="36" y="1"/>
                    <a:pt x="0" y="19"/>
                    <a:pt x="0" y="55"/>
                  </a:cubicBezTo>
                  <a:lnTo>
                    <a:pt x="0" y="288"/>
                  </a:lnTo>
                  <a:cubicBezTo>
                    <a:pt x="0" y="306"/>
                    <a:pt x="36" y="360"/>
                    <a:pt x="54" y="360"/>
                  </a:cubicBezTo>
                  <a:lnTo>
                    <a:pt x="287" y="360"/>
                  </a:lnTo>
                  <a:cubicBezTo>
                    <a:pt x="305" y="360"/>
                    <a:pt x="323" y="324"/>
                    <a:pt x="323" y="288"/>
                  </a:cubicBezTo>
                  <a:lnTo>
                    <a:pt x="323" y="55"/>
                  </a:lnTo>
                  <a:cubicBezTo>
                    <a:pt x="323" y="37"/>
                    <a:pt x="305" y="1"/>
                    <a:pt x="287"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7"/>
            <p:cNvSpPr/>
            <p:nvPr/>
          </p:nvSpPr>
          <p:spPr>
            <a:xfrm>
              <a:off x="6929954" y="4481258"/>
              <a:ext cx="29327" cy="22900"/>
            </a:xfrm>
            <a:custGeom>
              <a:avLst/>
              <a:gdLst/>
              <a:ahLst/>
              <a:cxnLst/>
              <a:rect l="l" t="t" r="r" b="b"/>
              <a:pathLst>
                <a:path w="324" h="253" extrusionOk="0">
                  <a:moveTo>
                    <a:pt x="54" y="1"/>
                  </a:moveTo>
                  <a:cubicBezTo>
                    <a:pt x="36" y="1"/>
                    <a:pt x="0" y="19"/>
                    <a:pt x="0" y="55"/>
                  </a:cubicBezTo>
                  <a:lnTo>
                    <a:pt x="0" y="198"/>
                  </a:lnTo>
                  <a:cubicBezTo>
                    <a:pt x="0" y="234"/>
                    <a:pt x="36" y="252"/>
                    <a:pt x="54" y="252"/>
                  </a:cubicBezTo>
                  <a:lnTo>
                    <a:pt x="287" y="252"/>
                  </a:lnTo>
                  <a:cubicBezTo>
                    <a:pt x="305" y="252"/>
                    <a:pt x="323" y="234"/>
                    <a:pt x="323" y="198"/>
                  </a:cubicBezTo>
                  <a:lnTo>
                    <a:pt x="323" y="55"/>
                  </a:lnTo>
                  <a:cubicBezTo>
                    <a:pt x="323" y="19"/>
                    <a:pt x="305" y="1"/>
                    <a:pt x="287"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7"/>
            <p:cNvSpPr/>
            <p:nvPr/>
          </p:nvSpPr>
          <p:spPr>
            <a:xfrm>
              <a:off x="6929954" y="4494292"/>
              <a:ext cx="29327" cy="1720"/>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7"/>
            <p:cNvSpPr/>
            <p:nvPr/>
          </p:nvSpPr>
          <p:spPr>
            <a:xfrm>
              <a:off x="6871391" y="4567427"/>
              <a:ext cx="43990" cy="27698"/>
            </a:xfrm>
            <a:custGeom>
              <a:avLst/>
              <a:gdLst/>
              <a:ahLst/>
              <a:cxnLst/>
              <a:rect l="l" t="t" r="r" b="b"/>
              <a:pathLst>
                <a:path w="486" h="306" extrusionOk="0">
                  <a:moveTo>
                    <a:pt x="72" y="1"/>
                  </a:moveTo>
                  <a:cubicBezTo>
                    <a:pt x="36" y="1"/>
                    <a:pt x="0" y="18"/>
                    <a:pt x="0" y="36"/>
                  </a:cubicBezTo>
                  <a:lnTo>
                    <a:pt x="0" y="234"/>
                  </a:lnTo>
                  <a:cubicBezTo>
                    <a:pt x="0" y="270"/>
                    <a:pt x="36" y="288"/>
                    <a:pt x="72" y="288"/>
                  </a:cubicBezTo>
                  <a:lnTo>
                    <a:pt x="414" y="288"/>
                  </a:lnTo>
                  <a:lnTo>
                    <a:pt x="414" y="306"/>
                  </a:lnTo>
                  <a:cubicBezTo>
                    <a:pt x="449" y="306"/>
                    <a:pt x="485" y="288"/>
                    <a:pt x="485" y="270"/>
                  </a:cubicBezTo>
                  <a:lnTo>
                    <a:pt x="485" y="36"/>
                  </a:lnTo>
                  <a:cubicBezTo>
                    <a:pt x="485" y="18"/>
                    <a:pt x="449" y="1"/>
                    <a:pt x="414"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7"/>
            <p:cNvSpPr/>
            <p:nvPr/>
          </p:nvSpPr>
          <p:spPr>
            <a:xfrm>
              <a:off x="6871391" y="4570686"/>
              <a:ext cx="24439" cy="22810"/>
            </a:xfrm>
            <a:custGeom>
              <a:avLst/>
              <a:gdLst/>
              <a:ahLst/>
              <a:cxnLst/>
              <a:rect l="l" t="t" r="r" b="b"/>
              <a:pathLst>
                <a:path w="270" h="252" extrusionOk="0">
                  <a:moveTo>
                    <a:pt x="72" y="0"/>
                  </a:moveTo>
                  <a:cubicBezTo>
                    <a:pt x="36" y="0"/>
                    <a:pt x="0" y="18"/>
                    <a:pt x="0" y="54"/>
                  </a:cubicBezTo>
                  <a:lnTo>
                    <a:pt x="0" y="198"/>
                  </a:lnTo>
                  <a:cubicBezTo>
                    <a:pt x="0" y="234"/>
                    <a:pt x="36" y="252"/>
                    <a:pt x="72" y="252"/>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7"/>
            <p:cNvSpPr/>
            <p:nvPr/>
          </p:nvSpPr>
          <p:spPr>
            <a:xfrm>
              <a:off x="6851840" y="4564169"/>
              <a:ext cx="27788" cy="32585"/>
            </a:xfrm>
            <a:custGeom>
              <a:avLst/>
              <a:gdLst/>
              <a:ahLst/>
              <a:cxnLst/>
              <a:rect l="l" t="t" r="r" b="b"/>
              <a:pathLst>
                <a:path w="307" h="360" extrusionOk="0">
                  <a:moveTo>
                    <a:pt x="37" y="1"/>
                  </a:moveTo>
                  <a:cubicBezTo>
                    <a:pt x="19" y="1"/>
                    <a:pt x="1" y="37"/>
                    <a:pt x="1" y="72"/>
                  </a:cubicBezTo>
                  <a:lnTo>
                    <a:pt x="1" y="306"/>
                  </a:lnTo>
                  <a:cubicBezTo>
                    <a:pt x="1" y="324"/>
                    <a:pt x="19" y="360"/>
                    <a:pt x="37" y="360"/>
                  </a:cubicBezTo>
                  <a:lnTo>
                    <a:pt x="270" y="360"/>
                  </a:lnTo>
                  <a:cubicBezTo>
                    <a:pt x="288" y="360"/>
                    <a:pt x="306" y="342"/>
                    <a:pt x="306" y="306"/>
                  </a:cubicBezTo>
                  <a:lnTo>
                    <a:pt x="306" y="72"/>
                  </a:lnTo>
                  <a:cubicBezTo>
                    <a:pt x="306" y="54"/>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7"/>
            <p:cNvSpPr/>
            <p:nvPr/>
          </p:nvSpPr>
          <p:spPr>
            <a:xfrm>
              <a:off x="6851840" y="4569056"/>
              <a:ext cx="27788" cy="22810"/>
            </a:xfrm>
            <a:custGeom>
              <a:avLst/>
              <a:gdLst/>
              <a:ahLst/>
              <a:cxnLst/>
              <a:rect l="l" t="t" r="r" b="b"/>
              <a:pathLst>
                <a:path w="307" h="252" extrusionOk="0">
                  <a:moveTo>
                    <a:pt x="37" y="0"/>
                  </a:moveTo>
                  <a:cubicBezTo>
                    <a:pt x="19" y="0"/>
                    <a:pt x="1" y="18"/>
                    <a:pt x="1" y="36"/>
                  </a:cubicBezTo>
                  <a:lnTo>
                    <a:pt x="1" y="198"/>
                  </a:lnTo>
                  <a:cubicBezTo>
                    <a:pt x="1" y="216"/>
                    <a:pt x="19" y="252"/>
                    <a:pt x="37" y="252"/>
                  </a:cubicBezTo>
                  <a:lnTo>
                    <a:pt x="270" y="252"/>
                  </a:lnTo>
                  <a:cubicBezTo>
                    <a:pt x="288" y="252"/>
                    <a:pt x="306" y="216"/>
                    <a:pt x="306" y="198"/>
                  </a:cubicBezTo>
                  <a:lnTo>
                    <a:pt x="306" y="36"/>
                  </a:lnTo>
                  <a:cubicBezTo>
                    <a:pt x="306" y="18"/>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7"/>
            <p:cNvSpPr/>
            <p:nvPr/>
          </p:nvSpPr>
          <p:spPr>
            <a:xfrm>
              <a:off x="6851840" y="4580461"/>
              <a:ext cx="27788" cy="3349"/>
            </a:xfrm>
            <a:custGeom>
              <a:avLst/>
              <a:gdLst/>
              <a:ahLst/>
              <a:cxnLst/>
              <a:rect l="l" t="t" r="r" b="b"/>
              <a:pathLst>
                <a:path w="307" h="37" extrusionOk="0">
                  <a:moveTo>
                    <a:pt x="1" y="0"/>
                  </a:moveTo>
                  <a:lnTo>
                    <a:pt x="1" y="36"/>
                  </a:lnTo>
                  <a:lnTo>
                    <a:pt x="306" y="36"/>
                  </a:lnTo>
                  <a:lnTo>
                    <a:pt x="3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7"/>
            <p:cNvSpPr/>
            <p:nvPr/>
          </p:nvSpPr>
          <p:spPr>
            <a:xfrm>
              <a:off x="7017662" y="4499180"/>
              <a:ext cx="24530" cy="8146"/>
            </a:xfrm>
            <a:custGeom>
              <a:avLst/>
              <a:gdLst/>
              <a:ahLst/>
              <a:cxnLst/>
              <a:rect l="l" t="t" r="r" b="b"/>
              <a:pathLst>
                <a:path w="271" h="90" extrusionOk="0">
                  <a:moveTo>
                    <a:pt x="145" y="0"/>
                  </a:moveTo>
                  <a:cubicBezTo>
                    <a:pt x="55" y="0"/>
                    <a:pt x="1" y="18"/>
                    <a:pt x="1" y="54"/>
                  </a:cubicBezTo>
                  <a:cubicBezTo>
                    <a:pt x="1" y="72"/>
                    <a:pt x="55" y="90"/>
                    <a:pt x="145" y="90"/>
                  </a:cubicBezTo>
                  <a:cubicBezTo>
                    <a:pt x="234" y="90"/>
                    <a:pt x="270" y="72"/>
                    <a:pt x="270" y="54"/>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7"/>
            <p:cNvSpPr/>
            <p:nvPr/>
          </p:nvSpPr>
          <p:spPr>
            <a:xfrm>
              <a:off x="6999831" y="4528416"/>
              <a:ext cx="24439" cy="8237"/>
            </a:xfrm>
            <a:custGeom>
              <a:avLst/>
              <a:gdLst/>
              <a:ahLst/>
              <a:cxnLst/>
              <a:rect l="l" t="t" r="r" b="b"/>
              <a:pathLst>
                <a:path w="270" h="91" extrusionOk="0">
                  <a:moveTo>
                    <a:pt x="144" y="0"/>
                  </a:moveTo>
                  <a:cubicBezTo>
                    <a:pt x="54" y="0"/>
                    <a:pt x="0" y="18"/>
                    <a:pt x="0" y="36"/>
                  </a:cubicBezTo>
                  <a:cubicBezTo>
                    <a:pt x="0" y="72"/>
                    <a:pt x="54" y="90"/>
                    <a:pt x="144" y="90"/>
                  </a:cubicBezTo>
                  <a:cubicBezTo>
                    <a:pt x="216" y="90"/>
                    <a:pt x="270" y="72"/>
                    <a:pt x="270" y="36"/>
                  </a:cubicBezTo>
                  <a:cubicBezTo>
                    <a:pt x="270" y="18"/>
                    <a:pt x="216" y="0"/>
                    <a:pt x="144"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7"/>
            <p:cNvSpPr/>
            <p:nvPr/>
          </p:nvSpPr>
          <p:spPr>
            <a:xfrm>
              <a:off x="6981909" y="4569056"/>
              <a:ext cx="24530" cy="8237"/>
            </a:xfrm>
            <a:custGeom>
              <a:avLst/>
              <a:gdLst/>
              <a:ahLst/>
              <a:cxnLst/>
              <a:rect l="l" t="t" r="r" b="b"/>
              <a:pathLst>
                <a:path w="271" h="91" extrusionOk="0">
                  <a:moveTo>
                    <a:pt x="126" y="0"/>
                  </a:moveTo>
                  <a:cubicBezTo>
                    <a:pt x="55" y="0"/>
                    <a:pt x="1" y="18"/>
                    <a:pt x="1" y="36"/>
                  </a:cubicBezTo>
                  <a:cubicBezTo>
                    <a:pt x="1" y="72"/>
                    <a:pt x="55" y="90"/>
                    <a:pt x="126" y="90"/>
                  </a:cubicBezTo>
                  <a:cubicBezTo>
                    <a:pt x="198" y="90"/>
                    <a:pt x="270" y="72"/>
                    <a:pt x="270" y="36"/>
                  </a:cubicBezTo>
                  <a:cubicBezTo>
                    <a:pt x="270" y="18"/>
                    <a:pt x="198"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7"/>
            <p:cNvSpPr/>
            <p:nvPr/>
          </p:nvSpPr>
          <p:spPr>
            <a:xfrm>
              <a:off x="6970595" y="4604810"/>
              <a:ext cx="26068" cy="8237"/>
            </a:xfrm>
            <a:custGeom>
              <a:avLst/>
              <a:gdLst/>
              <a:ahLst/>
              <a:cxnLst/>
              <a:rect l="l" t="t" r="r" b="b"/>
              <a:pathLst>
                <a:path w="288" h="91" extrusionOk="0">
                  <a:moveTo>
                    <a:pt x="144" y="1"/>
                  </a:moveTo>
                  <a:cubicBezTo>
                    <a:pt x="72" y="1"/>
                    <a:pt x="0" y="36"/>
                    <a:pt x="0" y="54"/>
                  </a:cubicBezTo>
                  <a:cubicBezTo>
                    <a:pt x="18" y="90"/>
                    <a:pt x="72" y="90"/>
                    <a:pt x="144" y="90"/>
                  </a:cubicBezTo>
                  <a:cubicBezTo>
                    <a:pt x="233" y="90"/>
                    <a:pt x="287" y="72"/>
                    <a:pt x="287" y="54"/>
                  </a:cubicBezTo>
                  <a:cubicBezTo>
                    <a:pt x="287" y="36"/>
                    <a:pt x="216" y="1"/>
                    <a:pt x="144"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7"/>
            <p:cNvSpPr/>
            <p:nvPr/>
          </p:nvSpPr>
          <p:spPr>
            <a:xfrm>
              <a:off x="6830750" y="4388752"/>
              <a:ext cx="271545" cy="271454"/>
            </a:xfrm>
            <a:custGeom>
              <a:avLst/>
              <a:gdLst/>
              <a:ahLst/>
              <a:cxnLst/>
              <a:rect l="l" t="t" r="r" b="b"/>
              <a:pathLst>
                <a:path w="3000" h="2999" extrusionOk="0">
                  <a:moveTo>
                    <a:pt x="2731" y="1"/>
                  </a:moveTo>
                  <a:cubicBezTo>
                    <a:pt x="2672" y="1"/>
                    <a:pt x="2623" y="5"/>
                    <a:pt x="2605" y="17"/>
                  </a:cubicBezTo>
                  <a:cubicBezTo>
                    <a:pt x="2569" y="35"/>
                    <a:pt x="1" y="2872"/>
                    <a:pt x="1" y="2872"/>
                  </a:cubicBezTo>
                  <a:lnTo>
                    <a:pt x="1563" y="2998"/>
                  </a:lnTo>
                  <a:lnTo>
                    <a:pt x="1868" y="1849"/>
                  </a:lnTo>
                  <a:lnTo>
                    <a:pt x="3000" y="17"/>
                  </a:lnTo>
                  <a:cubicBezTo>
                    <a:pt x="3000" y="17"/>
                    <a:pt x="2848" y="1"/>
                    <a:pt x="2731"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7"/>
            <p:cNvSpPr/>
            <p:nvPr/>
          </p:nvSpPr>
          <p:spPr>
            <a:xfrm>
              <a:off x="6853469" y="4393459"/>
              <a:ext cx="235882" cy="239050"/>
            </a:xfrm>
            <a:custGeom>
              <a:avLst/>
              <a:gdLst/>
              <a:ahLst/>
              <a:cxnLst/>
              <a:rect l="l" t="t" r="r" b="b"/>
              <a:pathLst>
                <a:path w="2606" h="2641" extrusionOk="0">
                  <a:moveTo>
                    <a:pt x="2354" y="1"/>
                  </a:moveTo>
                  <a:lnTo>
                    <a:pt x="1" y="2641"/>
                  </a:lnTo>
                  <a:lnTo>
                    <a:pt x="1258" y="2641"/>
                  </a:lnTo>
                  <a:lnTo>
                    <a:pt x="1348" y="1779"/>
                  </a:lnTo>
                  <a:lnTo>
                    <a:pt x="2605"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7"/>
            <p:cNvSpPr/>
            <p:nvPr/>
          </p:nvSpPr>
          <p:spPr>
            <a:xfrm>
              <a:off x="6830750" y="4637304"/>
              <a:ext cx="146363" cy="21271"/>
            </a:xfrm>
            <a:custGeom>
              <a:avLst/>
              <a:gdLst/>
              <a:ahLst/>
              <a:cxnLst/>
              <a:rect l="l" t="t" r="r" b="b"/>
              <a:pathLst>
                <a:path w="1617" h="235" extrusionOk="0">
                  <a:moveTo>
                    <a:pt x="90" y="1"/>
                  </a:moveTo>
                  <a:lnTo>
                    <a:pt x="1" y="91"/>
                  </a:lnTo>
                  <a:lnTo>
                    <a:pt x="1563" y="234"/>
                  </a:lnTo>
                  <a:lnTo>
                    <a:pt x="1617"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7"/>
            <p:cNvSpPr/>
            <p:nvPr/>
          </p:nvSpPr>
          <p:spPr>
            <a:xfrm>
              <a:off x="7089259" y="4388571"/>
              <a:ext cx="26068" cy="3349"/>
            </a:xfrm>
            <a:custGeom>
              <a:avLst/>
              <a:gdLst/>
              <a:ahLst/>
              <a:cxnLst/>
              <a:rect l="l" t="t" r="r" b="b"/>
              <a:pathLst>
                <a:path w="288" h="37" extrusionOk="0">
                  <a:moveTo>
                    <a:pt x="162" y="1"/>
                  </a:moveTo>
                  <a:cubicBezTo>
                    <a:pt x="90" y="1"/>
                    <a:pt x="18" y="1"/>
                    <a:pt x="18" y="19"/>
                  </a:cubicBezTo>
                  <a:cubicBezTo>
                    <a:pt x="18" y="37"/>
                    <a:pt x="0" y="37"/>
                    <a:pt x="90" y="37"/>
                  </a:cubicBezTo>
                  <a:cubicBezTo>
                    <a:pt x="180" y="37"/>
                    <a:pt x="287" y="37"/>
                    <a:pt x="287" y="19"/>
                  </a:cubicBezTo>
                  <a:cubicBezTo>
                    <a:pt x="287" y="1"/>
                    <a:pt x="234" y="1"/>
                    <a:pt x="162"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7"/>
            <p:cNvSpPr/>
            <p:nvPr/>
          </p:nvSpPr>
          <p:spPr>
            <a:xfrm>
              <a:off x="7185113" y="4569056"/>
              <a:ext cx="105722" cy="100834"/>
            </a:xfrm>
            <a:custGeom>
              <a:avLst/>
              <a:gdLst/>
              <a:ahLst/>
              <a:cxnLst/>
              <a:rect l="l" t="t" r="r" b="b"/>
              <a:pathLst>
                <a:path w="1168" h="1114" extrusionOk="0">
                  <a:moveTo>
                    <a:pt x="1168" y="0"/>
                  </a:moveTo>
                  <a:lnTo>
                    <a:pt x="917" y="18"/>
                  </a:lnTo>
                  <a:cubicBezTo>
                    <a:pt x="917" y="18"/>
                    <a:pt x="180" y="845"/>
                    <a:pt x="1" y="1024"/>
                  </a:cubicBezTo>
                  <a:lnTo>
                    <a:pt x="899" y="1114"/>
                  </a:lnTo>
                  <a:lnTo>
                    <a:pt x="1168"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7"/>
            <p:cNvSpPr/>
            <p:nvPr/>
          </p:nvSpPr>
          <p:spPr>
            <a:xfrm>
              <a:off x="7211091" y="4575574"/>
              <a:ext cx="71688" cy="78114"/>
            </a:xfrm>
            <a:custGeom>
              <a:avLst/>
              <a:gdLst/>
              <a:ahLst/>
              <a:cxnLst/>
              <a:rect l="l" t="t" r="r" b="b"/>
              <a:pathLst>
                <a:path w="792" h="863" extrusionOk="0">
                  <a:moveTo>
                    <a:pt x="648" y="0"/>
                  </a:moveTo>
                  <a:cubicBezTo>
                    <a:pt x="648" y="0"/>
                    <a:pt x="181" y="575"/>
                    <a:pt x="1" y="755"/>
                  </a:cubicBezTo>
                  <a:lnTo>
                    <a:pt x="522" y="862"/>
                  </a:lnTo>
                  <a:lnTo>
                    <a:pt x="791"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7"/>
            <p:cNvSpPr/>
            <p:nvPr/>
          </p:nvSpPr>
          <p:spPr>
            <a:xfrm>
              <a:off x="7185113" y="4645450"/>
              <a:ext cx="83002" cy="24439"/>
            </a:xfrm>
            <a:custGeom>
              <a:avLst/>
              <a:gdLst/>
              <a:ahLst/>
              <a:cxnLst/>
              <a:rect l="l" t="t" r="r" b="b"/>
              <a:pathLst>
                <a:path w="917" h="270" extrusionOk="0">
                  <a:moveTo>
                    <a:pt x="162" y="1"/>
                  </a:moveTo>
                  <a:cubicBezTo>
                    <a:pt x="90" y="90"/>
                    <a:pt x="37" y="144"/>
                    <a:pt x="1" y="180"/>
                  </a:cubicBezTo>
                  <a:lnTo>
                    <a:pt x="899" y="270"/>
                  </a:lnTo>
                  <a:lnTo>
                    <a:pt x="917" y="144"/>
                  </a:lnTo>
                  <a:cubicBezTo>
                    <a:pt x="737" y="90"/>
                    <a:pt x="468" y="54"/>
                    <a:pt x="162"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7"/>
            <p:cNvSpPr/>
            <p:nvPr/>
          </p:nvSpPr>
          <p:spPr>
            <a:xfrm>
              <a:off x="6642209" y="4642192"/>
              <a:ext cx="648630" cy="60283"/>
            </a:xfrm>
            <a:custGeom>
              <a:avLst/>
              <a:gdLst/>
              <a:ahLst/>
              <a:cxnLst/>
              <a:rect l="l" t="t" r="r" b="b"/>
              <a:pathLst>
                <a:path w="7166" h="666" extrusionOk="0">
                  <a:moveTo>
                    <a:pt x="1904" y="1"/>
                  </a:moveTo>
                  <a:cubicBezTo>
                    <a:pt x="1060" y="1"/>
                    <a:pt x="0" y="126"/>
                    <a:pt x="0" y="342"/>
                  </a:cubicBezTo>
                  <a:cubicBezTo>
                    <a:pt x="0" y="521"/>
                    <a:pt x="1060" y="665"/>
                    <a:pt x="1904" y="665"/>
                  </a:cubicBezTo>
                  <a:cubicBezTo>
                    <a:pt x="4041" y="665"/>
                    <a:pt x="4203" y="647"/>
                    <a:pt x="4921" y="647"/>
                  </a:cubicBezTo>
                  <a:cubicBezTo>
                    <a:pt x="6106" y="647"/>
                    <a:pt x="7166" y="432"/>
                    <a:pt x="7166" y="342"/>
                  </a:cubicBezTo>
                  <a:cubicBezTo>
                    <a:pt x="7166" y="252"/>
                    <a:pt x="6124" y="108"/>
                    <a:pt x="4939" y="19"/>
                  </a:cubicBezTo>
                  <a:cubicBezTo>
                    <a:pt x="3987" y="19"/>
                    <a:pt x="3987" y="1"/>
                    <a:pt x="1904"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7"/>
            <p:cNvSpPr/>
            <p:nvPr/>
          </p:nvSpPr>
          <p:spPr>
            <a:xfrm>
              <a:off x="6642209" y="4650338"/>
              <a:ext cx="648630" cy="48878"/>
            </a:xfrm>
            <a:custGeom>
              <a:avLst/>
              <a:gdLst/>
              <a:ahLst/>
              <a:cxnLst/>
              <a:rect l="l" t="t" r="r" b="b"/>
              <a:pathLst>
                <a:path w="7166" h="540" extrusionOk="0">
                  <a:moveTo>
                    <a:pt x="1904" y="0"/>
                  </a:moveTo>
                  <a:cubicBezTo>
                    <a:pt x="1060" y="0"/>
                    <a:pt x="0" y="108"/>
                    <a:pt x="0" y="288"/>
                  </a:cubicBezTo>
                  <a:cubicBezTo>
                    <a:pt x="0" y="431"/>
                    <a:pt x="1060" y="539"/>
                    <a:pt x="1904" y="539"/>
                  </a:cubicBezTo>
                  <a:cubicBezTo>
                    <a:pt x="4041" y="539"/>
                    <a:pt x="4203" y="521"/>
                    <a:pt x="4921" y="521"/>
                  </a:cubicBezTo>
                  <a:cubicBezTo>
                    <a:pt x="6106" y="521"/>
                    <a:pt x="7166" y="342"/>
                    <a:pt x="7166" y="270"/>
                  </a:cubicBezTo>
                  <a:cubicBezTo>
                    <a:pt x="7166" y="198"/>
                    <a:pt x="6124" y="90"/>
                    <a:pt x="4939" y="18"/>
                  </a:cubicBezTo>
                  <a:cubicBezTo>
                    <a:pt x="3987" y="18"/>
                    <a:pt x="3987" y="0"/>
                    <a:pt x="1904"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7"/>
            <p:cNvSpPr/>
            <p:nvPr/>
          </p:nvSpPr>
          <p:spPr>
            <a:xfrm>
              <a:off x="6651894" y="4668169"/>
              <a:ext cx="626002" cy="8237"/>
            </a:xfrm>
            <a:custGeom>
              <a:avLst/>
              <a:gdLst/>
              <a:ahLst/>
              <a:cxnLst/>
              <a:rect l="l" t="t" r="r" b="b"/>
              <a:pathLst>
                <a:path w="6916" h="91" extrusionOk="0">
                  <a:moveTo>
                    <a:pt x="1851" y="1"/>
                  </a:moveTo>
                  <a:cubicBezTo>
                    <a:pt x="1025" y="1"/>
                    <a:pt x="1" y="19"/>
                    <a:pt x="1" y="55"/>
                  </a:cubicBezTo>
                  <a:cubicBezTo>
                    <a:pt x="1" y="73"/>
                    <a:pt x="1025" y="91"/>
                    <a:pt x="1851" y="91"/>
                  </a:cubicBezTo>
                  <a:lnTo>
                    <a:pt x="4760" y="91"/>
                  </a:lnTo>
                  <a:cubicBezTo>
                    <a:pt x="5910" y="91"/>
                    <a:pt x="6915" y="55"/>
                    <a:pt x="6915" y="55"/>
                  </a:cubicBezTo>
                  <a:cubicBezTo>
                    <a:pt x="6915" y="19"/>
                    <a:pt x="5928" y="1"/>
                    <a:pt x="47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7"/>
            <p:cNvSpPr/>
            <p:nvPr/>
          </p:nvSpPr>
          <p:spPr>
            <a:xfrm>
              <a:off x="6682850" y="4656855"/>
              <a:ext cx="8146" cy="32585"/>
            </a:xfrm>
            <a:custGeom>
              <a:avLst/>
              <a:gdLst/>
              <a:ahLst/>
              <a:cxnLst/>
              <a:rect l="l" t="t" r="r" b="b"/>
              <a:pathLst>
                <a:path w="90" h="360" extrusionOk="0">
                  <a:moveTo>
                    <a:pt x="90" y="0"/>
                  </a:moveTo>
                  <a:cubicBezTo>
                    <a:pt x="36" y="54"/>
                    <a:pt x="0" y="108"/>
                    <a:pt x="0" y="180"/>
                  </a:cubicBezTo>
                  <a:cubicBezTo>
                    <a:pt x="0" y="234"/>
                    <a:pt x="54" y="288"/>
                    <a:pt x="90" y="359"/>
                  </a:cubicBezTo>
                  <a:lnTo>
                    <a:pt x="90" y="270"/>
                  </a:lnTo>
                  <a:cubicBezTo>
                    <a:pt x="36" y="216"/>
                    <a:pt x="36" y="198"/>
                    <a:pt x="36" y="180"/>
                  </a:cubicBezTo>
                  <a:cubicBezTo>
                    <a:pt x="36" y="144"/>
                    <a:pt x="36" y="126"/>
                    <a:pt x="90" y="90"/>
                  </a:cubicBezTo>
                  <a:lnTo>
                    <a:pt x="9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7"/>
            <p:cNvSpPr/>
            <p:nvPr/>
          </p:nvSpPr>
          <p:spPr>
            <a:xfrm>
              <a:off x="6651894" y="4661743"/>
              <a:ext cx="3349" cy="21181"/>
            </a:xfrm>
            <a:custGeom>
              <a:avLst/>
              <a:gdLst/>
              <a:ahLst/>
              <a:cxnLst/>
              <a:rect l="l" t="t" r="r" b="b"/>
              <a:pathLst>
                <a:path w="37" h="234" extrusionOk="0">
                  <a:moveTo>
                    <a:pt x="1" y="0"/>
                  </a:moveTo>
                  <a:lnTo>
                    <a:pt x="1" y="234"/>
                  </a:lnTo>
                  <a:lnTo>
                    <a:pt x="37" y="234"/>
                  </a:lnTo>
                  <a:lnTo>
                    <a:pt x="37"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7"/>
            <p:cNvSpPr/>
            <p:nvPr/>
          </p:nvSpPr>
          <p:spPr>
            <a:xfrm>
              <a:off x="6765761" y="4690979"/>
              <a:ext cx="84541" cy="3349"/>
            </a:xfrm>
            <a:custGeom>
              <a:avLst/>
              <a:gdLst/>
              <a:ahLst/>
              <a:cxnLst/>
              <a:rect l="l" t="t" r="r" b="b"/>
              <a:pathLst>
                <a:path w="934" h="37" extrusionOk="0">
                  <a:moveTo>
                    <a:pt x="36" y="0"/>
                  </a:moveTo>
                  <a:cubicBezTo>
                    <a:pt x="0" y="0"/>
                    <a:pt x="0" y="18"/>
                    <a:pt x="0" y="18"/>
                  </a:cubicBezTo>
                  <a:cubicBezTo>
                    <a:pt x="0" y="36"/>
                    <a:pt x="36" y="36"/>
                    <a:pt x="36" y="36"/>
                  </a:cubicBezTo>
                  <a:lnTo>
                    <a:pt x="898" y="36"/>
                  </a:lnTo>
                  <a:cubicBezTo>
                    <a:pt x="898" y="36"/>
                    <a:pt x="934" y="18"/>
                    <a:pt x="898" y="0"/>
                  </a:cubicBezTo>
                  <a:lnTo>
                    <a:pt x="898" y="0"/>
                  </a:lnTo>
                  <a:cubicBezTo>
                    <a:pt x="910" y="6"/>
                    <a:pt x="918" y="8"/>
                    <a:pt x="922" y="8"/>
                  </a:cubicBezTo>
                  <a:cubicBezTo>
                    <a:pt x="930" y="8"/>
                    <a:pt x="922" y="0"/>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7"/>
            <p:cNvSpPr/>
            <p:nvPr/>
          </p:nvSpPr>
          <p:spPr>
            <a:xfrm>
              <a:off x="6765761" y="4650338"/>
              <a:ext cx="84632" cy="3349"/>
            </a:xfrm>
            <a:custGeom>
              <a:avLst/>
              <a:gdLst/>
              <a:ahLst/>
              <a:cxnLst/>
              <a:rect l="l" t="t" r="r" b="b"/>
              <a:pathLst>
                <a:path w="935" h="37" extrusionOk="0">
                  <a:moveTo>
                    <a:pt x="36" y="0"/>
                  </a:moveTo>
                  <a:cubicBezTo>
                    <a:pt x="0" y="0"/>
                    <a:pt x="0" y="18"/>
                    <a:pt x="0" y="18"/>
                  </a:cubicBezTo>
                  <a:cubicBezTo>
                    <a:pt x="0" y="36"/>
                    <a:pt x="36" y="36"/>
                    <a:pt x="36" y="36"/>
                  </a:cubicBezTo>
                  <a:lnTo>
                    <a:pt x="898" y="36"/>
                  </a:lnTo>
                  <a:cubicBezTo>
                    <a:pt x="898" y="36"/>
                    <a:pt x="934" y="18"/>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7"/>
            <p:cNvSpPr/>
            <p:nvPr/>
          </p:nvSpPr>
          <p:spPr>
            <a:xfrm>
              <a:off x="7139584" y="4666631"/>
              <a:ext cx="170802" cy="11405"/>
            </a:xfrm>
            <a:custGeom>
              <a:avLst/>
              <a:gdLst/>
              <a:ahLst/>
              <a:cxnLst/>
              <a:rect l="l" t="t" r="r" b="b"/>
              <a:pathLst>
                <a:path w="1887" h="126" extrusionOk="0">
                  <a:moveTo>
                    <a:pt x="953" y="0"/>
                  </a:moveTo>
                  <a:cubicBezTo>
                    <a:pt x="432" y="0"/>
                    <a:pt x="1" y="18"/>
                    <a:pt x="1" y="72"/>
                  </a:cubicBezTo>
                  <a:cubicBezTo>
                    <a:pt x="1" y="108"/>
                    <a:pt x="432" y="126"/>
                    <a:pt x="953" y="126"/>
                  </a:cubicBezTo>
                  <a:cubicBezTo>
                    <a:pt x="1473" y="126"/>
                    <a:pt x="1887" y="108"/>
                    <a:pt x="1887" y="72"/>
                  </a:cubicBezTo>
                  <a:cubicBezTo>
                    <a:pt x="1887" y="18"/>
                    <a:pt x="1473" y="0"/>
                    <a:pt x="953"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7"/>
            <p:cNvSpPr/>
            <p:nvPr/>
          </p:nvSpPr>
          <p:spPr>
            <a:xfrm>
              <a:off x="7167282" y="4669799"/>
              <a:ext cx="117126" cy="4978"/>
            </a:xfrm>
            <a:custGeom>
              <a:avLst/>
              <a:gdLst/>
              <a:ahLst/>
              <a:cxnLst/>
              <a:rect l="l" t="t" r="r" b="b"/>
              <a:pathLst>
                <a:path w="1294" h="55" extrusionOk="0">
                  <a:moveTo>
                    <a:pt x="647" y="1"/>
                  </a:moveTo>
                  <a:cubicBezTo>
                    <a:pt x="287" y="1"/>
                    <a:pt x="0" y="1"/>
                    <a:pt x="0" y="37"/>
                  </a:cubicBezTo>
                  <a:cubicBezTo>
                    <a:pt x="0" y="37"/>
                    <a:pt x="287" y="55"/>
                    <a:pt x="647" y="55"/>
                  </a:cubicBezTo>
                  <a:cubicBezTo>
                    <a:pt x="1006" y="55"/>
                    <a:pt x="1293" y="55"/>
                    <a:pt x="1293" y="37"/>
                  </a:cubicBezTo>
                  <a:cubicBezTo>
                    <a:pt x="1293" y="37"/>
                    <a:pt x="1006"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7" name="Google Shape;1497;p27"/>
          <p:cNvSpPr/>
          <p:nvPr/>
        </p:nvSpPr>
        <p:spPr>
          <a:xfrm>
            <a:off x="7935274" y="4013675"/>
            <a:ext cx="2555999" cy="1346460"/>
          </a:xfrm>
          <a:custGeom>
            <a:avLst/>
            <a:gdLst/>
            <a:ahLst/>
            <a:cxnLst/>
            <a:rect l="l" t="t" r="r" b="b"/>
            <a:pathLst>
              <a:path w="50664" h="26689" extrusionOk="0">
                <a:moveTo>
                  <a:pt x="19217" y="1"/>
                </a:moveTo>
                <a:cubicBezTo>
                  <a:pt x="17798" y="1"/>
                  <a:pt x="16649" y="1132"/>
                  <a:pt x="16649" y="2551"/>
                </a:cubicBezTo>
                <a:cubicBezTo>
                  <a:pt x="16649" y="2874"/>
                  <a:pt x="16703" y="3162"/>
                  <a:pt x="16810" y="3431"/>
                </a:cubicBezTo>
                <a:lnTo>
                  <a:pt x="13739" y="3431"/>
                </a:lnTo>
                <a:cubicBezTo>
                  <a:pt x="11656" y="3431"/>
                  <a:pt x="9950" y="5047"/>
                  <a:pt x="9824" y="7113"/>
                </a:cubicBezTo>
                <a:cubicBezTo>
                  <a:pt x="8441" y="7795"/>
                  <a:pt x="7472" y="9196"/>
                  <a:pt x="7472" y="10866"/>
                </a:cubicBezTo>
                <a:lnTo>
                  <a:pt x="7472" y="11046"/>
                </a:lnTo>
                <a:lnTo>
                  <a:pt x="3538" y="11046"/>
                </a:lnTo>
                <a:cubicBezTo>
                  <a:pt x="1599" y="11046"/>
                  <a:pt x="0" y="12644"/>
                  <a:pt x="0" y="14584"/>
                </a:cubicBezTo>
                <a:cubicBezTo>
                  <a:pt x="0" y="16290"/>
                  <a:pt x="1204" y="17727"/>
                  <a:pt x="2856" y="18068"/>
                </a:cubicBezTo>
                <a:cubicBezTo>
                  <a:pt x="2784" y="18319"/>
                  <a:pt x="2730" y="18589"/>
                  <a:pt x="2730" y="18858"/>
                </a:cubicBezTo>
                <a:cubicBezTo>
                  <a:pt x="2730" y="20564"/>
                  <a:pt x="4113" y="21929"/>
                  <a:pt x="5819" y="21929"/>
                </a:cubicBezTo>
                <a:lnTo>
                  <a:pt x="10848" y="21929"/>
                </a:lnTo>
                <a:cubicBezTo>
                  <a:pt x="12554" y="21929"/>
                  <a:pt x="13919" y="20564"/>
                  <a:pt x="13919" y="18858"/>
                </a:cubicBezTo>
                <a:cubicBezTo>
                  <a:pt x="13919" y="18607"/>
                  <a:pt x="13901" y="18355"/>
                  <a:pt x="13829" y="18140"/>
                </a:cubicBezTo>
                <a:lnTo>
                  <a:pt x="16164" y="18140"/>
                </a:lnTo>
                <a:cubicBezTo>
                  <a:pt x="15841" y="18625"/>
                  <a:pt x="15661" y="19199"/>
                  <a:pt x="15661" y="19828"/>
                </a:cubicBezTo>
                <a:cubicBezTo>
                  <a:pt x="15661" y="21085"/>
                  <a:pt x="16415" y="22181"/>
                  <a:pt x="17511" y="22665"/>
                </a:cubicBezTo>
                <a:lnTo>
                  <a:pt x="17511" y="22881"/>
                </a:lnTo>
                <a:cubicBezTo>
                  <a:pt x="17511" y="24982"/>
                  <a:pt x="19217" y="26688"/>
                  <a:pt x="21318" y="26688"/>
                </a:cubicBezTo>
                <a:lnTo>
                  <a:pt x="31447" y="26688"/>
                </a:lnTo>
                <a:cubicBezTo>
                  <a:pt x="33513" y="26688"/>
                  <a:pt x="35219" y="25036"/>
                  <a:pt x="35237" y="22971"/>
                </a:cubicBezTo>
                <a:lnTo>
                  <a:pt x="37446" y="22971"/>
                </a:lnTo>
                <a:cubicBezTo>
                  <a:pt x="39170" y="22971"/>
                  <a:pt x="40571" y="21570"/>
                  <a:pt x="40571" y="19846"/>
                </a:cubicBezTo>
                <a:cubicBezTo>
                  <a:pt x="40571" y="18122"/>
                  <a:pt x="39170" y="16721"/>
                  <a:pt x="37446" y="16721"/>
                </a:cubicBezTo>
                <a:lnTo>
                  <a:pt x="30280" y="16721"/>
                </a:lnTo>
                <a:cubicBezTo>
                  <a:pt x="30388" y="16559"/>
                  <a:pt x="30513" y="16380"/>
                  <a:pt x="30603" y="16182"/>
                </a:cubicBezTo>
                <a:lnTo>
                  <a:pt x="47772" y="16182"/>
                </a:lnTo>
                <a:cubicBezTo>
                  <a:pt x="49371" y="16182"/>
                  <a:pt x="50664" y="14889"/>
                  <a:pt x="50664" y="13291"/>
                </a:cubicBezTo>
                <a:cubicBezTo>
                  <a:pt x="50664" y="11674"/>
                  <a:pt x="49389" y="10363"/>
                  <a:pt x="47790" y="10363"/>
                </a:cubicBezTo>
                <a:lnTo>
                  <a:pt x="38936" y="10363"/>
                </a:lnTo>
                <a:cubicBezTo>
                  <a:pt x="38685" y="8298"/>
                  <a:pt x="36925" y="6718"/>
                  <a:pt x="34824" y="6718"/>
                </a:cubicBezTo>
                <a:lnTo>
                  <a:pt x="28268" y="6718"/>
                </a:lnTo>
                <a:cubicBezTo>
                  <a:pt x="28179" y="6125"/>
                  <a:pt x="27927" y="5586"/>
                  <a:pt x="27622" y="5119"/>
                </a:cubicBezTo>
                <a:lnTo>
                  <a:pt x="27909" y="5119"/>
                </a:lnTo>
                <a:cubicBezTo>
                  <a:pt x="29328" y="5119"/>
                  <a:pt x="30460" y="3970"/>
                  <a:pt x="30460" y="2551"/>
                </a:cubicBezTo>
                <a:cubicBezTo>
                  <a:pt x="30460" y="1150"/>
                  <a:pt x="29328" y="1"/>
                  <a:pt x="27909" y="1"/>
                </a:cubicBezTo>
                <a:close/>
              </a:path>
            </a:pathLst>
          </a:custGeom>
          <a:solidFill>
            <a:srgbClr val="FFFFFF">
              <a:alpha val="39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7"/>
          <p:cNvSpPr/>
          <p:nvPr/>
        </p:nvSpPr>
        <p:spPr>
          <a:xfrm>
            <a:off x="2542952" y="-379741"/>
            <a:ext cx="1744995" cy="919236"/>
          </a:xfrm>
          <a:custGeom>
            <a:avLst/>
            <a:gdLst/>
            <a:ahLst/>
            <a:cxnLst/>
            <a:rect l="l" t="t" r="r" b="b"/>
            <a:pathLst>
              <a:path w="50664" h="26689" extrusionOk="0">
                <a:moveTo>
                  <a:pt x="19217" y="1"/>
                </a:moveTo>
                <a:cubicBezTo>
                  <a:pt x="17798" y="1"/>
                  <a:pt x="16649" y="1132"/>
                  <a:pt x="16649" y="2551"/>
                </a:cubicBezTo>
                <a:cubicBezTo>
                  <a:pt x="16649" y="2874"/>
                  <a:pt x="16703" y="3162"/>
                  <a:pt x="16810" y="3431"/>
                </a:cubicBezTo>
                <a:lnTo>
                  <a:pt x="13739" y="3431"/>
                </a:lnTo>
                <a:cubicBezTo>
                  <a:pt x="11656" y="3431"/>
                  <a:pt x="9950" y="5047"/>
                  <a:pt x="9824" y="7113"/>
                </a:cubicBezTo>
                <a:cubicBezTo>
                  <a:pt x="8441" y="7795"/>
                  <a:pt x="7472" y="9196"/>
                  <a:pt x="7472" y="10866"/>
                </a:cubicBezTo>
                <a:lnTo>
                  <a:pt x="7472" y="11046"/>
                </a:lnTo>
                <a:lnTo>
                  <a:pt x="3538" y="11046"/>
                </a:lnTo>
                <a:cubicBezTo>
                  <a:pt x="1599" y="11046"/>
                  <a:pt x="0" y="12644"/>
                  <a:pt x="0" y="14584"/>
                </a:cubicBezTo>
                <a:cubicBezTo>
                  <a:pt x="0" y="16290"/>
                  <a:pt x="1204" y="17727"/>
                  <a:pt x="2856" y="18068"/>
                </a:cubicBezTo>
                <a:cubicBezTo>
                  <a:pt x="2784" y="18319"/>
                  <a:pt x="2730" y="18589"/>
                  <a:pt x="2730" y="18858"/>
                </a:cubicBezTo>
                <a:cubicBezTo>
                  <a:pt x="2730" y="20564"/>
                  <a:pt x="4113" y="21929"/>
                  <a:pt x="5819" y="21929"/>
                </a:cubicBezTo>
                <a:lnTo>
                  <a:pt x="10848" y="21929"/>
                </a:lnTo>
                <a:cubicBezTo>
                  <a:pt x="12554" y="21929"/>
                  <a:pt x="13919" y="20564"/>
                  <a:pt x="13919" y="18858"/>
                </a:cubicBezTo>
                <a:cubicBezTo>
                  <a:pt x="13919" y="18607"/>
                  <a:pt x="13901" y="18355"/>
                  <a:pt x="13829" y="18140"/>
                </a:cubicBezTo>
                <a:lnTo>
                  <a:pt x="16164" y="18140"/>
                </a:lnTo>
                <a:cubicBezTo>
                  <a:pt x="15841" y="18625"/>
                  <a:pt x="15661" y="19199"/>
                  <a:pt x="15661" y="19828"/>
                </a:cubicBezTo>
                <a:cubicBezTo>
                  <a:pt x="15661" y="21085"/>
                  <a:pt x="16415" y="22181"/>
                  <a:pt x="17511" y="22665"/>
                </a:cubicBezTo>
                <a:lnTo>
                  <a:pt x="17511" y="22881"/>
                </a:lnTo>
                <a:cubicBezTo>
                  <a:pt x="17511" y="24982"/>
                  <a:pt x="19217" y="26688"/>
                  <a:pt x="21318" y="26688"/>
                </a:cubicBezTo>
                <a:lnTo>
                  <a:pt x="31447" y="26688"/>
                </a:lnTo>
                <a:cubicBezTo>
                  <a:pt x="33513" y="26688"/>
                  <a:pt x="35219" y="25036"/>
                  <a:pt x="35237" y="22971"/>
                </a:cubicBezTo>
                <a:lnTo>
                  <a:pt x="37446" y="22971"/>
                </a:lnTo>
                <a:cubicBezTo>
                  <a:pt x="39170" y="22971"/>
                  <a:pt x="40571" y="21570"/>
                  <a:pt x="40571" y="19846"/>
                </a:cubicBezTo>
                <a:cubicBezTo>
                  <a:pt x="40571" y="18122"/>
                  <a:pt x="39170" y="16721"/>
                  <a:pt x="37446" y="16721"/>
                </a:cubicBezTo>
                <a:lnTo>
                  <a:pt x="30280" y="16721"/>
                </a:lnTo>
                <a:cubicBezTo>
                  <a:pt x="30388" y="16559"/>
                  <a:pt x="30513" y="16380"/>
                  <a:pt x="30603" y="16182"/>
                </a:cubicBezTo>
                <a:lnTo>
                  <a:pt x="47772" y="16182"/>
                </a:lnTo>
                <a:cubicBezTo>
                  <a:pt x="49371" y="16182"/>
                  <a:pt x="50664" y="14889"/>
                  <a:pt x="50664" y="13291"/>
                </a:cubicBezTo>
                <a:cubicBezTo>
                  <a:pt x="50664" y="11674"/>
                  <a:pt x="49389" y="10363"/>
                  <a:pt x="47790" y="10363"/>
                </a:cubicBezTo>
                <a:lnTo>
                  <a:pt x="38936" y="10363"/>
                </a:lnTo>
                <a:cubicBezTo>
                  <a:pt x="38685" y="8298"/>
                  <a:pt x="36925" y="6718"/>
                  <a:pt x="34824" y="6718"/>
                </a:cubicBezTo>
                <a:lnTo>
                  <a:pt x="28268" y="6718"/>
                </a:lnTo>
                <a:cubicBezTo>
                  <a:pt x="28179" y="6125"/>
                  <a:pt x="27927" y="5586"/>
                  <a:pt x="27622" y="5119"/>
                </a:cubicBezTo>
                <a:lnTo>
                  <a:pt x="27909" y="5119"/>
                </a:lnTo>
                <a:cubicBezTo>
                  <a:pt x="29328" y="5119"/>
                  <a:pt x="30460" y="3970"/>
                  <a:pt x="30460" y="2551"/>
                </a:cubicBezTo>
                <a:cubicBezTo>
                  <a:pt x="30460" y="1150"/>
                  <a:pt x="29328" y="1"/>
                  <a:pt x="27909" y="1"/>
                </a:cubicBezTo>
                <a:close/>
              </a:path>
            </a:pathLst>
          </a:custGeom>
          <a:solidFill>
            <a:srgbClr val="FFFFFF">
              <a:alpha val="39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Alata"/>
              <a:buNone/>
              <a:defRPr sz="3600" b="1">
                <a:solidFill>
                  <a:schemeClr val="dk1"/>
                </a:solidFill>
                <a:latin typeface="Alata"/>
                <a:ea typeface="Alata"/>
                <a:cs typeface="Alata"/>
                <a:sym typeface="Alata"/>
              </a:defRPr>
            </a:lvl1pPr>
            <a:lvl2pPr lvl="1">
              <a:spcBef>
                <a:spcPts val="0"/>
              </a:spcBef>
              <a:spcAft>
                <a:spcPts val="0"/>
              </a:spcAft>
              <a:buClr>
                <a:schemeClr val="accent1"/>
              </a:buClr>
              <a:buSzPts val="2800"/>
              <a:buFont typeface="Alata"/>
              <a:buNone/>
              <a:defRPr sz="2800" b="1">
                <a:solidFill>
                  <a:schemeClr val="accent1"/>
                </a:solidFill>
                <a:latin typeface="Alata"/>
                <a:ea typeface="Alata"/>
                <a:cs typeface="Alata"/>
                <a:sym typeface="Alata"/>
              </a:defRPr>
            </a:lvl2pPr>
            <a:lvl3pPr lvl="2">
              <a:spcBef>
                <a:spcPts val="0"/>
              </a:spcBef>
              <a:spcAft>
                <a:spcPts val="0"/>
              </a:spcAft>
              <a:buClr>
                <a:schemeClr val="accent1"/>
              </a:buClr>
              <a:buSzPts val="2800"/>
              <a:buFont typeface="Alata"/>
              <a:buNone/>
              <a:defRPr sz="2800" b="1">
                <a:solidFill>
                  <a:schemeClr val="accent1"/>
                </a:solidFill>
                <a:latin typeface="Alata"/>
                <a:ea typeface="Alata"/>
                <a:cs typeface="Alata"/>
                <a:sym typeface="Alata"/>
              </a:defRPr>
            </a:lvl3pPr>
            <a:lvl4pPr lvl="3">
              <a:spcBef>
                <a:spcPts val="0"/>
              </a:spcBef>
              <a:spcAft>
                <a:spcPts val="0"/>
              </a:spcAft>
              <a:buClr>
                <a:schemeClr val="accent1"/>
              </a:buClr>
              <a:buSzPts val="2800"/>
              <a:buFont typeface="Alata"/>
              <a:buNone/>
              <a:defRPr sz="2800" b="1">
                <a:solidFill>
                  <a:schemeClr val="accent1"/>
                </a:solidFill>
                <a:latin typeface="Alata"/>
                <a:ea typeface="Alata"/>
                <a:cs typeface="Alata"/>
                <a:sym typeface="Alata"/>
              </a:defRPr>
            </a:lvl4pPr>
            <a:lvl5pPr lvl="4">
              <a:spcBef>
                <a:spcPts val="0"/>
              </a:spcBef>
              <a:spcAft>
                <a:spcPts val="0"/>
              </a:spcAft>
              <a:buClr>
                <a:schemeClr val="accent1"/>
              </a:buClr>
              <a:buSzPts val="2800"/>
              <a:buFont typeface="Alata"/>
              <a:buNone/>
              <a:defRPr sz="2800" b="1">
                <a:solidFill>
                  <a:schemeClr val="accent1"/>
                </a:solidFill>
                <a:latin typeface="Alata"/>
                <a:ea typeface="Alata"/>
                <a:cs typeface="Alata"/>
                <a:sym typeface="Alata"/>
              </a:defRPr>
            </a:lvl5pPr>
            <a:lvl6pPr lvl="5">
              <a:spcBef>
                <a:spcPts val="0"/>
              </a:spcBef>
              <a:spcAft>
                <a:spcPts val="0"/>
              </a:spcAft>
              <a:buClr>
                <a:schemeClr val="accent1"/>
              </a:buClr>
              <a:buSzPts val="2800"/>
              <a:buFont typeface="Alata"/>
              <a:buNone/>
              <a:defRPr sz="2800" b="1">
                <a:solidFill>
                  <a:schemeClr val="accent1"/>
                </a:solidFill>
                <a:latin typeface="Alata"/>
                <a:ea typeface="Alata"/>
                <a:cs typeface="Alata"/>
                <a:sym typeface="Alata"/>
              </a:defRPr>
            </a:lvl6pPr>
            <a:lvl7pPr lvl="6">
              <a:spcBef>
                <a:spcPts val="0"/>
              </a:spcBef>
              <a:spcAft>
                <a:spcPts val="0"/>
              </a:spcAft>
              <a:buClr>
                <a:schemeClr val="accent1"/>
              </a:buClr>
              <a:buSzPts val="2800"/>
              <a:buFont typeface="Alata"/>
              <a:buNone/>
              <a:defRPr sz="2800" b="1">
                <a:solidFill>
                  <a:schemeClr val="accent1"/>
                </a:solidFill>
                <a:latin typeface="Alata"/>
                <a:ea typeface="Alata"/>
                <a:cs typeface="Alata"/>
                <a:sym typeface="Alata"/>
              </a:defRPr>
            </a:lvl7pPr>
            <a:lvl8pPr lvl="7">
              <a:spcBef>
                <a:spcPts val="0"/>
              </a:spcBef>
              <a:spcAft>
                <a:spcPts val="0"/>
              </a:spcAft>
              <a:buClr>
                <a:schemeClr val="accent1"/>
              </a:buClr>
              <a:buSzPts val="2800"/>
              <a:buFont typeface="Alata"/>
              <a:buNone/>
              <a:defRPr sz="2800" b="1">
                <a:solidFill>
                  <a:schemeClr val="accent1"/>
                </a:solidFill>
                <a:latin typeface="Alata"/>
                <a:ea typeface="Alata"/>
                <a:cs typeface="Alata"/>
                <a:sym typeface="Alata"/>
              </a:defRPr>
            </a:lvl8pPr>
            <a:lvl9pPr lvl="8">
              <a:spcBef>
                <a:spcPts val="0"/>
              </a:spcBef>
              <a:spcAft>
                <a:spcPts val="0"/>
              </a:spcAft>
              <a:buClr>
                <a:schemeClr val="accent1"/>
              </a:buClr>
              <a:buSzPts val="2800"/>
              <a:buFont typeface="Alata"/>
              <a:buNone/>
              <a:defRPr sz="2800" b="1">
                <a:solidFill>
                  <a:schemeClr val="accent1"/>
                </a:solidFill>
                <a:latin typeface="Alata"/>
                <a:ea typeface="Alata"/>
                <a:cs typeface="Alata"/>
                <a:sym typeface="Alat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5" r:id="rId3"/>
    <p:sldLayoutId id="2147483658" r:id="rId4"/>
    <p:sldLayoutId id="2147483667" r:id="rId5"/>
    <p:sldLayoutId id="2147483672" r:id="rId6"/>
    <p:sldLayoutId id="2147483673"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sparnas.eik.lt/?pg=aerodinamika_ir_skrydzio_dinamika.php" TargetMode="External"/><Relationship Id="rId7" Type="http://schemas.openxmlformats.org/officeDocument/2006/relationships/hyperlink" Target="https://www.thaitechnics.com/fly/principle.html" TargetMode="External"/><Relationship Id="rId2" Type="http://schemas.openxmlformats.org/officeDocument/2006/relationships/hyperlink" Target="https://www.bog5.in.ua/problems/volkenshtejin/dyn/volkenshtejin%20z2%2037.html" TargetMode="External"/><Relationship Id="rId1" Type="http://schemas.openxmlformats.org/officeDocument/2006/relationships/slideLayout" Target="../slideLayouts/slideLayout5.xml"/><Relationship Id="rId6" Type="http://schemas.openxmlformats.org/officeDocument/2006/relationships/hyperlink" Target="https://www.mpoweruk.com/flight_theory.htm" TargetMode="External"/><Relationship Id="rId5" Type="http://schemas.openxmlformats.org/officeDocument/2006/relationships/hyperlink" Target="https://www.grc.nasa.gov/www/k-12/VirtualAero/BottleRocket/airplane/lift1.html" TargetMode="External"/><Relationship Id="rId4" Type="http://schemas.openxmlformats.org/officeDocument/2006/relationships/hyperlink" Target="https://lt.alegsaonline.com/art/5791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0E0E0"/>
        </a:solidFill>
        <a:effectLst/>
      </p:bgPr>
    </p:bg>
    <p:spTree>
      <p:nvGrpSpPr>
        <p:cNvPr id="1" name="Shape 1508"/>
        <p:cNvGrpSpPr/>
        <p:nvPr/>
      </p:nvGrpSpPr>
      <p:grpSpPr>
        <a:xfrm>
          <a:off x="0" y="0"/>
          <a:ext cx="0" cy="0"/>
          <a:chOff x="0" y="0"/>
          <a:chExt cx="0" cy="0"/>
        </a:xfrm>
      </p:grpSpPr>
      <p:sp>
        <p:nvSpPr>
          <p:cNvPr id="1509" name="Google Shape;1509;p31"/>
          <p:cNvSpPr/>
          <p:nvPr/>
        </p:nvSpPr>
        <p:spPr>
          <a:xfrm>
            <a:off x="-675723" y="665809"/>
            <a:ext cx="1744995" cy="919236"/>
          </a:xfrm>
          <a:custGeom>
            <a:avLst/>
            <a:gdLst/>
            <a:ahLst/>
            <a:cxnLst/>
            <a:rect l="l" t="t" r="r" b="b"/>
            <a:pathLst>
              <a:path w="50664" h="26689" extrusionOk="0">
                <a:moveTo>
                  <a:pt x="19217" y="1"/>
                </a:moveTo>
                <a:cubicBezTo>
                  <a:pt x="17798" y="1"/>
                  <a:pt x="16649" y="1132"/>
                  <a:pt x="16649" y="2551"/>
                </a:cubicBezTo>
                <a:cubicBezTo>
                  <a:pt x="16649" y="2874"/>
                  <a:pt x="16703" y="3162"/>
                  <a:pt x="16810" y="3431"/>
                </a:cubicBezTo>
                <a:lnTo>
                  <a:pt x="13739" y="3431"/>
                </a:lnTo>
                <a:cubicBezTo>
                  <a:pt x="11656" y="3431"/>
                  <a:pt x="9950" y="5047"/>
                  <a:pt x="9824" y="7113"/>
                </a:cubicBezTo>
                <a:cubicBezTo>
                  <a:pt x="8441" y="7795"/>
                  <a:pt x="7472" y="9196"/>
                  <a:pt x="7472" y="10866"/>
                </a:cubicBezTo>
                <a:lnTo>
                  <a:pt x="7472" y="11046"/>
                </a:lnTo>
                <a:lnTo>
                  <a:pt x="3538" y="11046"/>
                </a:lnTo>
                <a:cubicBezTo>
                  <a:pt x="1599" y="11046"/>
                  <a:pt x="0" y="12644"/>
                  <a:pt x="0" y="14584"/>
                </a:cubicBezTo>
                <a:cubicBezTo>
                  <a:pt x="0" y="16290"/>
                  <a:pt x="1204" y="17727"/>
                  <a:pt x="2856" y="18068"/>
                </a:cubicBezTo>
                <a:cubicBezTo>
                  <a:pt x="2784" y="18319"/>
                  <a:pt x="2730" y="18589"/>
                  <a:pt x="2730" y="18858"/>
                </a:cubicBezTo>
                <a:cubicBezTo>
                  <a:pt x="2730" y="20564"/>
                  <a:pt x="4113" y="21929"/>
                  <a:pt x="5819" y="21929"/>
                </a:cubicBezTo>
                <a:lnTo>
                  <a:pt x="10848" y="21929"/>
                </a:lnTo>
                <a:cubicBezTo>
                  <a:pt x="12554" y="21929"/>
                  <a:pt x="13919" y="20564"/>
                  <a:pt x="13919" y="18858"/>
                </a:cubicBezTo>
                <a:cubicBezTo>
                  <a:pt x="13919" y="18607"/>
                  <a:pt x="13901" y="18355"/>
                  <a:pt x="13829" y="18140"/>
                </a:cubicBezTo>
                <a:lnTo>
                  <a:pt x="16164" y="18140"/>
                </a:lnTo>
                <a:cubicBezTo>
                  <a:pt x="15841" y="18625"/>
                  <a:pt x="15661" y="19199"/>
                  <a:pt x="15661" y="19828"/>
                </a:cubicBezTo>
                <a:cubicBezTo>
                  <a:pt x="15661" y="21085"/>
                  <a:pt x="16415" y="22181"/>
                  <a:pt x="17511" y="22665"/>
                </a:cubicBezTo>
                <a:lnTo>
                  <a:pt x="17511" y="22881"/>
                </a:lnTo>
                <a:cubicBezTo>
                  <a:pt x="17511" y="24982"/>
                  <a:pt x="19217" y="26688"/>
                  <a:pt x="21318" y="26688"/>
                </a:cubicBezTo>
                <a:lnTo>
                  <a:pt x="31447" y="26688"/>
                </a:lnTo>
                <a:cubicBezTo>
                  <a:pt x="33513" y="26688"/>
                  <a:pt x="35219" y="25036"/>
                  <a:pt x="35237" y="22971"/>
                </a:cubicBezTo>
                <a:lnTo>
                  <a:pt x="37446" y="22971"/>
                </a:lnTo>
                <a:cubicBezTo>
                  <a:pt x="39170" y="22971"/>
                  <a:pt x="40571" y="21570"/>
                  <a:pt x="40571" y="19846"/>
                </a:cubicBezTo>
                <a:cubicBezTo>
                  <a:pt x="40571" y="18122"/>
                  <a:pt x="39170" y="16721"/>
                  <a:pt x="37446" y="16721"/>
                </a:cubicBezTo>
                <a:lnTo>
                  <a:pt x="30280" y="16721"/>
                </a:lnTo>
                <a:cubicBezTo>
                  <a:pt x="30388" y="16559"/>
                  <a:pt x="30513" y="16380"/>
                  <a:pt x="30603" y="16182"/>
                </a:cubicBezTo>
                <a:lnTo>
                  <a:pt x="47772" y="16182"/>
                </a:lnTo>
                <a:cubicBezTo>
                  <a:pt x="49371" y="16182"/>
                  <a:pt x="50664" y="14889"/>
                  <a:pt x="50664" y="13291"/>
                </a:cubicBezTo>
                <a:cubicBezTo>
                  <a:pt x="50664" y="11674"/>
                  <a:pt x="49389" y="10363"/>
                  <a:pt x="47790" y="10363"/>
                </a:cubicBezTo>
                <a:lnTo>
                  <a:pt x="38936" y="10363"/>
                </a:lnTo>
                <a:cubicBezTo>
                  <a:pt x="38685" y="8298"/>
                  <a:pt x="36925" y="6718"/>
                  <a:pt x="34824" y="6718"/>
                </a:cubicBezTo>
                <a:lnTo>
                  <a:pt x="28268" y="6718"/>
                </a:lnTo>
                <a:cubicBezTo>
                  <a:pt x="28179" y="6125"/>
                  <a:pt x="27927" y="5586"/>
                  <a:pt x="27622" y="5119"/>
                </a:cubicBezTo>
                <a:lnTo>
                  <a:pt x="27909" y="5119"/>
                </a:lnTo>
                <a:cubicBezTo>
                  <a:pt x="29328" y="5119"/>
                  <a:pt x="30460" y="3970"/>
                  <a:pt x="30460" y="2551"/>
                </a:cubicBezTo>
                <a:cubicBezTo>
                  <a:pt x="30460" y="1150"/>
                  <a:pt x="29328" y="1"/>
                  <a:pt x="27909" y="1"/>
                </a:cubicBezTo>
                <a:close/>
              </a:path>
            </a:pathLst>
          </a:custGeom>
          <a:solidFill>
            <a:srgbClr val="FFFFFF">
              <a:alpha val="39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0" name="Google Shape;1510;p31"/>
          <p:cNvSpPr txBox="1">
            <a:spLocks noGrp="1"/>
          </p:cNvSpPr>
          <p:nvPr>
            <p:ph type="ctrTitle"/>
          </p:nvPr>
        </p:nvSpPr>
        <p:spPr>
          <a:xfrm>
            <a:off x="377755" y="694188"/>
            <a:ext cx="6717192" cy="49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lt-LT" dirty="0" smtClean="0"/>
              <a:t>Kodėl lėktuvai skrenda?</a:t>
            </a:r>
            <a:endParaRPr dirty="0"/>
          </a:p>
        </p:txBody>
      </p:sp>
      <p:sp>
        <p:nvSpPr>
          <p:cNvPr id="1511" name="Google Shape;1511;p31"/>
          <p:cNvSpPr/>
          <p:nvPr/>
        </p:nvSpPr>
        <p:spPr>
          <a:xfrm>
            <a:off x="-5650" y="1995313"/>
            <a:ext cx="9144000" cy="2428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512" name="Google Shape;1512;p31"/>
          <p:cNvGrpSpPr/>
          <p:nvPr/>
        </p:nvGrpSpPr>
        <p:grpSpPr>
          <a:xfrm>
            <a:off x="-5650" y="2152038"/>
            <a:ext cx="9147300" cy="2132375"/>
            <a:chOff x="-5650" y="2891338"/>
            <a:chExt cx="9147300" cy="2132375"/>
          </a:xfrm>
        </p:grpSpPr>
        <p:cxnSp>
          <p:nvCxnSpPr>
            <p:cNvPr id="1513" name="Google Shape;1513;p31"/>
            <p:cNvCxnSpPr/>
            <p:nvPr/>
          </p:nvCxnSpPr>
          <p:spPr>
            <a:xfrm>
              <a:off x="-5650" y="2891338"/>
              <a:ext cx="9147300" cy="0"/>
            </a:xfrm>
            <a:prstGeom prst="straightConnector1">
              <a:avLst/>
            </a:prstGeom>
            <a:noFill/>
            <a:ln w="9525" cap="flat" cmpd="sng">
              <a:solidFill>
                <a:schemeClr val="accent2"/>
              </a:solidFill>
              <a:prstDash val="solid"/>
              <a:round/>
              <a:headEnd type="none" w="med" len="med"/>
              <a:tailEnd type="none" w="med" len="med"/>
            </a:ln>
          </p:spPr>
        </p:cxnSp>
        <p:cxnSp>
          <p:nvCxnSpPr>
            <p:cNvPr id="1514" name="Google Shape;1514;p31"/>
            <p:cNvCxnSpPr/>
            <p:nvPr/>
          </p:nvCxnSpPr>
          <p:spPr>
            <a:xfrm>
              <a:off x="-5650" y="3043650"/>
              <a:ext cx="9147300" cy="0"/>
            </a:xfrm>
            <a:prstGeom prst="straightConnector1">
              <a:avLst/>
            </a:prstGeom>
            <a:noFill/>
            <a:ln w="9525" cap="flat" cmpd="sng">
              <a:solidFill>
                <a:schemeClr val="accent2"/>
              </a:solidFill>
              <a:prstDash val="solid"/>
              <a:round/>
              <a:headEnd type="none" w="med" len="med"/>
              <a:tailEnd type="none" w="med" len="med"/>
            </a:ln>
          </p:spPr>
        </p:cxnSp>
        <p:cxnSp>
          <p:nvCxnSpPr>
            <p:cNvPr id="1515" name="Google Shape;1515;p31"/>
            <p:cNvCxnSpPr/>
            <p:nvPr/>
          </p:nvCxnSpPr>
          <p:spPr>
            <a:xfrm>
              <a:off x="-5650" y="3195963"/>
              <a:ext cx="9147300" cy="0"/>
            </a:xfrm>
            <a:prstGeom prst="straightConnector1">
              <a:avLst/>
            </a:prstGeom>
            <a:noFill/>
            <a:ln w="9525" cap="flat" cmpd="sng">
              <a:solidFill>
                <a:schemeClr val="accent2"/>
              </a:solidFill>
              <a:prstDash val="solid"/>
              <a:round/>
              <a:headEnd type="none" w="med" len="med"/>
              <a:tailEnd type="none" w="med" len="med"/>
            </a:ln>
          </p:spPr>
        </p:cxnSp>
        <p:cxnSp>
          <p:nvCxnSpPr>
            <p:cNvPr id="1516" name="Google Shape;1516;p31"/>
            <p:cNvCxnSpPr/>
            <p:nvPr/>
          </p:nvCxnSpPr>
          <p:spPr>
            <a:xfrm>
              <a:off x="-5650" y="3348275"/>
              <a:ext cx="9147300" cy="0"/>
            </a:xfrm>
            <a:prstGeom prst="straightConnector1">
              <a:avLst/>
            </a:prstGeom>
            <a:noFill/>
            <a:ln w="9525" cap="flat" cmpd="sng">
              <a:solidFill>
                <a:schemeClr val="accent2"/>
              </a:solidFill>
              <a:prstDash val="solid"/>
              <a:round/>
              <a:headEnd type="none" w="med" len="med"/>
              <a:tailEnd type="none" w="med" len="med"/>
            </a:ln>
          </p:spPr>
        </p:cxnSp>
        <p:cxnSp>
          <p:nvCxnSpPr>
            <p:cNvPr id="1517" name="Google Shape;1517;p31"/>
            <p:cNvCxnSpPr/>
            <p:nvPr/>
          </p:nvCxnSpPr>
          <p:spPr>
            <a:xfrm>
              <a:off x="-5650" y="3500588"/>
              <a:ext cx="9147300" cy="0"/>
            </a:xfrm>
            <a:prstGeom prst="straightConnector1">
              <a:avLst/>
            </a:prstGeom>
            <a:noFill/>
            <a:ln w="9525" cap="flat" cmpd="sng">
              <a:solidFill>
                <a:schemeClr val="accent2"/>
              </a:solidFill>
              <a:prstDash val="solid"/>
              <a:round/>
              <a:headEnd type="none" w="med" len="med"/>
              <a:tailEnd type="none" w="med" len="med"/>
            </a:ln>
          </p:spPr>
        </p:cxnSp>
        <p:cxnSp>
          <p:nvCxnSpPr>
            <p:cNvPr id="1518" name="Google Shape;1518;p31"/>
            <p:cNvCxnSpPr/>
            <p:nvPr/>
          </p:nvCxnSpPr>
          <p:spPr>
            <a:xfrm>
              <a:off x="-5650" y="3652900"/>
              <a:ext cx="9147300" cy="0"/>
            </a:xfrm>
            <a:prstGeom prst="straightConnector1">
              <a:avLst/>
            </a:prstGeom>
            <a:noFill/>
            <a:ln w="9525" cap="flat" cmpd="sng">
              <a:solidFill>
                <a:schemeClr val="accent2"/>
              </a:solidFill>
              <a:prstDash val="solid"/>
              <a:round/>
              <a:headEnd type="none" w="med" len="med"/>
              <a:tailEnd type="none" w="med" len="med"/>
            </a:ln>
          </p:spPr>
        </p:cxnSp>
        <p:cxnSp>
          <p:nvCxnSpPr>
            <p:cNvPr id="1519" name="Google Shape;1519;p31"/>
            <p:cNvCxnSpPr/>
            <p:nvPr/>
          </p:nvCxnSpPr>
          <p:spPr>
            <a:xfrm>
              <a:off x="-5650" y="3805213"/>
              <a:ext cx="9147300" cy="0"/>
            </a:xfrm>
            <a:prstGeom prst="straightConnector1">
              <a:avLst/>
            </a:prstGeom>
            <a:noFill/>
            <a:ln w="9525" cap="flat" cmpd="sng">
              <a:solidFill>
                <a:schemeClr val="accent2"/>
              </a:solidFill>
              <a:prstDash val="solid"/>
              <a:round/>
              <a:headEnd type="none" w="med" len="med"/>
              <a:tailEnd type="none" w="med" len="med"/>
            </a:ln>
          </p:spPr>
        </p:cxnSp>
        <p:cxnSp>
          <p:nvCxnSpPr>
            <p:cNvPr id="1520" name="Google Shape;1520;p31"/>
            <p:cNvCxnSpPr/>
            <p:nvPr/>
          </p:nvCxnSpPr>
          <p:spPr>
            <a:xfrm>
              <a:off x="-5650" y="3957525"/>
              <a:ext cx="9147300" cy="0"/>
            </a:xfrm>
            <a:prstGeom prst="straightConnector1">
              <a:avLst/>
            </a:prstGeom>
            <a:noFill/>
            <a:ln w="9525" cap="flat" cmpd="sng">
              <a:solidFill>
                <a:schemeClr val="accent2"/>
              </a:solidFill>
              <a:prstDash val="solid"/>
              <a:round/>
              <a:headEnd type="none" w="med" len="med"/>
              <a:tailEnd type="none" w="med" len="med"/>
            </a:ln>
          </p:spPr>
        </p:cxnSp>
        <p:cxnSp>
          <p:nvCxnSpPr>
            <p:cNvPr id="1521" name="Google Shape;1521;p31"/>
            <p:cNvCxnSpPr/>
            <p:nvPr/>
          </p:nvCxnSpPr>
          <p:spPr>
            <a:xfrm>
              <a:off x="-5650" y="4109838"/>
              <a:ext cx="9147300" cy="0"/>
            </a:xfrm>
            <a:prstGeom prst="straightConnector1">
              <a:avLst/>
            </a:prstGeom>
            <a:noFill/>
            <a:ln w="9525" cap="flat" cmpd="sng">
              <a:solidFill>
                <a:schemeClr val="accent2"/>
              </a:solidFill>
              <a:prstDash val="solid"/>
              <a:round/>
              <a:headEnd type="none" w="med" len="med"/>
              <a:tailEnd type="none" w="med" len="med"/>
            </a:ln>
          </p:spPr>
        </p:cxnSp>
        <p:cxnSp>
          <p:nvCxnSpPr>
            <p:cNvPr id="1522" name="Google Shape;1522;p31"/>
            <p:cNvCxnSpPr/>
            <p:nvPr/>
          </p:nvCxnSpPr>
          <p:spPr>
            <a:xfrm>
              <a:off x="-5650" y="4262150"/>
              <a:ext cx="9147300" cy="0"/>
            </a:xfrm>
            <a:prstGeom prst="straightConnector1">
              <a:avLst/>
            </a:prstGeom>
            <a:noFill/>
            <a:ln w="9525" cap="flat" cmpd="sng">
              <a:solidFill>
                <a:schemeClr val="accent2"/>
              </a:solidFill>
              <a:prstDash val="solid"/>
              <a:round/>
              <a:headEnd type="none" w="med" len="med"/>
              <a:tailEnd type="none" w="med" len="med"/>
            </a:ln>
          </p:spPr>
        </p:cxnSp>
        <p:cxnSp>
          <p:nvCxnSpPr>
            <p:cNvPr id="1523" name="Google Shape;1523;p31"/>
            <p:cNvCxnSpPr/>
            <p:nvPr/>
          </p:nvCxnSpPr>
          <p:spPr>
            <a:xfrm>
              <a:off x="-5650" y="4414463"/>
              <a:ext cx="9147300" cy="0"/>
            </a:xfrm>
            <a:prstGeom prst="straightConnector1">
              <a:avLst/>
            </a:prstGeom>
            <a:noFill/>
            <a:ln w="9525" cap="flat" cmpd="sng">
              <a:solidFill>
                <a:schemeClr val="accent2"/>
              </a:solidFill>
              <a:prstDash val="solid"/>
              <a:round/>
              <a:headEnd type="none" w="med" len="med"/>
              <a:tailEnd type="none" w="med" len="med"/>
            </a:ln>
          </p:spPr>
        </p:cxnSp>
        <p:cxnSp>
          <p:nvCxnSpPr>
            <p:cNvPr id="1524" name="Google Shape;1524;p31"/>
            <p:cNvCxnSpPr/>
            <p:nvPr/>
          </p:nvCxnSpPr>
          <p:spPr>
            <a:xfrm>
              <a:off x="-5650" y="4566775"/>
              <a:ext cx="9147300" cy="0"/>
            </a:xfrm>
            <a:prstGeom prst="straightConnector1">
              <a:avLst/>
            </a:prstGeom>
            <a:noFill/>
            <a:ln w="9525" cap="flat" cmpd="sng">
              <a:solidFill>
                <a:schemeClr val="accent2"/>
              </a:solidFill>
              <a:prstDash val="solid"/>
              <a:round/>
              <a:headEnd type="none" w="med" len="med"/>
              <a:tailEnd type="none" w="med" len="med"/>
            </a:ln>
          </p:spPr>
        </p:cxnSp>
        <p:cxnSp>
          <p:nvCxnSpPr>
            <p:cNvPr id="1525" name="Google Shape;1525;p31"/>
            <p:cNvCxnSpPr/>
            <p:nvPr/>
          </p:nvCxnSpPr>
          <p:spPr>
            <a:xfrm>
              <a:off x="-5650" y="4719088"/>
              <a:ext cx="9147300" cy="0"/>
            </a:xfrm>
            <a:prstGeom prst="straightConnector1">
              <a:avLst/>
            </a:prstGeom>
            <a:noFill/>
            <a:ln w="9525" cap="flat" cmpd="sng">
              <a:solidFill>
                <a:schemeClr val="accent2"/>
              </a:solidFill>
              <a:prstDash val="solid"/>
              <a:round/>
              <a:headEnd type="none" w="med" len="med"/>
              <a:tailEnd type="none" w="med" len="med"/>
            </a:ln>
          </p:spPr>
        </p:cxnSp>
        <p:cxnSp>
          <p:nvCxnSpPr>
            <p:cNvPr id="1526" name="Google Shape;1526;p31"/>
            <p:cNvCxnSpPr/>
            <p:nvPr/>
          </p:nvCxnSpPr>
          <p:spPr>
            <a:xfrm>
              <a:off x="-5650" y="4871400"/>
              <a:ext cx="9147300" cy="0"/>
            </a:xfrm>
            <a:prstGeom prst="straightConnector1">
              <a:avLst/>
            </a:prstGeom>
            <a:noFill/>
            <a:ln w="9525" cap="flat" cmpd="sng">
              <a:solidFill>
                <a:schemeClr val="accent2"/>
              </a:solidFill>
              <a:prstDash val="solid"/>
              <a:round/>
              <a:headEnd type="none" w="med" len="med"/>
              <a:tailEnd type="none" w="med" len="med"/>
            </a:ln>
          </p:spPr>
        </p:cxnSp>
        <p:cxnSp>
          <p:nvCxnSpPr>
            <p:cNvPr id="1527" name="Google Shape;1527;p31"/>
            <p:cNvCxnSpPr/>
            <p:nvPr/>
          </p:nvCxnSpPr>
          <p:spPr>
            <a:xfrm>
              <a:off x="-5650" y="5023713"/>
              <a:ext cx="9147300" cy="0"/>
            </a:xfrm>
            <a:prstGeom prst="straightConnector1">
              <a:avLst/>
            </a:prstGeom>
            <a:noFill/>
            <a:ln w="9525" cap="flat" cmpd="sng">
              <a:solidFill>
                <a:schemeClr val="accent2"/>
              </a:solidFill>
              <a:prstDash val="solid"/>
              <a:round/>
              <a:headEnd type="none" w="med" len="med"/>
              <a:tailEnd type="none" w="med" len="med"/>
            </a:ln>
          </p:spPr>
        </p:cxnSp>
      </p:grpSp>
      <p:grpSp>
        <p:nvGrpSpPr>
          <p:cNvPr id="1528" name="Google Shape;1528;p31"/>
          <p:cNvGrpSpPr/>
          <p:nvPr/>
        </p:nvGrpSpPr>
        <p:grpSpPr>
          <a:xfrm>
            <a:off x="93400" y="1991788"/>
            <a:ext cx="8957200" cy="2412581"/>
            <a:chOff x="151400" y="2676900"/>
            <a:chExt cx="8957200" cy="2466600"/>
          </a:xfrm>
        </p:grpSpPr>
        <p:cxnSp>
          <p:nvCxnSpPr>
            <p:cNvPr id="1529" name="Google Shape;1529;p31"/>
            <p:cNvCxnSpPr/>
            <p:nvPr/>
          </p:nvCxnSpPr>
          <p:spPr>
            <a:xfrm rot="10800000">
              <a:off x="151400"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30" name="Google Shape;1530;p31"/>
            <p:cNvCxnSpPr/>
            <p:nvPr/>
          </p:nvCxnSpPr>
          <p:spPr>
            <a:xfrm rot="10800000">
              <a:off x="293578"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31" name="Google Shape;1531;p31"/>
            <p:cNvCxnSpPr/>
            <p:nvPr/>
          </p:nvCxnSpPr>
          <p:spPr>
            <a:xfrm rot="10800000">
              <a:off x="435756"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32" name="Google Shape;1532;p31"/>
            <p:cNvCxnSpPr/>
            <p:nvPr/>
          </p:nvCxnSpPr>
          <p:spPr>
            <a:xfrm rot="10800000">
              <a:off x="577933"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33" name="Google Shape;1533;p31"/>
            <p:cNvCxnSpPr/>
            <p:nvPr/>
          </p:nvCxnSpPr>
          <p:spPr>
            <a:xfrm rot="10800000">
              <a:off x="720111"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34" name="Google Shape;1534;p31"/>
            <p:cNvCxnSpPr/>
            <p:nvPr/>
          </p:nvCxnSpPr>
          <p:spPr>
            <a:xfrm rot="10800000">
              <a:off x="862289"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35" name="Google Shape;1535;p31"/>
            <p:cNvCxnSpPr/>
            <p:nvPr/>
          </p:nvCxnSpPr>
          <p:spPr>
            <a:xfrm rot="10800000">
              <a:off x="1004467"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36" name="Google Shape;1536;p31"/>
            <p:cNvCxnSpPr/>
            <p:nvPr/>
          </p:nvCxnSpPr>
          <p:spPr>
            <a:xfrm rot="10800000">
              <a:off x="1146644"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37" name="Google Shape;1537;p31"/>
            <p:cNvCxnSpPr/>
            <p:nvPr/>
          </p:nvCxnSpPr>
          <p:spPr>
            <a:xfrm rot="10800000">
              <a:off x="1288822"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38" name="Google Shape;1538;p31"/>
            <p:cNvCxnSpPr/>
            <p:nvPr/>
          </p:nvCxnSpPr>
          <p:spPr>
            <a:xfrm rot="10800000">
              <a:off x="1431000"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39" name="Google Shape;1539;p31"/>
            <p:cNvCxnSpPr/>
            <p:nvPr/>
          </p:nvCxnSpPr>
          <p:spPr>
            <a:xfrm rot="10800000">
              <a:off x="1573178"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40" name="Google Shape;1540;p31"/>
            <p:cNvCxnSpPr/>
            <p:nvPr/>
          </p:nvCxnSpPr>
          <p:spPr>
            <a:xfrm rot="10800000">
              <a:off x="1715356"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41" name="Google Shape;1541;p31"/>
            <p:cNvCxnSpPr/>
            <p:nvPr/>
          </p:nvCxnSpPr>
          <p:spPr>
            <a:xfrm rot="10800000">
              <a:off x="1857533"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42" name="Google Shape;1542;p31"/>
            <p:cNvCxnSpPr/>
            <p:nvPr/>
          </p:nvCxnSpPr>
          <p:spPr>
            <a:xfrm rot="10800000">
              <a:off x="1999711"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43" name="Google Shape;1543;p31"/>
            <p:cNvCxnSpPr/>
            <p:nvPr/>
          </p:nvCxnSpPr>
          <p:spPr>
            <a:xfrm rot="10800000">
              <a:off x="2141889"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44" name="Google Shape;1544;p31"/>
            <p:cNvCxnSpPr/>
            <p:nvPr/>
          </p:nvCxnSpPr>
          <p:spPr>
            <a:xfrm rot="10800000">
              <a:off x="2284067"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45" name="Google Shape;1545;p31"/>
            <p:cNvCxnSpPr/>
            <p:nvPr/>
          </p:nvCxnSpPr>
          <p:spPr>
            <a:xfrm rot="10800000">
              <a:off x="2426244"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46" name="Google Shape;1546;p31"/>
            <p:cNvCxnSpPr/>
            <p:nvPr/>
          </p:nvCxnSpPr>
          <p:spPr>
            <a:xfrm rot="10800000">
              <a:off x="2568422"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47" name="Google Shape;1547;p31"/>
            <p:cNvCxnSpPr/>
            <p:nvPr/>
          </p:nvCxnSpPr>
          <p:spPr>
            <a:xfrm rot="10800000">
              <a:off x="2710600"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48" name="Google Shape;1548;p31"/>
            <p:cNvCxnSpPr/>
            <p:nvPr/>
          </p:nvCxnSpPr>
          <p:spPr>
            <a:xfrm rot="10800000">
              <a:off x="2852778"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49" name="Google Shape;1549;p31"/>
            <p:cNvCxnSpPr/>
            <p:nvPr/>
          </p:nvCxnSpPr>
          <p:spPr>
            <a:xfrm rot="10800000">
              <a:off x="2994956"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50" name="Google Shape;1550;p31"/>
            <p:cNvCxnSpPr/>
            <p:nvPr/>
          </p:nvCxnSpPr>
          <p:spPr>
            <a:xfrm rot="10800000">
              <a:off x="3137133"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51" name="Google Shape;1551;p31"/>
            <p:cNvCxnSpPr/>
            <p:nvPr/>
          </p:nvCxnSpPr>
          <p:spPr>
            <a:xfrm rot="10800000">
              <a:off x="3279311"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52" name="Google Shape;1552;p31"/>
            <p:cNvCxnSpPr/>
            <p:nvPr/>
          </p:nvCxnSpPr>
          <p:spPr>
            <a:xfrm rot="10800000">
              <a:off x="3421489"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53" name="Google Shape;1553;p31"/>
            <p:cNvCxnSpPr/>
            <p:nvPr/>
          </p:nvCxnSpPr>
          <p:spPr>
            <a:xfrm rot="10800000">
              <a:off x="3563667"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54" name="Google Shape;1554;p31"/>
            <p:cNvCxnSpPr/>
            <p:nvPr/>
          </p:nvCxnSpPr>
          <p:spPr>
            <a:xfrm rot="10800000">
              <a:off x="3705844"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55" name="Google Shape;1555;p31"/>
            <p:cNvCxnSpPr/>
            <p:nvPr/>
          </p:nvCxnSpPr>
          <p:spPr>
            <a:xfrm rot="10800000">
              <a:off x="3848022"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56" name="Google Shape;1556;p31"/>
            <p:cNvCxnSpPr/>
            <p:nvPr/>
          </p:nvCxnSpPr>
          <p:spPr>
            <a:xfrm rot="10800000">
              <a:off x="3990200"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57" name="Google Shape;1557;p31"/>
            <p:cNvCxnSpPr/>
            <p:nvPr/>
          </p:nvCxnSpPr>
          <p:spPr>
            <a:xfrm rot="10800000">
              <a:off x="4132378"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58" name="Google Shape;1558;p31"/>
            <p:cNvCxnSpPr/>
            <p:nvPr/>
          </p:nvCxnSpPr>
          <p:spPr>
            <a:xfrm rot="10800000">
              <a:off x="4274556"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59" name="Google Shape;1559;p31"/>
            <p:cNvCxnSpPr/>
            <p:nvPr/>
          </p:nvCxnSpPr>
          <p:spPr>
            <a:xfrm rot="10800000">
              <a:off x="4416733"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60" name="Google Shape;1560;p31"/>
            <p:cNvCxnSpPr/>
            <p:nvPr/>
          </p:nvCxnSpPr>
          <p:spPr>
            <a:xfrm rot="10800000">
              <a:off x="4558911"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61" name="Google Shape;1561;p31"/>
            <p:cNvCxnSpPr/>
            <p:nvPr/>
          </p:nvCxnSpPr>
          <p:spPr>
            <a:xfrm rot="10800000">
              <a:off x="4701089"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62" name="Google Shape;1562;p31"/>
            <p:cNvCxnSpPr/>
            <p:nvPr/>
          </p:nvCxnSpPr>
          <p:spPr>
            <a:xfrm rot="10800000">
              <a:off x="4843267"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63" name="Google Shape;1563;p31"/>
            <p:cNvCxnSpPr/>
            <p:nvPr/>
          </p:nvCxnSpPr>
          <p:spPr>
            <a:xfrm rot="10800000">
              <a:off x="4985444"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64" name="Google Shape;1564;p31"/>
            <p:cNvCxnSpPr/>
            <p:nvPr/>
          </p:nvCxnSpPr>
          <p:spPr>
            <a:xfrm rot="10800000">
              <a:off x="5127622"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65" name="Google Shape;1565;p31"/>
            <p:cNvCxnSpPr/>
            <p:nvPr/>
          </p:nvCxnSpPr>
          <p:spPr>
            <a:xfrm rot="10800000">
              <a:off x="5269800"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66" name="Google Shape;1566;p31"/>
            <p:cNvCxnSpPr/>
            <p:nvPr/>
          </p:nvCxnSpPr>
          <p:spPr>
            <a:xfrm rot="10800000">
              <a:off x="5411978"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67" name="Google Shape;1567;p31"/>
            <p:cNvCxnSpPr/>
            <p:nvPr/>
          </p:nvCxnSpPr>
          <p:spPr>
            <a:xfrm rot="10800000">
              <a:off x="5554156"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68" name="Google Shape;1568;p31"/>
            <p:cNvCxnSpPr/>
            <p:nvPr/>
          </p:nvCxnSpPr>
          <p:spPr>
            <a:xfrm rot="10800000">
              <a:off x="5696333"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69" name="Google Shape;1569;p31"/>
            <p:cNvCxnSpPr/>
            <p:nvPr/>
          </p:nvCxnSpPr>
          <p:spPr>
            <a:xfrm rot="10800000">
              <a:off x="5838511"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70" name="Google Shape;1570;p31"/>
            <p:cNvCxnSpPr/>
            <p:nvPr/>
          </p:nvCxnSpPr>
          <p:spPr>
            <a:xfrm rot="10800000">
              <a:off x="5980689"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71" name="Google Shape;1571;p31"/>
            <p:cNvCxnSpPr/>
            <p:nvPr/>
          </p:nvCxnSpPr>
          <p:spPr>
            <a:xfrm rot="10800000">
              <a:off x="6122867"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72" name="Google Shape;1572;p31"/>
            <p:cNvCxnSpPr/>
            <p:nvPr/>
          </p:nvCxnSpPr>
          <p:spPr>
            <a:xfrm rot="10800000">
              <a:off x="6265044"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73" name="Google Shape;1573;p31"/>
            <p:cNvCxnSpPr/>
            <p:nvPr/>
          </p:nvCxnSpPr>
          <p:spPr>
            <a:xfrm rot="10800000">
              <a:off x="6407222"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74" name="Google Shape;1574;p31"/>
            <p:cNvCxnSpPr/>
            <p:nvPr/>
          </p:nvCxnSpPr>
          <p:spPr>
            <a:xfrm rot="10800000">
              <a:off x="6549400"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75" name="Google Shape;1575;p31"/>
            <p:cNvCxnSpPr/>
            <p:nvPr/>
          </p:nvCxnSpPr>
          <p:spPr>
            <a:xfrm rot="10800000">
              <a:off x="6691578"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76" name="Google Shape;1576;p31"/>
            <p:cNvCxnSpPr/>
            <p:nvPr/>
          </p:nvCxnSpPr>
          <p:spPr>
            <a:xfrm rot="10800000">
              <a:off x="6833756"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77" name="Google Shape;1577;p31"/>
            <p:cNvCxnSpPr/>
            <p:nvPr/>
          </p:nvCxnSpPr>
          <p:spPr>
            <a:xfrm rot="10800000">
              <a:off x="6975933"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78" name="Google Shape;1578;p31"/>
            <p:cNvCxnSpPr/>
            <p:nvPr/>
          </p:nvCxnSpPr>
          <p:spPr>
            <a:xfrm rot="10800000">
              <a:off x="7118111"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79" name="Google Shape;1579;p31"/>
            <p:cNvCxnSpPr/>
            <p:nvPr/>
          </p:nvCxnSpPr>
          <p:spPr>
            <a:xfrm rot="10800000">
              <a:off x="7260289"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80" name="Google Shape;1580;p31"/>
            <p:cNvCxnSpPr/>
            <p:nvPr/>
          </p:nvCxnSpPr>
          <p:spPr>
            <a:xfrm rot="10800000">
              <a:off x="7402467"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81" name="Google Shape;1581;p31"/>
            <p:cNvCxnSpPr/>
            <p:nvPr/>
          </p:nvCxnSpPr>
          <p:spPr>
            <a:xfrm rot="10800000">
              <a:off x="7544644"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82" name="Google Shape;1582;p31"/>
            <p:cNvCxnSpPr/>
            <p:nvPr/>
          </p:nvCxnSpPr>
          <p:spPr>
            <a:xfrm rot="10800000">
              <a:off x="7686822"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83" name="Google Shape;1583;p31"/>
            <p:cNvCxnSpPr/>
            <p:nvPr/>
          </p:nvCxnSpPr>
          <p:spPr>
            <a:xfrm rot="10800000">
              <a:off x="7829000"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84" name="Google Shape;1584;p31"/>
            <p:cNvCxnSpPr/>
            <p:nvPr/>
          </p:nvCxnSpPr>
          <p:spPr>
            <a:xfrm rot="10800000">
              <a:off x="7971178"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85" name="Google Shape;1585;p31"/>
            <p:cNvCxnSpPr/>
            <p:nvPr/>
          </p:nvCxnSpPr>
          <p:spPr>
            <a:xfrm rot="10800000">
              <a:off x="8113356"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86" name="Google Shape;1586;p31"/>
            <p:cNvCxnSpPr/>
            <p:nvPr/>
          </p:nvCxnSpPr>
          <p:spPr>
            <a:xfrm rot="10800000">
              <a:off x="8255533"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87" name="Google Shape;1587;p31"/>
            <p:cNvCxnSpPr/>
            <p:nvPr/>
          </p:nvCxnSpPr>
          <p:spPr>
            <a:xfrm rot="10800000">
              <a:off x="8397711"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88" name="Google Shape;1588;p31"/>
            <p:cNvCxnSpPr/>
            <p:nvPr/>
          </p:nvCxnSpPr>
          <p:spPr>
            <a:xfrm rot="10800000">
              <a:off x="8539889"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89" name="Google Shape;1589;p31"/>
            <p:cNvCxnSpPr/>
            <p:nvPr/>
          </p:nvCxnSpPr>
          <p:spPr>
            <a:xfrm rot="10800000">
              <a:off x="8682067"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90" name="Google Shape;1590;p31"/>
            <p:cNvCxnSpPr/>
            <p:nvPr/>
          </p:nvCxnSpPr>
          <p:spPr>
            <a:xfrm rot="10800000">
              <a:off x="8824244"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91" name="Google Shape;1591;p31"/>
            <p:cNvCxnSpPr/>
            <p:nvPr/>
          </p:nvCxnSpPr>
          <p:spPr>
            <a:xfrm rot="10800000">
              <a:off x="8966422" y="2676900"/>
              <a:ext cx="0" cy="2466600"/>
            </a:xfrm>
            <a:prstGeom prst="straightConnector1">
              <a:avLst/>
            </a:prstGeom>
            <a:noFill/>
            <a:ln w="9525" cap="flat" cmpd="sng">
              <a:solidFill>
                <a:schemeClr val="accent2"/>
              </a:solidFill>
              <a:prstDash val="solid"/>
              <a:round/>
              <a:headEnd type="none" w="med" len="med"/>
              <a:tailEnd type="none" w="med" len="med"/>
            </a:ln>
          </p:spPr>
        </p:cxnSp>
        <p:cxnSp>
          <p:nvCxnSpPr>
            <p:cNvPr id="1592" name="Google Shape;1592;p31"/>
            <p:cNvCxnSpPr/>
            <p:nvPr/>
          </p:nvCxnSpPr>
          <p:spPr>
            <a:xfrm rot="10800000">
              <a:off x="9108600" y="2676900"/>
              <a:ext cx="0" cy="2466600"/>
            </a:xfrm>
            <a:prstGeom prst="straightConnector1">
              <a:avLst/>
            </a:prstGeom>
            <a:noFill/>
            <a:ln w="9525" cap="flat" cmpd="sng">
              <a:solidFill>
                <a:schemeClr val="accent2"/>
              </a:solidFill>
              <a:prstDash val="solid"/>
              <a:round/>
              <a:headEnd type="none" w="med" len="med"/>
              <a:tailEnd type="none" w="med" len="med"/>
            </a:ln>
          </p:spPr>
        </p:cxnSp>
      </p:grpSp>
      <p:sp>
        <p:nvSpPr>
          <p:cNvPr id="1593" name="Google Shape;1593;p31"/>
          <p:cNvSpPr/>
          <p:nvPr/>
        </p:nvSpPr>
        <p:spPr>
          <a:xfrm>
            <a:off x="358400" y="2106900"/>
            <a:ext cx="8419200" cy="2198100"/>
          </a:xfrm>
          <a:prstGeom prst="roundRect">
            <a:avLst>
              <a:gd name="adj" fmla="val 8872"/>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4" name="Google Shape;1594;p31"/>
          <p:cNvSpPr/>
          <p:nvPr/>
        </p:nvSpPr>
        <p:spPr>
          <a:xfrm>
            <a:off x="556550" y="2455350"/>
            <a:ext cx="1289100" cy="1501200"/>
          </a:xfrm>
          <a:prstGeom prst="octagon">
            <a:avLst>
              <a:gd name="adj" fmla="val 29289"/>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2"/>
              </a:solidFill>
            </a:endParaRPr>
          </a:p>
        </p:txBody>
      </p:sp>
      <p:sp>
        <p:nvSpPr>
          <p:cNvPr id="1595" name="Google Shape;1595;p31"/>
          <p:cNvSpPr/>
          <p:nvPr/>
        </p:nvSpPr>
        <p:spPr>
          <a:xfrm>
            <a:off x="2241932" y="2455350"/>
            <a:ext cx="1289100" cy="1501200"/>
          </a:xfrm>
          <a:prstGeom prst="octagon">
            <a:avLst>
              <a:gd name="adj" fmla="val 29289"/>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2"/>
              </a:solidFill>
            </a:endParaRPr>
          </a:p>
        </p:txBody>
      </p:sp>
      <p:sp>
        <p:nvSpPr>
          <p:cNvPr id="1596" name="Google Shape;1596;p31"/>
          <p:cNvSpPr/>
          <p:nvPr/>
        </p:nvSpPr>
        <p:spPr>
          <a:xfrm>
            <a:off x="3923494" y="2455350"/>
            <a:ext cx="1289100" cy="1501200"/>
          </a:xfrm>
          <a:prstGeom prst="octagon">
            <a:avLst>
              <a:gd name="adj" fmla="val 29289"/>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2"/>
              </a:solidFill>
            </a:endParaRPr>
          </a:p>
        </p:txBody>
      </p:sp>
      <p:sp>
        <p:nvSpPr>
          <p:cNvPr id="1597" name="Google Shape;1597;p31"/>
          <p:cNvSpPr/>
          <p:nvPr/>
        </p:nvSpPr>
        <p:spPr>
          <a:xfrm>
            <a:off x="5607697" y="2455350"/>
            <a:ext cx="1289100" cy="1501200"/>
          </a:xfrm>
          <a:prstGeom prst="octagon">
            <a:avLst>
              <a:gd name="adj" fmla="val 29289"/>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2"/>
              </a:solidFill>
            </a:endParaRPr>
          </a:p>
        </p:txBody>
      </p:sp>
      <p:sp>
        <p:nvSpPr>
          <p:cNvPr id="1598" name="Google Shape;1598;p31"/>
          <p:cNvSpPr/>
          <p:nvPr/>
        </p:nvSpPr>
        <p:spPr>
          <a:xfrm>
            <a:off x="7290415" y="2455350"/>
            <a:ext cx="1289100" cy="1501200"/>
          </a:xfrm>
          <a:prstGeom prst="octagon">
            <a:avLst>
              <a:gd name="adj" fmla="val 29289"/>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2"/>
              </a:solidFill>
            </a:endParaRPr>
          </a:p>
        </p:txBody>
      </p:sp>
      <p:cxnSp>
        <p:nvCxnSpPr>
          <p:cNvPr id="1599" name="Google Shape;1599;p31"/>
          <p:cNvCxnSpPr/>
          <p:nvPr/>
        </p:nvCxnSpPr>
        <p:spPr>
          <a:xfrm>
            <a:off x="2043800" y="2131325"/>
            <a:ext cx="0" cy="2173800"/>
          </a:xfrm>
          <a:prstGeom prst="straightConnector1">
            <a:avLst/>
          </a:prstGeom>
          <a:noFill/>
          <a:ln w="9525" cap="flat" cmpd="sng">
            <a:solidFill>
              <a:schemeClr val="accent5"/>
            </a:solidFill>
            <a:prstDash val="lgDash"/>
            <a:round/>
            <a:headEnd type="none" w="med" len="med"/>
            <a:tailEnd type="none" w="med" len="med"/>
          </a:ln>
        </p:spPr>
      </p:cxnSp>
      <p:cxnSp>
        <p:nvCxnSpPr>
          <p:cNvPr id="1600" name="Google Shape;1600;p31"/>
          <p:cNvCxnSpPr/>
          <p:nvPr/>
        </p:nvCxnSpPr>
        <p:spPr>
          <a:xfrm>
            <a:off x="3729182" y="2131325"/>
            <a:ext cx="0" cy="2173800"/>
          </a:xfrm>
          <a:prstGeom prst="straightConnector1">
            <a:avLst/>
          </a:prstGeom>
          <a:noFill/>
          <a:ln w="9525" cap="flat" cmpd="sng">
            <a:solidFill>
              <a:schemeClr val="accent5"/>
            </a:solidFill>
            <a:prstDash val="lgDash"/>
            <a:round/>
            <a:headEnd type="none" w="med" len="med"/>
            <a:tailEnd type="none" w="med" len="med"/>
          </a:ln>
        </p:spPr>
      </p:cxnSp>
      <p:cxnSp>
        <p:nvCxnSpPr>
          <p:cNvPr id="1601" name="Google Shape;1601;p31"/>
          <p:cNvCxnSpPr/>
          <p:nvPr/>
        </p:nvCxnSpPr>
        <p:spPr>
          <a:xfrm>
            <a:off x="5410744" y="2131325"/>
            <a:ext cx="0" cy="2173800"/>
          </a:xfrm>
          <a:prstGeom prst="straightConnector1">
            <a:avLst/>
          </a:prstGeom>
          <a:noFill/>
          <a:ln w="9525" cap="flat" cmpd="sng">
            <a:solidFill>
              <a:schemeClr val="accent5"/>
            </a:solidFill>
            <a:prstDash val="lgDash"/>
            <a:round/>
            <a:headEnd type="none" w="med" len="med"/>
            <a:tailEnd type="none" w="med" len="med"/>
          </a:ln>
        </p:spPr>
      </p:cxnSp>
      <p:cxnSp>
        <p:nvCxnSpPr>
          <p:cNvPr id="1602" name="Google Shape;1602;p31"/>
          <p:cNvCxnSpPr/>
          <p:nvPr/>
        </p:nvCxnSpPr>
        <p:spPr>
          <a:xfrm>
            <a:off x="7094947" y="2131325"/>
            <a:ext cx="0" cy="2173800"/>
          </a:xfrm>
          <a:prstGeom prst="straightConnector1">
            <a:avLst/>
          </a:prstGeom>
          <a:noFill/>
          <a:ln w="9525" cap="flat" cmpd="sng">
            <a:solidFill>
              <a:schemeClr val="accent5"/>
            </a:solidFill>
            <a:prstDash val="lgDash"/>
            <a:round/>
            <a:headEnd type="none" w="med" len="med"/>
            <a:tailEnd type="none" w="med" len="med"/>
          </a:ln>
        </p:spPr>
      </p:cxnSp>
      <p:sp>
        <p:nvSpPr>
          <p:cNvPr id="1603" name="Google Shape;1603;p31"/>
          <p:cNvSpPr txBox="1">
            <a:spLocks noGrp="1"/>
          </p:cNvSpPr>
          <p:nvPr>
            <p:ph type="subTitle" idx="1"/>
          </p:nvPr>
        </p:nvSpPr>
        <p:spPr>
          <a:xfrm>
            <a:off x="377755" y="1307148"/>
            <a:ext cx="6717192" cy="514616"/>
          </a:xfrm>
          <a:prstGeom prst="rect">
            <a:avLst/>
          </a:prstGeom>
          <a:solidFill>
            <a:schemeClr val="accent4">
              <a:lumMod val="60000"/>
              <a:lumOff val="40000"/>
            </a:schemeClr>
          </a:solidFill>
          <a:ln w="22225">
            <a:solidFill>
              <a:schemeClr val="bg2"/>
            </a:solid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lt-LT" sz="1400" b="1" i="1" dirty="0" smtClean="0"/>
              <a:t>     Atliko: </a:t>
            </a:r>
            <a:r>
              <a:rPr lang="lt-LT" sz="1400" b="1" i="1" dirty="0" err="1" smtClean="0"/>
              <a:t>Joris</a:t>
            </a:r>
            <a:r>
              <a:rPr lang="lt-LT" sz="1400" b="1" i="1" dirty="0" smtClean="0"/>
              <a:t> Stankaitis, 9 klasė                                                                Kauno Jono Jablonskio gimnazija                           Fizikos mokytoja: Jūratė Blažienė</a:t>
            </a:r>
            <a:endParaRPr sz="1400" b="1" i="1" dirty="0"/>
          </a:p>
        </p:txBody>
      </p:sp>
      <p:cxnSp>
        <p:nvCxnSpPr>
          <p:cNvPr id="1604" name="Google Shape;1604;p31"/>
          <p:cNvCxnSpPr/>
          <p:nvPr/>
        </p:nvCxnSpPr>
        <p:spPr>
          <a:xfrm>
            <a:off x="150" y="1986900"/>
            <a:ext cx="9144000" cy="0"/>
          </a:xfrm>
          <a:prstGeom prst="straightConnector1">
            <a:avLst/>
          </a:prstGeom>
          <a:noFill/>
          <a:ln w="9525" cap="flat" cmpd="sng">
            <a:solidFill>
              <a:schemeClr val="accent5"/>
            </a:solidFill>
            <a:prstDash val="solid"/>
            <a:round/>
            <a:headEnd type="none" w="med" len="med"/>
            <a:tailEnd type="none" w="med" len="med"/>
          </a:ln>
        </p:spPr>
      </p:cxnSp>
      <p:sp>
        <p:nvSpPr>
          <p:cNvPr id="1605" name="Google Shape;1605;p31"/>
          <p:cNvSpPr/>
          <p:nvPr/>
        </p:nvSpPr>
        <p:spPr>
          <a:xfrm>
            <a:off x="7917494" y="2620009"/>
            <a:ext cx="1949564" cy="1025773"/>
          </a:xfrm>
          <a:custGeom>
            <a:avLst/>
            <a:gdLst/>
            <a:ahLst/>
            <a:cxnLst/>
            <a:rect l="l" t="t" r="r" b="b"/>
            <a:pathLst>
              <a:path w="34716" h="18266" extrusionOk="0">
                <a:moveTo>
                  <a:pt x="13201" y="0"/>
                </a:moveTo>
                <a:cubicBezTo>
                  <a:pt x="11782" y="0"/>
                  <a:pt x="10614" y="1150"/>
                  <a:pt x="10579" y="2569"/>
                </a:cubicBezTo>
                <a:lnTo>
                  <a:pt x="9088" y="2569"/>
                </a:lnTo>
                <a:cubicBezTo>
                  <a:pt x="7885" y="2569"/>
                  <a:pt x="6951" y="3538"/>
                  <a:pt x="6951" y="4706"/>
                </a:cubicBezTo>
                <a:cubicBezTo>
                  <a:pt x="6951" y="5891"/>
                  <a:pt x="7921" y="6825"/>
                  <a:pt x="9088" y="6825"/>
                </a:cubicBezTo>
                <a:lnTo>
                  <a:pt x="13973" y="6825"/>
                </a:lnTo>
                <a:cubicBezTo>
                  <a:pt x="13883" y="6951"/>
                  <a:pt x="13811" y="7076"/>
                  <a:pt x="13757" y="7202"/>
                </a:cubicBezTo>
                <a:lnTo>
                  <a:pt x="1994" y="7202"/>
                </a:lnTo>
                <a:cubicBezTo>
                  <a:pt x="880" y="7202"/>
                  <a:pt x="18" y="8100"/>
                  <a:pt x="18" y="9178"/>
                </a:cubicBezTo>
                <a:cubicBezTo>
                  <a:pt x="0" y="10273"/>
                  <a:pt x="863" y="11171"/>
                  <a:pt x="1976" y="11171"/>
                </a:cubicBezTo>
                <a:lnTo>
                  <a:pt x="8028" y="11171"/>
                </a:lnTo>
                <a:cubicBezTo>
                  <a:pt x="8190" y="12590"/>
                  <a:pt x="9393" y="13667"/>
                  <a:pt x="10866" y="13667"/>
                </a:cubicBezTo>
                <a:lnTo>
                  <a:pt x="15356" y="13667"/>
                </a:lnTo>
                <a:cubicBezTo>
                  <a:pt x="15410" y="14063"/>
                  <a:pt x="15571" y="14422"/>
                  <a:pt x="15805" y="14763"/>
                </a:cubicBezTo>
                <a:lnTo>
                  <a:pt x="15625" y="14763"/>
                </a:lnTo>
                <a:cubicBezTo>
                  <a:pt x="14655" y="14763"/>
                  <a:pt x="13865" y="15553"/>
                  <a:pt x="13865" y="16505"/>
                </a:cubicBezTo>
                <a:cubicBezTo>
                  <a:pt x="13865" y="17475"/>
                  <a:pt x="14655" y="18265"/>
                  <a:pt x="15625" y="18265"/>
                </a:cubicBezTo>
                <a:lnTo>
                  <a:pt x="21570" y="18265"/>
                </a:lnTo>
                <a:cubicBezTo>
                  <a:pt x="22539" y="18265"/>
                  <a:pt x="23312" y="17475"/>
                  <a:pt x="23312" y="16505"/>
                </a:cubicBezTo>
                <a:cubicBezTo>
                  <a:pt x="23312" y="16307"/>
                  <a:pt x="23276" y="16110"/>
                  <a:pt x="23204" y="15912"/>
                </a:cubicBezTo>
                <a:lnTo>
                  <a:pt x="25323" y="15912"/>
                </a:lnTo>
                <a:cubicBezTo>
                  <a:pt x="26742" y="15912"/>
                  <a:pt x="27891" y="14781"/>
                  <a:pt x="27981" y="13398"/>
                </a:cubicBezTo>
                <a:cubicBezTo>
                  <a:pt x="28951" y="12949"/>
                  <a:pt x="29597" y="11961"/>
                  <a:pt x="29597" y="10830"/>
                </a:cubicBezTo>
                <a:lnTo>
                  <a:pt x="29597" y="10704"/>
                </a:lnTo>
                <a:lnTo>
                  <a:pt x="32291" y="10704"/>
                </a:lnTo>
                <a:cubicBezTo>
                  <a:pt x="33638" y="10704"/>
                  <a:pt x="34716" y="9627"/>
                  <a:pt x="34716" y="8280"/>
                </a:cubicBezTo>
                <a:cubicBezTo>
                  <a:pt x="34716" y="7112"/>
                  <a:pt x="33890" y="6124"/>
                  <a:pt x="32758" y="5891"/>
                </a:cubicBezTo>
                <a:cubicBezTo>
                  <a:pt x="32812" y="5711"/>
                  <a:pt x="32830" y="5532"/>
                  <a:pt x="32830" y="5352"/>
                </a:cubicBezTo>
                <a:cubicBezTo>
                  <a:pt x="32830" y="4185"/>
                  <a:pt x="31896" y="3251"/>
                  <a:pt x="30729" y="3251"/>
                </a:cubicBezTo>
                <a:lnTo>
                  <a:pt x="27299" y="3251"/>
                </a:lnTo>
                <a:cubicBezTo>
                  <a:pt x="26131" y="3251"/>
                  <a:pt x="25179" y="4185"/>
                  <a:pt x="25179" y="5352"/>
                </a:cubicBezTo>
                <a:cubicBezTo>
                  <a:pt x="25179" y="5532"/>
                  <a:pt x="25197" y="5693"/>
                  <a:pt x="25251" y="5855"/>
                </a:cubicBezTo>
                <a:lnTo>
                  <a:pt x="23653" y="5855"/>
                </a:lnTo>
                <a:cubicBezTo>
                  <a:pt x="23850" y="5514"/>
                  <a:pt x="23994" y="5137"/>
                  <a:pt x="23994" y="4706"/>
                </a:cubicBezTo>
                <a:cubicBezTo>
                  <a:pt x="23994" y="3826"/>
                  <a:pt x="23473" y="3089"/>
                  <a:pt x="22737" y="2748"/>
                </a:cubicBezTo>
                <a:lnTo>
                  <a:pt x="22737" y="2622"/>
                </a:lnTo>
                <a:cubicBezTo>
                  <a:pt x="22737" y="1186"/>
                  <a:pt x="21570" y="0"/>
                  <a:pt x="20133" y="0"/>
                </a:cubicBezTo>
                <a:close/>
              </a:path>
            </a:pathLst>
          </a:custGeom>
          <a:solidFill>
            <a:srgbClr val="FFFFFF">
              <a:alpha val="39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606" name="Google Shape;1606;p31"/>
          <p:cNvGrpSpPr/>
          <p:nvPr/>
        </p:nvGrpSpPr>
        <p:grpSpPr>
          <a:xfrm>
            <a:off x="5851021" y="2764346"/>
            <a:ext cx="803649" cy="919237"/>
            <a:chOff x="6035600" y="1072318"/>
            <a:chExt cx="2074470" cy="2372837"/>
          </a:xfrm>
        </p:grpSpPr>
        <p:grpSp>
          <p:nvGrpSpPr>
            <p:cNvPr id="1607" name="Google Shape;1607;p31"/>
            <p:cNvGrpSpPr/>
            <p:nvPr/>
          </p:nvGrpSpPr>
          <p:grpSpPr>
            <a:xfrm>
              <a:off x="6111800" y="1072318"/>
              <a:ext cx="1998270" cy="2353787"/>
              <a:chOff x="878148" y="3519510"/>
              <a:chExt cx="890772" cy="1049252"/>
            </a:xfrm>
          </p:grpSpPr>
          <p:sp>
            <p:nvSpPr>
              <p:cNvPr id="1608" name="Google Shape;1608;p31"/>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9" name="Google Shape;1609;p31"/>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0" name="Google Shape;1610;p31"/>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1" name="Google Shape;1611;p31"/>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2" name="Google Shape;1612;p31"/>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3" name="Google Shape;1613;p31"/>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4" name="Google Shape;1614;p31"/>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5" name="Google Shape;1615;p31"/>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6" name="Google Shape;1616;p31"/>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7" name="Google Shape;1617;p31"/>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8" name="Google Shape;1618;p31"/>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9" name="Google Shape;1619;p31"/>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0" name="Google Shape;1620;p31"/>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1" name="Google Shape;1621;p31"/>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2" name="Google Shape;1622;p31"/>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3" name="Google Shape;1623;p31"/>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4" name="Google Shape;1624;p31"/>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5" name="Google Shape;1625;p31"/>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6" name="Google Shape;1626;p31"/>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7" name="Google Shape;1627;p31"/>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8" name="Google Shape;1628;p31"/>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9" name="Google Shape;1629;p31"/>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0" name="Google Shape;1630;p31"/>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1" name="Google Shape;1631;p31"/>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2" name="Google Shape;1632;p31"/>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3" name="Google Shape;1633;p31"/>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4" name="Google Shape;1634;p31"/>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5" name="Google Shape;1635;p31"/>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6" name="Google Shape;1636;p31"/>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7" name="Google Shape;1637;p31"/>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8" name="Google Shape;1638;p31"/>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9" name="Google Shape;1639;p31"/>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0" name="Google Shape;1640;p31"/>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1" name="Google Shape;1641;p31"/>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2" name="Google Shape;1642;p31"/>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3" name="Google Shape;1643;p31"/>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4" name="Google Shape;1644;p31"/>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5" name="Google Shape;1645;p31"/>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6" name="Google Shape;1646;p31"/>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7" name="Google Shape;1647;p31"/>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8" name="Google Shape;1648;p31"/>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9" name="Google Shape;1649;p31"/>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0" name="Google Shape;1650;p31"/>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1" name="Google Shape;1651;p31"/>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2" name="Google Shape;1652;p31"/>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3" name="Google Shape;1653;p31"/>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4" name="Google Shape;1654;p31"/>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655" name="Google Shape;1655;p31"/>
            <p:cNvGrpSpPr/>
            <p:nvPr/>
          </p:nvGrpSpPr>
          <p:grpSpPr>
            <a:xfrm>
              <a:off x="6035600" y="1091368"/>
              <a:ext cx="1998270" cy="2353787"/>
              <a:chOff x="878148" y="3519510"/>
              <a:chExt cx="890772" cy="1049252"/>
            </a:xfrm>
          </p:grpSpPr>
          <p:sp>
            <p:nvSpPr>
              <p:cNvPr id="1656" name="Google Shape;1656;p31"/>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7" name="Google Shape;1657;p31"/>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8" name="Google Shape;1658;p31"/>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9" name="Google Shape;1659;p31"/>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0" name="Google Shape;1660;p31"/>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1" name="Google Shape;1661;p31"/>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2" name="Google Shape;1662;p31"/>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3" name="Google Shape;1663;p31"/>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4" name="Google Shape;1664;p31"/>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5" name="Google Shape;1665;p31"/>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6" name="Google Shape;1666;p31"/>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7" name="Google Shape;1667;p31"/>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8" name="Google Shape;1668;p31"/>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9" name="Google Shape;1669;p31"/>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0" name="Google Shape;1670;p31"/>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1" name="Google Shape;1671;p31"/>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2" name="Google Shape;1672;p31"/>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3" name="Google Shape;1673;p31"/>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4" name="Google Shape;1674;p31"/>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5" name="Google Shape;1675;p31"/>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6" name="Google Shape;1676;p31"/>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7" name="Google Shape;1677;p31"/>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8" name="Google Shape;1678;p31"/>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9" name="Google Shape;1679;p31"/>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0" name="Google Shape;1680;p31"/>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1" name="Google Shape;1681;p31"/>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2" name="Google Shape;1682;p31"/>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3" name="Google Shape;1683;p31"/>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4" name="Google Shape;1684;p31"/>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5" name="Google Shape;1685;p31"/>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6" name="Google Shape;1686;p31"/>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7" name="Google Shape;1687;p31"/>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8" name="Google Shape;1688;p31"/>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9" name="Google Shape;1689;p31"/>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0" name="Google Shape;1690;p31"/>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1" name="Google Shape;1691;p31"/>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2" name="Google Shape;1692;p31"/>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3" name="Google Shape;1693;p31"/>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4" name="Google Shape;1694;p31"/>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5" name="Google Shape;1695;p31"/>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6" name="Google Shape;1696;p31"/>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7" name="Google Shape;1697;p31"/>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8" name="Google Shape;1698;p31"/>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9" name="Google Shape;1699;p31"/>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0" name="Google Shape;1700;p31"/>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1" name="Google Shape;1701;p31"/>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2" name="Google Shape;1702;p31"/>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1703" name="Google Shape;1703;p31"/>
          <p:cNvGrpSpPr/>
          <p:nvPr/>
        </p:nvGrpSpPr>
        <p:grpSpPr>
          <a:xfrm>
            <a:off x="2503709" y="2738471"/>
            <a:ext cx="803649" cy="919237"/>
            <a:chOff x="6035600" y="1072318"/>
            <a:chExt cx="2074470" cy="2372837"/>
          </a:xfrm>
        </p:grpSpPr>
        <p:grpSp>
          <p:nvGrpSpPr>
            <p:cNvPr id="1704" name="Google Shape;1704;p31"/>
            <p:cNvGrpSpPr/>
            <p:nvPr/>
          </p:nvGrpSpPr>
          <p:grpSpPr>
            <a:xfrm>
              <a:off x="6111800" y="1072318"/>
              <a:ext cx="1998270" cy="2353787"/>
              <a:chOff x="878148" y="3519510"/>
              <a:chExt cx="890772" cy="1049252"/>
            </a:xfrm>
          </p:grpSpPr>
          <p:sp>
            <p:nvSpPr>
              <p:cNvPr id="1705" name="Google Shape;1705;p31"/>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6" name="Google Shape;1706;p31"/>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7" name="Google Shape;1707;p31"/>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8" name="Google Shape;1708;p31"/>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9" name="Google Shape;1709;p31"/>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0" name="Google Shape;1710;p31"/>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1" name="Google Shape;1711;p31"/>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2" name="Google Shape;1712;p31"/>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3" name="Google Shape;1713;p31"/>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4" name="Google Shape;1714;p31"/>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5" name="Google Shape;1715;p31"/>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6" name="Google Shape;1716;p31"/>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7" name="Google Shape;1717;p31"/>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8" name="Google Shape;1718;p31"/>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9" name="Google Shape;1719;p31"/>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0" name="Google Shape;1720;p31"/>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1" name="Google Shape;1721;p31"/>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2" name="Google Shape;1722;p31"/>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3" name="Google Shape;1723;p31"/>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4" name="Google Shape;1724;p31"/>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5" name="Google Shape;1725;p31"/>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6" name="Google Shape;1726;p31"/>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7" name="Google Shape;1727;p31"/>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8" name="Google Shape;1728;p31"/>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9" name="Google Shape;1729;p31"/>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0" name="Google Shape;1730;p31"/>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1" name="Google Shape;1731;p31"/>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2" name="Google Shape;1732;p31"/>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3" name="Google Shape;1733;p31"/>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4" name="Google Shape;1734;p31"/>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5" name="Google Shape;1735;p31"/>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6" name="Google Shape;1736;p31"/>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7" name="Google Shape;1737;p31"/>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8" name="Google Shape;1738;p31"/>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9" name="Google Shape;1739;p31"/>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0" name="Google Shape;1740;p31"/>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1" name="Google Shape;1741;p31"/>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2" name="Google Shape;1742;p31"/>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3" name="Google Shape;1743;p31"/>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4" name="Google Shape;1744;p31"/>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5" name="Google Shape;1745;p31"/>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6" name="Google Shape;1746;p31"/>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7" name="Google Shape;1747;p31"/>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8" name="Google Shape;1748;p31"/>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9" name="Google Shape;1749;p31"/>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0" name="Google Shape;1750;p31"/>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1" name="Google Shape;1751;p31"/>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752" name="Google Shape;1752;p31"/>
            <p:cNvGrpSpPr/>
            <p:nvPr/>
          </p:nvGrpSpPr>
          <p:grpSpPr>
            <a:xfrm>
              <a:off x="6035600" y="1091368"/>
              <a:ext cx="1998270" cy="2353787"/>
              <a:chOff x="878148" y="3519510"/>
              <a:chExt cx="890772" cy="1049252"/>
            </a:xfrm>
          </p:grpSpPr>
          <p:sp>
            <p:nvSpPr>
              <p:cNvPr id="1753" name="Google Shape;1753;p31"/>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4" name="Google Shape;1754;p31"/>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5" name="Google Shape;1755;p31"/>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6" name="Google Shape;1756;p31"/>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7" name="Google Shape;1757;p31"/>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8" name="Google Shape;1758;p31"/>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9" name="Google Shape;1759;p31"/>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0" name="Google Shape;1760;p31"/>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1" name="Google Shape;1761;p31"/>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2" name="Google Shape;1762;p31"/>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3" name="Google Shape;1763;p31"/>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4" name="Google Shape;1764;p31"/>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5" name="Google Shape;1765;p31"/>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6" name="Google Shape;1766;p31"/>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7" name="Google Shape;1767;p31"/>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8" name="Google Shape;1768;p31"/>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9" name="Google Shape;1769;p31"/>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0" name="Google Shape;1770;p31"/>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1" name="Google Shape;1771;p31"/>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2" name="Google Shape;1772;p31"/>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3" name="Google Shape;1773;p31"/>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4" name="Google Shape;1774;p31"/>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5" name="Google Shape;1775;p31"/>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6" name="Google Shape;1776;p31"/>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7" name="Google Shape;1777;p31"/>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8" name="Google Shape;1778;p31"/>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9" name="Google Shape;1779;p31"/>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0" name="Google Shape;1780;p31"/>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1" name="Google Shape;1781;p31"/>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2" name="Google Shape;1782;p31"/>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3" name="Google Shape;1783;p31"/>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4" name="Google Shape;1784;p31"/>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5" name="Google Shape;1785;p31"/>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6" name="Google Shape;1786;p31"/>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7" name="Google Shape;1787;p31"/>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8" name="Google Shape;1788;p31"/>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9" name="Google Shape;1789;p31"/>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0" name="Google Shape;1790;p31"/>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1" name="Google Shape;1791;p31"/>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2" name="Google Shape;1792;p31"/>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3" name="Google Shape;1793;p31"/>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4" name="Google Shape;1794;p31"/>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5" name="Google Shape;1795;p31"/>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6" name="Google Shape;1796;p31"/>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7" name="Google Shape;1797;p31"/>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8" name="Google Shape;1798;p31"/>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9" name="Google Shape;1799;p31"/>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1800" name="Google Shape;1800;p31"/>
          <p:cNvGrpSpPr/>
          <p:nvPr/>
        </p:nvGrpSpPr>
        <p:grpSpPr>
          <a:xfrm>
            <a:off x="765584" y="2738471"/>
            <a:ext cx="803649" cy="919237"/>
            <a:chOff x="6035600" y="1072318"/>
            <a:chExt cx="2074470" cy="2372837"/>
          </a:xfrm>
        </p:grpSpPr>
        <p:grpSp>
          <p:nvGrpSpPr>
            <p:cNvPr id="1801" name="Google Shape;1801;p31"/>
            <p:cNvGrpSpPr/>
            <p:nvPr/>
          </p:nvGrpSpPr>
          <p:grpSpPr>
            <a:xfrm>
              <a:off x="6111800" y="1072318"/>
              <a:ext cx="1998270" cy="2353787"/>
              <a:chOff x="878148" y="3519510"/>
              <a:chExt cx="890772" cy="1049252"/>
            </a:xfrm>
          </p:grpSpPr>
          <p:sp>
            <p:nvSpPr>
              <p:cNvPr id="1802" name="Google Shape;1802;p31"/>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3" name="Google Shape;1803;p31"/>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4" name="Google Shape;1804;p31"/>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5" name="Google Shape;1805;p31"/>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6" name="Google Shape;1806;p31"/>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7" name="Google Shape;1807;p31"/>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8" name="Google Shape;1808;p31"/>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9" name="Google Shape;1809;p31"/>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0" name="Google Shape;1810;p31"/>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1" name="Google Shape;1811;p31"/>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2" name="Google Shape;1812;p31"/>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3" name="Google Shape;1813;p31"/>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4" name="Google Shape;1814;p31"/>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5" name="Google Shape;1815;p31"/>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6" name="Google Shape;1816;p31"/>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7" name="Google Shape;1817;p31"/>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8" name="Google Shape;1818;p31"/>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9" name="Google Shape;1819;p31"/>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0" name="Google Shape;1820;p31"/>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1" name="Google Shape;1821;p31"/>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2" name="Google Shape;1822;p31"/>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3" name="Google Shape;1823;p31"/>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4" name="Google Shape;1824;p31"/>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5" name="Google Shape;1825;p31"/>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6" name="Google Shape;1826;p31"/>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7" name="Google Shape;1827;p31"/>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8" name="Google Shape;1828;p31"/>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9" name="Google Shape;1829;p31"/>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0" name="Google Shape;1830;p31"/>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1" name="Google Shape;1831;p31"/>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2" name="Google Shape;1832;p31"/>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3" name="Google Shape;1833;p31"/>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4" name="Google Shape;1834;p31"/>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5" name="Google Shape;1835;p31"/>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6" name="Google Shape;1836;p31"/>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7" name="Google Shape;1837;p31"/>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8" name="Google Shape;1838;p31"/>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9" name="Google Shape;1839;p31"/>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0" name="Google Shape;1840;p31"/>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1" name="Google Shape;1841;p31"/>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2" name="Google Shape;1842;p31"/>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3" name="Google Shape;1843;p31"/>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4" name="Google Shape;1844;p31"/>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5" name="Google Shape;1845;p31"/>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6" name="Google Shape;1846;p31"/>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7" name="Google Shape;1847;p31"/>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8" name="Google Shape;1848;p31"/>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849" name="Google Shape;1849;p31"/>
            <p:cNvGrpSpPr/>
            <p:nvPr/>
          </p:nvGrpSpPr>
          <p:grpSpPr>
            <a:xfrm>
              <a:off x="6035600" y="1091368"/>
              <a:ext cx="1998270" cy="2353787"/>
              <a:chOff x="878148" y="3519510"/>
              <a:chExt cx="890772" cy="1049252"/>
            </a:xfrm>
          </p:grpSpPr>
          <p:sp>
            <p:nvSpPr>
              <p:cNvPr id="1850" name="Google Shape;1850;p31"/>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1" name="Google Shape;1851;p31"/>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2" name="Google Shape;1852;p31"/>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3" name="Google Shape;1853;p31"/>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4" name="Google Shape;1854;p31"/>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5" name="Google Shape;1855;p31"/>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6" name="Google Shape;1856;p31"/>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7" name="Google Shape;1857;p31"/>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8" name="Google Shape;1858;p31"/>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9" name="Google Shape;1859;p31"/>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0" name="Google Shape;1860;p31"/>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1" name="Google Shape;1861;p31"/>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2" name="Google Shape;1862;p31"/>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3" name="Google Shape;1863;p31"/>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4" name="Google Shape;1864;p31"/>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5" name="Google Shape;1865;p31"/>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6" name="Google Shape;1866;p31"/>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7" name="Google Shape;1867;p31"/>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8" name="Google Shape;1868;p31"/>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9" name="Google Shape;1869;p31"/>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0" name="Google Shape;1870;p31"/>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1" name="Google Shape;1871;p31"/>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2" name="Google Shape;1872;p31"/>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3" name="Google Shape;1873;p31"/>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4" name="Google Shape;1874;p31"/>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5" name="Google Shape;1875;p31"/>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6" name="Google Shape;1876;p31"/>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7" name="Google Shape;1877;p31"/>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8" name="Google Shape;1878;p31"/>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9" name="Google Shape;1879;p31"/>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0" name="Google Shape;1880;p31"/>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1" name="Google Shape;1881;p31"/>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2" name="Google Shape;1882;p31"/>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3" name="Google Shape;1883;p31"/>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4" name="Google Shape;1884;p31"/>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5" name="Google Shape;1885;p31"/>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6" name="Google Shape;1886;p31"/>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7" name="Google Shape;1887;p31"/>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8" name="Google Shape;1888;p31"/>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9" name="Google Shape;1889;p31"/>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0" name="Google Shape;1890;p31"/>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1" name="Google Shape;1891;p31"/>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2" name="Google Shape;1892;p31"/>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3" name="Google Shape;1893;p31"/>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4" name="Google Shape;1894;p31"/>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5" name="Google Shape;1895;p31"/>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6" name="Google Shape;1896;p31"/>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pic>
        <p:nvPicPr>
          <p:cNvPr id="2050" name="Picture 2" descr="https://jablonskis.kaunas.lm.lt/wp-content/uploads/2017/04/be-fono-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5381" y="530584"/>
            <a:ext cx="1700168" cy="1015537"/>
          </a:xfrm>
          <a:prstGeom prst="rect">
            <a:avLst/>
          </a:prstGeom>
          <a:noFill/>
          <a:extLst>
            <a:ext uri="{909E8E84-426E-40DD-AFC4-6F175D3DCCD1}">
              <a14:hiddenFill xmlns:a14="http://schemas.microsoft.com/office/drawing/2010/main">
                <a:solidFill>
                  <a:srgbClr val="FFFFFF"/>
                </a:solidFill>
              </a14:hiddenFill>
            </a:ext>
          </a:extLst>
        </p:spPr>
      </p:pic>
      <p:sp>
        <p:nvSpPr>
          <p:cNvPr id="391" name="Google Shape;1603;p31"/>
          <p:cNvSpPr txBox="1">
            <a:spLocks/>
          </p:cNvSpPr>
          <p:nvPr/>
        </p:nvSpPr>
        <p:spPr>
          <a:xfrm>
            <a:off x="8216557" y="1619075"/>
            <a:ext cx="815019" cy="266044"/>
          </a:xfrm>
          <a:prstGeom prst="rect">
            <a:avLst/>
          </a:prstGeom>
          <a:solidFill>
            <a:schemeClr val="accent4">
              <a:lumMod val="60000"/>
              <a:lumOff val="40000"/>
            </a:schemeClr>
          </a:solidFill>
          <a:ln w="22225">
            <a:solidFill>
              <a:schemeClr val="bg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Anaheim"/>
              <a:buNone/>
              <a:defRPr sz="1600" b="0" i="0" u="none" strike="noStrike" cap="none">
                <a:solidFill>
                  <a:schemeClr val="dk1"/>
                </a:solidFill>
                <a:latin typeface="Anaheim"/>
                <a:ea typeface="Anaheim"/>
                <a:cs typeface="Anaheim"/>
                <a:sym typeface="Anaheim"/>
              </a:defRPr>
            </a:lvl1pPr>
            <a:lvl2pPr marL="914400" marR="0" lvl="1" indent="-317500" algn="r" rtl="0">
              <a:lnSpc>
                <a:spcPct val="100000"/>
              </a:lnSpc>
              <a:spcBef>
                <a:spcPts val="0"/>
              </a:spcBef>
              <a:spcAft>
                <a:spcPts val="0"/>
              </a:spcAft>
              <a:buClr>
                <a:srgbClr val="434343"/>
              </a:buClr>
              <a:buSzPts val="2800"/>
              <a:buFont typeface="Anaheim"/>
              <a:buNone/>
              <a:defRPr sz="2800" b="0" i="0" u="none" strike="noStrike" cap="none">
                <a:solidFill>
                  <a:srgbClr val="434343"/>
                </a:solidFill>
                <a:latin typeface="Anaheim"/>
                <a:ea typeface="Anaheim"/>
                <a:cs typeface="Anaheim"/>
                <a:sym typeface="Anaheim"/>
              </a:defRPr>
            </a:lvl2pPr>
            <a:lvl3pPr marL="1371600" marR="0" lvl="2" indent="-317500" algn="r" rtl="0">
              <a:lnSpc>
                <a:spcPct val="100000"/>
              </a:lnSpc>
              <a:spcBef>
                <a:spcPts val="0"/>
              </a:spcBef>
              <a:spcAft>
                <a:spcPts val="0"/>
              </a:spcAft>
              <a:buClr>
                <a:srgbClr val="434343"/>
              </a:buClr>
              <a:buSzPts val="2800"/>
              <a:buFont typeface="Anaheim"/>
              <a:buNone/>
              <a:defRPr sz="2800" b="0" i="0" u="none" strike="noStrike" cap="none">
                <a:solidFill>
                  <a:srgbClr val="434343"/>
                </a:solidFill>
                <a:latin typeface="Anaheim"/>
                <a:ea typeface="Anaheim"/>
                <a:cs typeface="Anaheim"/>
                <a:sym typeface="Anaheim"/>
              </a:defRPr>
            </a:lvl3pPr>
            <a:lvl4pPr marL="1828800" marR="0" lvl="3" indent="-317500" algn="r" rtl="0">
              <a:lnSpc>
                <a:spcPct val="100000"/>
              </a:lnSpc>
              <a:spcBef>
                <a:spcPts val="0"/>
              </a:spcBef>
              <a:spcAft>
                <a:spcPts val="0"/>
              </a:spcAft>
              <a:buClr>
                <a:srgbClr val="434343"/>
              </a:buClr>
              <a:buSzPts val="2800"/>
              <a:buFont typeface="Anaheim"/>
              <a:buNone/>
              <a:defRPr sz="2800" b="0" i="0" u="none" strike="noStrike" cap="none">
                <a:solidFill>
                  <a:srgbClr val="434343"/>
                </a:solidFill>
                <a:latin typeface="Anaheim"/>
                <a:ea typeface="Anaheim"/>
                <a:cs typeface="Anaheim"/>
                <a:sym typeface="Anaheim"/>
              </a:defRPr>
            </a:lvl4pPr>
            <a:lvl5pPr marL="2286000" marR="0" lvl="4" indent="-317500" algn="r" rtl="0">
              <a:lnSpc>
                <a:spcPct val="100000"/>
              </a:lnSpc>
              <a:spcBef>
                <a:spcPts val="0"/>
              </a:spcBef>
              <a:spcAft>
                <a:spcPts val="0"/>
              </a:spcAft>
              <a:buClr>
                <a:srgbClr val="434343"/>
              </a:buClr>
              <a:buSzPts val="2800"/>
              <a:buFont typeface="Anaheim"/>
              <a:buNone/>
              <a:defRPr sz="2800" b="0" i="0" u="none" strike="noStrike" cap="none">
                <a:solidFill>
                  <a:srgbClr val="434343"/>
                </a:solidFill>
                <a:latin typeface="Anaheim"/>
                <a:ea typeface="Anaheim"/>
                <a:cs typeface="Anaheim"/>
                <a:sym typeface="Anaheim"/>
              </a:defRPr>
            </a:lvl5pPr>
            <a:lvl6pPr marL="2743200" marR="0" lvl="5" indent="-317500" algn="r" rtl="0">
              <a:lnSpc>
                <a:spcPct val="100000"/>
              </a:lnSpc>
              <a:spcBef>
                <a:spcPts val="0"/>
              </a:spcBef>
              <a:spcAft>
                <a:spcPts val="0"/>
              </a:spcAft>
              <a:buClr>
                <a:srgbClr val="434343"/>
              </a:buClr>
              <a:buSzPts val="2800"/>
              <a:buFont typeface="Anaheim"/>
              <a:buNone/>
              <a:defRPr sz="2800" b="0" i="0" u="none" strike="noStrike" cap="none">
                <a:solidFill>
                  <a:srgbClr val="434343"/>
                </a:solidFill>
                <a:latin typeface="Anaheim"/>
                <a:ea typeface="Anaheim"/>
                <a:cs typeface="Anaheim"/>
                <a:sym typeface="Anaheim"/>
              </a:defRPr>
            </a:lvl6pPr>
            <a:lvl7pPr marL="3200400" marR="0" lvl="6" indent="-317500" algn="r" rtl="0">
              <a:lnSpc>
                <a:spcPct val="100000"/>
              </a:lnSpc>
              <a:spcBef>
                <a:spcPts val="0"/>
              </a:spcBef>
              <a:spcAft>
                <a:spcPts val="0"/>
              </a:spcAft>
              <a:buClr>
                <a:srgbClr val="434343"/>
              </a:buClr>
              <a:buSzPts val="2800"/>
              <a:buFont typeface="Anaheim"/>
              <a:buNone/>
              <a:defRPr sz="2800" b="0" i="0" u="none" strike="noStrike" cap="none">
                <a:solidFill>
                  <a:srgbClr val="434343"/>
                </a:solidFill>
                <a:latin typeface="Anaheim"/>
                <a:ea typeface="Anaheim"/>
                <a:cs typeface="Anaheim"/>
                <a:sym typeface="Anaheim"/>
              </a:defRPr>
            </a:lvl7pPr>
            <a:lvl8pPr marL="3657600" marR="0" lvl="7" indent="-317500" algn="r" rtl="0">
              <a:lnSpc>
                <a:spcPct val="100000"/>
              </a:lnSpc>
              <a:spcBef>
                <a:spcPts val="0"/>
              </a:spcBef>
              <a:spcAft>
                <a:spcPts val="0"/>
              </a:spcAft>
              <a:buClr>
                <a:srgbClr val="434343"/>
              </a:buClr>
              <a:buSzPts val="2800"/>
              <a:buFont typeface="Anaheim"/>
              <a:buNone/>
              <a:defRPr sz="2800" b="0" i="0" u="none" strike="noStrike" cap="none">
                <a:solidFill>
                  <a:srgbClr val="434343"/>
                </a:solidFill>
                <a:latin typeface="Anaheim"/>
                <a:ea typeface="Anaheim"/>
                <a:cs typeface="Anaheim"/>
                <a:sym typeface="Anaheim"/>
              </a:defRPr>
            </a:lvl8pPr>
            <a:lvl9pPr marL="4114800" marR="0" lvl="8" indent="-317500" algn="r" rtl="0">
              <a:lnSpc>
                <a:spcPct val="100000"/>
              </a:lnSpc>
              <a:spcBef>
                <a:spcPts val="0"/>
              </a:spcBef>
              <a:spcAft>
                <a:spcPts val="0"/>
              </a:spcAft>
              <a:buClr>
                <a:srgbClr val="434343"/>
              </a:buClr>
              <a:buSzPts val="2800"/>
              <a:buFont typeface="Anaheim"/>
              <a:buNone/>
              <a:defRPr sz="2800" b="0" i="0" u="none" strike="noStrike" cap="none">
                <a:solidFill>
                  <a:srgbClr val="434343"/>
                </a:solidFill>
                <a:latin typeface="Anaheim"/>
                <a:ea typeface="Anaheim"/>
                <a:cs typeface="Anaheim"/>
                <a:sym typeface="Anaheim"/>
              </a:defRPr>
            </a:lvl9pPr>
          </a:lstStyle>
          <a:p>
            <a:pPr marL="0" indent="0">
              <a:buSzPts val="1100"/>
              <a:buFont typeface="Arial"/>
              <a:buNone/>
            </a:pPr>
            <a:r>
              <a:rPr lang="en-US" sz="1400" b="1" i="1" dirty="0" smtClean="0"/>
              <a:t>2023 m.</a:t>
            </a:r>
            <a:endParaRPr lang="lt-LT" sz="1400" b="1"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sp>
        <p:nvSpPr>
          <p:cNvPr id="2125" name="Google Shape;2125;p34"/>
          <p:cNvSpPr txBox="1">
            <a:spLocks noGrp="1"/>
          </p:cNvSpPr>
          <p:nvPr>
            <p:ph type="title"/>
          </p:nvPr>
        </p:nvSpPr>
        <p:spPr>
          <a:xfrm>
            <a:off x="713212" y="2447180"/>
            <a:ext cx="3948309" cy="1580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lt-LT" dirty="0" smtClean="0"/>
              <a:t>Lėktuvo </a:t>
            </a:r>
            <a:r>
              <a:rPr lang="en-US" dirty="0" err="1" smtClean="0"/>
              <a:t>konstravimas</a:t>
            </a:r>
            <a:endParaRPr dirty="0"/>
          </a:p>
        </p:txBody>
      </p:sp>
      <p:grpSp>
        <p:nvGrpSpPr>
          <p:cNvPr id="2127" name="Google Shape;2127;p34"/>
          <p:cNvGrpSpPr/>
          <p:nvPr/>
        </p:nvGrpSpPr>
        <p:grpSpPr>
          <a:xfrm>
            <a:off x="5098499" y="3403584"/>
            <a:ext cx="3132921" cy="1892316"/>
            <a:chOff x="5098499" y="3251184"/>
            <a:chExt cx="3132921" cy="1892316"/>
          </a:xfrm>
        </p:grpSpPr>
        <p:sp>
          <p:nvSpPr>
            <p:cNvPr id="2128" name="Google Shape;2128;p34"/>
            <p:cNvSpPr/>
            <p:nvPr/>
          </p:nvSpPr>
          <p:spPr>
            <a:xfrm rot="10800000" flipH="1">
              <a:off x="5098499" y="3251184"/>
              <a:ext cx="3132921" cy="1892316"/>
            </a:xfrm>
            <a:custGeom>
              <a:avLst/>
              <a:gdLst/>
              <a:ahLst/>
              <a:cxnLst/>
              <a:rect l="l" t="t" r="r" b="b"/>
              <a:pathLst>
                <a:path w="14513" h="8766" extrusionOk="0">
                  <a:moveTo>
                    <a:pt x="13937" y="1"/>
                  </a:moveTo>
                  <a:lnTo>
                    <a:pt x="1" y="6376"/>
                  </a:lnTo>
                  <a:lnTo>
                    <a:pt x="576" y="6933"/>
                  </a:lnTo>
                  <a:lnTo>
                    <a:pt x="8999" y="6933"/>
                  </a:lnTo>
                  <a:lnTo>
                    <a:pt x="8172" y="8190"/>
                  </a:lnTo>
                  <a:lnTo>
                    <a:pt x="8747" y="8765"/>
                  </a:lnTo>
                  <a:lnTo>
                    <a:pt x="12932" y="8765"/>
                  </a:lnTo>
                  <a:lnTo>
                    <a:pt x="12932" y="6933"/>
                  </a:lnTo>
                  <a:lnTo>
                    <a:pt x="14512" y="6933"/>
                  </a:lnTo>
                  <a:lnTo>
                    <a:pt x="14512" y="576"/>
                  </a:lnTo>
                  <a:lnTo>
                    <a:pt x="139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4"/>
            <p:cNvSpPr/>
            <p:nvPr/>
          </p:nvSpPr>
          <p:spPr>
            <a:xfrm rot="10800000" flipH="1">
              <a:off x="5098499" y="3375309"/>
              <a:ext cx="3008796" cy="1768191"/>
            </a:xfrm>
            <a:custGeom>
              <a:avLst/>
              <a:gdLst/>
              <a:ahLst/>
              <a:cxnLst/>
              <a:rect l="l" t="t" r="r" b="b"/>
              <a:pathLst>
                <a:path w="13938" h="8191" extrusionOk="0">
                  <a:moveTo>
                    <a:pt x="1" y="1"/>
                  </a:moveTo>
                  <a:lnTo>
                    <a:pt x="1" y="6376"/>
                  </a:lnTo>
                  <a:lnTo>
                    <a:pt x="8172" y="6376"/>
                  </a:lnTo>
                  <a:lnTo>
                    <a:pt x="8172" y="8190"/>
                  </a:lnTo>
                  <a:lnTo>
                    <a:pt x="12339" y="8190"/>
                  </a:lnTo>
                  <a:lnTo>
                    <a:pt x="12339" y="6376"/>
                  </a:lnTo>
                  <a:lnTo>
                    <a:pt x="13937" y="6376"/>
                  </a:lnTo>
                  <a:lnTo>
                    <a:pt x="139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4"/>
            <p:cNvSpPr/>
            <p:nvPr/>
          </p:nvSpPr>
          <p:spPr>
            <a:xfrm rot="10800000" flipH="1">
              <a:off x="5416471" y="3875480"/>
              <a:ext cx="775621" cy="1260249"/>
            </a:xfrm>
            <a:custGeom>
              <a:avLst/>
              <a:gdLst/>
              <a:ahLst/>
              <a:cxnLst/>
              <a:rect l="l" t="t" r="r" b="b"/>
              <a:pathLst>
                <a:path w="3593" h="5838" extrusionOk="0">
                  <a:moveTo>
                    <a:pt x="3108" y="1"/>
                  </a:moveTo>
                  <a:lnTo>
                    <a:pt x="1" y="5353"/>
                  </a:lnTo>
                  <a:lnTo>
                    <a:pt x="467" y="5838"/>
                  </a:lnTo>
                  <a:lnTo>
                    <a:pt x="3592" y="5838"/>
                  </a:lnTo>
                  <a:lnTo>
                    <a:pt x="3592" y="504"/>
                  </a:lnTo>
                  <a:lnTo>
                    <a:pt x="3108" y="1"/>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4"/>
            <p:cNvSpPr/>
            <p:nvPr/>
          </p:nvSpPr>
          <p:spPr>
            <a:xfrm rot="10800000" flipH="1">
              <a:off x="5416471" y="3976291"/>
              <a:ext cx="670924" cy="1159438"/>
            </a:xfrm>
            <a:custGeom>
              <a:avLst/>
              <a:gdLst/>
              <a:ahLst/>
              <a:cxnLst/>
              <a:rect l="l" t="t" r="r" b="b"/>
              <a:pathLst>
                <a:path w="3108" h="5371" extrusionOk="0">
                  <a:moveTo>
                    <a:pt x="1" y="1"/>
                  </a:moveTo>
                  <a:lnTo>
                    <a:pt x="1" y="5371"/>
                  </a:lnTo>
                  <a:lnTo>
                    <a:pt x="3108" y="5371"/>
                  </a:lnTo>
                  <a:lnTo>
                    <a:pt x="3108" y="1"/>
                  </a:ln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4"/>
            <p:cNvSpPr/>
            <p:nvPr/>
          </p:nvSpPr>
          <p:spPr>
            <a:xfrm rot="10800000" flipH="1">
              <a:off x="7079724" y="4142945"/>
              <a:ext cx="445987" cy="725107"/>
            </a:xfrm>
            <a:custGeom>
              <a:avLst/>
              <a:gdLst/>
              <a:ahLst/>
              <a:cxnLst/>
              <a:rect l="l" t="t" r="r" b="b"/>
              <a:pathLst>
                <a:path w="2066" h="3359" extrusionOk="0">
                  <a:moveTo>
                    <a:pt x="1778" y="0"/>
                  </a:moveTo>
                  <a:lnTo>
                    <a:pt x="0" y="3089"/>
                  </a:lnTo>
                  <a:lnTo>
                    <a:pt x="269" y="3358"/>
                  </a:lnTo>
                  <a:lnTo>
                    <a:pt x="2065" y="3358"/>
                  </a:lnTo>
                  <a:lnTo>
                    <a:pt x="2065" y="269"/>
                  </a:lnTo>
                  <a:lnTo>
                    <a:pt x="1778" y="0"/>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4"/>
            <p:cNvSpPr/>
            <p:nvPr/>
          </p:nvSpPr>
          <p:spPr>
            <a:xfrm rot="10800000" flipH="1">
              <a:off x="7079724" y="4201014"/>
              <a:ext cx="387918" cy="667038"/>
            </a:xfrm>
            <a:custGeom>
              <a:avLst/>
              <a:gdLst/>
              <a:ahLst/>
              <a:cxnLst/>
              <a:rect l="l" t="t" r="r" b="b"/>
              <a:pathLst>
                <a:path w="1797" h="3090" extrusionOk="0">
                  <a:moveTo>
                    <a:pt x="0" y="0"/>
                  </a:moveTo>
                  <a:lnTo>
                    <a:pt x="0" y="3089"/>
                  </a:lnTo>
                  <a:lnTo>
                    <a:pt x="1796" y="3089"/>
                  </a:lnTo>
                  <a:lnTo>
                    <a:pt x="1796" y="0"/>
                  </a:ln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4" name="Google Shape;2134;p34"/>
          <p:cNvSpPr txBox="1">
            <a:spLocks noGrp="1"/>
          </p:cNvSpPr>
          <p:nvPr>
            <p:ph type="title" idx="2"/>
          </p:nvPr>
        </p:nvSpPr>
        <p:spPr>
          <a:xfrm>
            <a:off x="713213" y="539500"/>
            <a:ext cx="1380600" cy="13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0</a:t>
            </a:r>
            <a:r>
              <a:rPr lang="en-US" dirty="0"/>
              <a:t>3</a:t>
            </a:r>
            <a:endParaRPr dirty="0"/>
          </a:p>
        </p:txBody>
      </p:sp>
      <p:sp>
        <p:nvSpPr>
          <p:cNvPr id="2135" name="Google Shape;2135;p34"/>
          <p:cNvSpPr/>
          <p:nvPr/>
        </p:nvSpPr>
        <p:spPr>
          <a:xfrm>
            <a:off x="7525699" y="1990425"/>
            <a:ext cx="2555999" cy="1346460"/>
          </a:xfrm>
          <a:custGeom>
            <a:avLst/>
            <a:gdLst/>
            <a:ahLst/>
            <a:cxnLst/>
            <a:rect l="l" t="t" r="r" b="b"/>
            <a:pathLst>
              <a:path w="50664" h="26689" extrusionOk="0">
                <a:moveTo>
                  <a:pt x="19217" y="1"/>
                </a:moveTo>
                <a:cubicBezTo>
                  <a:pt x="17798" y="1"/>
                  <a:pt x="16649" y="1132"/>
                  <a:pt x="16649" y="2551"/>
                </a:cubicBezTo>
                <a:cubicBezTo>
                  <a:pt x="16649" y="2874"/>
                  <a:pt x="16703" y="3162"/>
                  <a:pt x="16810" y="3431"/>
                </a:cubicBezTo>
                <a:lnTo>
                  <a:pt x="13739" y="3431"/>
                </a:lnTo>
                <a:cubicBezTo>
                  <a:pt x="11656" y="3431"/>
                  <a:pt x="9950" y="5047"/>
                  <a:pt x="9824" y="7113"/>
                </a:cubicBezTo>
                <a:cubicBezTo>
                  <a:pt x="8441" y="7795"/>
                  <a:pt x="7472" y="9196"/>
                  <a:pt x="7472" y="10866"/>
                </a:cubicBezTo>
                <a:lnTo>
                  <a:pt x="7472" y="11046"/>
                </a:lnTo>
                <a:lnTo>
                  <a:pt x="3538" y="11046"/>
                </a:lnTo>
                <a:cubicBezTo>
                  <a:pt x="1599" y="11046"/>
                  <a:pt x="0" y="12644"/>
                  <a:pt x="0" y="14584"/>
                </a:cubicBezTo>
                <a:cubicBezTo>
                  <a:pt x="0" y="16290"/>
                  <a:pt x="1204" y="17727"/>
                  <a:pt x="2856" y="18068"/>
                </a:cubicBezTo>
                <a:cubicBezTo>
                  <a:pt x="2784" y="18319"/>
                  <a:pt x="2730" y="18589"/>
                  <a:pt x="2730" y="18858"/>
                </a:cubicBezTo>
                <a:cubicBezTo>
                  <a:pt x="2730" y="20564"/>
                  <a:pt x="4113" y="21929"/>
                  <a:pt x="5819" y="21929"/>
                </a:cubicBezTo>
                <a:lnTo>
                  <a:pt x="10848" y="21929"/>
                </a:lnTo>
                <a:cubicBezTo>
                  <a:pt x="12554" y="21929"/>
                  <a:pt x="13919" y="20564"/>
                  <a:pt x="13919" y="18858"/>
                </a:cubicBezTo>
                <a:cubicBezTo>
                  <a:pt x="13919" y="18607"/>
                  <a:pt x="13901" y="18355"/>
                  <a:pt x="13829" y="18140"/>
                </a:cubicBezTo>
                <a:lnTo>
                  <a:pt x="16164" y="18140"/>
                </a:lnTo>
                <a:cubicBezTo>
                  <a:pt x="15841" y="18625"/>
                  <a:pt x="15661" y="19199"/>
                  <a:pt x="15661" y="19828"/>
                </a:cubicBezTo>
                <a:cubicBezTo>
                  <a:pt x="15661" y="21085"/>
                  <a:pt x="16415" y="22181"/>
                  <a:pt x="17511" y="22665"/>
                </a:cubicBezTo>
                <a:lnTo>
                  <a:pt x="17511" y="22881"/>
                </a:lnTo>
                <a:cubicBezTo>
                  <a:pt x="17511" y="24982"/>
                  <a:pt x="19217" y="26688"/>
                  <a:pt x="21318" y="26688"/>
                </a:cubicBezTo>
                <a:lnTo>
                  <a:pt x="31447" y="26688"/>
                </a:lnTo>
                <a:cubicBezTo>
                  <a:pt x="33513" y="26688"/>
                  <a:pt x="35219" y="25036"/>
                  <a:pt x="35237" y="22971"/>
                </a:cubicBezTo>
                <a:lnTo>
                  <a:pt x="37446" y="22971"/>
                </a:lnTo>
                <a:cubicBezTo>
                  <a:pt x="39170" y="22971"/>
                  <a:pt x="40571" y="21570"/>
                  <a:pt x="40571" y="19846"/>
                </a:cubicBezTo>
                <a:cubicBezTo>
                  <a:pt x="40571" y="18122"/>
                  <a:pt x="39170" y="16721"/>
                  <a:pt x="37446" y="16721"/>
                </a:cubicBezTo>
                <a:lnTo>
                  <a:pt x="30280" y="16721"/>
                </a:lnTo>
                <a:cubicBezTo>
                  <a:pt x="30388" y="16559"/>
                  <a:pt x="30513" y="16380"/>
                  <a:pt x="30603" y="16182"/>
                </a:cubicBezTo>
                <a:lnTo>
                  <a:pt x="47772" y="16182"/>
                </a:lnTo>
                <a:cubicBezTo>
                  <a:pt x="49371" y="16182"/>
                  <a:pt x="50664" y="14889"/>
                  <a:pt x="50664" y="13291"/>
                </a:cubicBezTo>
                <a:cubicBezTo>
                  <a:pt x="50664" y="11674"/>
                  <a:pt x="49389" y="10363"/>
                  <a:pt x="47790" y="10363"/>
                </a:cubicBezTo>
                <a:lnTo>
                  <a:pt x="38936" y="10363"/>
                </a:lnTo>
                <a:cubicBezTo>
                  <a:pt x="38685" y="8298"/>
                  <a:pt x="36925" y="6718"/>
                  <a:pt x="34824" y="6718"/>
                </a:cubicBezTo>
                <a:lnTo>
                  <a:pt x="28268" y="6718"/>
                </a:lnTo>
                <a:cubicBezTo>
                  <a:pt x="28179" y="6125"/>
                  <a:pt x="27927" y="5586"/>
                  <a:pt x="27622" y="5119"/>
                </a:cubicBezTo>
                <a:lnTo>
                  <a:pt x="27909" y="5119"/>
                </a:lnTo>
                <a:cubicBezTo>
                  <a:pt x="29328" y="5119"/>
                  <a:pt x="30460" y="3970"/>
                  <a:pt x="30460" y="2551"/>
                </a:cubicBezTo>
                <a:cubicBezTo>
                  <a:pt x="30460" y="1150"/>
                  <a:pt x="29328" y="1"/>
                  <a:pt x="27909" y="1"/>
                </a:cubicBezTo>
                <a:close/>
              </a:path>
            </a:pathLst>
          </a:custGeom>
          <a:solidFill>
            <a:srgbClr val="FFFFFF">
              <a:alpha val="39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6" name="Google Shape;2136;p34"/>
          <p:cNvGrpSpPr/>
          <p:nvPr/>
        </p:nvGrpSpPr>
        <p:grpSpPr>
          <a:xfrm>
            <a:off x="6347163" y="879097"/>
            <a:ext cx="763612" cy="873441"/>
            <a:chOff x="6035600" y="1072318"/>
            <a:chExt cx="2074470" cy="2372837"/>
          </a:xfrm>
        </p:grpSpPr>
        <p:grpSp>
          <p:nvGrpSpPr>
            <p:cNvPr id="2137" name="Google Shape;2137;p34"/>
            <p:cNvGrpSpPr/>
            <p:nvPr/>
          </p:nvGrpSpPr>
          <p:grpSpPr>
            <a:xfrm>
              <a:off x="6111800" y="1072318"/>
              <a:ext cx="1998270" cy="2353787"/>
              <a:chOff x="878148" y="3519510"/>
              <a:chExt cx="890772" cy="1049252"/>
            </a:xfrm>
          </p:grpSpPr>
          <p:sp>
            <p:nvSpPr>
              <p:cNvPr id="2138" name="Google Shape;2138;p34"/>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4"/>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4"/>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4"/>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4"/>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4"/>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4"/>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4"/>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4"/>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4"/>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4"/>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4"/>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4"/>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4"/>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4"/>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4"/>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4"/>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4"/>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4"/>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4"/>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4"/>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34"/>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4"/>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4"/>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34"/>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4"/>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4"/>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34"/>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4"/>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4"/>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4"/>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4"/>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4"/>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4"/>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4"/>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4"/>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4"/>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4"/>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4"/>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4"/>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4"/>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4"/>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4"/>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4"/>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4"/>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4"/>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4"/>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5" name="Google Shape;2185;p34"/>
            <p:cNvGrpSpPr/>
            <p:nvPr/>
          </p:nvGrpSpPr>
          <p:grpSpPr>
            <a:xfrm>
              <a:off x="6035600" y="1091368"/>
              <a:ext cx="1998270" cy="2353787"/>
              <a:chOff x="878148" y="3519510"/>
              <a:chExt cx="890772" cy="1049252"/>
            </a:xfrm>
          </p:grpSpPr>
          <p:sp>
            <p:nvSpPr>
              <p:cNvPr id="2186" name="Google Shape;2186;p34"/>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4"/>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4"/>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4"/>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4"/>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4"/>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4"/>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4"/>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4"/>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4"/>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4"/>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4"/>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4"/>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4"/>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4"/>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4"/>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4"/>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4"/>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4"/>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4"/>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4"/>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4"/>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4"/>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4"/>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4"/>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4"/>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4"/>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4"/>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4"/>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4"/>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4"/>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4"/>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4"/>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4"/>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4"/>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4"/>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4"/>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4"/>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4"/>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4"/>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4"/>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4"/>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4"/>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4"/>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4"/>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4"/>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4"/>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383719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36"/>
        <p:cNvGrpSpPr/>
        <p:nvPr/>
      </p:nvGrpSpPr>
      <p:grpSpPr>
        <a:xfrm>
          <a:off x="0" y="0"/>
          <a:ext cx="0" cy="0"/>
          <a:chOff x="0" y="0"/>
          <a:chExt cx="0" cy="0"/>
        </a:xfrm>
      </p:grpSpPr>
      <p:sp>
        <p:nvSpPr>
          <p:cNvPr id="2238" name="Google Shape;2238;p35"/>
          <p:cNvSpPr txBox="1">
            <a:spLocks noGrp="1"/>
          </p:cNvSpPr>
          <p:nvPr>
            <p:ph type="subTitle" idx="1"/>
          </p:nvPr>
        </p:nvSpPr>
        <p:spPr>
          <a:xfrm flipH="1">
            <a:off x="2854961" y="1631987"/>
            <a:ext cx="3468022" cy="77318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b="1" dirty="0" smtClean="0"/>
              <a:t>L</a:t>
            </a:r>
            <a:r>
              <a:rPr lang="lt-LT" b="1" dirty="0" err="1" smtClean="0"/>
              <a:t>ėktuv</a:t>
            </a:r>
            <a:r>
              <a:rPr lang="en-US" b="1" dirty="0" smtClean="0"/>
              <a:t>o mode</a:t>
            </a:r>
            <a:r>
              <a:rPr lang="lt-LT" b="1" dirty="0" err="1" smtClean="0"/>
              <a:t>lį</a:t>
            </a:r>
            <a:r>
              <a:rPr lang="lt-LT" b="1" dirty="0" smtClean="0"/>
              <a:t> konstravau pusę metų, panaudodamas </a:t>
            </a:r>
            <a:r>
              <a:rPr lang="en-US" b="1" dirty="0" err="1" smtClean="0">
                <a:solidFill>
                  <a:schemeClr val="tx1"/>
                </a:solidFill>
              </a:rPr>
              <a:t>balzos</a:t>
            </a:r>
            <a:r>
              <a:rPr lang="en-US" b="1" dirty="0" smtClean="0">
                <a:solidFill>
                  <a:schemeClr val="tx1"/>
                </a:solidFill>
              </a:rPr>
              <a:t> </a:t>
            </a:r>
            <a:r>
              <a:rPr lang="en-US" b="1" dirty="0" err="1" smtClean="0">
                <a:solidFill>
                  <a:schemeClr val="tx1"/>
                </a:solidFill>
              </a:rPr>
              <a:t>medien</a:t>
            </a:r>
            <a:r>
              <a:rPr lang="lt-LT" b="1" dirty="0" smtClean="0">
                <a:solidFill>
                  <a:schemeClr val="tx1"/>
                </a:solidFill>
              </a:rPr>
              <a:t>ą, lipalą ir specialią plėvelę.</a:t>
            </a:r>
            <a:endParaRPr b="1" dirty="0">
              <a:solidFill>
                <a:srgbClr val="FF0000"/>
              </a:solidFill>
            </a:endParaRPr>
          </a:p>
        </p:txBody>
      </p:sp>
      <p:grpSp>
        <p:nvGrpSpPr>
          <p:cNvPr id="2240" name="Google Shape;2240;p35"/>
          <p:cNvGrpSpPr/>
          <p:nvPr/>
        </p:nvGrpSpPr>
        <p:grpSpPr>
          <a:xfrm rot="5400000">
            <a:off x="5362913" y="3940397"/>
            <a:ext cx="763612" cy="873441"/>
            <a:chOff x="6035600" y="1072318"/>
            <a:chExt cx="2074470" cy="2372837"/>
          </a:xfrm>
        </p:grpSpPr>
        <p:grpSp>
          <p:nvGrpSpPr>
            <p:cNvPr id="2241" name="Google Shape;2241;p35"/>
            <p:cNvGrpSpPr/>
            <p:nvPr/>
          </p:nvGrpSpPr>
          <p:grpSpPr>
            <a:xfrm>
              <a:off x="6111800" y="1072318"/>
              <a:ext cx="1998270" cy="2353787"/>
              <a:chOff x="878148" y="3519510"/>
              <a:chExt cx="890772" cy="1049252"/>
            </a:xfrm>
          </p:grpSpPr>
          <p:sp>
            <p:nvSpPr>
              <p:cNvPr id="2242" name="Google Shape;2242;p35"/>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5"/>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5"/>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5"/>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5"/>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5"/>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5"/>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5"/>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5"/>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5"/>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5"/>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5"/>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5"/>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5"/>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5"/>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5"/>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5"/>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5"/>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5"/>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5"/>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5"/>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5"/>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5"/>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5"/>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5"/>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5"/>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5"/>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5"/>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5"/>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5"/>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5"/>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5"/>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5"/>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5"/>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5"/>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5"/>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5"/>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5"/>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5"/>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5"/>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5"/>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5"/>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5"/>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5"/>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5"/>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5"/>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5"/>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9" name="Google Shape;2289;p35"/>
            <p:cNvGrpSpPr/>
            <p:nvPr/>
          </p:nvGrpSpPr>
          <p:grpSpPr>
            <a:xfrm>
              <a:off x="6035600" y="1091368"/>
              <a:ext cx="1998270" cy="2353787"/>
              <a:chOff x="878148" y="3519510"/>
              <a:chExt cx="890772" cy="1049252"/>
            </a:xfrm>
          </p:grpSpPr>
          <p:sp>
            <p:nvSpPr>
              <p:cNvPr id="2290" name="Google Shape;2290;p35"/>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5"/>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5"/>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5"/>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5"/>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5"/>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5"/>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5"/>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5"/>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5"/>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5"/>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5"/>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5"/>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5"/>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5"/>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5"/>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5"/>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5"/>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5"/>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5"/>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5"/>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5"/>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5"/>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5"/>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5"/>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5"/>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5"/>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5"/>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5"/>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5"/>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5"/>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5"/>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5"/>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5"/>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5"/>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5"/>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5"/>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5"/>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5"/>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5"/>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5"/>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5"/>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5"/>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5"/>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5"/>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5"/>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5"/>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2" descr="No description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289" y="179318"/>
            <a:ext cx="1664002" cy="36977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description avail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9902" y="70456"/>
            <a:ext cx="3392216" cy="15264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 description availa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9902" y="179318"/>
            <a:ext cx="1662546" cy="369454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o description availab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7036" y="2405168"/>
            <a:ext cx="3392216" cy="1526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6179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36"/>
        <p:cNvGrpSpPr/>
        <p:nvPr/>
      </p:nvGrpSpPr>
      <p:grpSpPr>
        <a:xfrm>
          <a:off x="0" y="0"/>
          <a:ext cx="0" cy="0"/>
          <a:chOff x="0" y="0"/>
          <a:chExt cx="0" cy="0"/>
        </a:xfrm>
      </p:grpSpPr>
      <p:sp>
        <p:nvSpPr>
          <p:cNvPr id="2238" name="Google Shape;2238;p35"/>
          <p:cNvSpPr txBox="1">
            <a:spLocks noGrp="1"/>
          </p:cNvSpPr>
          <p:nvPr>
            <p:ph type="subTitle" idx="1"/>
          </p:nvPr>
        </p:nvSpPr>
        <p:spPr>
          <a:xfrm flipH="1">
            <a:off x="548435" y="395037"/>
            <a:ext cx="3878424" cy="3344173"/>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lt-LT" sz="1800" dirty="0" smtClean="0">
                <a:solidFill>
                  <a:schemeClr val="tx1"/>
                </a:solidFill>
              </a:rPr>
              <a:t>Konstruoti nebuvo lengva ir prireikė daug pastangų. Turint tikslą ir didelį norą, viskas yra įmanoma </a:t>
            </a:r>
            <a:r>
              <a:rPr lang="lt-LT" sz="1800" dirty="0" smtClean="0">
                <a:solidFill>
                  <a:schemeClr val="tx1"/>
                </a:solidFill>
                <a:sym typeface="Wingdings" panose="05000000000000000000" pitchFamily="2" charset="2"/>
              </a:rPr>
              <a:t></a:t>
            </a:r>
          </a:p>
          <a:p>
            <a:pPr marL="0" lvl="0" indent="0" algn="just" rtl="0">
              <a:spcBef>
                <a:spcPts val="0"/>
              </a:spcBef>
              <a:spcAft>
                <a:spcPts val="0"/>
              </a:spcAft>
              <a:buNone/>
            </a:pPr>
            <a:r>
              <a:rPr lang="lt-LT" sz="1800" dirty="0" smtClean="0">
                <a:solidFill>
                  <a:schemeClr val="tx1"/>
                </a:solidFill>
                <a:sym typeface="Wingdings" panose="05000000000000000000" pitchFamily="2" charset="2"/>
              </a:rPr>
              <a:t>Lėktuvas sparnuose yra tarpai, kurie vėliau (naudojant karštą orą) yra padengiami specialia plėvele. Sparnai nėra užpildomi mediena ar kitomis medžiagomis, nes siekiama, kad jo svoris būtų kuo mažesnis. To reikia, kad lėktuvas lengviau pakiltų bei skristų.</a:t>
            </a:r>
            <a:endParaRPr lang="lt-LT" sz="1800" dirty="0" smtClean="0">
              <a:solidFill>
                <a:schemeClr val="tx1"/>
              </a:solidFill>
            </a:endParaRPr>
          </a:p>
        </p:txBody>
      </p:sp>
      <p:grpSp>
        <p:nvGrpSpPr>
          <p:cNvPr id="2240" name="Google Shape;2240;p35"/>
          <p:cNvGrpSpPr/>
          <p:nvPr/>
        </p:nvGrpSpPr>
        <p:grpSpPr>
          <a:xfrm rot="5400000">
            <a:off x="5362913" y="3940397"/>
            <a:ext cx="763612" cy="873441"/>
            <a:chOff x="6035600" y="1072318"/>
            <a:chExt cx="2074470" cy="2372837"/>
          </a:xfrm>
        </p:grpSpPr>
        <p:grpSp>
          <p:nvGrpSpPr>
            <p:cNvPr id="2241" name="Google Shape;2241;p35"/>
            <p:cNvGrpSpPr/>
            <p:nvPr/>
          </p:nvGrpSpPr>
          <p:grpSpPr>
            <a:xfrm>
              <a:off x="6111800" y="1072318"/>
              <a:ext cx="1998270" cy="2353787"/>
              <a:chOff x="878148" y="3519510"/>
              <a:chExt cx="890772" cy="1049252"/>
            </a:xfrm>
          </p:grpSpPr>
          <p:sp>
            <p:nvSpPr>
              <p:cNvPr id="2242" name="Google Shape;2242;p35"/>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5"/>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5"/>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5"/>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5"/>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5"/>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5"/>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5"/>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5"/>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5"/>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5"/>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5"/>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5"/>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5"/>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5"/>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5"/>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5"/>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5"/>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5"/>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5"/>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5"/>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5"/>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5"/>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5"/>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5"/>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5"/>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5"/>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5"/>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5"/>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5"/>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5"/>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5"/>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5"/>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5"/>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5"/>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5"/>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5"/>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5"/>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5"/>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5"/>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5"/>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5"/>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5"/>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5"/>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5"/>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5"/>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5"/>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9" name="Google Shape;2289;p35"/>
            <p:cNvGrpSpPr/>
            <p:nvPr/>
          </p:nvGrpSpPr>
          <p:grpSpPr>
            <a:xfrm>
              <a:off x="6035600" y="1091368"/>
              <a:ext cx="1998270" cy="2353787"/>
              <a:chOff x="878148" y="3519510"/>
              <a:chExt cx="890772" cy="1049252"/>
            </a:xfrm>
          </p:grpSpPr>
          <p:sp>
            <p:nvSpPr>
              <p:cNvPr id="2290" name="Google Shape;2290;p35"/>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5"/>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5"/>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5"/>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5"/>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5"/>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5"/>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5"/>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5"/>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5"/>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5"/>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5"/>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5"/>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5"/>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5"/>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5"/>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5"/>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5"/>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5"/>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5"/>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5"/>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5"/>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5"/>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5"/>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5"/>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5"/>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5"/>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5"/>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5"/>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5"/>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5"/>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5"/>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5"/>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5"/>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5"/>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5"/>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5"/>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5"/>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5"/>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5"/>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5"/>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5"/>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5"/>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5"/>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5"/>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5"/>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5"/>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098" name="Picture 2" descr="Akroma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7553" y="554262"/>
            <a:ext cx="4034298" cy="3025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2770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6"/>
        <p:cNvGrpSpPr/>
        <p:nvPr/>
      </p:nvGrpSpPr>
      <p:grpSpPr>
        <a:xfrm>
          <a:off x="0" y="0"/>
          <a:ext cx="0" cy="0"/>
          <a:chOff x="0" y="0"/>
          <a:chExt cx="0" cy="0"/>
        </a:xfrm>
      </p:grpSpPr>
      <p:sp>
        <p:nvSpPr>
          <p:cNvPr id="2238" name="Google Shape;2238;p35"/>
          <p:cNvSpPr txBox="1">
            <a:spLocks noGrp="1"/>
          </p:cNvSpPr>
          <p:nvPr>
            <p:ph type="subTitle" idx="1"/>
          </p:nvPr>
        </p:nvSpPr>
        <p:spPr>
          <a:xfrm flipH="1">
            <a:off x="561783" y="337082"/>
            <a:ext cx="3878424" cy="3344173"/>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US" sz="1800" dirty="0" smtClean="0">
                <a:solidFill>
                  <a:schemeClr val="tx1"/>
                </a:solidFill>
              </a:rPr>
              <a:t>L</a:t>
            </a:r>
            <a:r>
              <a:rPr lang="lt-LT" sz="1800" dirty="0" err="1" smtClean="0">
                <a:solidFill>
                  <a:schemeClr val="tx1"/>
                </a:solidFill>
              </a:rPr>
              <a:t>ėktuvas</a:t>
            </a:r>
            <a:r>
              <a:rPr lang="lt-LT" sz="1800" dirty="0">
                <a:solidFill>
                  <a:schemeClr val="tx1"/>
                </a:solidFill>
              </a:rPr>
              <a:t> </a:t>
            </a:r>
            <a:r>
              <a:rPr lang="lt-LT" sz="1800" dirty="0" smtClean="0">
                <a:solidFill>
                  <a:schemeClr val="tx1"/>
                </a:solidFill>
              </a:rPr>
              <a:t>varomas vidaus degimo variklio, kuris yra užvedamas ranka. Orlaivis skrenda tik ratu ir žmogus kontroliuoja jo kylimą ir žemėjimą. Tai kontroliuoti galima su rankena, kuri yra prikabinta su </a:t>
            </a:r>
            <a:r>
              <a:rPr lang="lt-LT" sz="1800" dirty="0" err="1" smtClean="0">
                <a:solidFill>
                  <a:schemeClr val="tx1"/>
                </a:solidFill>
              </a:rPr>
              <a:t>kordomis</a:t>
            </a:r>
            <a:r>
              <a:rPr lang="lt-LT" sz="1800" dirty="0" smtClean="0">
                <a:solidFill>
                  <a:schemeClr val="tx1"/>
                </a:solidFill>
              </a:rPr>
              <a:t> (lynais) nuo lėktuvo sparno galo ir keliauja apie 20 metrų iki rato vidurio, kur stovi pilotas.</a:t>
            </a:r>
          </a:p>
        </p:txBody>
      </p:sp>
      <p:grpSp>
        <p:nvGrpSpPr>
          <p:cNvPr id="2240" name="Google Shape;2240;p35"/>
          <p:cNvGrpSpPr/>
          <p:nvPr/>
        </p:nvGrpSpPr>
        <p:grpSpPr>
          <a:xfrm rot="5400000">
            <a:off x="5362913" y="3940397"/>
            <a:ext cx="763612" cy="873441"/>
            <a:chOff x="6035600" y="1072318"/>
            <a:chExt cx="2074470" cy="2372837"/>
          </a:xfrm>
        </p:grpSpPr>
        <p:grpSp>
          <p:nvGrpSpPr>
            <p:cNvPr id="2241" name="Google Shape;2241;p35"/>
            <p:cNvGrpSpPr/>
            <p:nvPr/>
          </p:nvGrpSpPr>
          <p:grpSpPr>
            <a:xfrm>
              <a:off x="6111800" y="1072318"/>
              <a:ext cx="1998270" cy="2353787"/>
              <a:chOff x="878148" y="3519510"/>
              <a:chExt cx="890772" cy="1049252"/>
            </a:xfrm>
          </p:grpSpPr>
          <p:sp>
            <p:nvSpPr>
              <p:cNvPr id="2242" name="Google Shape;2242;p35"/>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5"/>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5"/>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5"/>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5"/>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5"/>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5"/>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5"/>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5"/>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5"/>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5"/>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5"/>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5"/>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5"/>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5"/>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5"/>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5"/>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5"/>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5"/>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5"/>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5"/>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5"/>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5"/>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5"/>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5"/>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5"/>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5"/>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5"/>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5"/>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5"/>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5"/>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5"/>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5"/>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5"/>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5"/>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5"/>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5"/>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5"/>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5"/>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5"/>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5"/>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5"/>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5"/>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5"/>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5"/>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5"/>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5"/>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9" name="Google Shape;2289;p35"/>
            <p:cNvGrpSpPr/>
            <p:nvPr/>
          </p:nvGrpSpPr>
          <p:grpSpPr>
            <a:xfrm>
              <a:off x="6035600" y="1091368"/>
              <a:ext cx="1998270" cy="2353787"/>
              <a:chOff x="878148" y="3519510"/>
              <a:chExt cx="890772" cy="1049252"/>
            </a:xfrm>
          </p:grpSpPr>
          <p:sp>
            <p:nvSpPr>
              <p:cNvPr id="2290" name="Google Shape;2290;p35"/>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5"/>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5"/>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5"/>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5"/>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5"/>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5"/>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5"/>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5"/>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5"/>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5"/>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5"/>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5"/>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5"/>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5"/>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5"/>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5"/>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5"/>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5"/>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5"/>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5"/>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5"/>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5"/>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5"/>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5"/>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5"/>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5"/>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5"/>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5"/>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5"/>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5"/>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5"/>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5"/>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5"/>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5"/>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5"/>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5"/>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5"/>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5"/>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5"/>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5"/>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5"/>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5"/>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5"/>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5"/>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5"/>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5"/>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28" name="Picture 4" descr="controllineparts.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5221" y="485870"/>
            <a:ext cx="3213891" cy="24564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9289" y="2306963"/>
            <a:ext cx="2035394" cy="1475438"/>
          </a:xfrm>
          <a:prstGeom prst="rect">
            <a:avLst/>
          </a:prstGeom>
        </p:spPr>
      </p:pic>
    </p:spTree>
    <p:extLst>
      <p:ext uri="{BB962C8B-B14F-4D97-AF65-F5344CB8AC3E}">
        <p14:creationId xmlns:p14="http://schemas.microsoft.com/office/powerpoint/2010/main" val="36277459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sp>
        <p:nvSpPr>
          <p:cNvPr id="2125" name="Google Shape;2125;p34"/>
          <p:cNvSpPr txBox="1">
            <a:spLocks noGrp="1"/>
          </p:cNvSpPr>
          <p:nvPr>
            <p:ph type="title"/>
          </p:nvPr>
        </p:nvSpPr>
        <p:spPr>
          <a:xfrm>
            <a:off x="713213" y="2353141"/>
            <a:ext cx="4385286" cy="121495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lt-LT" dirty="0" smtClean="0"/>
              <a:t>Lėktuvo skrydis</a:t>
            </a:r>
            <a:endParaRPr dirty="0"/>
          </a:p>
        </p:txBody>
      </p:sp>
      <p:grpSp>
        <p:nvGrpSpPr>
          <p:cNvPr id="2127" name="Google Shape;2127;p34"/>
          <p:cNvGrpSpPr/>
          <p:nvPr/>
        </p:nvGrpSpPr>
        <p:grpSpPr>
          <a:xfrm>
            <a:off x="5098499" y="3403584"/>
            <a:ext cx="3132921" cy="1892316"/>
            <a:chOff x="5098499" y="3251184"/>
            <a:chExt cx="3132921" cy="1892316"/>
          </a:xfrm>
        </p:grpSpPr>
        <p:sp>
          <p:nvSpPr>
            <p:cNvPr id="2128" name="Google Shape;2128;p34"/>
            <p:cNvSpPr/>
            <p:nvPr/>
          </p:nvSpPr>
          <p:spPr>
            <a:xfrm rot="10800000" flipH="1">
              <a:off x="5098499" y="3251184"/>
              <a:ext cx="3132921" cy="1892316"/>
            </a:xfrm>
            <a:custGeom>
              <a:avLst/>
              <a:gdLst/>
              <a:ahLst/>
              <a:cxnLst/>
              <a:rect l="l" t="t" r="r" b="b"/>
              <a:pathLst>
                <a:path w="14513" h="8766" extrusionOk="0">
                  <a:moveTo>
                    <a:pt x="13937" y="1"/>
                  </a:moveTo>
                  <a:lnTo>
                    <a:pt x="1" y="6376"/>
                  </a:lnTo>
                  <a:lnTo>
                    <a:pt x="576" y="6933"/>
                  </a:lnTo>
                  <a:lnTo>
                    <a:pt x="8999" y="6933"/>
                  </a:lnTo>
                  <a:lnTo>
                    <a:pt x="8172" y="8190"/>
                  </a:lnTo>
                  <a:lnTo>
                    <a:pt x="8747" y="8765"/>
                  </a:lnTo>
                  <a:lnTo>
                    <a:pt x="12932" y="8765"/>
                  </a:lnTo>
                  <a:lnTo>
                    <a:pt x="12932" y="6933"/>
                  </a:lnTo>
                  <a:lnTo>
                    <a:pt x="14512" y="6933"/>
                  </a:lnTo>
                  <a:lnTo>
                    <a:pt x="14512" y="576"/>
                  </a:lnTo>
                  <a:lnTo>
                    <a:pt x="139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4"/>
            <p:cNvSpPr/>
            <p:nvPr/>
          </p:nvSpPr>
          <p:spPr>
            <a:xfrm rot="10800000" flipH="1">
              <a:off x="5098499" y="3375309"/>
              <a:ext cx="3008796" cy="1768191"/>
            </a:xfrm>
            <a:custGeom>
              <a:avLst/>
              <a:gdLst/>
              <a:ahLst/>
              <a:cxnLst/>
              <a:rect l="l" t="t" r="r" b="b"/>
              <a:pathLst>
                <a:path w="13938" h="8191" extrusionOk="0">
                  <a:moveTo>
                    <a:pt x="1" y="1"/>
                  </a:moveTo>
                  <a:lnTo>
                    <a:pt x="1" y="6376"/>
                  </a:lnTo>
                  <a:lnTo>
                    <a:pt x="8172" y="6376"/>
                  </a:lnTo>
                  <a:lnTo>
                    <a:pt x="8172" y="8190"/>
                  </a:lnTo>
                  <a:lnTo>
                    <a:pt x="12339" y="8190"/>
                  </a:lnTo>
                  <a:lnTo>
                    <a:pt x="12339" y="6376"/>
                  </a:lnTo>
                  <a:lnTo>
                    <a:pt x="13937" y="6376"/>
                  </a:lnTo>
                  <a:lnTo>
                    <a:pt x="139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4"/>
            <p:cNvSpPr/>
            <p:nvPr/>
          </p:nvSpPr>
          <p:spPr>
            <a:xfrm rot="10800000" flipH="1">
              <a:off x="5416471" y="3875480"/>
              <a:ext cx="775621" cy="1260249"/>
            </a:xfrm>
            <a:custGeom>
              <a:avLst/>
              <a:gdLst/>
              <a:ahLst/>
              <a:cxnLst/>
              <a:rect l="l" t="t" r="r" b="b"/>
              <a:pathLst>
                <a:path w="3593" h="5838" extrusionOk="0">
                  <a:moveTo>
                    <a:pt x="3108" y="1"/>
                  </a:moveTo>
                  <a:lnTo>
                    <a:pt x="1" y="5353"/>
                  </a:lnTo>
                  <a:lnTo>
                    <a:pt x="467" y="5838"/>
                  </a:lnTo>
                  <a:lnTo>
                    <a:pt x="3592" y="5838"/>
                  </a:lnTo>
                  <a:lnTo>
                    <a:pt x="3592" y="504"/>
                  </a:lnTo>
                  <a:lnTo>
                    <a:pt x="3108" y="1"/>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4"/>
            <p:cNvSpPr/>
            <p:nvPr/>
          </p:nvSpPr>
          <p:spPr>
            <a:xfrm rot="10800000" flipH="1">
              <a:off x="5416471" y="3976291"/>
              <a:ext cx="670924" cy="1159438"/>
            </a:xfrm>
            <a:custGeom>
              <a:avLst/>
              <a:gdLst/>
              <a:ahLst/>
              <a:cxnLst/>
              <a:rect l="l" t="t" r="r" b="b"/>
              <a:pathLst>
                <a:path w="3108" h="5371" extrusionOk="0">
                  <a:moveTo>
                    <a:pt x="1" y="1"/>
                  </a:moveTo>
                  <a:lnTo>
                    <a:pt x="1" y="5371"/>
                  </a:lnTo>
                  <a:lnTo>
                    <a:pt x="3108" y="5371"/>
                  </a:lnTo>
                  <a:lnTo>
                    <a:pt x="3108" y="1"/>
                  </a:ln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4"/>
            <p:cNvSpPr/>
            <p:nvPr/>
          </p:nvSpPr>
          <p:spPr>
            <a:xfrm rot="10800000" flipH="1">
              <a:off x="7079724" y="4142945"/>
              <a:ext cx="445987" cy="725107"/>
            </a:xfrm>
            <a:custGeom>
              <a:avLst/>
              <a:gdLst/>
              <a:ahLst/>
              <a:cxnLst/>
              <a:rect l="l" t="t" r="r" b="b"/>
              <a:pathLst>
                <a:path w="2066" h="3359" extrusionOk="0">
                  <a:moveTo>
                    <a:pt x="1778" y="0"/>
                  </a:moveTo>
                  <a:lnTo>
                    <a:pt x="0" y="3089"/>
                  </a:lnTo>
                  <a:lnTo>
                    <a:pt x="269" y="3358"/>
                  </a:lnTo>
                  <a:lnTo>
                    <a:pt x="2065" y="3358"/>
                  </a:lnTo>
                  <a:lnTo>
                    <a:pt x="2065" y="269"/>
                  </a:lnTo>
                  <a:lnTo>
                    <a:pt x="1778" y="0"/>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4"/>
            <p:cNvSpPr/>
            <p:nvPr/>
          </p:nvSpPr>
          <p:spPr>
            <a:xfrm rot="10800000" flipH="1">
              <a:off x="7079724" y="4201014"/>
              <a:ext cx="387918" cy="667038"/>
            </a:xfrm>
            <a:custGeom>
              <a:avLst/>
              <a:gdLst/>
              <a:ahLst/>
              <a:cxnLst/>
              <a:rect l="l" t="t" r="r" b="b"/>
              <a:pathLst>
                <a:path w="1797" h="3090" extrusionOk="0">
                  <a:moveTo>
                    <a:pt x="0" y="0"/>
                  </a:moveTo>
                  <a:lnTo>
                    <a:pt x="0" y="3089"/>
                  </a:lnTo>
                  <a:lnTo>
                    <a:pt x="1796" y="3089"/>
                  </a:lnTo>
                  <a:lnTo>
                    <a:pt x="1796" y="0"/>
                  </a:ln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4" name="Google Shape;2134;p34"/>
          <p:cNvSpPr txBox="1">
            <a:spLocks noGrp="1"/>
          </p:cNvSpPr>
          <p:nvPr>
            <p:ph type="title" idx="2"/>
          </p:nvPr>
        </p:nvSpPr>
        <p:spPr>
          <a:xfrm>
            <a:off x="713213" y="539500"/>
            <a:ext cx="1380600" cy="13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0</a:t>
            </a:r>
            <a:r>
              <a:rPr lang="lt-LT" dirty="0" smtClean="0"/>
              <a:t>4</a:t>
            </a:r>
            <a:endParaRPr dirty="0"/>
          </a:p>
        </p:txBody>
      </p:sp>
      <p:sp>
        <p:nvSpPr>
          <p:cNvPr id="2135" name="Google Shape;2135;p34"/>
          <p:cNvSpPr/>
          <p:nvPr/>
        </p:nvSpPr>
        <p:spPr>
          <a:xfrm>
            <a:off x="7525699" y="1990425"/>
            <a:ext cx="2555999" cy="1346460"/>
          </a:xfrm>
          <a:custGeom>
            <a:avLst/>
            <a:gdLst/>
            <a:ahLst/>
            <a:cxnLst/>
            <a:rect l="l" t="t" r="r" b="b"/>
            <a:pathLst>
              <a:path w="50664" h="26689" extrusionOk="0">
                <a:moveTo>
                  <a:pt x="19217" y="1"/>
                </a:moveTo>
                <a:cubicBezTo>
                  <a:pt x="17798" y="1"/>
                  <a:pt x="16649" y="1132"/>
                  <a:pt x="16649" y="2551"/>
                </a:cubicBezTo>
                <a:cubicBezTo>
                  <a:pt x="16649" y="2874"/>
                  <a:pt x="16703" y="3162"/>
                  <a:pt x="16810" y="3431"/>
                </a:cubicBezTo>
                <a:lnTo>
                  <a:pt x="13739" y="3431"/>
                </a:lnTo>
                <a:cubicBezTo>
                  <a:pt x="11656" y="3431"/>
                  <a:pt x="9950" y="5047"/>
                  <a:pt x="9824" y="7113"/>
                </a:cubicBezTo>
                <a:cubicBezTo>
                  <a:pt x="8441" y="7795"/>
                  <a:pt x="7472" y="9196"/>
                  <a:pt x="7472" y="10866"/>
                </a:cubicBezTo>
                <a:lnTo>
                  <a:pt x="7472" y="11046"/>
                </a:lnTo>
                <a:lnTo>
                  <a:pt x="3538" y="11046"/>
                </a:lnTo>
                <a:cubicBezTo>
                  <a:pt x="1599" y="11046"/>
                  <a:pt x="0" y="12644"/>
                  <a:pt x="0" y="14584"/>
                </a:cubicBezTo>
                <a:cubicBezTo>
                  <a:pt x="0" y="16290"/>
                  <a:pt x="1204" y="17727"/>
                  <a:pt x="2856" y="18068"/>
                </a:cubicBezTo>
                <a:cubicBezTo>
                  <a:pt x="2784" y="18319"/>
                  <a:pt x="2730" y="18589"/>
                  <a:pt x="2730" y="18858"/>
                </a:cubicBezTo>
                <a:cubicBezTo>
                  <a:pt x="2730" y="20564"/>
                  <a:pt x="4113" y="21929"/>
                  <a:pt x="5819" y="21929"/>
                </a:cubicBezTo>
                <a:lnTo>
                  <a:pt x="10848" y="21929"/>
                </a:lnTo>
                <a:cubicBezTo>
                  <a:pt x="12554" y="21929"/>
                  <a:pt x="13919" y="20564"/>
                  <a:pt x="13919" y="18858"/>
                </a:cubicBezTo>
                <a:cubicBezTo>
                  <a:pt x="13919" y="18607"/>
                  <a:pt x="13901" y="18355"/>
                  <a:pt x="13829" y="18140"/>
                </a:cubicBezTo>
                <a:lnTo>
                  <a:pt x="16164" y="18140"/>
                </a:lnTo>
                <a:cubicBezTo>
                  <a:pt x="15841" y="18625"/>
                  <a:pt x="15661" y="19199"/>
                  <a:pt x="15661" y="19828"/>
                </a:cubicBezTo>
                <a:cubicBezTo>
                  <a:pt x="15661" y="21085"/>
                  <a:pt x="16415" y="22181"/>
                  <a:pt x="17511" y="22665"/>
                </a:cubicBezTo>
                <a:lnTo>
                  <a:pt x="17511" y="22881"/>
                </a:lnTo>
                <a:cubicBezTo>
                  <a:pt x="17511" y="24982"/>
                  <a:pt x="19217" y="26688"/>
                  <a:pt x="21318" y="26688"/>
                </a:cubicBezTo>
                <a:lnTo>
                  <a:pt x="31447" y="26688"/>
                </a:lnTo>
                <a:cubicBezTo>
                  <a:pt x="33513" y="26688"/>
                  <a:pt x="35219" y="25036"/>
                  <a:pt x="35237" y="22971"/>
                </a:cubicBezTo>
                <a:lnTo>
                  <a:pt x="37446" y="22971"/>
                </a:lnTo>
                <a:cubicBezTo>
                  <a:pt x="39170" y="22971"/>
                  <a:pt x="40571" y="21570"/>
                  <a:pt x="40571" y="19846"/>
                </a:cubicBezTo>
                <a:cubicBezTo>
                  <a:pt x="40571" y="18122"/>
                  <a:pt x="39170" y="16721"/>
                  <a:pt x="37446" y="16721"/>
                </a:cubicBezTo>
                <a:lnTo>
                  <a:pt x="30280" y="16721"/>
                </a:lnTo>
                <a:cubicBezTo>
                  <a:pt x="30388" y="16559"/>
                  <a:pt x="30513" y="16380"/>
                  <a:pt x="30603" y="16182"/>
                </a:cubicBezTo>
                <a:lnTo>
                  <a:pt x="47772" y="16182"/>
                </a:lnTo>
                <a:cubicBezTo>
                  <a:pt x="49371" y="16182"/>
                  <a:pt x="50664" y="14889"/>
                  <a:pt x="50664" y="13291"/>
                </a:cubicBezTo>
                <a:cubicBezTo>
                  <a:pt x="50664" y="11674"/>
                  <a:pt x="49389" y="10363"/>
                  <a:pt x="47790" y="10363"/>
                </a:cubicBezTo>
                <a:lnTo>
                  <a:pt x="38936" y="10363"/>
                </a:lnTo>
                <a:cubicBezTo>
                  <a:pt x="38685" y="8298"/>
                  <a:pt x="36925" y="6718"/>
                  <a:pt x="34824" y="6718"/>
                </a:cubicBezTo>
                <a:lnTo>
                  <a:pt x="28268" y="6718"/>
                </a:lnTo>
                <a:cubicBezTo>
                  <a:pt x="28179" y="6125"/>
                  <a:pt x="27927" y="5586"/>
                  <a:pt x="27622" y="5119"/>
                </a:cubicBezTo>
                <a:lnTo>
                  <a:pt x="27909" y="5119"/>
                </a:lnTo>
                <a:cubicBezTo>
                  <a:pt x="29328" y="5119"/>
                  <a:pt x="30460" y="3970"/>
                  <a:pt x="30460" y="2551"/>
                </a:cubicBezTo>
                <a:cubicBezTo>
                  <a:pt x="30460" y="1150"/>
                  <a:pt x="29328" y="1"/>
                  <a:pt x="27909" y="1"/>
                </a:cubicBezTo>
                <a:close/>
              </a:path>
            </a:pathLst>
          </a:custGeom>
          <a:solidFill>
            <a:srgbClr val="FFFFFF">
              <a:alpha val="39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6" name="Google Shape;2136;p34"/>
          <p:cNvGrpSpPr/>
          <p:nvPr/>
        </p:nvGrpSpPr>
        <p:grpSpPr>
          <a:xfrm>
            <a:off x="6347163" y="879097"/>
            <a:ext cx="763612" cy="873441"/>
            <a:chOff x="6035600" y="1072318"/>
            <a:chExt cx="2074470" cy="2372837"/>
          </a:xfrm>
        </p:grpSpPr>
        <p:grpSp>
          <p:nvGrpSpPr>
            <p:cNvPr id="2137" name="Google Shape;2137;p34"/>
            <p:cNvGrpSpPr/>
            <p:nvPr/>
          </p:nvGrpSpPr>
          <p:grpSpPr>
            <a:xfrm>
              <a:off x="6111800" y="1072318"/>
              <a:ext cx="1998270" cy="2353787"/>
              <a:chOff x="878148" y="3519510"/>
              <a:chExt cx="890772" cy="1049252"/>
            </a:xfrm>
          </p:grpSpPr>
          <p:sp>
            <p:nvSpPr>
              <p:cNvPr id="2138" name="Google Shape;2138;p34"/>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4"/>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4"/>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4"/>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4"/>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4"/>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4"/>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4"/>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4"/>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4"/>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4"/>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4"/>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4"/>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4"/>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4"/>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4"/>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4"/>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4"/>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4"/>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4"/>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4"/>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34"/>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4"/>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4"/>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34"/>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4"/>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4"/>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34"/>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4"/>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4"/>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4"/>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4"/>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4"/>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4"/>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4"/>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4"/>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4"/>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4"/>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4"/>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4"/>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4"/>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4"/>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4"/>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4"/>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4"/>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4"/>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4"/>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5" name="Google Shape;2185;p34"/>
            <p:cNvGrpSpPr/>
            <p:nvPr/>
          </p:nvGrpSpPr>
          <p:grpSpPr>
            <a:xfrm>
              <a:off x="6035600" y="1091368"/>
              <a:ext cx="1998270" cy="2353787"/>
              <a:chOff x="878148" y="3519510"/>
              <a:chExt cx="890772" cy="1049252"/>
            </a:xfrm>
          </p:grpSpPr>
          <p:sp>
            <p:nvSpPr>
              <p:cNvPr id="2186" name="Google Shape;2186;p34"/>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4"/>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4"/>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4"/>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4"/>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4"/>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4"/>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4"/>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4"/>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4"/>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4"/>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4"/>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4"/>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4"/>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4"/>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4"/>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4"/>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4"/>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4"/>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4"/>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4"/>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4"/>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4"/>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4"/>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4"/>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4"/>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4"/>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4"/>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4"/>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4"/>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4"/>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4"/>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4"/>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4"/>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4"/>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4"/>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4"/>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4"/>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4"/>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4"/>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4"/>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4"/>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4"/>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4"/>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4"/>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4"/>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4"/>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6540533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36"/>
        <p:cNvGrpSpPr/>
        <p:nvPr/>
      </p:nvGrpSpPr>
      <p:grpSpPr>
        <a:xfrm>
          <a:off x="0" y="0"/>
          <a:ext cx="0" cy="0"/>
          <a:chOff x="0" y="0"/>
          <a:chExt cx="0" cy="0"/>
        </a:xfrm>
      </p:grpSpPr>
      <p:sp>
        <p:nvSpPr>
          <p:cNvPr id="2238" name="Google Shape;2238;p35"/>
          <p:cNvSpPr txBox="1">
            <a:spLocks noGrp="1"/>
          </p:cNvSpPr>
          <p:nvPr>
            <p:ph type="subTitle" idx="1"/>
          </p:nvPr>
        </p:nvSpPr>
        <p:spPr>
          <a:xfrm flipH="1">
            <a:off x="561783" y="337082"/>
            <a:ext cx="3878424" cy="3344173"/>
          </a:xfrm>
          <a:prstGeom prst="rect">
            <a:avLst/>
          </a:prstGeom>
        </p:spPr>
        <p:txBody>
          <a:bodyPr spcFirstLastPara="1" wrap="square" lIns="91425" tIns="91425" rIns="91425" bIns="91425" anchor="ctr" anchorCtr="0">
            <a:noAutofit/>
          </a:bodyPr>
          <a:lstStyle/>
          <a:p>
            <a:pPr marL="0" lvl="0" indent="0" algn="just"/>
            <a:r>
              <a:rPr lang="lt-LT" sz="1800" dirty="0" smtClean="0">
                <a:solidFill>
                  <a:schemeClr val="tx1"/>
                </a:solidFill>
              </a:rPr>
              <a:t>Skrydžiui reikalingi 2 žmonės. Vienas žmogus pilotuoja, kitas yra mechanikas. Mechanikas įpila </a:t>
            </a:r>
            <a:r>
              <a:rPr lang="lt-LT" sz="1800" dirty="0">
                <a:solidFill>
                  <a:schemeClr val="tx1"/>
                </a:solidFill>
              </a:rPr>
              <a:t>kurą, prijungia akumuliatorių ir pradeda sukti propelerį, kol jis užsiveda. Tada lėktuvas paleidžiamas skrydžiui. </a:t>
            </a:r>
            <a:r>
              <a:rPr lang="lt-LT" sz="1800" dirty="0" smtClean="0">
                <a:solidFill>
                  <a:schemeClr val="tx1"/>
                </a:solidFill>
              </a:rPr>
              <a:t>Vaizdo įraše bus galima matyti, kaip skrenda lėktuvas</a:t>
            </a:r>
            <a:r>
              <a:rPr lang="en-US" sz="1800" dirty="0" smtClean="0">
                <a:solidFill>
                  <a:schemeClr val="tx1"/>
                </a:solidFill>
              </a:rPr>
              <a:t>. L</a:t>
            </a:r>
            <a:r>
              <a:rPr lang="lt-LT" sz="1800" dirty="0" err="1" smtClean="0">
                <a:solidFill>
                  <a:schemeClr val="tx1"/>
                </a:solidFill>
              </a:rPr>
              <a:t>ėktuvo</a:t>
            </a:r>
            <a:r>
              <a:rPr lang="lt-LT" sz="1800" dirty="0" smtClean="0">
                <a:solidFill>
                  <a:schemeClr val="tx1"/>
                </a:solidFill>
              </a:rPr>
              <a:t> skrydžio diametras nustatomas </a:t>
            </a:r>
            <a:r>
              <a:rPr lang="lt-LT" sz="1800" dirty="0" err="1" smtClean="0">
                <a:solidFill>
                  <a:schemeClr val="tx1"/>
                </a:solidFill>
              </a:rPr>
              <a:t>kordos</a:t>
            </a:r>
            <a:r>
              <a:rPr lang="lt-LT" sz="1800" dirty="0" smtClean="0">
                <a:solidFill>
                  <a:schemeClr val="tx1"/>
                </a:solidFill>
              </a:rPr>
              <a:t> (lyno) ilgiu, o jo kilimą/leidimą kontroliuoja pilotas </a:t>
            </a:r>
            <a:r>
              <a:rPr lang="lt-LT" sz="1800" dirty="0">
                <a:solidFill>
                  <a:schemeClr val="tx1"/>
                </a:solidFill>
              </a:rPr>
              <a:t>rankų </a:t>
            </a:r>
            <a:r>
              <a:rPr lang="lt-LT" sz="1800" dirty="0" smtClean="0">
                <a:solidFill>
                  <a:schemeClr val="tx1"/>
                </a:solidFill>
              </a:rPr>
              <a:t>judesiais</a:t>
            </a:r>
            <a:r>
              <a:rPr lang="lt-LT" sz="1800" dirty="0">
                <a:solidFill>
                  <a:schemeClr val="tx1"/>
                </a:solidFill>
              </a:rPr>
              <a:t>, </a:t>
            </a:r>
            <a:r>
              <a:rPr lang="lt-LT" sz="1800" dirty="0" smtClean="0">
                <a:solidFill>
                  <a:schemeClr val="tx1"/>
                </a:solidFill>
              </a:rPr>
              <a:t>valdydamas </a:t>
            </a:r>
            <a:r>
              <a:rPr lang="lt-LT" sz="1800" dirty="0" err="1">
                <a:solidFill>
                  <a:schemeClr val="tx1"/>
                </a:solidFill>
              </a:rPr>
              <a:t>kordos</a:t>
            </a:r>
            <a:r>
              <a:rPr lang="lt-LT" sz="1800" dirty="0">
                <a:solidFill>
                  <a:schemeClr val="tx1"/>
                </a:solidFill>
              </a:rPr>
              <a:t> rankeną.</a:t>
            </a:r>
          </a:p>
        </p:txBody>
      </p:sp>
      <p:grpSp>
        <p:nvGrpSpPr>
          <p:cNvPr id="2240" name="Google Shape;2240;p35"/>
          <p:cNvGrpSpPr/>
          <p:nvPr/>
        </p:nvGrpSpPr>
        <p:grpSpPr>
          <a:xfrm rot="5400000">
            <a:off x="5362913" y="3940397"/>
            <a:ext cx="763612" cy="873441"/>
            <a:chOff x="6035600" y="1072318"/>
            <a:chExt cx="2074470" cy="2372837"/>
          </a:xfrm>
        </p:grpSpPr>
        <p:grpSp>
          <p:nvGrpSpPr>
            <p:cNvPr id="2241" name="Google Shape;2241;p35"/>
            <p:cNvGrpSpPr/>
            <p:nvPr/>
          </p:nvGrpSpPr>
          <p:grpSpPr>
            <a:xfrm>
              <a:off x="6111800" y="1072318"/>
              <a:ext cx="1998270" cy="2353787"/>
              <a:chOff x="878148" y="3519510"/>
              <a:chExt cx="890772" cy="1049252"/>
            </a:xfrm>
          </p:grpSpPr>
          <p:sp>
            <p:nvSpPr>
              <p:cNvPr id="2242" name="Google Shape;2242;p35"/>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5"/>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5"/>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5"/>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5"/>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5"/>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5"/>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5"/>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5"/>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5"/>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5"/>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5"/>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5"/>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5"/>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5"/>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5"/>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5"/>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5"/>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5"/>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5"/>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5"/>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5"/>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5"/>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5"/>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5"/>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5"/>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5"/>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5"/>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5"/>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5"/>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5"/>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5"/>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5"/>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5"/>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5"/>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5"/>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5"/>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5"/>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5"/>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5"/>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5"/>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5"/>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5"/>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5"/>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5"/>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5"/>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5"/>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9" name="Google Shape;2289;p35"/>
            <p:cNvGrpSpPr/>
            <p:nvPr/>
          </p:nvGrpSpPr>
          <p:grpSpPr>
            <a:xfrm>
              <a:off x="6035600" y="1091368"/>
              <a:ext cx="1998270" cy="2353787"/>
              <a:chOff x="878148" y="3519510"/>
              <a:chExt cx="890772" cy="1049252"/>
            </a:xfrm>
          </p:grpSpPr>
          <p:sp>
            <p:nvSpPr>
              <p:cNvPr id="2290" name="Google Shape;2290;p35"/>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5"/>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5"/>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5"/>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5"/>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5"/>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5"/>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5"/>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5"/>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5"/>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5"/>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5"/>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5"/>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5"/>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5"/>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5"/>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5"/>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5"/>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5"/>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5"/>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5"/>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5"/>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5"/>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5"/>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5"/>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5"/>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5"/>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5"/>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5"/>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5"/>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5"/>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5"/>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5"/>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5"/>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5"/>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5"/>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5"/>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5"/>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5"/>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5"/>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5"/>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5"/>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5"/>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5"/>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5"/>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5"/>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5"/>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052" name="Picture 4" descr="CONTROL LINE FLIGHT FROM A WORLD CHAMPION!! / Faszination Modellbau  Friedrichshafen 2016 - YouTube"/>
          <p:cNvPicPr>
            <a:picLocks noChangeAspect="1" noChangeArrowheads="1"/>
          </p:cNvPicPr>
          <p:nvPr/>
        </p:nvPicPr>
        <p:blipFill rotWithShape="1">
          <a:blip r:embed="rId3">
            <a:extLst>
              <a:ext uri="{28A0092B-C50C-407E-A947-70E740481C1C}">
                <a14:useLocalDpi xmlns:a14="http://schemas.microsoft.com/office/drawing/2010/main" val="0"/>
              </a:ext>
            </a:extLst>
          </a:blip>
          <a:srcRect t="13086" b="14454"/>
          <a:stretch/>
        </p:blipFill>
        <p:spPr bwMode="auto">
          <a:xfrm>
            <a:off x="4731737" y="846725"/>
            <a:ext cx="4000282" cy="2173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002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36"/>
        <p:cNvGrpSpPr/>
        <p:nvPr/>
      </p:nvGrpSpPr>
      <p:grpSpPr>
        <a:xfrm>
          <a:off x="0" y="0"/>
          <a:ext cx="0" cy="0"/>
          <a:chOff x="0" y="0"/>
          <a:chExt cx="0" cy="0"/>
        </a:xfrm>
      </p:grpSpPr>
      <p:grpSp>
        <p:nvGrpSpPr>
          <p:cNvPr id="2240" name="Google Shape;2240;p35"/>
          <p:cNvGrpSpPr/>
          <p:nvPr/>
        </p:nvGrpSpPr>
        <p:grpSpPr>
          <a:xfrm rot="5400000">
            <a:off x="5362913" y="3940397"/>
            <a:ext cx="763612" cy="873441"/>
            <a:chOff x="6035600" y="1072318"/>
            <a:chExt cx="2074470" cy="2372837"/>
          </a:xfrm>
        </p:grpSpPr>
        <p:grpSp>
          <p:nvGrpSpPr>
            <p:cNvPr id="2241" name="Google Shape;2241;p35"/>
            <p:cNvGrpSpPr/>
            <p:nvPr/>
          </p:nvGrpSpPr>
          <p:grpSpPr>
            <a:xfrm>
              <a:off x="6111800" y="1072318"/>
              <a:ext cx="1998270" cy="2353787"/>
              <a:chOff x="878148" y="3519510"/>
              <a:chExt cx="890772" cy="1049252"/>
            </a:xfrm>
          </p:grpSpPr>
          <p:sp>
            <p:nvSpPr>
              <p:cNvPr id="2242" name="Google Shape;2242;p35"/>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5"/>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5"/>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5"/>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5"/>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5"/>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5"/>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5"/>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5"/>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5"/>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5"/>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5"/>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5"/>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5"/>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5"/>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5"/>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5"/>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5"/>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5"/>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5"/>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5"/>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5"/>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5"/>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5"/>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5"/>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5"/>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5"/>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5"/>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5"/>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5"/>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5"/>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5"/>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5"/>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5"/>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5"/>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5"/>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5"/>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5"/>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5"/>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5"/>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5"/>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5"/>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5"/>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5"/>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5"/>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5"/>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5"/>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9" name="Google Shape;2289;p35"/>
            <p:cNvGrpSpPr/>
            <p:nvPr/>
          </p:nvGrpSpPr>
          <p:grpSpPr>
            <a:xfrm>
              <a:off x="6035600" y="1091368"/>
              <a:ext cx="1998270" cy="2353787"/>
              <a:chOff x="878148" y="3519510"/>
              <a:chExt cx="890772" cy="1049252"/>
            </a:xfrm>
          </p:grpSpPr>
          <p:sp>
            <p:nvSpPr>
              <p:cNvPr id="2290" name="Google Shape;2290;p35"/>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5"/>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5"/>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5"/>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5"/>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5"/>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5"/>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5"/>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5"/>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5"/>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5"/>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5"/>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5"/>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5"/>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5"/>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5"/>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5"/>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5"/>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5"/>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5"/>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5"/>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5"/>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5"/>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5"/>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5"/>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5"/>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5"/>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5"/>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5"/>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5"/>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5"/>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5"/>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5"/>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5"/>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5"/>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5"/>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5"/>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5"/>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5"/>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5"/>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5"/>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5"/>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5"/>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5"/>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5"/>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5"/>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5"/>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Lėktuvo skrydi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14495" y="85916"/>
            <a:ext cx="6493062" cy="3652347"/>
          </a:xfrm>
          <a:prstGeom prst="rect">
            <a:avLst/>
          </a:prstGeom>
        </p:spPr>
      </p:pic>
    </p:spTree>
    <p:extLst>
      <p:ext uri="{BB962C8B-B14F-4D97-AF65-F5344CB8AC3E}">
        <p14:creationId xmlns:p14="http://schemas.microsoft.com/office/powerpoint/2010/main" val="4962907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sp>
        <p:nvSpPr>
          <p:cNvPr id="2125" name="Google Shape;2125;p34"/>
          <p:cNvSpPr txBox="1">
            <a:spLocks noGrp="1"/>
          </p:cNvSpPr>
          <p:nvPr>
            <p:ph type="title"/>
          </p:nvPr>
        </p:nvSpPr>
        <p:spPr>
          <a:xfrm>
            <a:off x="713213" y="2353141"/>
            <a:ext cx="4385286" cy="121495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lt-LT" dirty="0" smtClean="0"/>
              <a:t>Testukas</a:t>
            </a:r>
            <a:endParaRPr dirty="0"/>
          </a:p>
        </p:txBody>
      </p:sp>
      <p:grpSp>
        <p:nvGrpSpPr>
          <p:cNvPr id="2127" name="Google Shape;2127;p34"/>
          <p:cNvGrpSpPr/>
          <p:nvPr/>
        </p:nvGrpSpPr>
        <p:grpSpPr>
          <a:xfrm>
            <a:off x="5098499" y="3403584"/>
            <a:ext cx="3132921" cy="1892316"/>
            <a:chOff x="5098499" y="3251184"/>
            <a:chExt cx="3132921" cy="1892316"/>
          </a:xfrm>
        </p:grpSpPr>
        <p:sp>
          <p:nvSpPr>
            <p:cNvPr id="2128" name="Google Shape;2128;p34"/>
            <p:cNvSpPr/>
            <p:nvPr/>
          </p:nvSpPr>
          <p:spPr>
            <a:xfrm rot="10800000" flipH="1">
              <a:off x="5098499" y="3251184"/>
              <a:ext cx="3132921" cy="1892316"/>
            </a:xfrm>
            <a:custGeom>
              <a:avLst/>
              <a:gdLst/>
              <a:ahLst/>
              <a:cxnLst/>
              <a:rect l="l" t="t" r="r" b="b"/>
              <a:pathLst>
                <a:path w="14513" h="8766" extrusionOk="0">
                  <a:moveTo>
                    <a:pt x="13937" y="1"/>
                  </a:moveTo>
                  <a:lnTo>
                    <a:pt x="1" y="6376"/>
                  </a:lnTo>
                  <a:lnTo>
                    <a:pt x="576" y="6933"/>
                  </a:lnTo>
                  <a:lnTo>
                    <a:pt x="8999" y="6933"/>
                  </a:lnTo>
                  <a:lnTo>
                    <a:pt x="8172" y="8190"/>
                  </a:lnTo>
                  <a:lnTo>
                    <a:pt x="8747" y="8765"/>
                  </a:lnTo>
                  <a:lnTo>
                    <a:pt x="12932" y="8765"/>
                  </a:lnTo>
                  <a:lnTo>
                    <a:pt x="12932" y="6933"/>
                  </a:lnTo>
                  <a:lnTo>
                    <a:pt x="14512" y="6933"/>
                  </a:lnTo>
                  <a:lnTo>
                    <a:pt x="14512" y="576"/>
                  </a:lnTo>
                  <a:lnTo>
                    <a:pt x="139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4"/>
            <p:cNvSpPr/>
            <p:nvPr/>
          </p:nvSpPr>
          <p:spPr>
            <a:xfrm rot="10800000" flipH="1">
              <a:off x="5098499" y="3375309"/>
              <a:ext cx="3008796" cy="1768191"/>
            </a:xfrm>
            <a:custGeom>
              <a:avLst/>
              <a:gdLst/>
              <a:ahLst/>
              <a:cxnLst/>
              <a:rect l="l" t="t" r="r" b="b"/>
              <a:pathLst>
                <a:path w="13938" h="8191" extrusionOk="0">
                  <a:moveTo>
                    <a:pt x="1" y="1"/>
                  </a:moveTo>
                  <a:lnTo>
                    <a:pt x="1" y="6376"/>
                  </a:lnTo>
                  <a:lnTo>
                    <a:pt x="8172" y="6376"/>
                  </a:lnTo>
                  <a:lnTo>
                    <a:pt x="8172" y="8190"/>
                  </a:lnTo>
                  <a:lnTo>
                    <a:pt x="12339" y="8190"/>
                  </a:lnTo>
                  <a:lnTo>
                    <a:pt x="12339" y="6376"/>
                  </a:lnTo>
                  <a:lnTo>
                    <a:pt x="13937" y="6376"/>
                  </a:lnTo>
                  <a:lnTo>
                    <a:pt x="139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4"/>
            <p:cNvSpPr/>
            <p:nvPr/>
          </p:nvSpPr>
          <p:spPr>
            <a:xfrm rot="10800000" flipH="1">
              <a:off x="5416471" y="3875480"/>
              <a:ext cx="775621" cy="1260249"/>
            </a:xfrm>
            <a:custGeom>
              <a:avLst/>
              <a:gdLst/>
              <a:ahLst/>
              <a:cxnLst/>
              <a:rect l="l" t="t" r="r" b="b"/>
              <a:pathLst>
                <a:path w="3593" h="5838" extrusionOk="0">
                  <a:moveTo>
                    <a:pt x="3108" y="1"/>
                  </a:moveTo>
                  <a:lnTo>
                    <a:pt x="1" y="5353"/>
                  </a:lnTo>
                  <a:lnTo>
                    <a:pt x="467" y="5838"/>
                  </a:lnTo>
                  <a:lnTo>
                    <a:pt x="3592" y="5838"/>
                  </a:lnTo>
                  <a:lnTo>
                    <a:pt x="3592" y="504"/>
                  </a:lnTo>
                  <a:lnTo>
                    <a:pt x="3108" y="1"/>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4"/>
            <p:cNvSpPr/>
            <p:nvPr/>
          </p:nvSpPr>
          <p:spPr>
            <a:xfrm rot="10800000" flipH="1">
              <a:off x="5416471" y="3976291"/>
              <a:ext cx="670924" cy="1159438"/>
            </a:xfrm>
            <a:custGeom>
              <a:avLst/>
              <a:gdLst/>
              <a:ahLst/>
              <a:cxnLst/>
              <a:rect l="l" t="t" r="r" b="b"/>
              <a:pathLst>
                <a:path w="3108" h="5371" extrusionOk="0">
                  <a:moveTo>
                    <a:pt x="1" y="1"/>
                  </a:moveTo>
                  <a:lnTo>
                    <a:pt x="1" y="5371"/>
                  </a:lnTo>
                  <a:lnTo>
                    <a:pt x="3108" y="5371"/>
                  </a:lnTo>
                  <a:lnTo>
                    <a:pt x="3108" y="1"/>
                  </a:ln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4"/>
            <p:cNvSpPr/>
            <p:nvPr/>
          </p:nvSpPr>
          <p:spPr>
            <a:xfrm rot="10800000" flipH="1">
              <a:off x="7079724" y="4142945"/>
              <a:ext cx="445987" cy="725107"/>
            </a:xfrm>
            <a:custGeom>
              <a:avLst/>
              <a:gdLst/>
              <a:ahLst/>
              <a:cxnLst/>
              <a:rect l="l" t="t" r="r" b="b"/>
              <a:pathLst>
                <a:path w="2066" h="3359" extrusionOk="0">
                  <a:moveTo>
                    <a:pt x="1778" y="0"/>
                  </a:moveTo>
                  <a:lnTo>
                    <a:pt x="0" y="3089"/>
                  </a:lnTo>
                  <a:lnTo>
                    <a:pt x="269" y="3358"/>
                  </a:lnTo>
                  <a:lnTo>
                    <a:pt x="2065" y="3358"/>
                  </a:lnTo>
                  <a:lnTo>
                    <a:pt x="2065" y="269"/>
                  </a:lnTo>
                  <a:lnTo>
                    <a:pt x="1778" y="0"/>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4"/>
            <p:cNvSpPr/>
            <p:nvPr/>
          </p:nvSpPr>
          <p:spPr>
            <a:xfrm rot="10800000" flipH="1">
              <a:off x="7079724" y="4201014"/>
              <a:ext cx="387918" cy="667038"/>
            </a:xfrm>
            <a:custGeom>
              <a:avLst/>
              <a:gdLst/>
              <a:ahLst/>
              <a:cxnLst/>
              <a:rect l="l" t="t" r="r" b="b"/>
              <a:pathLst>
                <a:path w="1797" h="3090" extrusionOk="0">
                  <a:moveTo>
                    <a:pt x="0" y="0"/>
                  </a:moveTo>
                  <a:lnTo>
                    <a:pt x="0" y="3089"/>
                  </a:lnTo>
                  <a:lnTo>
                    <a:pt x="1796" y="3089"/>
                  </a:lnTo>
                  <a:lnTo>
                    <a:pt x="1796" y="0"/>
                  </a:ln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4" name="Google Shape;2134;p34"/>
          <p:cNvSpPr txBox="1">
            <a:spLocks noGrp="1"/>
          </p:cNvSpPr>
          <p:nvPr>
            <p:ph type="title" idx="2"/>
          </p:nvPr>
        </p:nvSpPr>
        <p:spPr>
          <a:xfrm>
            <a:off x="713213" y="539500"/>
            <a:ext cx="1380600" cy="13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0</a:t>
            </a:r>
            <a:r>
              <a:rPr lang="lt-LT" dirty="0"/>
              <a:t>5</a:t>
            </a:r>
            <a:endParaRPr dirty="0"/>
          </a:p>
        </p:txBody>
      </p:sp>
      <p:sp>
        <p:nvSpPr>
          <p:cNvPr id="2135" name="Google Shape;2135;p34"/>
          <p:cNvSpPr/>
          <p:nvPr/>
        </p:nvSpPr>
        <p:spPr>
          <a:xfrm>
            <a:off x="7525699" y="1990425"/>
            <a:ext cx="2555999" cy="1346460"/>
          </a:xfrm>
          <a:custGeom>
            <a:avLst/>
            <a:gdLst/>
            <a:ahLst/>
            <a:cxnLst/>
            <a:rect l="l" t="t" r="r" b="b"/>
            <a:pathLst>
              <a:path w="50664" h="26689" extrusionOk="0">
                <a:moveTo>
                  <a:pt x="19217" y="1"/>
                </a:moveTo>
                <a:cubicBezTo>
                  <a:pt x="17798" y="1"/>
                  <a:pt x="16649" y="1132"/>
                  <a:pt x="16649" y="2551"/>
                </a:cubicBezTo>
                <a:cubicBezTo>
                  <a:pt x="16649" y="2874"/>
                  <a:pt x="16703" y="3162"/>
                  <a:pt x="16810" y="3431"/>
                </a:cubicBezTo>
                <a:lnTo>
                  <a:pt x="13739" y="3431"/>
                </a:lnTo>
                <a:cubicBezTo>
                  <a:pt x="11656" y="3431"/>
                  <a:pt x="9950" y="5047"/>
                  <a:pt x="9824" y="7113"/>
                </a:cubicBezTo>
                <a:cubicBezTo>
                  <a:pt x="8441" y="7795"/>
                  <a:pt x="7472" y="9196"/>
                  <a:pt x="7472" y="10866"/>
                </a:cubicBezTo>
                <a:lnTo>
                  <a:pt x="7472" y="11046"/>
                </a:lnTo>
                <a:lnTo>
                  <a:pt x="3538" y="11046"/>
                </a:lnTo>
                <a:cubicBezTo>
                  <a:pt x="1599" y="11046"/>
                  <a:pt x="0" y="12644"/>
                  <a:pt x="0" y="14584"/>
                </a:cubicBezTo>
                <a:cubicBezTo>
                  <a:pt x="0" y="16290"/>
                  <a:pt x="1204" y="17727"/>
                  <a:pt x="2856" y="18068"/>
                </a:cubicBezTo>
                <a:cubicBezTo>
                  <a:pt x="2784" y="18319"/>
                  <a:pt x="2730" y="18589"/>
                  <a:pt x="2730" y="18858"/>
                </a:cubicBezTo>
                <a:cubicBezTo>
                  <a:pt x="2730" y="20564"/>
                  <a:pt x="4113" y="21929"/>
                  <a:pt x="5819" y="21929"/>
                </a:cubicBezTo>
                <a:lnTo>
                  <a:pt x="10848" y="21929"/>
                </a:lnTo>
                <a:cubicBezTo>
                  <a:pt x="12554" y="21929"/>
                  <a:pt x="13919" y="20564"/>
                  <a:pt x="13919" y="18858"/>
                </a:cubicBezTo>
                <a:cubicBezTo>
                  <a:pt x="13919" y="18607"/>
                  <a:pt x="13901" y="18355"/>
                  <a:pt x="13829" y="18140"/>
                </a:cubicBezTo>
                <a:lnTo>
                  <a:pt x="16164" y="18140"/>
                </a:lnTo>
                <a:cubicBezTo>
                  <a:pt x="15841" y="18625"/>
                  <a:pt x="15661" y="19199"/>
                  <a:pt x="15661" y="19828"/>
                </a:cubicBezTo>
                <a:cubicBezTo>
                  <a:pt x="15661" y="21085"/>
                  <a:pt x="16415" y="22181"/>
                  <a:pt x="17511" y="22665"/>
                </a:cubicBezTo>
                <a:lnTo>
                  <a:pt x="17511" y="22881"/>
                </a:lnTo>
                <a:cubicBezTo>
                  <a:pt x="17511" y="24982"/>
                  <a:pt x="19217" y="26688"/>
                  <a:pt x="21318" y="26688"/>
                </a:cubicBezTo>
                <a:lnTo>
                  <a:pt x="31447" y="26688"/>
                </a:lnTo>
                <a:cubicBezTo>
                  <a:pt x="33513" y="26688"/>
                  <a:pt x="35219" y="25036"/>
                  <a:pt x="35237" y="22971"/>
                </a:cubicBezTo>
                <a:lnTo>
                  <a:pt x="37446" y="22971"/>
                </a:lnTo>
                <a:cubicBezTo>
                  <a:pt x="39170" y="22971"/>
                  <a:pt x="40571" y="21570"/>
                  <a:pt x="40571" y="19846"/>
                </a:cubicBezTo>
                <a:cubicBezTo>
                  <a:pt x="40571" y="18122"/>
                  <a:pt x="39170" y="16721"/>
                  <a:pt x="37446" y="16721"/>
                </a:cubicBezTo>
                <a:lnTo>
                  <a:pt x="30280" y="16721"/>
                </a:lnTo>
                <a:cubicBezTo>
                  <a:pt x="30388" y="16559"/>
                  <a:pt x="30513" y="16380"/>
                  <a:pt x="30603" y="16182"/>
                </a:cubicBezTo>
                <a:lnTo>
                  <a:pt x="47772" y="16182"/>
                </a:lnTo>
                <a:cubicBezTo>
                  <a:pt x="49371" y="16182"/>
                  <a:pt x="50664" y="14889"/>
                  <a:pt x="50664" y="13291"/>
                </a:cubicBezTo>
                <a:cubicBezTo>
                  <a:pt x="50664" y="11674"/>
                  <a:pt x="49389" y="10363"/>
                  <a:pt x="47790" y="10363"/>
                </a:cubicBezTo>
                <a:lnTo>
                  <a:pt x="38936" y="10363"/>
                </a:lnTo>
                <a:cubicBezTo>
                  <a:pt x="38685" y="8298"/>
                  <a:pt x="36925" y="6718"/>
                  <a:pt x="34824" y="6718"/>
                </a:cubicBezTo>
                <a:lnTo>
                  <a:pt x="28268" y="6718"/>
                </a:lnTo>
                <a:cubicBezTo>
                  <a:pt x="28179" y="6125"/>
                  <a:pt x="27927" y="5586"/>
                  <a:pt x="27622" y="5119"/>
                </a:cubicBezTo>
                <a:lnTo>
                  <a:pt x="27909" y="5119"/>
                </a:lnTo>
                <a:cubicBezTo>
                  <a:pt x="29328" y="5119"/>
                  <a:pt x="30460" y="3970"/>
                  <a:pt x="30460" y="2551"/>
                </a:cubicBezTo>
                <a:cubicBezTo>
                  <a:pt x="30460" y="1150"/>
                  <a:pt x="29328" y="1"/>
                  <a:pt x="27909" y="1"/>
                </a:cubicBezTo>
                <a:close/>
              </a:path>
            </a:pathLst>
          </a:custGeom>
          <a:solidFill>
            <a:srgbClr val="FFFFFF">
              <a:alpha val="39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6" name="Google Shape;2136;p34"/>
          <p:cNvGrpSpPr/>
          <p:nvPr/>
        </p:nvGrpSpPr>
        <p:grpSpPr>
          <a:xfrm>
            <a:off x="6347163" y="879097"/>
            <a:ext cx="763612" cy="873441"/>
            <a:chOff x="6035600" y="1072318"/>
            <a:chExt cx="2074470" cy="2372837"/>
          </a:xfrm>
        </p:grpSpPr>
        <p:grpSp>
          <p:nvGrpSpPr>
            <p:cNvPr id="2137" name="Google Shape;2137;p34"/>
            <p:cNvGrpSpPr/>
            <p:nvPr/>
          </p:nvGrpSpPr>
          <p:grpSpPr>
            <a:xfrm>
              <a:off x="6111800" y="1072318"/>
              <a:ext cx="1998270" cy="2353787"/>
              <a:chOff x="878148" y="3519510"/>
              <a:chExt cx="890772" cy="1049252"/>
            </a:xfrm>
          </p:grpSpPr>
          <p:sp>
            <p:nvSpPr>
              <p:cNvPr id="2138" name="Google Shape;2138;p34"/>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4"/>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4"/>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4"/>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4"/>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4"/>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4"/>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4"/>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4"/>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4"/>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4"/>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4"/>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4"/>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4"/>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4"/>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4"/>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4"/>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4"/>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4"/>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4"/>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4"/>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34"/>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4"/>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4"/>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34"/>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4"/>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4"/>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34"/>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4"/>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4"/>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4"/>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4"/>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4"/>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4"/>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4"/>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4"/>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4"/>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4"/>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4"/>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4"/>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4"/>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4"/>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4"/>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4"/>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4"/>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4"/>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4"/>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5" name="Google Shape;2185;p34"/>
            <p:cNvGrpSpPr/>
            <p:nvPr/>
          </p:nvGrpSpPr>
          <p:grpSpPr>
            <a:xfrm>
              <a:off x="6035600" y="1091368"/>
              <a:ext cx="1998270" cy="2353787"/>
              <a:chOff x="878148" y="3519510"/>
              <a:chExt cx="890772" cy="1049252"/>
            </a:xfrm>
          </p:grpSpPr>
          <p:sp>
            <p:nvSpPr>
              <p:cNvPr id="2186" name="Google Shape;2186;p34"/>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4"/>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4"/>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4"/>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4"/>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4"/>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4"/>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4"/>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4"/>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4"/>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4"/>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4"/>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4"/>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4"/>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4"/>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4"/>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4"/>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4"/>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4"/>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4"/>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4"/>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4"/>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4"/>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4"/>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4"/>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4"/>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4"/>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4"/>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4"/>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4"/>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4"/>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4"/>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4"/>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4"/>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4"/>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4"/>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4"/>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4"/>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4"/>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4"/>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4"/>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4"/>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4"/>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4"/>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4"/>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4"/>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4"/>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9634910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240100" y="2046210"/>
            <a:ext cx="6059838" cy="2110153"/>
          </a:xfrm>
        </p:spPr>
        <p:txBody>
          <a:bodyPr/>
          <a:lstStyle/>
          <a:p>
            <a:pPr marL="482600" indent="-342900" algn="l">
              <a:buFont typeface="+mj-lt"/>
              <a:buAutoNum type="alphaLcParenR"/>
            </a:pPr>
            <a:r>
              <a:rPr lang="lt-LT" sz="1800" dirty="0"/>
              <a:t>a</a:t>
            </a:r>
            <a:r>
              <a:rPr lang="lt-LT" sz="1800" dirty="0" smtClean="0"/>
              <a:t>utomobiliai;</a:t>
            </a:r>
          </a:p>
          <a:p>
            <a:pPr marL="482600" indent="-342900" algn="l">
              <a:buFont typeface="+mj-lt"/>
              <a:buAutoNum type="alphaLcParenR"/>
            </a:pPr>
            <a:r>
              <a:rPr lang="lt-LT" sz="1800" dirty="0" smtClean="0"/>
              <a:t>laivai;</a:t>
            </a:r>
          </a:p>
          <a:p>
            <a:pPr marL="482600" indent="-342900" algn="l">
              <a:buFont typeface="+mj-lt"/>
              <a:buAutoNum type="alphaLcParenR"/>
            </a:pPr>
            <a:r>
              <a:rPr lang="lt-LT" sz="1800" dirty="0"/>
              <a:t>l</a:t>
            </a:r>
            <a:r>
              <a:rPr lang="lt-LT" sz="1800" dirty="0" smtClean="0"/>
              <a:t>ėktuvai.</a:t>
            </a:r>
            <a:endParaRPr lang="en-US" sz="1800" dirty="0"/>
          </a:p>
        </p:txBody>
      </p:sp>
      <p:sp>
        <p:nvSpPr>
          <p:cNvPr id="3" name="Title 2"/>
          <p:cNvSpPr>
            <a:spLocks noGrp="1"/>
          </p:cNvSpPr>
          <p:nvPr>
            <p:ph type="ctrTitle"/>
          </p:nvPr>
        </p:nvSpPr>
        <p:spPr>
          <a:xfrm>
            <a:off x="1835194" y="894655"/>
            <a:ext cx="7264045" cy="991694"/>
          </a:xfrm>
        </p:spPr>
        <p:txBody>
          <a:bodyPr/>
          <a:lstStyle/>
          <a:p>
            <a:pPr algn="ctr"/>
            <a:r>
              <a:rPr lang="lt-LT" dirty="0" smtClean="0"/>
              <a:t>1. Kokia yra saugiausia transporto priemonė pasaulyje?</a:t>
            </a:r>
            <a:endParaRPr lang="en-US" dirty="0"/>
          </a:p>
        </p:txBody>
      </p:sp>
    </p:spTree>
    <p:extLst>
      <p:ext uri="{BB962C8B-B14F-4D97-AF65-F5344CB8AC3E}">
        <p14:creationId xmlns:p14="http://schemas.microsoft.com/office/powerpoint/2010/main" val="42260171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240100" y="2046210"/>
            <a:ext cx="6059838" cy="2110153"/>
          </a:xfrm>
        </p:spPr>
        <p:txBody>
          <a:bodyPr/>
          <a:lstStyle/>
          <a:p>
            <a:pPr marL="482600" indent="-342900" algn="l">
              <a:buFont typeface="+mj-lt"/>
              <a:buAutoNum type="alphaLcParenR"/>
            </a:pPr>
            <a:r>
              <a:rPr lang="lt-LT" sz="1800" dirty="0" smtClean="0"/>
              <a:t>200.000;</a:t>
            </a:r>
            <a:endParaRPr lang="en-US" sz="1800" dirty="0"/>
          </a:p>
          <a:p>
            <a:pPr marL="482600" indent="-342900" algn="l">
              <a:buFont typeface="+mj-lt"/>
              <a:buAutoNum type="alphaLcParenR"/>
            </a:pPr>
            <a:r>
              <a:rPr lang="lt-LT" sz="1800" dirty="0" smtClean="0"/>
              <a:t>500.000;</a:t>
            </a:r>
          </a:p>
          <a:p>
            <a:pPr marL="482600" indent="-342900" algn="l">
              <a:buFont typeface="+mj-lt"/>
              <a:buAutoNum type="alphaLcParenR"/>
            </a:pPr>
            <a:r>
              <a:rPr lang="lt-LT" sz="1800" dirty="0" smtClean="0"/>
              <a:t>100.000.</a:t>
            </a:r>
            <a:endParaRPr lang="en-US" sz="1800" dirty="0"/>
          </a:p>
        </p:txBody>
      </p:sp>
      <p:sp>
        <p:nvSpPr>
          <p:cNvPr id="3" name="Title 2"/>
          <p:cNvSpPr>
            <a:spLocks noGrp="1"/>
          </p:cNvSpPr>
          <p:nvPr>
            <p:ph type="ctrTitle"/>
          </p:nvPr>
        </p:nvSpPr>
        <p:spPr>
          <a:xfrm>
            <a:off x="1835194" y="894655"/>
            <a:ext cx="7264045" cy="991694"/>
          </a:xfrm>
        </p:spPr>
        <p:txBody>
          <a:bodyPr/>
          <a:lstStyle/>
          <a:p>
            <a:pPr algn="ctr"/>
            <a:r>
              <a:rPr lang="lt-LT" dirty="0" smtClean="0"/>
              <a:t>2. Kiek skrydžių pasaulyje atliekama per dieną?</a:t>
            </a:r>
            <a:endParaRPr lang="en-US" dirty="0"/>
          </a:p>
        </p:txBody>
      </p:sp>
    </p:spTree>
    <p:extLst>
      <p:ext uri="{BB962C8B-B14F-4D97-AF65-F5344CB8AC3E}">
        <p14:creationId xmlns:p14="http://schemas.microsoft.com/office/powerpoint/2010/main" val="8838810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sp>
        <p:nvSpPr>
          <p:cNvPr id="2125" name="Google Shape;2125;p34"/>
          <p:cNvSpPr txBox="1">
            <a:spLocks noGrp="1"/>
          </p:cNvSpPr>
          <p:nvPr>
            <p:ph type="title"/>
          </p:nvPr>
        </p:nvSpPr>
        <p:spPr>
          <a:xfrm>
            <a:off x="721447" y="2151425"/>
            <a:ext cx="3008700" cy="1580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lt-LT" dirty="0" smtClean="0"/>
              <a:t>Aviacija</a:t>
            </a:r>
            <a:endParaRPr dirty="0"/>
          </a:p>
        </p:txBody>
      </p:sp>
      <p:sp>
        <p:nvSpPr>
          <p:cNvPr id="2126" name="Google Shape;2126;p34"/>
          <p:cNvSpPr txBox="1">
            <a:spLocks noGrp="1"/>
          </p:cNvSpPr>
          <p:nvPr>
            <p:ph type="subTitle" idx="1"/>
          </p:nvPr>
        </p:nvSpPr>
        <p:spPr>
          <a:xfrm>
            <a:off x="721449" y="3732125"/>
            <a:ext cx="3008700" cy="63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grpSp>
        <p:nvGrpSpPr>
          <p:cNvPr id="2127" name="Google Shape;2127;p34"/>
          <p:cNvGrpSpPr/>
          <p:nvPr/>
        </p:nvGrpSpPr>
        <p:grpSpPr>
          <a:xfrm>
            <a:off x="5098499" y="3403584"/>
            <a:ext cx="3132921" cy="1892316"/>
            <a:chOff x="5098499" y="3251184"/>
            <a:chExt cx="3132921" cy="1892316"/>
          </a:xfrm>
        </p:grpSpPr>
        <p:sp>
          <p:nvSpPr>
            <p:cNvPr id="2128" name="Google Shape;2128;p34"/>
            <p:cNvSpPr/>
            <p:nvPr/>
          </p:nvSpPr>
          <p:spPr>
            <a:xfrm rot="10800000" flipH="1">
              <a:off x="5098499" y="3251184"/>
              <a:ext cx="3132921" cy="1892316"/>
            </a:xfrm>
            <a:custGeom>
              <a:avLst/>
              <a:gdLst/>
              <a:ahLst/>
              <a:cxnLst/>
              <a:rect l="l" t="t" r="r" b="b"/>
              <a:pathLst>
                <a:path w="14513" h="8766" extrusionOk="0">
                  <a:moveTo>
                    <a:pt x="13937" y="1"/>
                  </a:moveTo>
                  <a:lnTo>
                    <a:pt x="1" y="6376"/>
                  </a:lnTo>
                  <a:lnTo>
                    <a:pt x="576" y="6933"/>
                  </a:lnTo>
                  <a:lnTo>
                    <a:pt x="8999" y="6933"/>
                  </a:lnTo>
                  <a:lnTo>
                    <a:pt x="8172" y="8190"/>
                  </a:lnTo>
                  <a:lnTo>
                    <a:pt x="8747" y="8765"/>
                  </a:lnTo>
                  <a:lnTo>
                    <a:pt x="12932" y="8765"/>
                  </a:lnTo>
                  <a:lnTo>
                    <a:pt x="12932" y="6933"/>
                  </a:lnTo>
                  <a:lnTo>
                    <a:pt x="14512" y="6933"/>
                  </a:lnTo>
                  <a:lnTo>
                    <a:pt x="14512" y="576"/>
                  </a:lnTo>
                  <a:lnTo>
                    <a:pt x="139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9" name="Google Shape;2129;p34"/>
            <p:cNvSpPr/>
            <p:nvPr/>
          </p:nvSpPr>
          <p:spPr>
            <a:xfrm rot="10800000" flipH="1">
              <a:off x="5098499" y="3375309"/>
              <a:ext cx="3008796" cy="1768191"/>
            </a:xfrm>
            <a:custGeom>
              <a:avLst/>
              <a:gdLst/>
              <a:ahLst/>
              <a:cxnLst/>
              <a:rect l="l" t="t" r="r" b="b"/>
              <a:pathLst>
                <a:path w="13938" h="8191" extrusionOk="0">
                  <a:moveTo>
                    <a:pt x="1" y="1"/>
                  </a:moveTo>
                  <a:lnTo>
                    <a:pt x="1" y="6376"/>
                  </a:lnTo>
                  <a:lnTo>
                    <a:pt x="8172" y="6376"/>
                  </a:lnTo>
                  <a:lnTo>
                    <a:pt x="8172" y="8190"/>
                  </a:lnTo>
                  <a:lnTo>
                    <a:pt x="12339" y="8190"/>
                  </a:lnTo>
                  <a:lnTo>
                    <a:pt x="12339" y="6376"/>
                  </a:lnTo>
                  <a:lnTo>
                    <a:pt x="13937" y="6376"/>
                  </a:lnTo>
                  <a:lnTo>
                    <a:pt x="139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0" name="Google Shape;2130;p34"/>
            <p:cNvSpPr/>
            <p:nvPr/>
          </p:nvSpPr>
          <p:spPr>
            <a:xfrm rot="10800000" flipH="1">
              <a:off x="5416471" y="3875480"/>
              <a:ext cx="775621" cy="1260249"/>
            </a:xfrm>
            <a:custGeom>
              <a:avLst/>
              <a:gdLst/>
              <a:ahLst/>
              <a:cxnLst/>
              <a:rect l="l" t="t" r="r" b="b"/>
              <a:pathLst>
                <a:path w="3593" h="5838" extrusionOk="0">
                  <a:moveTo>
                    <a:pt x="3108" y="1"/>
                  </a:moveTo>
                  <a:lnTo>
                    <a:pt x="1" y="5353"/>
                  </a:lnTo>
                  <a:lnTo>
                    <a:pt x="467" y="5838"/>
                  </a:lnTo>
                  <a:lnTo>
                    <a:pt x="3592" y="5838"/>
                  </a:lnTo>
                  <a:lnTo>
                    <a:pt x="3592" y="504"/>
                  </a:lnTo>
                  <a:lnTo>
                    <a:pt x="3108" y="1"/>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1" name="Google Shape;2131;p34"/>
            <p:cNvSpPr/>
            <p:nvPr/>
          </p:nvSpPr>
          <p:spPr>
            <a:xfrm rot="10800000" flipH="1">
              <a:off x="5416471" y="3976291"/>
              <a:ext cx="670924" cy="1159438"/>
            </a:xfrm>
            <a:custGeom>
              <a:avLst/>
              <a:gdLst/>
              <a:ahLst/>
              <a:cxnLst/>
              <a:rect l="l" t="t" r="r" b="b"/>
              <a:pathLst>
                <a:path w="3108" h="5371" extrusionOk="0">
                  <a:moveTo>
                    <a:pt x="1" y="1"/>
                  </a:moveTo>
                  <a:lnTo>
                    <a:pt x="1" y="5371"/>
                  </a:lnTo>
                  <a:lnTo>
                    <a:pt x="3108" y="5371"/>
                  </a:lnTo>
                  <a:lnTo>
                    <a:pt x="3108" y="1"/>
                  </a:ln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2" name="Google Shape;2132;p34"/>
            <p:cNvSpPr/>
            <p:nvPr/>
          </p:nvSpPr>
          <p:spPr>
            <a:xfrm rot="10800000" flipH="1">
              <a:off x="7079724" y="4142945"/>
              <a:ext cx="445987" cy="725107"/>
            </a:xfrm>
            <a:custGeom>
              <a:avLst/>
              <a:gdLst/>
              <a:ahLst/>
              <a:cxnLst/>
              <a:rect l="l" t="t" r="r" b="b"/>
              <a:pathLst>
                <a:path w="2066" h="3359" extrusionOk="0">
                  <a:moveTo>
                    <a:pt x="1778" y="0"/>
                  </a:moveTo>
                  <a:lnTo>
                    <a:pt x="0" y="3089"/>
                  </a:lnTo>
                  <a:lnTo>
                    <a:pt x="269" y="3358"/>
                  </a:lnTo>
                  <a:lnTo>
                    <a:pt x="2065" y="3358"/>
                  </a:lnTo>
                  <a:lnTo>
                    <a:pt x="2065" y="269"/>
                  </a:lnTo>
                  <a:lnTo>
                    <a:pt x="1778" y="0"/>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3" name="Google Shape;2133;p34"/>
            <p:cNvSpPr/>
            <p:nvPr/>
          </p:nvSpPr>
          <p:spPr>
            <a:xfrm rot="10800000" flipH="1">
              <a:off x="7079724" y="4201014"/>
              <a:ext cx="387918" cy="667038"/>
            </a:xfrm>
            <a:custGeom>
              <a:avLst/>
              <a:gdLst/>
              <a:ahLst/>
              <a:cxnLst/>
              <a:rect l="l" t="t" r="r" b="b"/>
              <a:pathLst>
                <a:path w="1797" h="3090" extrusionOk="0">
                  <a:moveTo>
                    <a:pt x="0" y="0"/>
                  </a:moveTo>
                  <a:lnTo>
                    <a:pt x="0" y="3089"/>
                  </a:lnTo>
                  <a:lnTo>
                    <a:pt x="1796" y="3089"/>
                  </a:lnTo>
                  <a:lnTo>
                    <a:pt x="1796" y="0"/>
                  </a:ln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134" name="Google Shape;2134;p34"/>
          <p:cNvSpPr txBox="1">
            <a:spLocks noGrp="1"/>
          </p:cNvSpPr>
          <p:nvPr>
            <p:ph type="title" idx="2"/>
          </p:nvPr>
        </p:nvSpPr>
        <p:spPr>
          <a:xfrm>
            <a:off x="713213" y="539500"/>
            <a:ext cx="1380600" cy="13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dirty="0"/>
          </a:p>
        </p:txBody>
      </p:sp>
      <p:sp>
        <p:nvSpPr>
          <p:cNvPr id="2135" name="Google Shape;2135;p34"/>
          <p:cNvSpPr/>
          <p:nvPr/>
        </p:nvSpPr>
        <p:spPr>
          <a:xfrm>
            <a:off x="7525699" y="1990425"/>
            <a:ext cx="2555999" cy="1346460"/>
          </a:xfrm>
          <a:custGeom>
            <a:avLst/>
            <a:gdLst/>
            <a:ahLst/>
            <a:cxnLst/>
            <a:rect l="l" t="t" r="r" b="b"/>
            <a:pathLst>
              <a:path w="50664" h="26689" extrusionOk="0">
                <a:moveTo>
                  <a:pt x="19217" y="1"/>
                </a:moveTo>
                <a:cubicBezTo>
                  <a:pt x="17798" y="1"/>
                  <a:pt x="16649" y="1132"/>
                  <a:pt x="16649" y="2551"/>
                </a:cubicBezTo>
                <a:cubicBezTo>
                  <a:pt x="16649" y="2874"/>
                  <a:pt x="16703" y="3162"/>
                  <a:pt x="16810" y="3431"/>
                </a:cubicBezTo>
                <a:lnTo>
                  <a:pt x="13739" y="3431"/>
                </a:lnTo>
                <a:cubicBezTo>
                  <a:pt x="11656" y="3431"/>
                  <a:pt x="9950" y="5047"/>
                  <a:pt x="9824" y="7113"/>
                </a:cubicBezTo>
                <a:cubicBezTo>
                  <a:pt x="8441" y="7795"/>
                  <a:pt x="7472" y="9196"/>
                  <a:pt x="7472" y="10866"/>
                </a:cubicBezTo>
                <a:lnTo>
                  <a:pt x="7472" y="11046"/>
                </a:lnTo>
                <a:lnTo>
                  <a:pt x="3538" y="11046"/>
                </a:lnTo>
                <a:cubicBezTo>
                  <a:pt x="1599" y="11046"/>
                  <a:pt x="0" y="12644"/>
                  <a:pt x="0" y="14584"/>
                </a:cubicBezTo>
                <a:cubicBezTo>
                  <a:pt x="0" y="16290"/>
                  <a:pt x="1204" y="17727"/>
                  <a:pt x="2856" y="18068"/>
                </a:cubicBezTo>
                <a:cubicBezTo>
                  <a:pt x="2784" y="18319"/>
                  <a:pt x="2730" y="18589"/>
                  <a:pt x="2730" y="18858"/>
                </a:cubicBezTo>
                <a:cubicBezTo>
                  <a:pt x="2730" y="20564"/>
                  <a:pt x="4113" y="21929"/>
                  <a:pt x="5819" y="21929"/>
                </a:cubicBezTo>
                <a:lnTo>
                  <a:pt x="10848" y="21929"/>
                </a:lnTo>
                <a:cubicBezTo>
                  <a:pt x="12554" y="21929"/>
                  <a:pt x="13919" y="20564"/>
                  <a:pt x="13919" y="18858"/>
                </a:cubicBezTo>
                <a:cubicBezTo>
                  <a:pt x="13919" y="18607"/>
                  <a:pt x="13901" y="18355"/>
                  <a:pt x="13829" y="18140"/>
                </a:cubicBezTo>
                <a:lnTo>
                  <a:pt x="16164" y="18140"/>
                </a:lnTo>
                <a:cubicBezTo>
                  <a:pt x="15841" y="18625"/>
                  <a:pt x="15661" y="19199"/>
                  <a:pt x="15661" y="19828"/>
                </a:cubicBezTo>
                <a:cubicBezTo>
                  <a:pt x="15661" y="21085"/>
                  <a:pt x="16415" y="22181"/>
                  <a:pt x="17511" y="22665"/>
                </a:cubicBezTo>
                <a:lnTo>
                  <a:pt x="17511" y="22881"/>
                </a:lnTo>
                <a:cubicBezTo>
                  <a:pt x="17511" y="24982"/>
                  <a:pt x="19217" y="26688"/>
                  <a:pt x="21318" y="26688"/>
                </a:cubicBezTo>
                <a:lnTo>
                  <a:pt x="31447" y="26688"/>
                </a:lnTo>
                <a:cubicBezTo>
                  <a:pt x="33513" y="26688"/>
                  <a:pt x="35219" y="25036"/>
                  <a:pt x="35237" y="22971"/>
                </a:cubicBezTo>
                <a:lnTo>
                  <a:pt x="37446" y="22971"/>
                </a:lnTo>
                <a:cubicBezTo>
                  <a:pt x="39170" y="22971"/>
                  <a:pt x="40571" y="21570"/>
                  <a:pt x="40571" y="19846"/>
                </a:cubicBezTo>
                <a:cubicBezTo>
                  <a:pt x="40571" y="18122"/>
                  <a:pt x="39170" y="16721"/>
                  <a:pt x="37446" y="16721"/>
                </a:cubicBezTo>
                <a:lnTo>
                  <a:pt x="30280" y="16721"/>
                </a:lnTo>
                <a:cubicBezTo>
                  <a:pt x="30388" y="16559"/>
                  <a:pt x="30513" y="16380"/>
                  <a:pt x="30603" y="16182"/>
                </a:cubicBezTo>
                <a:lnTo>
                  <a:pt x="47772" y="16182"/>
                </a:lnTo>
                <a:cubicBezTo>
                  <a:pt x="49371" y="16182"/>
                  <a:pt x="50664" y="14889"/>
                  <a:pt x="50664" y="13291"/>
                </a:cubicBezTo>
                <a:cubicBezTo>
                  <a:pt x="50664" y="11674"/>
                  <a:pt x="49389" y="10363"/>
                  <a:pt x="47790" y="10363"/>
                </a:cubicBezTo>
                <a:lnTo>
                  <a:pt x="38936" y="10363"/>
                </a:lnTo>
                <a:cubicBezTo>
                  <a:pt x="38685" y="8298"/>
                  <a:pt x="36925" y="6718"/>
                  <a:pt x="34824" y="6718"/>
                </a:cubicBezTo>
                <a:lnTo>
                  <a:pt x="28268" y="6718"/>
                </a:lnTo>
                <a:cubicBezTo>
                  <a:pt x="28179" y="6125"/>
                  <a:pt x="27927" y="5586"/>
                  <a:pt x="27622" y="5119"/>
                </a:cubicBezTo>
                <a:lnTo>
                  <a:pt x="27909" y="5119"/>
                </a:lnTo>
                <a:cubicBezTo>
                  <a:pt x="29328" y="5119"/>
                  <a:pt x="30460" y="3970"/>
                  <a:pt x="30460" y="2551"/>
                </a:cubicBezTo>
                <a:cubicBezTo>
                  <a:pt x="30460" y="1150"/>
                  <a:pt x="29328" y="1"/>
                  <a:pt x="27909" y="1"/>
                </a:cubicBezTo>
                <a:close/>
              </a:path>
            </a:pathLst>
          </a:custGeom>
          <a:solidFill>
            <a:srgbClr val="FFFFFF">
              <a:alpha val="39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136" name="Google Shape;2136;p34"/>
          <p:cNvGrpSpPr/>
          <p:nvPr/>
        </p:nvGrpSpPr>
        <p:grpSpPr>
          <a:xfrm>
            <a:off x="6347163" y="879097"/>
            <a:ext cx="763612" cy="873441"/>
            <a:chOff x="6035600" y="1072318"/>
            <a:chExt cx="2074470" cy="2372837"/>
          </a:xfrm>
        </p:grpSpPr>
        <p:grpSp>
          <p:nvGrpSpPr>
            <p:cNvPr id="2137" name="Google Shape;2137;p34"/>
            <p:cNvGrpSpPr/>
            <p:nvPr/>
          </p:nvGrpSpPr>
          <p:grpSpPr>
            <a:xfrm>
              <a:off x="6111800" y="1072318"/>
              <a:ext cx="1998270" cy="2353787"/>
              <a:chOff x="878148" y="3519510"/>
              <a:chExt cx="890772" cy="1049252"/>
            </a:xfrm>
          </p:grpSpPr>
          <p:sp>
            <p:nvSpPr>
              <p:cNvPr id="2138" name="Google Shape;2138;p34"/>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9" name="Google Shape;2139;p34"/>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0" name="Google Shape;2140;p34"/>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1" name="Google Shape;2141;p34"/>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2" name="Google Shape;2142;p34"/>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3" name="Google Shape;2143;p34"/>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4" name="Google Shape;2144;p34"/>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5" name="Google Shape;2145;p34"/>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6" name="Google Shape;2146;p34"/>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7" name="Google Shape;2147;p34"/>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8" name="Google Shape;2148;p34"/>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9" name="Google Shape;2149;p34"/>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0" name="Google Shape;2150;p34"/>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1" name="Google Shape;2151;p34"/>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2" name="Google Shape;2152;p34"/>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3" name="Google Shape;2153;p34"/>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4" name="Google Shape;2154;p34"/>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5" name="Google Shape;2155;p34"/>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6" name="Google Shape;2156;p34"/>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7" name="Google Shape;2157;p34"/>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8" name="Google Shape;2158;p34"/>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9" name="Google Shape;2159;p34"/>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0" name="Google Shape;2160;p34"/>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1" name="Google Shape;2161;p34"/>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2" name="Google Shape;2162;p34"/>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3" name="Google Shape;2163;p34"/>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4" name="Google Shape;2164;p34"/>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5" name="Google Shape;2165;p34"/>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6" name="Google Shape;2166;p34"/>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7" name="Google Shape;2167;p34"/>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8" name="Google Shape;2168;p34"/>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9" name="Google Shape;2169;p34"/>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0" name="Google Shape;2170;p34"/>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1" name="Google Shape;2171;p34"/>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2" name="Google Shape;2172;p34"/>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3" name="Google Shape;2173;p34"/>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4" name="Google Shape;2174;p34"/>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5" name="Google Shape;2175;p34"/>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6" name="Google Shape;2176;p34"/>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7" name="Google Shape;2177;p34"/>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8" name="Google Shape;2178;p34"/>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9" name="Google Shape;2179;p34"/>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0" name="Google Shape;2180;p34"/>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1" name="Google Shape;2181;p34"/>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2" name="Google Shape;2182;p34"/>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3" name="Google Shape;2183;p34"/>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4" name="Google Shape;2184;p34"/>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185" name="Google Shape;2185;p34"/>
            <p:cNvGrpSpPr/>
            <p:nvPr/>
          </p:nvGrpSpPr>
          <p:grpSpPr>
            <a:xfrm>
              <a:off x="6035600" y="1091368"/>
              <a:ext cx="1998270" cy="2353787"/>
              <a:chOff x="878148" y="3519510"/>
              <a:chExt cx="890772" cy="1049252"/>
            </a:xfrm>
          </p:grpSpPr>
          <p:sp>
            <p:nvSpPr>
              <p:cNvPr id="2186" name="Google Shape;2186;p34"/>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7" name="Google Shape;2187;p34"/>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8" name="Google Shape;2188;p34"/>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9" name="Google Shape;2189;p34"/>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0" name="Google Shape;2190;p34"/>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1" name="Google Shape;2191;p34"/>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2" name="Google Shape;2192;p34"/>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3" name="Google Shape;2193;p34"/>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4" name="Google Shape;2194;p34"/>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5" name="Google Shape;2195;p34"/>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6" name="Google Shape;2196;p34"/>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7" name="Google Shape;2197;p34"/>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8" name="Google Shape;2198;p34"/>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9" name="Google Shape;2199;p34"/>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0" name="Google Shape;2200;p34"/>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1" name="Google Shape;2201;p34"/>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2" name="Google Shape;2202;p34"/>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3" name="Google Shape;2203;p34"/>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4" name="Google Shape;2204;p34"/>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5" name="Google Shape;2205;p34"/>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6" name="Google Shape;2206;p34"/>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7" name="Google Shape;2207;p34"/>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8" name="Google Shape;2208;p34"/>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9" name="Google Shape;2209;p34"/>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0" name="Google Shape;2210;p34"/>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1" name="Google Shape;2211;p34"/>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2" name="Google Shape;2212;p34"/>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3" name="Google Shape;2213;p34"/>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4" name="Google Shape;2214;p34"/>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5" name="Google Shape;2215;p34"/>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6" name="Google Shape;2216;p34"/>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7" name="Google Shape;2217;p34"/>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8" name="Google Shape;2218;p34"/>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9" name="Google Shape;2219;p34"/>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0" name="Google Shape;2220;p34"/>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1" name="Google Shape;2221;p34"/>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2" name="Google Shape;2222;p34"/>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3" name="Google Shape;2223;p34"/>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4" name="Google Shape;2224;p34"/>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5" name="Google Shape;2225;p34"/>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6" name="Google Shape;2226;p34"/>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7" name="Google Shape;2227;p34"/>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8" name="Google Shape;2228;p34"/>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9" name="Google Shape;2229;p34"/>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0" name="Google Shape;2230;p34"/>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1" name="Google Shape;2231;p34"/>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2" name="Google Shape;2232;p34"/>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240100" y="2046210"/>
            <a:ext cx="6059838" cy="2110153"/>
          </a:xfrm>
        </p:spPr>
        <p:txBody>
          <a:bodyPr/>
          <a:lstStyle/>
          <a:p>
            <a:pPr marL="482600" indent="-342900" algn="just">
              <a:buFont typeface="+mj-lt"/>
              <a:buAutoNum type="alphaLcParenR"/>
            </a:pPr>
            <a:r>
              <a:rPr lang="lt-LT" sz="1800" dirty="0"/>
              <a:t>t</a:t>
            </a:r>
            <a:r>
              <a:rPr lang="lt-LT" sz="1800" dirty="0" smtClean="0"/>
              <a:t>ai jėga</a:t>
            </a:r>
            <a:r>
              <a:rPr lang="lt-LT" sz="1800" dirty="0"/>
              <a:t>, kuri priešinasi ir stabdo lėktuvą judėti į </a:t>
            </a:r>
            <a:r>
              <a:rPr lang="lt-LT" sz="1800" dirty="0" smtClean="0"/>
              <a:t>priekį;</a:t>
            </a:r>
          </a:p>
          <a:p>
            <a:pPr marL="482600" indent="-342900" algn="just">
              <a:buFont typeface="+mj-lt"/>
              <a:buAutoNum type="alphaLcParenR"/>
            </a:pPr>
            <a:r>
              <a:rPr lang="lt-LT" sz="1800" dirty="0"/>
              <a:t>t</a:t>
            </a:r>
            <a:r>
              <a:rPr lang="lt-LT" sz="1800" dirty="0" smtClean="0"/>
              <a:t>ai jėga</a:t>
            </a:r>
            <a:r>
              <a:rPr lang="lt-LT" sz="1800" dirty="0"/>
              <a:t>, kuri traukia lėktuvą į priekį. Ją sukelia </a:t>
            </a:r>
            <a:r>
              <a:rPr lang="lt-LT" sz="1800" dirty="0" smtClean="0"/>
              <a:t>vidaus degimo variklio kuro darbas;</a:t>
            </a:r>
            <a:endParaRPr lang="lt-LT" sz="1800" dirty="0"/>
          </a:p>
          <a:p>
            <a:pPr marL="482600" indent="-342900" algn="just">
              <a:buFont typeface="+mj-lt"/>
              <a:buAutoNum type="alphaLcParenR"/>
            </a:pPr>
            <a:r>
              <a:rPr lang="lt-LT" sz="1800" dirty="0" smtClean="0">
                <a:solidFill>
                  <a:schemeClr val="tx1"/>
                </a:solidFill>
              </a:rPr>
              <a:t>tai jėga</a:t>
            </a:r>
            <a:r>
              <a:rPr lang="lt-LT" sz="1800" dirty="0">
                <a:solidFill>
                  <a:schemeClr val="tx1"/>
                </a:solidFill>
              </a:rPr>
              <a:t>, kuri kelia lėktuvą į viršų ir išlaiko jį ore. Šią jėgą </a:t>
            </a:r>
            <a:r>
              <a:rPr lang="lt-LT" sz="1800" dirty="0" smtClean="0">
                <a:solidFill>
                  <a:schemeClr val="tx1"/>
                </a:solidFill>
              </a:rPr>
              <a:t>nulemia </a:t>
            </a:r>
            <a:r>
              <a:rPr lang="lt-LT" sz="1800" dirty="0">
                <a:solidFill>
                  <a:schemeClr val="tx1"/>
                </a:solidFill>
              </a:rPr>
              <a:t>lėktuvo </a:t>
            </a:r>
            <a:r>
              <a:rPr lang="lt-LT" sz="1800" dirty="0" smtClean="0">
                <a:solidFill>
                  <a:schemeClr val="tx1"/>
                </a:solidFill>
              </a:rPr>
              <a:t>sparno forma.</a:t>
            </a:r>
            <a:endParaRPr lang="lt-LT" sz="1800" dirty="0">
              <a:solidFill>
                <a:schemeClr val="tx1"/>
              </a:solidFill>
            </a:endParaRPr>
          </a:p>
          <a:p>
            <a:pPr marL="482600" indent="-342900" algn="l">
              <a:buFont typeface="+mj-lt"/>
              <a:buAutoNum type="alphaLcParenR"/>
            </a:pPr>
            <a:endParaRPr lang="en-US" sz="1800" dirty="0"/>
          </a:p>
        </p:txBody>
      </p:sp>
      <p:sp>
        <p:nvSpPr>
          <p:cNvPr id="3" name="Title 2"/>
          <p:cNvSpPr>
            <a:spLocks noGrp="1"/>
          </p:cNvSpPr>
          <p:nvPr>
            <p:ph type="ctrTitle"/>
          </p:nvPr>
        </p:nvSpPr>
        <p:spPr>
          <a:xfrm>
            <a:off x="1835194" y="894655"/>
            <a:ext cx="7264045" cy="991694"/>
          </a:xfrm>
        </p:spPr>
        <p:txBody>
          <a:bodyPr/>
          <a:lstStyle/>
          <a:p>
            <a:pPr algn="ctr"/>
            <a:r>
              <a:rPr lang="lt-LT" dirty="0" smtClean="0"/>
              <a:t>3. Traukos jėga - </a:t>
            </a:r>
            <a:endParaRPr lang="en-US" dirty="0"/>
          </a:p>
        </p:txBody>
      </p:sp>
    </p:spTree>
    <p:extLst>
      <p:ext uri="{BB962C8B-B14F-4D97-AF65-F5344CB8AC3E}">
        <p14:creationId xmlns:p14="http://schemas.microsoft.com/office/powerpoint/2010/main" val="28976003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240100" y="2046210"/>
            <a:ext cx="6059838" cy="2110153"/>
          </a:xfrm>
        </p:spPr>
        <p:txBody>
          <a:bodyPr/>
          <a:lstStyle/>
          <a:p>
            <a:pPr marL="482600" indent="-342900" algn="just">
              <a:buFont typeface="+mj-lt"/>
              <a:buAutoNum type="alphaLcParenR"/>
            </a:pPr>
            <a:r>
              <a:rPr lang="lt-LT" sz="1800" dirty="0"/>
              <a:t>t</a:t>
            </a:r>
            <a:r>
              <a:rPr lang="lt-LT" sz="1800" dirty="0" smtClean="0"/>
              <a:t>ai </a:t>
            </a:r>
            <a:r>
              <a:rPr lang="lt-LT" sz="1800" dirty="0"/>
              <a:t>jėga, kuri priešinasi ir stabdo lėktuvą judėti į </a:t>
            </a:r>
            <a:r>
              <a:rPr lang="lt-LT" sz="1800" dirty="0" smtClean="0"/>
              <a:t>priekį;</a:t>
            </a:r>
            <a:endParaRPr lang="lt-LT" sz="1800" dirty="0"/>
          </a:p>
          <a:p>
            <a:pPr marL="482600" indent="-342900" algn="just">
              <a:buFont typeface="+mj-lt"/>
              <a:buAutoNum type="alphaLcParenR"/>
            </a:pPr>
            <a:r>
              <a:rPr lang="lt-LT" sz="1800" dirty="0"/>
              <a:t>t</a:t>
            </a:r>
            <a:r>
              <a:rPr lang="lt-LT" sz="1800" dirty="0" smtClean="0"/>
              <a:t>ai jėga</a:t>
            </a:r>
            <a:r>
              <a:rPr lang="lt-LT" sz="1800" dirty="0"/>
              <a:t>, kuri traukia lėktuvą į priekį. Ją sukelia vidaus degimo variklio kuro </a:t>
            </a:r>
            <a:r>
              <a:rPr lang="lt-LT" sz="1800" dirty="0" smtClean="0"/>
              <a:t>darbas;</a:t>
            </a:r>
            <a:endParaRPr lang="lt-LT" sz="1800" dirty="0"/>
          </a:p>
          <a:p>
            <a:pPr marL="482600" indent="-342900" algn="just">
              <a:buFont typeface="+mj-lt"/>
              <a:buAutoNum type="alphaLcParenR"/>
            </a:pPr>
            <a:r>
              <a:rPr lang="lt-LT" sz="1800" dirty="0">
                <a:solidFill>
                  <a:schemeClr val="tx1"/>
                </a:solidFill>
              </a:rPr>
              <a:t>t</a:t>
            </a:r>
            <a:r>
              <a:rPr lang="lt-LT" sz="1800" dirty="0" smtClean="0">
                <a:solidFill>
                  <a:schemeClr val="tx1"/>
                </a:solidFill>
              </a:rPr>
              <a:t>ai jėga</a:t>
            </a:r>
            <a:r>
              <a:rPr lang="lt-LT" sz="1800" dirty="0">
                <a:solidFill>
                  <a:schemeClr val="tx1"/>
                </a:solidFill>
              </a:rPr>
              <a:t>, kuri kelia lėktuvą į viršų ir išlaiko jį ore. Šią jėgą nulemia lėktuvo sparno forma.</a:t>
            </a:r>
          </a:p>
          <a:p>
            <a:pPr marL="482600" indent="-342900" algn="l">
              <a:buFont typeface="+mj-lt"/>
              <a:buAutoNum type="alphaLcParenR"/>
            </a:pPr>
            <a:endParaRPr lang="lt-LT" sz="1800" dirty="0" smtClean="0"/>
          </a:p>
        </p:txBody>
      </p:sp>
      <p:sp>
        <p:nvSpPr>
          <p:cNvPr id="3" name="Title 2"/>
          <p:cNvSpPr>
            <a:spLocks noGrp="1"/>
          </p:cNvSpPr>
          <p:nvPr>
            <p:ph type="ctrTitle"/>
          </p:nvPr>
        </p:nvSpPr>
        <p:spPr>
          <a:xfrm>
            <a:off x="1835194" y="894655"/>
            <a:ext cx="7264045" cy="991694"/>
          </a:xfrm>
        </p:spPr>
        <p:txBody>
          <a:bodyPr/>
          <a:lstStyle/>
          <a:p>
            <a:pPr algn="ctr"/>
            <a:r>
              <a:rPr lang="lt-LT" dirty="0" smtClean="0"/>
              <a:t>4. Keliamoji jėga - </a:t>
            </a:r>
            <a:endParaRPr lang="en-US" dirty="0"/>
          </a:p>
        </p:txBody>
      </p:sp>
    </p:spTree>
    <p:extLst>
      <p:ext uri="{BB962C8B-B14F-4D97-AF65-F5344CB8AC3E}">
        <p14:creationId xmlns:p14="http://schemas.microsoft.com/office/powerpoint/2010/main" val="1851312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240100" y="2046210"/>
            <a:ext cx="6059838" cy="2110153"/>
          </a:xfrm>
        </p:spPr>
        <p:txBody>
          <a:bodyPr/>
          <a:lstStyle/>
          <a:p>
            <a:pPr marL="482600" indent="-342900" algn="just">
              <a:buFont typeface="+mj-lt"/>
              <a:buAutoNum type="alphaLcParenR"/>
            </a:pPr>
            <a:r>
              <a:rPr lang="lt-LT" sz="1800" dirty="0"/>
              <a:t>t</a:t>
            </a:r>
            <a:r>
              <a:rPr lang="lt-LT" sz="1800" dirty="0" smtClean="0"/>
              <a:t>ai jėga</a:t>
            </a:r>
            <a:r>
              <a:rPr lang="lt-LT" sz="1800" dirty="0"/>
              <a:t>, kuri traukia lėktuvą į priekį. Ją sukelia vidaus degimo variklio kuro </a:t>
            </a:r>
            <a:r>
              <a:rPr lang="lt-LT" sz="1800" dirty="0" smtClean="0"/>
              <a:t>darbas;</a:t>
            </a:r>
          </a:p>
          <a:p>
            <a:pPr marL="482600" indent="-342900" algn="just">
              <a:buFont typeface="+mj-lt"/>
              <a:buAutoNum type="alphaLcParenR"/>
            </a:pPr>
            <a:r>
              <a:rPr lang="lt-LT" sz="1800" dirty="0" smtClean="0">
                <a:solidFill>
                  <a:schemeClr val="tx1"/>
                </a:solidFill>
              </a:rPr>
              <a:t>tai jėga</a:t>
            </a:r>
            <a:r>
              <a:rPr lang="lt-LT" sz="1800" dirty="0">
                <a:solidFill>
                  <a:schemeClr val="tx1"/>
                </a:solidFill>
              </a:rPr>
              <a:t>, kuri kelia lėktuvą į viršų ir išlaiko jį ore. Šią jėgą </a:t>
            </a:r>
            <a:r>
              <a:rPr lang="lt-LT" sz="1800" dirty="0" smtClean="0">
                <a:solidFill>
                  <a:schemeClr val="tx1"/>
                </a:solidFill>
              </a:rPr>
              <a:t>nulemia </a:t>
            </a:r>
            <a:r>
              <a:rPr lang="lt-LT" sz="1800" dirty="0">
                <a:solidFill>
                  <a:schemeClr val="tx1"/>
                </a:solidFill>
              </a:rPr>
              <a:t>lėktuvo sparno </a:t>
            </a:r>
            <a:r>
              <a:rPr lang="lt-LT" sz="1800" dirty="0" smtClean="0">
                <a:solidFill>
                  <a:schemeClr val="tx1"/>
                </a:solidFill>
              </a:rPr>
              <a:t>forma;</a:t>
            </a:r>
          </a:p>
          <a:p>
            <a:pPr marL="482600" indent="-342900" algn="just">
              <a:buFont typeface="+mj-lt"/>
              <a:buAutoNum type="alphaLcParenR"/>
            </a:pPr>
            <a:r>
              <a:rPr lang="lt-LT" sz="1800" dirty="0" smtClean="0">
                <a:solidFill>
                  <a:schemeClr val="tx1"/>
                </a:solidFill>
              </a:rPr>
              <a:t>tai </a:t>
            </a:r>
            <a:r>
              <a:rPr lang="lt-LT" sz="1800" dirty="0">
                <a:solidFill>
                  <a:schemeClr val="tx1"/>
                </a:solidFill>
              </a:rPr>
              <a:t>jėga, kuri dėl žemės traukos veikia visus kūnus </a:t>
            </a:r>
            <a:r>
              <a:rPr lang="lt-LT" sz="1800" dirty="0" smtClean="0">
                <a:solidFill>
                  <a:schemeClr val="tx1"/>
                </a:solidFill>
              </a:rPr>
              <a:t>	ir </a:t>
            </a:r>
            <a:r>
              <a:rPr lang="lt-LT" sz="1800" dirty="0">
                <a:solidFill>
                  <a:schemeClr val="tx1"/>
                </a:solidFill>
              </a:rPr>
              <a:t>yra nukreipta žemyn.</a:t>
            </a:r>
          </a:p>
        </p:txBody>
      </p:sp>
      <p:sp>
        <p:nvSpPr>
          <p:cNvPr id="3" name="Title 2"/>
          <p:cNvSpPr>
            <a:spLocks noGrp="1"/>
          </p:cNvSpPr>
          <p:nvPr>
            <p:ph type="ctrTitle"/>
          </p:nvPr>
        </p:nvSpPr>
        <p:spPr>
          <a:xfrm>
            <a:off x="1835194" y="894655"/>
            <a:ext cx="7264045" cy="991694"/>
          </a:xfrm>
        </p:spPr>
        <p:txBody>
          <a:bodyPr/>
          <a:lstStyle/>
          <a:p>
            <a:pPr algn="ctr"/>
            <a:r>
              <a:rPr lang="lt-LT" dirty="0"/>
              <a:t>5</a:t>
            </a:r>
            <a:r>
              <a:rPr lang="lt-LT" dirty="0" smtClean="0"/>
              <a:t>. Sunkio jėga - </a:t>
            </a:r>
            <a:endParaRPr lang="en-US" dirty="0"/>
          </a:p>
        </p:txBody>
      </p:sp>
    </p:spTree>
    <p:extLst>
      <p:ext uri="{BB962C8B-B14F-4D97-AF65-F5344CB8AC3E}">
        <p14:creationId xmlns:p14="http://schemas.microsoft.com/office/powerpoint/2010/main" val="5190107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240100" y="2046210"/>
            <a:ext cx="6059838" cy="2110153"/>
          </a:xfrm>
        </p:spPr>
        <p:txBody>
          <a:bodyPr/>
          <a:lstStyle/>
          <a:p>
            <a:pPr marL="482600" indent="-342900" algn="l">
              <a:buFont typeface="+mj-lt"/>
              <a:buAutoNum type="alphaLcParenR"/>
            </a:pPr>
            <a:r>
              <a:rPr lang="lt-LT" sz="1800" dirty="0"/>
              <a:t>k</a:t>
            </a:r>
            <a:r>
              <a:rPr lang="lt-LT" sz="1800" dirty="0" smtClean="0"/>
              <a:t>ampuota;</a:t>
            </a:r>
          </a:p>
          <a:p>
            <a:pPr marL="482600" indent="-342900" algn="l">
              <a:buFont typeface="+mj-lt"/>
              <a:buAutoNum type="alphaLcParenR"/>
            </a:pPr>
            <a:r>
              <a:rPr lang="lt-LT" sz="1800" dirty="0">
                <a:solidFill>
                  <a:schemeClr val="tx1"/>
                </a:solidFill>
              </a:rPr>
              <a:t>p</a:t>
            </a:r>
            <a:r>
              <a:rPr lang="lt-LT" sz="1800" dirty="0" smtClean="0">
                <a:solidFill>
                  <a:schemeClr val="tx1"/>
                </a:solidFill>
              </a:rPr>
              <a:t>ailga;</a:t>
            </a:r>
          </a:p>
          <a:p>
            <a:pPr marL="482600" indent="-342900" algn="l">
              <a:buFont typeface="+mj-lt"/>
              <a:buAutoNum type="alphaLcParenR"/>
            </a:pPr>
            <a:r>
              <a:rPr lang="lt-LT" sz="1800" dirty="0">
                <a:solidFill>
                  <a:schemeClr val="tx1"/>
                </a:solidFill>
              </a:rPr>
              <a:t>a</a:t>
            </a:r>
            <a:r>
              <a:rPr lang="lt-LT" sz="1800" dirty="0" smtClean="0">
                <a:solidFill>
                  <a:schemeClr val="tx1"/>
                </a:solidFill>
              </a:rPr>
              <a:t>ptaki;</a:t>
            </a:r>
          </a:p>
          <a:p>
            <a:pPr marL="482600" indent="-342900" algn="l">
              <a:buFont typeface="+mj-lt"/>
              <a:buAutoNum type="alphaLcParenR"/>
            </a:pPr>
            <a:r>
              <a:rPr lang="lt-LT" sz="1800" dirty="0">
                <a:solidFill>
                  <a:schemeClr val="tx1"/>
                </a:solidFill>
              </a:rPr>
              <a:t>n</a:t>
            </a:r>
            <a:r>
              <a:rPr lang="lt-LT" sz="1800" dirty="0" smtClean="0">
                <a:solidFill>
                  <a:schemeClr val="tx1"/>
                </a:solidFill>
              </a:rPr>
              <a:t>uožulni.</a:t>
            </a:r>
            <a:endParaRPr lang="lt-LT" sz="1800" dirty="0">
              <a:solidFill>
                <a:schemeClr val="tx1"/>
              </a:solidFill>
            </a:endParaRPr>
          </a:p>
        </p:txBody>
      </p:sp>
      <p:sp>
        <p:nvSpPr>
          <p:cNvPr id="3" name="Title 2"/>
          <p:cNvSpPr>
            <a:spLocks noGrp="1"/>
          </p:cNvSpPr>
          <p:nvPr>
            <p:ph type="ctrTitle"/>
          </p:nvPr>
        </p:nvSpPr>
        <p:spPr>
          <a:xfrm>
            <a:off x="1835194" y="894655"/>
            <a:ext cx="7264045" cy="739073"/>
          </a:xfrm>
        </p:spPr>
        <p:txBody>
          <a:bodyPr/>
          <a:lstStyle/>
          <a:p>
            <a:pPr algn="ctr"/>
            <a:r>
              <a:rPr lang="lt-LT" dirty="0"/>
              <a:t>6. Oro srautas, aptekantis lėktuvą iš viršaus, per tą patį laiką turi nueiti ilgesnį kelią, todėl jo forma:</a:t>
            </a:r>
            <a:br>
              <a:rPr lang="lt-LT" dirty="0"/>
            </a:br>
            <a:endParaRPr lang="en-US" dirty="0"/>
          </a:p>
        </p:txBody>
      </p:sp>
    </p:spTree>
    <p:extLst>
      <p:ext uri="{BB962C8B-B14F-4D97-AF65-F5344CB8AC3E}">
        <p14:creationId xmlns:p14="http://schemas.microsoft.com/office/powerpoint/2010/main" val="32334919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240100" y="2046210"/>
            <a:ext cx="6059838" cy="2110153"/>
          </a:xfrm>
        </p:spPr>
        <p:txBody>
          <a:bodyPr/>
          <a:lstStyle/>
          <a:p>
            <a:pPr marL="482600" indent="-342900" algn="just">
              <a:buFont typeface="+mj-lt"/>
              <a:buAutoNum type="alphaLcParenR"/>
            </a:pPr>
            <a:r>
              <a:rPr lang="lt-LT" sz="1800" dirty="0">
                <a:solidFill>
                  <a:schemeClr val="tx1"/>
                </a:solidFill>
              </a:rPr>
              <a:t>k</a:t>
            </a:r>
            <a:r>
              <a:rPr lang="lt-LT" sz="1800" dirty="0" smtClean="0">
                <a:solidFill>
                  <a:schemeClr val="tx1"/>
                </a:solidFill>
              </a:rPr>
              <a:t>eliamoji </a:t>
            </a:r>
            <a:r>
              <a:rPr lang="lt-LT" sz="1800" dirty="0">
                <a:solidFill>
                  <a:schemeClr val="tx1"/>
                </a:solidFill>
              </a:rPr>
              <a:t>jėga nukreipta </a:t>
            </a:r>
            <a:r>
              <a:rPr lang="lt-LT" sz="1800" dirty="0" smtClean="0">
                <a:solidFill>
                  <a:schemeClr val="tx1"/>
                </a:solidFill>
              </a:rPr>
              <a:t>žemyn;</a:t>
            </a:r>
            <a:endParaRPr lang="lt-LT" sz="1800" dirty="0">
              <a:solidFill>
                <a:schemeClr val="tx1"/>
              </a:solidFill>
            </a:endParaRPr>
          </a:p>
          <a:p>
            <a:pPr marL="482600" indent="-342900" algn="just">
              <a:buFont typeface="+mj-lt"/>
              <a:buAutoNum type="alphaLcParenR"/>
            </a:pPr>
            <a:r>
              <a:rPr lang="lt-LT" sz="1800" dirty="0">
                <a:solidFill>
                  <a:schemeClr val="tx1"/>
                </a:solidFill>
              </a:rPr>
              <a:t>skrydžio metu oras viršutinę lėktuvo dalį apteka didesniu greičiu negu </a:t>
            </a:r>
            <a:r>
              <a:rPr lang="lt-LT" sz="1800" dirty="0" smtClean="0">
                <a:solidFill>
                  <a:schemeClr val="tx1"/>
                </a:solidFill>
              </a:rPr>
              <a:t>apatinę;</a:t>
            </a:r>
          </a:p>
          <a:p>
            <a:pPr marL="482600" indent="-342900" algn="just">
              <a:buFont typeface="+mj-lt"/>
              <a:buAutoNum type="alphaLcParenR"/>
            </a:pPr>
            <a:r>
              <a:rPr lang="lt-LT" sz="1800" dirty="0">
                <a:solidFill>
                  <a:schemeClr val="tx1"/>
                </a:solidFill>
              </a:rPr>
              <a:t>s</a:t>
            </a:r>
            <a:r>
              <a:rPr lang="lt-LT" sz="1800" dirty="0" smtClean="0">
                <a:solidFill>
                  <a:schemeClr val="tx1"/>
                </a:solidFill>
              </a:rPr>
              <a:t>krydžio </a:t>
            </a:r>
            <a:r>
              <a:rPr lang="lt-LT" sz="1800" dirty="0">
                <a:solidFill>
                  <a:schemeClr val="tx1"/>
                </a:solidFill>
              </a:rPr>
              <a:t>metu oras viršutinę lėktuvo dalį apteka mažesniu greičiu negu </a:t>
            </a:r>
            <a:r>
              <a:rPr lang="lt-LT" sz="1800" dirty="0" smtClean="0">
                <a:solidFill>
                  <a:schemeClr val="tx1"/>
                </a:solidFill>
              </a:rPr>
              <a:t>apatinę.</a:t>
            </a:r>
            <a:endParaRPr lang="lt-LT" sz="1800" dirty="0">
              <a:solidFill>
                <a:schemeClr val="tx1"/>
              </a:solidFill>
            </a:endParaRPr>
          </a:p>
        </p:txBody>
      </p:sp>
      <p:sp>
        <p:nvSpPr>
          <p:cNvPr id="3" name="Title 2"/>
          <p:cNvSpPr>
            <a:spLocks noGrp="1"/>
          </p:cNvSpPr>
          <p:nvPr>
            <p:ph type="ctrTitle"/>
          </p:nvPr>
        </p:nvSpPr>
        <p:spPr>
          <a:xfrm>
            <a:off x="1835194" y="597409"/>
            <a:ext cx="7264045" cy="780288"/>
          </a:xfrm>
        </p:spPr>
        <p:txBody>
          <a:bodyPr/>
          <a:lstStyle/>
          <a:p>
            <a:pPr algn="ctr"/>
            <a:r>
              <a:rPr lang="lt-LT" dirty="0" smtClean="0"/>
              <a:t>7. </a:t>
            </a:r>
            <a:r>
              <a:rPr lang="lt-LT" dirty="0">
                <a:solidFill>
                  <a:schemeClr val="tx1"/>
                </a:solidFill>
              </a:rPr>
              <a:t>Viršutinė sparno dalis iškila, todėl</a:t>
            </a:r>
            <a:r>
              <a:rPr lang="lt-LT" dirty="0" smtClean="0">
                <a:solidFill>
                  <a:schemeClr val="tx1"/>
                </a:solidFill>
              </a:rPr>
              <a:t>:</a:t>
            </a:r>
            <a:endParaRPr lang="en-US" dirty="0"/>
          </a:p>
        </p:txBody>
      </p:sp>
    </p:spTree>
    <p:extLst>
      <p:ext uri="{BB962C8B-B14F-4D97-AF65-F5344CB8AC3E}">
        <p14:creationId xmlns:p14="http://schemas.microsoft.com/office/powerpoint/2010/main" val="37500045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inis pavadinimas 1"/>
          <p:cNvSpPr>
            <a:spLocks noGrp="1"/>
          </p:cNvSpPr>
          <p:nvPr>
            <p:ph type="subTitle" idx="1"/>
          </p:nvPr>
        </p:nvSpPr>
        <p:spPr>
          <a:xfrm>
            <a:off x="2240100" y="2402601"/>
            <a:ext cx="4483788" cy="1336200"/>
          </a:xfrm>
        </p:spPr>
        <p:txBody>
          <a:bodyPr/>
          <a:lstStyle/>
          <a:p>
            <a:pPr marL="482600" indent="-342900" algn="l">
              <a:buAutoNum type="alphaLcParenR"/>
            </a:pPr>
            <a:r>
              <a:rPr lang="lt-LT" sz="1800" dirty="0">
                <a:solidFill>
                  <a:schemeClr val="tx1"/>
                </a:solidFill>
              </a:rPr>
              <a:t>t</a:t>
            </a:r>
            <a:r>
              <a:rPr lang="lt-LT" sz="1800" dirty="0" smtClean="0">
                <a:solidFill>
                  <a:schemeClr val="tx1"/>
                </a:solidFill>
              </a:rPr>
              <a:t>ai padidina sunkio jėgą;</a:t>
            </a:r>
          </a:p>
          <a:p>
            <a:pPr marL="482600" indent="-342900" algn="l">
              <a:buAutoNum type="alphaLcParenR"/>
            </a:pPr>
            <a:r>
              <a:rPr lang="lt-LT" sz="1800" dirty="0">
                <a:solidFill>
                  <a:schemeClr val="tx1"/>
                </a:solidFill>
              </a:rPr>
              <a:t>t</a:t>
            </a:r>
            <a:r>
              <a:rPr lang="lt-LT" sz="1800" dirty="0" smtClean="0">
                <a:solidFill>
                  <a:schemeClr val="tx1"/>
                </a:solidFill>
              </a:rPr>
              <a:t>ai sumažina keliamąją jėgą;</a:t>
            </a:r>
          </a:p>
          <a:p>
            <a:pPr marL="482600" indent="-342900" algn="l">
              <a:buAutoNum type="alphaLcParenR"/>
            </a:pPr>
            <a:r>
              <a:rPr lang="lt-LT" sz="1800" dirty="0">
                <a:solidFill>
                  <a:schemeClr val="tx1"/>
                </a:solidFill>
              </a:rPr>
              <a:t>t</a:t>
            </a:r>
            <a:r>
              <a:rPr lang="lt-LT" sz="1800" dirty="0" smtClean="0">
                <a:solidFill>
                  <a:schemeClr val="tx1"/>
                </a:solidFill>
              </a:rPr>
              <a:t>ai </a:t>
            </a:r>
            <a:r>
              <a:rPr lang="lt-LT" sz="1800" dirty="0">
                <a:solidFill>
                  <a:schemeClr val="tx1"/>
                </a:solidFill>
              </a:rPr>
              <a:t>sukelia papildomą keliamąją </a:t>
            </a:r>
            <a:r>
              <a:rPr lang="lt-LT" sz="1800" dirty="0" smtClean="0">
                <a:solidFill>
                  <a:schemeClr val="tx1"/>
                </a:solidFill>
              </a:rPr>
              <a:t>jėgą.</a:t>
            </a:r>
            <a:endParaRPr lang="lt-LT" sz="1800" dirty="0"/>
          </a:p>
        </p:txBody>
      </p:sp>
      <p:sp>
        <p:nvSpPr>
          <p:cNvPr id="3" name="Pavadinimas 2"/>
          <p:cNvSpPr>
            <a:spLocks noGrp="1"/>
          </p:cNvSpPr>
          <p:nvPr>
            <p:ph type="ctrTitle"/>
          </p:nvPr>
        </p:nvSpPr>
        <p:spPr>
          <a:xfrm>
            <a:off x="1879351" y="749814"/>
            <a:ext cx="6464010" cy="644700"/>
          </a:xfrm>
        </p:spPr>
        <p:txBody>
          <a:bodyPr/>
          <a:lstStyle/>
          <a:p>
            <a:pPr algn="ctr"/>
            <a:r>
              <a:rPr lang="lt-LT" sz="3200" dirty="0" smtClean="0">
                <a:solidFill>
                  <a:schemeClr val="tx1"/>
                </a:solidFill>
              </a:rPr>
              <a:t>8. Sparnas </a:t>
            </a:r>
            <a:r>
              <a:rPr lang="lt-LT" sz="3200" dirty="0">
                <a:solidFill>
                  <a:schemeClr val="tx1"/>
                </a:solidFill>
              </a:rPr>
              <a:t>dažniausiai būna pakreiptas kuriuo nors kampu į judėjimo </a:t>
            </a:r>
            <a:r>
              <a:rPr lang="lt-LT" sz="3200" dirty="0" smtClean="0">
                <a:solidFill>
                  <a:schemeClr val="tx1"/>
                </a:solidFill>
              </a:rPr>
              <a:t>kryptį, nes</a:t>
            </a:r>
            <a:endParaRPr lang="lt-LT" dirty="0"/>
          </a:p>
        </p:txBody>
      </p:sp>
    </p:spTree>
    <p:extLst>
      <p:ext uri="{BB962C8B-B14F-4D97-AF65-F5344CB8AC3E}">
        <p14:creationId xmlns:p14="http://schemas.microsoft.com/office/powerpoint/2010/main" val="853511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inis pavadinimas 1"/>
          <p:cNvSpPr>
            <a:spLocks noGrp="1"/>
          </p:cNvSpPr>
          <p:nvPr>
            <p:ph type="subTitle" idx="1"/>
          </p:nvPr>
        </p:nvSpPr>
        <p:spPr>
          <a:xfrm>
            <a:off x="2209620" y="2012457"/>
            <a:ext cx="3398700" cy="1336200"/>
          </a:xfrm>
        </p:spPr>
        <p:txBody>
          <a:bodyPr/>
          <a:lstStyle/>
          <a:p>
            <a:endParaRPr lang="lt-LT" sz="1800" dirty="0" smtClean="0">
              <a:solidFill>
                <a:schemeClr val="tx1"/>
              </a:solidFill>
            </a:endParaRPr>
          </a:p>
          <a:p>
            <a:pPr marL="482600" indent="-342900" algn="l">
              <a:buAutoNum type="alphaLcParenR"/>
            </a:pPr>
            <a:r>
              <a:rPr lang="lt-LT" sz="1800" dirty="0">
                <a:solidFill>
                  <a:schemeClr val="tx1"/>
                </a:solidFill>
              </a:rPr>
              <a:t>n</a:t>
            </a:r>
            <a:r>
              <a:rPr lang="lt-LT" sz="1800" dirty="0" smtClean="0">
                <a:solidFill>
                  <a:schemeClr val="tx1"/>
                </a:solidFill>
              </a:rPr>
              <a:t>es </a:t>
            </a:r>
            <a:r>
              <a:rPr lang="lt-LT" sz="1800" dirty="0">
                <a:solidFill>
                  <a:schemeClr val="tx1"/>
                </a:solidFill>
              </a:rPr>
              <a:t>jų sparnai </a:t>
            </a:r>
            <a:r>
              <a:rPr lang="lt-LT" sz="1800" dirty="0" smtClean="0">
                <a:solidFill>
                  <a:schemeClr val="tx1"/>
                </a:solidFill>
              </a:rPr>
              <a:t>labai ploni;</a:t>
            </a:r>
            <a:endParaRPr lang="lt-LT" sz="1800" dirty="0"/>
          </a:p>
          <a:p>
            <a:pPr marL="482600" indent="-342900" algn="l">
              <a:buAutoNum type="alphaLcParenR"/>
            </a:pPr>
            <a:r>
              <a:rPr lang="lt-LT" sz="1800" dirty="0">
                <a:solidFill>
                  <a:schemeClr val="tx1"/>
                </a:solidFill>
              </a:rPr>
              <a:t>n</a:t>
            </a:r>
            <a:r>
              <a:rPr lang="lt-LT" sz="1800" dirty="0" smtClean="0">
                <a:solidFill>
                  <a:schemeClr val="tx1"/>
                </a:solidFill>
              </a:rPr>
              <a:t>es jų </a:t>
            </a:r>
            <a:r>
              <a:rPr lang="lt-LT" sz="1800" dirty="0">
                <a:solidFill>
                  <a:schemeClr val="tx1"/>
                </a:solidFill>
              </a:rPr>
              <a:t>sparnai </a:t>
            </a:r>
            <a:r>
              <a:rPr lang="lt-LT" sz="1800" dirty="0" smtClean="0">
                <a:solidFill>
                  <a:schemeClr val="tx1"/>
                </a:solidFill>
              </a:rPr>
              <a:t>stori;</a:t>
            </a:r>
          </a:p>
          <a:p>
            <a:pPr marL="482600" indent="-342900" algn="l">
              <a:buAutoNum type="alphaLcParenR"/>
            </a:pPr>
            <a:r>
              <a:rPr lang="lt-LT" sz="1800" dirty="0">
                <a:solidFill>
                  <a:schemeClr val="tx1"/>
                </a:solidFill>
              </a:rPr>
              <a:t>n</a:t>
            </a:r>
            <a:r>
              <a:rPr lang="lt-LT" sz="1800" dirty="0" smtClean="0">
                <a:solidFill>
                  <a:schemeClr val="tx1"/>
                </a:solidFill>
              </a:rPr>
              <a:t>es jų varikliai mažesni.</a:t>
            </a:r>
          </a:p>
        </p:txBody>
      </p:sp>
      <p:sp>
        <p:nvSpPr>
          <p:cNvPr id="3" name="Pavadinimas 2"/>
          <p:cNvSpPr>
            <a:spLocks noGrp="1"/>
          </p:cNvSpPr>
          <p:nvPr>
            <p:ph type="ctrTitle"/>
          </p:nvPr>
        </p:nvSpPr>
        <p:spPr>
          <a:xfrm>
            <a:off x="1895856" y="1044668"/>
            <a:ext cx="6918960" cy="644700"/>
          </a:xfrm>
        </p:spPr>
        <p:txBody>
          <a:bodyPr/>
          <a:lstStyle/>
          <a:p>
            <a:pPr algn="ctr"/>
            <a:r>
              <a:rPr lang="lt-LT" dirty="0" smtClean="0"/>
              <a:t>9. Kodėl keleiviniai lėktuvai yra lėtesni?</a:t>
            </a:r>
            <a:endParaRPr lang="lt-LT" dirty="0"/>
          </a:p>
        </p:txBody>
      </p:sp>
    </p:spTree>
    <p:extLst>
      <p:ext uri="{BB962C8B-B14F-4D97-AF65-F5344CB8AC3E}">
        <p14:creationId xmlns:p14="http://schemas.microsoft.com/office/powerpoint/2010/main" val="8442282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inis pavadinimas 1"/>
          <p:cNvSpPr>
            <a:spLocks noGrp="1"/>
          </p:cNvSpPr>
          <p:nvPr>
            <p:ph type="subTitle" idx="1"/>
          </p:nvPr>
        </p:nvSpPr>
        <p:spPr>
          <a:xfrm>
            <a:off x="2258388" y="2402601"/>
            <a:ext cx="4587420" cy="1336200"/>
          </a:xfrm>
        </p:spPr>
        <p:txBody>
          <a:bodyPr/>
          <a:lstStyle/>
          <a:p>
            <a:pPr marL="482600" indent="-342900" algn="l">
              <a:buFont typeface="+mj-lt"/>
              <a:buAutoNum type="alphaLcParenR"/>
            </a:pPr>
            <a:r>
              <a:rPr lang="lt-LT" sz="1800" dirty="0"/>
              <a:t>k</a:t>
            </a:r>
            <a:r>
              <a:rPr lang="lt-LT" sz="1800" dirty="0" smtClean="0"/>
              <a:t>ad lėktuvas svertų kuo mažiau;</a:t>
            </a:r>
          </a:p>
          <a:p>
            <a:pPr marL="482600" indent="-342900" algn="l">
              <a:buFont typeface="+mj-lt"/>
              <a:buAutoNum type="alphaLcParenR"/>
            </a:pPr>
            <a:r>
              <a:rPr lang="lt-LT" sz="1800" dirty="0"/>
              <a:t>n</a:t>
            </a:r>
            <a:r>
              <a:rPr lang="lt-LT" sz="1800" dirty="0" smtClean="0"/>
              <a:t>es lėktuvas taip atrodo gražiau;</a:t>
            </a:r>
          </a:p>
          <a:p>
            <a:pPr marL="482600" indent="-342900" algn="l">
              <a:buFont typeface="+mj-lt"/>
              <a:buAutoNum type="alphaLcParenR"/>
            </a:pPr>
            <a:r>
              <a:rPr lang="lt-LT" sz="1800" dirty="0"/>
              <a:t>k</a:t>
            </a:r>
            <a:r>
              <a:rPr lang="lt-LT" sz="1800" dirty="0" smtClean="0"/>
              <a:t>ad vėliau lėktuvas pakiltų kuo sunkiau.</a:t>
            </a:r>
          </a:p>
        </p:txBody>
      </p:sp>
      <p:sp>
        <p:nvSpPr>
          <p:cNvPr id="3" name="Pavadinimas 2"/>
          <p:cNvSpPr>
            <a:spLocks noGrp="1"/>
          </p:cNvSpPr>
          <p:nvPr>
            <p:ph type="ctrTitle"/>
          </p:nvPr>
        </p:nvSpPr>
        <p:spPr>
          <a:xfrm>
            <a:off x="1898601" y="1203164"/>
            <a:ext cx="6904023" cy="644700"/>
          </a:xfrm>
        </p:spPr>
        <p:txBody>
          <a:bodyPr/>
          <a:lstStyle/>
          <a:p>
            <a:pPr algn="ctr"/>
            <a:r>
              <a:rPr lang="lt-LT" dirty="0" smtClean="0"/>
              <a:t>10. Kodėl, konstruojant lėktuvą, jų sparnai yra </a:t>
            </a:r>
            <a:r>
              <a:rPr lang="lt-LT" dirty="0"/>
              <a:t>s</a:t>
            </a:r>
            <a:r>
              <a:rPr lang="lt-LT" dirty="0" smtClean="0"/>
              <a:t>u tarpais?</a:t>
            </a:r>
            <a:endParaRPr lang="lt-LT" dirty="0"/>
          </a:p>
        </p:txBody>
      </p:sp>
    </p:spTree>
    <p:extLst>
      <p:ext uri="{BB962C8B-B14F-4D97-AF65-F5344CB8AC3E}">
        <p14:creationId xmlns:p14="http://schemas.microsoft.com/office/powerpoint/2010/main" val="37257635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sp>
        <p:nvSpPr>
          <p:cNvPr id="2125" name="Google Shape;2125;p34"/>
          <p:cNvSpPr txBox="1">
            <a:spLocks noGrp="1"/>
          </p:cNvSpPr>
          <p:nvPr>
            <p:ph type="title"/>
          </p:nvPr>
        </p:nvSpPr>
        <p:spPr>
          <a:xfrm>
            <a:off x="713213" y="2353141"/>
            <a:ext cx="4385286" cy="121495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smtClean="0"/>
              <a:t>Testuko</a:t>
            </a:r>
            <a:r>
              <a:rPr lang="en-US" dirty="0" smtClean="0"/>
              <a:t> </a:t>
            </a:r>
            <a:r>
              <a:rPr lang="en-US" dirty="0" err="1" smtClean="0"/>
              <a:t>atsakymai</a:t>
            </a:r>
            <a:endParaRPr dirty="0"/>
          </a:p>
        </p:txBody>
      </p:sp>
      <p:grpSp>
        <p:nvGrpSpPr>
          <p:cNvPr id="2127" name="Google Shape;2127;p34"/>
          <p:cNvGrpSpPr/>
          <p:nvPr/>
        </p:nvGrpSpPr>
        <p:grpSpPr>
          <a:xfrm>
            <a:off x="5098499" y="3403584"/>
            <a:ext cx="3132921" cy="1892316"/>
            <a:chOff x="5098499" y="3251184"/>
            <a:chExt cx="3132921" cy="1892316"/>
          </a:xfrm>
        </p:grpSpPr>
        <p:sp>
          <p:nvSpPr>
            <p:cNvPr id="2128" name="Google Shape;2128;p34"/>
            <p:cNvSpPr/>
            <p:nvPr/>
          </p:nvSpPr>
          <p:spPr>
            <a:xfrm rot="10800000" flipH="1">
              <a:off x="5098499" y="3251184"/>
              <a:ext cx="3132921" cy="1892316"/>
            </a:xfrm>
            <a:custGeom>
              <a:avLst/>
              <a:gdLst/>
              <a:ahLst/>
              <a:cxnLst/>
              <a:rect l="l" t="t" r="r" b="b"/>
              <a:pathLst>
                <a:path w="14513" h="8766" extrusionOk="0">
                  <a:moveTo>
                    <a:pt x="13937" y="1"/>
                  </a:moveTo>
                  <a:lnTo>
                    <a:pt x="1" y="6376"/>
                  </a:lnTo>
                  <a:lnTo>
                    <a:pt x="576" y="6933"/>
                  </a:lnTo>
                  <a:lnTo>
                    <a:pt x="8999" y="6933"/>
                  </a:lnTo>
                  <a:lnTo>
                    <a:pt x="8172" y="8190"/>
                  </a:lnTo>
                  <a:lnTo>
                    <a:pt x="8747" y="8765"/>
                  </a:lnTo>
                  <a:lnTo>
                    <a:pt x="12932" y="8765"/>
                  </a:lnTo>
                  <a:lnTo>
                    <a:pt x="12932" y="6933"/>
                  </a:lnTo>
                  <a:lnTo>
                    <a:pt x="14512" y="6933"/>
                  </a:lnTo>
                  <a:lnTo>
                    <a:pt x="14512" y="576"/>
                  </a:lnTo>
                  <a:lnTo>
                    <a:pt x="139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4"/>
            <p:cNvSpPr/>
            <p:nvPr/>
          </p:nvSpPr>
          <p:spPr>
            <a:xfrm rot="10800000" flipH="1">
              <a:off x="5098499" y="3375309"/>
              <a:ext cx="3008796" cy="1768191"/>
            </a:xfrm>
            <a:custGeom>
              <a:avLst/>
              <a:gdLst/>
              <a:ahLst/>
              <a:cxnLst/>
              <a:rect l="l" t="t" r="r" b="b"/>
              <a:pathLst>
                <a:path w="13938" h="8191" extrusionOk="0">
                  <a:moveTo>
                    <a:pt x="1" y="1"/>
                  </a:moveTo>
                  <a:lnTo>
                    <a:pt x="1" y="6376"/>
                  </a:lnTo>
                  <a:lnTo>
                    <a:pt x="8172" y="6376"/>
                  </a:lnTo>
                  <a:lnTo>
                    <a:pt x="8172" y="8190"/>
                  </a:lnTo>
                  <a:lnTo>
                    <a:pt x="12339" y="8190"/>
                  </a:lnTo>
                  <a:lnTo>
                    <a:pt x="12339" y="6376"/>
                  </a:lnTo>
                  <a:lnTo>
                    <a:pt x="13937" y="6376"/>
                  </a:lnTo>
                  <a:lnTo>
                    <a:pt x="139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4"/>
            <p:cNvSpPr/>
            <p:nvPr/>
          </p:nvSpPr>
          <p:spPr>
            <a:xfrm rot="10800000" flipH="1">
              <a:off x="5416471" y="3875480"/>
              <a:ext cx="775621" cy="1260249"/>
            </a:xfrm>
            <a:custGeom>
              <a:avLst/>
              <a:gdLst/>
              <a:ahLst/>
              <a:cxnLst/>
              <a:rect l="l" t="t" r="r" b="b"/>
              <a:pathLst>
                <a:path w="3593" h="5838" extrusionOk="0">
                  <a:moveTo>
                    <a:pt x="3108" y="1"/>
                  </a:moveTo>
                  <a:lnTo>
                    <a:pt x="1" y="5353"/>
                  </a:lnTo>
                  <a:lnTo>
                    <a:pt x="467" y="5838"/>
                  </a:lnTo>
                  <a:lnTo>
                    <a:pt x="3592" y="5838"/>
                  </a:lnTo>
                  <a:lnTo>
                    <a:pt x="3592" y="504"/>
                  </a:lnTo>
                  <a:lnTo>
                    <a:pt x="3108" y="1"/>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4"/>
            <p:cNvSpPr/>
            <p:nvPr/>
          </p:nvSpPr>
          <p:spPr>
            <a:xfrm rot="10800000" flipH="1">
              <a:off x="5416471" y="3976291"/>
              <a:ext cx="670924" cy="1159438"/>
            </a:xfrm>
            <a:custGeom>
              <a:avLst/>
              <a:gdLst/>
              <a:ahLst/>
              <a:cxnLst/>
              <a:rect l="l" t="t" r="r" b="b"/>
              <a:pathLst>
                <a:path w="3108" h="5371" extrusionOk="0">
                  <a:moveTo>
                    <a:pt x="1" y="1"/>
                  </a:moveTo>
                  <a:lnTo>
                    <a:pt x="1" y="5371"/>
                  </a:lnTo>
                  <a:lnTo>
                    <a:pt x="3108" y="5371"/>
                  </a:lnTo>
                  <a:lnTo>
                    <a:pt x="3108" y="1"/>
                  </a:ln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4"/>
            <p:cNvSpPr/>
            <p:nvPr/>
          </p:nvSpPr>
          <p:spPr>
            <a:xfrm rot="10800000" flipH="1">
              <a:off x="7079724" y="4142945"/>
              <a:ext cx="445987" cy="725107"/>
            </a:xfrm>
            <a:custGeom>
              <a:avLst/>
              <a:gdLst/>
              <a:ahLst/>
              <a:cxnLst/>
              <a:rect l="l" t="t" r="r" b="b"/>
              <a:pathLst>
                <a:path w="2066" h="3359" extrusionOk="0">
                  <a:moveTo>
                    <a:pt x="1778" y="0"/>
                  </a:moveTo>
                  <a:lnTo>
                    <a:pt x="0" y="3089"/>
                  </a:lnTo>
                  <a:lnTo>
                    <a:pt x="269" y="3358"/>
                  </a:lnTo>
                  <a:lnTo>
                    <a:pt x="2065" y="3358"/>
                  </a:lnTo>
                  <a:lnTo>
                    <a:pt x="2065" y="269"/>
                  </a:lnTo>
                  <a:lnTo>
                    <a:pt x="1778" y="0"/>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4"/>
            <p:cNvSpPr/>
            <p:nvPr/>
          </p:nvSpPr>
          <p:spPr>
            <a:xfrm rot="10800000" flipH="1">
              <a:off x="7079724" y="4201014"/>
              <a:ext cx="387918" cy="667038"/>
            </a:xfrm>
            <a:custGeom>
              <a:avLst/>
              <a:gdLst/>
              <a:ahLst/>
              <a:cxnLst/>
              <a:rect l="l" t="t" r="r" b="b"/>
              <a:pathLst>
                <a:path w="1797" h="3090" extrusionOk="0">
                  <a:moveTo>
                    <a:pt x="0" y="0"/>
                  </a:moveTo>
                  <a:lnTo>
                    <a:pt x="0" y="3089"/>
                  </a:lnTo>
                  <a:lnTo>
                    <a:pt x="1796" y="3089"/>
                  </a:lnTo>
                  <a:lnTo>
                    <a:pt x="1796" y="0"/>
                  </a:ln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4" name="Google Shape;2134;p34"/>
          <p:cNvSpPr txBox="1">
            <a:spLocks noGrp="1"/>
          </p:cNvSpPr>
          <p:nvPr>
            <p:ph type="title" idx="2"/>
          </p:nvPr>
        </p:nvSpPr>
        <p:spPr>
          <a:xfrm>
            <a:off x="713213" y="539500"/>
            <a:ext cx="1380600" cy="13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0</a:t>
            </a:r>
            <a:r>
              <a:rPr lang="en-US" dirty="0" smtClean="0"/>
              <a:t>6</a:t>
            </a:r>
            <a:endParaRPr dirty="0"/>
          </a:p>
        </p:txBody>
      </p:sp>
      <p:sp>
        <p:nvSpPr>
          <p:cNvPr id="2135" name="Google Shape;2135;p34"/>
          <p:cNvSpPr/>
          <p:nvPr/>
        </p:nvSpPr>
        <p:spPr>
          <a:xfrm>
            <a:off x="7525699" y="1990425"/>
            <a:ext cx="2555999" cy="1346460"/>
          </a:xfrm>
          <a:custGeom>
            <a:avLst/>
            <a:gdLst/>
            <a:ahLst/>
            <a:cxnLst/>
            <a:rect l="l" t="t" r="r" b="b"/>
            <a:pathLst>
              <a:path w="50664" h="26689" extrusionOk="0">
                <a:moveTo>
                  <a:pt x="19217" y="1"/>
                </a:moveTo>
                <a:cubicBezTo>
                  <a:pt x="17798" y="1"/>
                  <a:pt x="16649" y="1132"/>
                  <a:pt x="16649" y="2551"/>
                </a:cubicBezTo>
                <a:cubicBezTo>
                  <a:pt x="16649" y="2874"/>
                  <a:pt x="16703" y="3162"/>
                  <a:pt x="16810" y="3431"/>
                </a:cubicBezTo>
                <a:lnTo>
                  <a:pt x="13739" y="3431"/>
                </a:lnTo>
                <a:cubicBezTo>
                  <a:pt x="11656" y="3431"/>
                  <a:pt x="9950" y="5047"/>
                  <a:pt x="9824" y="7113"/>
                </a:cubicBezTo>
                <a:cubicBezTo>
                  <a:pt x="8441" y="7795"/>
                  <a:pt x="7472" y="9196"/>
                  <a:pt x="7472" y="10866"/>
                </a:cubicBezTo>
                <a:lnTo>
                  <a:pt x="7472" y="11046"/>
                </a:lnTo>
                <a:lnTo>
                  <a:pt x="3538" y="11046"/>
                </a:lnTo>
                <a:cubicBezTo>
                  <a:pt x="1599" y="11046"/>
                  <a:pt x="0" y="12644"/>
                  <a:pt x="0" y="14584"/>
                </a:cubicBezTo>
                <a:cubicBezTo>
                  <a:pt x="0" y="16290"/>
                  <a:pt x="1204" y="17727"/>
                  <a:pt x="2856" y="18068"/>
                </a:cubicBezTo>
                <a:cubicBezTo>
                  <a:pt x="2784" y="18319"/>
                  <a:pt x="2730" y="18589"/>
                  <a:pt x="2730" y="18858"/>
                </a:cubicBezTo>
                <a:cubicBezTo>
                  <a:pt x="2730" y="20564"/>
                  <a:pt x="4113" y="21929"/>
                  <a:pt x="5819" y="21929"/>
                </a:cubicBezTo>
                <a:lnTo>
                  <a:pt x="10848" y="21929"/>
                </a:lnTo>
                <a:cubicBezTo>
                  <a:pt x="12554" y="21929"/>
                  <a:pt x="13919" y="20564"/>
                  <a:pt x="13919" y="18858"/>
                </a:cubicBezTo>
                <a:cubicBezTo>
                  <a:pt x="13919" y="18607"/>
                  <a:pt x="13901" y="18355"/>
                  <a:pt x="13829" y="18140"/>
                </a:cubicBezTo>
                <a:lnTo>
                  <a:pt x="16164" y="18140"/>
                </a:lnTo>
                <a:cubicBezTo>
                  <a:pt x="15841" y="18625"/>
                  <a:pt x="15661" y="19199"/>
                  <a:pt x="15661" y="19828"/>
                </a:cubicBezTo>
                <a:cubicBezTo>
                  <a:pt x="15661" y="21085"/>
                  <a:pt x="16415" y="22181"/>
                  <a:pt x="17511" y="22665"/>
                </a:cubicBezTo>
                <a:lnTo>
                  <a:pt x="17511" y="22881"/>
                </a:lnTo>
                <a:cubicBezTo>
                  <a:pt x="17511" y="24982"/>
                  <a:pt x="19217" y="26688"/>
                  <a:pt x="21318" y="26688"/>
                </a:cubicBezTo>
                <a:lnTo>
                  <a:pt x="31447" y="26688"/>
                </a:lnTo>
                <a:cubicBezTo>
                  <a:pt x="33513" y="26688"/>
                  <a:pt x="35219" y="25036"/>
                  <a:pt x="35237" y="22971"/>
                </a:cubicBezTo>
                <a:lnTo>
                  <a:pt x="37446" y="22971"/>
                </a:lnTo>
                <a:cubicBezTo>
                  <a:pt x="39170" y="22971"/>
                  <a:pt x="40571" y="21570"/>
                  <a:pt x="40571" y="19846"/>
                </a:cubicBezTo>
                <a:cubicBezTo>
                  <a:pt x="40571" y="18122"/>
                  <a:pt x="39170" y="16721"/>
                  <a:pt x="37446" y="16721"/>
                </a:cubicBezTo>
                <a:lnTo>
                  <a:pt x="30280" y="16721"/>
                </a:lnTo>
                <a:cubicBezTo>
                  <a:pt x="30388" y="16559"/>
                  <a:pt x="30513" y="16380"/>
                  <a:pt x="30603" y="16182"/>
                </a:cubicBezTo>
                <a:lnTo>
                  <a:pt x="47772" y="16182"/>
                </a:lnTo>
                <a:cubicBezTo>
                  <a:pt x="49371" y="16182"/>
                  <a:pt x="50664" y="14889"/>
                  <a:pt x="50664" y="13291"/>
                </a:cubicBezTo>
                <a:cubicBezTo>
                  <a:pt x="50664" y="11674"/>
                  <a:pt x="49389" y="10363"/>
                  <a:pt x="47790" y="10363"/>
                </a:cubicBezTo>
                <a:lnTo>
                  <a:pt x="38936" y="10363"/>
                </a:lnTo>
                <a:cubicBezTo>
                  <a:pt x="38685" y="8298"/>
                  <a:pt x="36925" y="6718"/>
                  <a:pt x="34824" y="6718"/>
                </a:cubicBezTo>
                <a:lnTo>
                  <a:pt x="28268" y="6718"/>
                </a:lnTo>
                <a:cubicBezTo>
                  <a:pt x="28179" y="6125"/>
                  <a:pt x="27927" y="5586"/>
                  <a:pt x="27622" y="5119"/>
                </a:cubicBezTo>
                <a:lnTo>
                  <a:pt x="27909" y="5119"/>
                </a:lnTo>
                <a:cubicBezTo>
                  <a:pt x="29328" y="5119"/>
                  <a:pt x="30460" y="3970"/>
                  <a:pt x="30460" y="2551"/>
                </a:cubicBezTo>
                <a:cubicBezTo>
                  <a:pt x="30460" y="1150"/>
                  <a:pt x="29328" y="1"/>
                  <a:pt x="27909" y="1"/>
                </a:cubicBezTo>
                <a:close/>
              </a:path>
            </a:pathLst>
          </a:custGeom>
          <a:solidFill>
            <a:srgbClr val="FFFFFF">
              <a:alpha val="39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6" name="Google Shape;2136;p34"/>
          <p:cNvGrpSpPr/>
          <p:nvPr/>
        </p:nvGrpSpPr>
        <p:grpSpPr>
          <a:xfrm>
            <a:off x="6347163" y="879097"/>
            <a:ext cx="763612" cy="873441"/>
            <a:chOff x="6035600" y="1072318"/>
            <a:chExt cx="2074470" cy="2372837"/>
          </a:xfrm>
        </p:grpSpPr>
        <p:grpSp>
          <p:nvGrpSpPr>
            <p:cNvPr id="2137" name="Google Shape;2137;p34"/>
            <p:cNvGrpSpPr/>
            <p:nvPr/>
          </p:nvGrpSpPr>
          <p:grpSpPr>
            <a:xfrm>
              <a:off x="6111800" y="1072318"/>
              <a:ext cx="1998270" cy="2353787"/>
              <a:chOff x="878148" y="3519510"/>
              <a:chExt cx="890772" cy="1049252"/>
            </a:xfrm>
          </p:grpSpPr>
          <p:sp>
            <p:nvSpPr>
              <p:cNvPr id="2138" name="Google Shape;2138;p34"/>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4"/>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4"/>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4"/>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4"/>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4"/>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4"/>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4"/>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4"/>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4"/>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4"/>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4"/>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4"/>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4"/>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4"/>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4"/>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4"/>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4"/>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4"/>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4"/>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4"/>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34"/>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4"/>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4"/>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34"/>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4"/>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4"/>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34"/>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4"/>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4"/>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4"/>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4"/>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4"/>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4"/>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4"/>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4"/>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4"/>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4"/>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4"/>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4"/>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4"/>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4"/>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4"/>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4"/>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4"/>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4"/>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4"/>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5" name="Google Shape;2185;p34"/>
            <p:cNvGrpSpPr/>
            <p:nvPr/>
          </p:nvGrpSpPr>
          <p:grpSpPr>
            <a:xfrm>
              <a:off x="6035600" y="1091368"/>
              <a:ext cx="1998270" cy="2353787"/>
              <a:chOff x="878148" y="3519510"/>
              <a:chExt cx="890772" cy="1049252"/>
            </a:xfrm>
          </p:grpSpPr>
          <p:sp>
            <p:nvSpPr>
              <p:cNvPr id="2186" name="Google Shape;2186;p34"/>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4"/>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4"/>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4"/>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4"/>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4"/>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4"/>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4"/>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4"/>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4"/>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4"/>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4"/>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4"/>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4"/>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4"/>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4"/>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4"/>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4"/>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4"/>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4"/>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4"/>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4"/>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4"/>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4"/>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4"/>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4"/>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4"/>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4"/>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4"/>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4"/>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4"/>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4"/>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4"/>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4"/>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4"/>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4"/>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4"/>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4"/>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4"/>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4"/>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4"/>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4"/>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4"/>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4"/>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4"/>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4"/>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4"/>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6503039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inis pavadinimas 1"/>
          <p:cNvSpPr>
            <a:spLocks noGrp="1"/>
          </p:cNvSpPr>
          <p:nvPr>
            <p:ph type="subTitle" idx="1"/>
          </p:nvPr>
        </p:nvSpPr>
        <p:spPr>
          <a:xfrm>
            <a:off x="3291840" y="1210791"/>
            <a:ext cx="1280161" cy="2818873"/>
          </a:xfrm>
        </p:spPr>
        <p:txBody>
          <a:bodyPr/>
          <a:lstStyle/>
          <a:p>
            <a:pPr marL="482600" indent="-342900" algn="l">
              <a:buFont typeface="+mj-lt"/>
              <a:buAutoNum type="arabicPeriod"/>
            </a:pPr>
            <a:r>
              <a:rPr lang="en-US" sz="1800" dirty="0"/>
              <a:t>c</a:t>
            </a:r>
            <a:r>
              <a:rPr lang="en-US" sz="1800" dirty="0" smtClean="0"/>
              <a:t>)</a:t>
            </a:r>
          </a:p>
          <a:p>
            <a:pPr marL="482600" indent="-342900" algn="l">
              <a:buFont typeface="+mj-lt"/>
              <a:buAutoNum type="arabicPeriod"/>
            </a:pPr>
            <a:r>
              <a:rPr lang="en-US" sz="1800" dirty="0"/>
              <a:t>a</a:t>
            </a:r>
            <a:r>
              <a:rPr lang="en-US" sz="1800" dirty="0" smtClean="0"/>
              <a:t>)</a:t>
            </a:r>
          </a:p>
          <a:p>
            <a:pPr marL="482600" indent="-342900" algn="l">
              <a:buFont typeface="+mj-lt"/>
              <a:buAutoNum type="arabicPeriod"/>
            </a:pPr>
            <a:r>
              <a:rPr lang="en-US" sz="1800" dirty="0" smtClean="0"/>
              <a:t>b)</a:t>
            </a:r>
          </a:p>
          <a:p>
            <a:pPr marL="482600" indent="-342900" algn="l">
              <a:buFont typeface="+mj-lt"/>
              <a:buAutoNum type="arabicPeriod"/>
            </a:pPr>
            <a:r>
              <a:rPr lang="en-US" sz="1800" dirty="0"/>
              <a:t>c</a:t>
            </a:r>
            <a:r>
              <a:rPr lang="en-US" sz="1800" dirty="0" smtClean="0"/>
              <a:t>)</a:t>
            </a:r>
          </a:p>
          <a:p>
            <a:pPr marL="482600" indent="-342900" algn="l">
              <a:buFont typeface="+mj-lt"/>
              <a:buAutoNum type="arabicPeriod"/>
            </a:pPr>
            <a:r>
              <a:rPr lang="en-US" sz="1800" dirty="0" smtClean="0"/>
              <a:t>c)</a:t>
            </a:r>
          </a:p>
          <a:p>
            <a:pPr marL="482600" indent="-342900" algn="l">
              <a:buFont typeface="+mj-lt"/>
              <a:buAutoNum type="arabicPeriod"/>
            </a:pPr>
            <a:r>
              <a:rPr lang="en-US" sz="1800" dirty="0"/>
              <a:t>c</a:t>
            </a:r>
            <a:r>
              <a:rPr lang="en-US" sz="1800" dirty="0" smtClean="0"/>
              <a:t>)</a:t>
            </a:r>
          </a:p>
          <a:p>
            <a:pPr marL="482600" indent="-342900" algn="l">
              <a:buFont typeface="+mj-lt"/>
              <a:buAutoNum type="arabicPeriod"/>
            </a:pPr>
            <a:r>
              <a:rPr lang="en-US" sz="1800" dirty="0" smtClean="0"/>
              <a:t>b)</a:t>
            </a:r>
          </a:p>
          <a:p>
            <a:pPr marL="482600" indent="-342900" algn="l">
              <a:buFont typeface="+mj-lt"/>
              <a:buAutoNum type="arabicPeriod"/>
            </a:pPr>
            <a:r>
              <a:rPr lang="en-US" sz="1800" dirty="0" smtClean="0"/>
              <a:t>c)</a:t>
            </a:r>
          </a:p>
          <a:p>
            <a:pPr marL="482600" indent="-342900" algn="l">
              <a:buFont typeface="+mj-lt"/>
              <a:buAutoNum type="arabicPeriod"/>
            </a:pPr>
            <a:r>
              <a:rPr lang="en-US" sz="1800" dirty="0" smtClean="0"/>
              <a:t>b)</a:t>
            </a:r>
          </a:p>
          <a:p>
            <a:pPr marL="482600" indent="-342900" algn="l">
              <a:buFont typeface="+mj-lt"/>
              <a:buAutoNum type="arabicPeriod"/>
            </a:pPr>
            <a:r>
              <a:rPr lang="en-US" sz="1800" dirty="0"/>
              <a:t>a</a:t>
            </a:r>
            <a:r>
              <a:rPr lang="en-US" sz="1800" dirty="0" smtClean="0"/>
              <a:t>)</a:t>
            </a:r>
          </a:p>
        </p:txBody>
      </p:sp>
      <p:sp>
        <p:nvSpPr>
          <p:cNvPr id="3" name="Pavadinimas 2"/>
          <p:cNvSpPr>
            <a:spLocks noGrp="1"/>
          </p:cNvSpPr>
          <p:nvPr>
            <p:ph type="ctrTitle"/>
          </p:nvPr>
        </p:nvSpPr>
        <p:spPr>
          <a:xfrm>
            <a:off x="1898601" y="100899"/>
            <a:ext cx="6904023" cy="1002687"/>
          </a:xfrm>
        </p:spPr>
        <p:txBody>
          <a:bodyPr/>
          <a:lstStyle/>
          <a:p>
            <a:pPr algn="ctr"/>
            <a:r>
              <a:rPr lang="en-US" dirty="0" err="1" smtClean="0"/>
              <a:t>Testuko</a:t>
            </a:r>
            <a:r>
              <a:rPr lang="en-US" dirty="0" smtClean="0"/>
              <a:t> </a:t>
            </a:r>
            <a:r>
              <a:rPr lang="en-US" dirty="0" err="1" smtClean="0"/>
              <a:t>atsakymai</a:t>
            </a:r>
            <a:endParaRPr lang="lt-LT" dirty="0"/>
          </a:p>
        </p:txBody>
      </p:sp>
      <p:pic>
        <p:nvPicPr>
          <p:cNvPr id="1028" name="Picture 4" descr="Farewell to Boeing B747 marks the end of an era - Grupo One A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6925" y="2506715"/>
            <a:ext cx="3142241" cy="17688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irbus-Boeing WTO dispute: What you need to know – DW – 10/13/2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766" y="1097278"/>
            <a:ext cx="3481026" cy="1522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9109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240100" y="2015544"/>
            <a:ext cx="6059838" cy="2582214"/>
          </a:xfrm>
        </p:spPr>
        <p:txBody>
          <a:bodyPr/>
          <a:lstStyle/>
          <a:p>
            <a:pPr algn="l">
              <a:buFont typeface="Arial" panose="020B0604020202020204" pitchFamily="34" charset="0"/>
              <a:buChar char="•"/>
            </a:pPr>
            <a:r>
              <a:rPr lang="lt-LT" sz="1800" dirty="0" smtClean="0"/>
              <a:t>Oro transportas yra pats saugiausias </a:t>
            </a:r>
            <a:r>
              <a:rPr lang="lt-LT" sz="1800" dirty="0"/>
              <a:t>susisiekimo būdas pasaulyje;</a:t>
            </a:r>
            <a:endParaRPr lang="lt-LT" sz="1800" dirty="0" smtClean="0"/>
          </a:p>
          <a:p>
            <a:pPr algn="l">
              <a:buFont typeface="Arial" panose="020B0604020202020204" pitchFamily="34" charset="0"/>
              <a:buChar char="•"/>
            </a:pPr>
            <a:r>
              <a:rPr lang="lt-LT" sz="1800" dirty="0" smtClean="0"/>
              <a:t>Vienas priekinis </a:t>
            </a:r>
            <a:r>
              <a:rPr lang="lt-LT" sz="1800" dirty="0" err="1" smtClean="0"/>
              <a:t>Boeing</a:t>
            </a:r>
            <a:r>
              <a:rPr lang="lt-LT" sz="1800" dirty="0" smtClean="0"/>
              <a:t> 747-400 pilotų kabinos langas kainuoja tiek pat, kiek visiškai naujas BMW automobilis;</a:t>
            </a:r>
          </a:p>
          <a:p>
            <a:pPr algn="l">
              <a:buFont typeface="Arial" panose="020B0604020202020204" pitchFamily="34" charset="0"/>
              <a:buChar char="•"/>
            </a:pPr>
            <a:r>
              <a:rPr lang="lt-LT" sz="1800" dirty="0" smtClean="0"/>
              <a:t>Per vieną dieną įvyksta 200.000 skrydžių;</a:t>
            </a:r>
          </a:p>
          <a:p>
            <a:pPr algn="l">
              <a:buFont typeface="Arial" panose="020B0604020202020204" pitchFamily="34" charset="0"/>
              <a:buChar char="•"/>
            </a:pPr>
            <a:r>
              <a:rPr lang="lt-LT" sz="1800" dirty="0" smtClean="0"/>
              <a:t>Visame pasaulyje kas 3 sekundes nusileidžia po lėktuvą;</a:t>
            </a:r>
          </a:p>
          <a:p>
            <a:pPr algn="l">
              <a:buFont typeface="Arial" panose="020B0604020202020204" pitchFamily="34" charset="0"/>
              <a:buChar char="•"/>
            </a:pPr>
            <a:r>
              <a:rPr lang="lt-LT" sz="1800" dirty="0"/>
              <a:t>Yra padaryti tyrimai, kad asilai užmuša daugiau žmonių negu lėktuvų </a:t>
            </a:r>
            <a:r>
              <a:rPr lang="lt-LT" sz="1800" dirty="0" smtClean="0"/>
              <a:t>avarijos.</a:t>
            </a:r>
            <a:endParaRPr lang="lt-LT" sz="1800" dirty="0"/>
          </a:p>
          <a:p>
            <a:pPr algn="l">
              <a:buFont typeface="Arial" panose="020B0604020202020204" pitchFamily="34" charset="0"/>
              <a:buChar char="•"/>
            </a:pPr>
            <a:endParaRPr lang="en-US" sz="1800" dirty="0"/>
          </a:p>
        </p:txBody>
      </p:sp>
      <p:sp>
        <p:nvSpPr>
          <p:cNvPr id="3" name="Title 2"/>
          <p:cNvSpPr>
            <a:spLocks noGrp="1"/>
          </p:cNvSpPr>
          <p:nvPr>
            <p:ph type="ctrTitle"/>
          </p:nvPr>
        </p:nvSpPr>
        <p:spPr>
          <a:xfrm>
            <a:off x="3870959" y="914334"/>
            <a:ext cx="1709763" cy="644700"/>
          </a:xfrm>
        </p:spPr>
        <p:txBody>
          <a:bodyPr/>
          <a:lstStyle/>
          <a:p>
            <a:r>
              <a:rPr lang="lt-LT" dirty="0" smtClean="0"/>
              <a:t>Aviacija</a:t>
            </a:r>
            <a:endParaRPr lang="en-US" dirty="0">
              <a:solidFill>
                <a:srgbClr val="FF0000"/>
              </a:solidFill>
            </a:endParaRPr>
          </a:p>
        </p:txBody>
      </p:sp>
      <p:pic>
        <p:nvPicPr>
          <p:cNvPr id="3076" name="Picture 4" descr="Boeing's 737 Max cleared for takeoff. Will travelers get on board? - MSU  Denver 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5479" y="322134"/>
            <a:ext cx="2648585" cy="1379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3376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sp>
        <p:nvSpPr>
          <p:cNvPr id="2125" name="Google Shape;2125;p34"/>
          <p:cNvSpPr txBox="1">
            <a:spLocks noGrp="1"/>
          </p:cNvSpPr>
          <p:nvPr>
            <p:ph type="title"/>
          </p:nvPr>
        </p:nvSpPr>
        <p:spPr>
          <a:xfrm>
            <a:off x="713213" y="2353141"/>
            <a:ext cx="4385286" cy="121495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lt-LT" dirty="0" smtClean="0"/>
              <a:t>Uždavinys</a:t>
            </a:r>
            <a:endParaRPr dirty="0"/>
          </a:p>
        </p:txBody>
      </p:sp>
      <p:grpSp>
        <p:nvGrpSpPr>
          <p:cNvPr id="2127" name="Google Shape;2127;p34"/>
          <p:cNvGrpSpPr/>
          <p:nvPr/>
        </p:nvGrpSpPr>
        <p:grpSpPr>
          <a:xfrm>
            <a:off x="5098499" y="3403584"/>
            <a:ext cx="3132921" cy="1892316"/>
            <a:chOff x="5098499" y="3251184"/>
            <a:chExt cx="3132921" cy="1892316"/>
          </a:xfrm>
        </p:grpSpPr>
        <p:sp>
          <p:nvSpPr>
            <p:cNvPr id="2128" name="Google Shape;2128;p34"/>
            <p:cNvSpPr/>
            <p:nvPr/>
          </p:nvSpPr>
          <p:spPr>
            <a:xfrm rot="10800000" flipH="1">
              <a:off x="5098499" y="3251184"/>
              <a:ext cx="3132921" cy="1892316"/>
            </a:xfrm>
            <a:custGeom>
              <a:avLst/>
              <a:gdLst/>
              <a:ahLst/>
              <a:cxnLst/>
              <a:rect l="l" t="t" r="r" b="b"/>
              <a:pathLst>
                <a:path w="14513" h="8766" extrusionOk="0">
                  <a:moveTo>
                    <a:pt x="13937" y="1"/>
                  </a:moveTo>
                  <a:lnTo>
                    <a:pt x="1" y="6376"/>
                  </a:lnTo>
                  <a:lnTo>
                    <a:pt x="576" y="6933"/>
                  </a:lnTo>
                  <a:lnTo>
                    <a:pt x="8999" y="6933"/>
                  </a:lnTo>
                  <a:lnTo>
                    <a:pt x="8172" y="8190"/>
                  </a:lnTo>
                  <a:lnTo>
                    <a:pt x="8747" y="8765"/>
                  </a:lnTo>
                  <a:lnTo>
                    <a:pt x="12932" y="8765"/>
                  </a:lnTo>
                  <a:lnTo>
                    <a:pt x="12932" y="6933"/>
                  </a:lnTo>
                  <a:lnTo>
                    <a:pt x="14512" y="6933"/>
                  </a:lnTo>
                  <a:lnTo>
                    <a:pt x="14512" y="576"/>
                  </a:lnTo>
                  <a:lnTo>
                    <a:pt x="139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4"/>
            <p:cNvSpPr/>
            <p:nvPr/>
          </p:nvSpPr>
          <p:spPr>
            <a:xfrm rot="10800000" flipH="1">
              <a:off x="5098499" y="3375309"/>
              <a:ext cx="3008796" cy="1768191"/>
            </a:xfrm>
            <a:custGeom>
              <a:avLst/>
              <a:gdLst/>
              <a:ahLst/>
              <a:cxnLst/>
              <a:rect l="l" t="t" r="r" b="b"/>
              <a:pathLst>
                <a:path w="13938" h="8191" extrusionOk="0">
                  <a:moveTo>
                    <a:pt x="1" y="1"/>
                  </a:moveTo>
                  <a:lnTo>
                    <a:pt x="1" y="6376"/>
                  </a:lnTo>
                  <a:lnTo>
                    <a:pt x="8172" y="6376"/>
                  </a:lnTo>
                  <a:lnTo>
                    <a:pt x="8172" y="8190"/>
                  </a:lnTo>
                  <a:lnTo>
                    <a:pt x="12339" y="8190"/>
                  </a:lnTo>
                  <a:lnTo>
                    <a:pt x="12339" y="6376"/>
                  </a:lnTo>
                  <a:lnTo>
                    <a:pt x="13937" y="6376"/>
                  </a:lnTo>
                  <a:lnTo>
                    <a:pt x="139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4"/>
            <p:cNvSpPr/>
            <p:nvPr/>
          </p:nvSpPr>
          <p:spPr>
            <a:xfrm rot="10800000" flipH="1">
              <a:off x="5416471" y="3875480"/>
              <a:ext cx="775621" cy="1260249"/>
            </a:xfrm>
            <a:custGeom>
              <a:avLst/>
              <a:gdLst/>
              <a:ahLst/>
              <a:cxnLst/>
              <a:rect l="l" t="t" r="r" b="b"/>
              <a:pathLst>
                <a:path w="3593" h="5838" extrusionOk="0">
                  <a:moveTo>
                    <a:pt x="3108" y="1"/>
                  </a:moveTo>
                  <a:lnTo>
                    <a:pt x="1" y="5353"/>
                  </a:lnTo>
                  <a:lnTo>
                    <a:pt x="467" y="5838"/>
                  </a:lnTo>
                  <a:lnTo>
                    <a:pt x="3592" y="5838"/>
                  </a:lnTo>
                  <a:lnTo>
                    <a:pt x="3592" y="504"/>
                  </a:lnTo>
                  <a:lnTo>
                    <a:pt x="3108" y="1"/>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4"/>
            <p:cNvSpPr/>
            <p:nvPr/>
          </p:nvSpPr>
          <p:spPr>
            <a:xfrm rot="10800000" flipH="1">
              <a:off x="5416471" y="3976291"/>
              <a:ext cx="670924" cy="1159438"/>
            </a:xfrm>
            <a:custGeom>
              <a:avLst/>
              <a:gdLst/>
              <a:ahLst/>
              <a:cxnLst/>
              <a:rect l="l" t="t" r="r" b="b"/>
              <a:pathLst>
                <a:path w="3108" h="5371" extrusionOk="0">
                  <a:moveTo>
                    <a:pt x="1" y="1"/>
                  </a:moveTo>
                  <a:lnTo>
                    <a:pt x="1" y="5371"/>
                  </a:lnTo>
                  <a:lnTo>
                    <a:pt x="3108" y="5371"/>
                  </a:lnTo>
                  <a:lnTo>
                    <a:pt x="3108" y="1"/>
                  </a:ln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4"/>
            <p:cNvSpPr/>
            <p:nvPr/>
          </p:nvSpPr>
          <p:spPr>
            <a:xfrm rot="10800000" flipH="1">
              <a:off x="7079724" y="4142945"/>
              <a:ext cx="445987" cy="725107"/>
            </a:xfrm>
            <a:custGeom>
              <a:avLst/>
              <a:gdLst/>
              <a:ahLst/>
              <a:cxnLst/>
              <a:rect l="l" t="t" r="r" b="b"/>
              <a:pathLst>
                <a:path w="2066" h="3359" extrusionOk="0">
                  <a:moveTo>
                    <a:pt x="1778" y="0"/>
                  </a:moveTo>
                  <a:lnTo>
                    <a:pt x="0" y="3089"/>
                  </a:lnTo>
                  <a:lnTo>
                    <a:pt x="269" y="3358"/>
                  </a:lnTo>
                  <a:lnTo>
                    <a:pt x="2065" y="3358"/>
                  </a:lnTo>
                  <a:lnTo>
                    <a:pt x="2065" y="269"/>
                  </a:lnTo>
                  <a:lnTo>
                    <a:pt x="1778" y="0"/>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4"/>
            <p:cNvSpPr/>
            <p:nvPr/>
          </p:nvSpPr>
          <p:spPr>
            <a:xfrm rot="10800000" flipH="1">
              <a:off x="7079724" y="4201014"/>
              <a:ext cx="387918" cy="667038"/>
            </a:xfrm>
            <a:custGeom>
              <a:avLst/>
              <a:gdLst/>
              <a:ahLst/>
              <a:cxnLst/>
              <a:rect l="l" t="t" r="r" b="b"/>
              <a:pathLst>
                <a:path w="1797" h="3090" extrusionOk="0">
                  <a:moveTo>
                    <a:pt x="0" y="0"/>
                  </a:moveTo>
                  <a:lnTo>
                    <a:pt x="0" y="3089"/>
                  </a:lnTo>
                  <a:lnTo>
                    <a:pt x="1796" y="3089"/>
                  </a:lnTo>
                  <a:lnTo>
                    <a:pt x="1796" y="0"/>
                  </a:ln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4" name="Google Shape;2134;p34"/>
          <p:cNvSpPr txBox="1">
            <a:spLocks noGrp="1"/>
          </p:cNvSpPr>
          <p:nvPr>
            <p:ph type="title" idx="2"/>
          </p:nvPr>
        </p:nvSpPr>
        <p:spPr>
          <a:xfrm>
            <a:off x="713213" y="539500"/>
            <a:ext cx="1380600" cy="13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0</a:t>
            </a:r>
            <a:r>
              <a:rPr lang="en-US" dirty="0"/>
              <a:t>7</a:t>
            </a:r>
            <a:endParaRPr dirty="0"/>
          </a:p>
        </p:txBody>
      </p:sp>
      <p:sp>
        <p:nvSpPr>
          <p:cNvPr id="2135" name="Google Shape;2135;p34"/>
          <p:cNvSpPr/>
          <p:nvPr/>
        </p:nvSpPr>
        <p:spPr>
          <a:xfrm>
            <a:off x="7525699" y="1990425"/>
            <a:ext cx="2555999" cy="1346460"/>
          </a:xfrm>
          <a:custGeom>
            <a:avLst/>
            <a:gdLst/>
            <a:ahLst/>
            <a:cxnLst/>
            <a:rect l="l" t="t" r="r" b="b"/>
            <a:pathLst>
              <a:path w="50664" h="26689" extrusionOk="0">
                <a:moveTo>
                  <a:pt x="19217" y="1"/>
                </a:moveTo>
                <a:cubicBezTo>
                  <a:pt x="17798" y="1"/>
                  <a:pt x="16649" y="1132"/>
                  <a:pt x="16649" y="2551"/>
                </a:cubicBezTo>
                <a:cubicBezTo>
                  <a:pt x="16649" y="2874"/>
                  <a:pt x="16703" y="3162"/>
                  <a:pt x="16810" y="3431"/>
                </a:cubicBezTo>
                <a:lnTo>
                  <a:pt x="13739" y="3431"/>
                </a:lnTo>
                <a:cubicBezTo>
                  <a:pt x="11656" y="3431"/>
                  <a:pt x="9950" y="5047"/>
                  <a:pt x="9824" y="7113"/>
                </a:cubicBezTo>
                <a:cubicBezTo>
                  <a:pt x="8441" y="7795"/>
                  <a:pt x="7472" y="9196"/>
                  <a:pt x="7472" y="10866"/>
                </a:cubicBezTo>
                <a:lnTo>
                  <a:pt x="7472" y="11046"/>
                </a:lnTo>
                <a:lnTo>
                  <a:pt x="3538" y="11046"/>
                </a:lnTo>
                <a:cubicBezTo>
                  <a:pt x="1599" y="11046"/>
                  <a:pt x="0" y="12644"/>
                  <a:pt x="0" y="14584"/>
                </a:cubicBezTo>
                <a:cubicBezTo>
                  <a:pt x="0" y="16290"/>
                  <a:pt x="1204" y="17727"/>
                  <a:pt x="2856" y="18068"/>
                </a:cubicBezTo>
                <a:cubicBezTo>
                  <a:pt x="2784" y="18319"/>
                  <a:pt x="2730" y="18589"/>
                  <a:pt x="2730" y="18858"/>
                </a:cubicBezTo>
                <a:cubicBezTo>
                  <a:pt x="2730" y="20564"/>
                  <a:pt x="4113" y="21929"/>
                  <a:pt x="5819" y="21929"/>
                </a:cubicBezTo>
                <a:lnTo>
                  <a:pt x="10848" y="21929"/>
                </a:lnTo>
                <a:cubicBezTo>
                  <a:pt x="12554" y="21929"/>
                  <a:pt x="13919" y="20564"/>
                  <a:pt x="13919" y="18858"/>
                </a:cubicBezTo>
                <a:cubicBezTo>
                  <a:pt x="13919" y="18607"/>
                  <a:pt x="13901" y="18355"/>
                  <a:pt x="13829" y="18140"/>
                </a:cubicBezTo>
                <a:lnTo>
                  <a:pt x="16164" y="18140"/>
                </a:lnTo>
                <a:cubicBezTo>
                  <a:pt x="15841" y="18625"/>
                  <a:pt x="15661" y="19199"/>
                  <a:pt x="15661" y="19828"/>
                </a:cubicBezTo>
                <a:cubicBezTo>
                  <a:pt x="15661" y="21085"/>
                  <a:pt x="16415" y="22181"/>
                  <a:pt x="17511" y="22665"/>
                </a:cubicBezTo>
                <a:lnTo>
                  <a:pt x="17511" y="22881"/>
                </a:lnTo>
                <a:cubicBezTo>
                  <a:pt x="17511" y="24982"/>
                  <a:pt x="19217" y="26688"/>
                  <a:pt x="21318" y="26688"/>
                </a:cubicBezTo>
                <a:lnTo>
                  <a:pt x="31447" y="26688"/>
                </a:lnTo>
                <a:cubicBezTo>
                  <a:pt x="33513" y="26688"/>
                  <a:pt x="35219" y="25036"/>
                  <a:pt x="35237" y="22971"/>
                </a:cubicBezTo>
                <a:lnTo>
                  <a:pt x="37446" y="22971"/>
                </a:lnTo>
                <a:cubicBezTo>
                  <a:pt x="39170" y="22971"/>
                  <a:pt x="40571" y="21570"/>
                  <a:pt x="40571" y="19846"/>
                </a:cubicBezTo>
                <a:cubicBezTo>
                  <a:pt x="40571" y="18122"/>
                  <a:pt x="39170" y="16721"/>
                  <a:pt x="37446" y="16721"/>
                </a:cubicBezTo>
                <a:lnTo>
                  <a:pt x="30280" y="16721"/>
                </a:lnTo>
                <a:cubicBezTo>
                  <a:pt x="30388" y="16559"/>
                  <a:pt x="30513" y="16380"/>
                  <a:pt x="30603" y="16182"/>
                </a:cubicBezTo>
                <a:lnTo>
                  <a:pt x="47772" y="16182"/>
                </a:lnTo>
                <a:cubicBezTo>
                  <a:pt x="49371" y="16182"/>
                  <a:pt x="50664" y="14889"/>
                  <a:pt x="50664" y="13291"/>
                </a:cubicBezTo>
                <a:cubicBezTo>
                  <a:pt x="50664" y="11674"/>
                  <a:pt x="49389" y="10363"/>
                  <a:pt x="47790" y="10363"/>
                </a:cubicBezTo>
                <a:lnTo>
                  <a:pt x="38936" y="10363"/>
                </a:lnTo>
                <a:cubicBezTo>
                  <a:pt x="38685" y="8298"/>
                  <a:pt x="36925" y="6718"/>
                  <a:pt x="34824" y="6718"/>
                </a:cubicBezTo>
                <a:lnTo>
                  <a:pt x="28268" y="6718"/>
                </a:lnTo>
                <a:cubicBezTo>
                  <a:pt x="28179" y="6125"/>
                  <a:pt x="27927" y="5586"/>
                  <a:pt x="27622" y="5119"/>
                </a:cubicBezTo>
                <a:lnTo>
                  <a:pt x="27909" y="5119"/>
                </a:lnTo>
                <a:cubicBezTo>
                  <a:pt x="29328" y="5119"/>
                  <a:pt x="30460" y="3970"/>
                  <a:pt x="30460" y="2551"/>
                </a:cubicBezTo>
                <a:cubicBezTo>
                  <a:pt x="30460" y="1150"/>
                  <a:pt x="29328" y="1"/>
                  <a:pt x="27909" y="1"/>
                </a:cubicBezTo>
                <a:close/>
              </a:path>
            </a:pathLst>
          </a:custGeom>
          <a:solidFill>
            <a:srgbClr val="FFFFFF">
              <a:alpha val="39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6" name="Google Shape;2136;p34"/>
          <p:cNvGrpSpPr/>
          <p:nvPr/>
        </p:nvGrpSpPr>
        <p:grpSpPr>
          <a:xfrm>
            <a:off x="6347163" y="879097"/>
            <a:ext cx="763612" cy="873441"/>
            <a:chOff x="6035600" y="1072318"/>
            <a:chExt cx="2074470" cy="2372837"/>
          </a:xfrm>
        </p:grpSpPr>
        <p:grpSp>
          <p:nvGrpSpPr>
            <p:cNvPr id="2137" name="Google Shape;2137;p34"/>
            <p:cNvGrpSpPr/>
            <p:nvPr/>
          </p:nvGrpSpPr>
          <p:grpSpPr>
            <a:xfrm>
              <a:off x="6111800" y="1072318"/>
              <a:ext cx="1998270" cy="2353787"/>
              <a:chOff x="878148" y="3519510"/>
              <a:chExt cx="890772" cy="1049252"/>
            </a:xfrm>
          </p:grpSpPr>
          <p:sp>
            <p:nvSpPr>
              <p:cNvPr id="2138" name="Google Shape;2138;p34"/>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4"/>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4"/>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4"/>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4"/>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4"/>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4"/>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4"/>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4"/>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4"/>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4"/>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4"/>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4"/>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4"/>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4"/>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4"/>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4"/>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4"/>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4"/>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4"/>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4"/>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34"/>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4"/>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4"/>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34"/>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4"/>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4"/>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34"/>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4"/>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4"/>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4"/>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4"/>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4"/>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4"/>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4"/>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4"/>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4"/>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4"/>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4"/>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4"/>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4"/>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4"/>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4"/>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4"/>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4"/>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4"/>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4"/>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5" name="Google Shape;2185;p34"/>
            <p:cNvGrpSpPr/>
            <p:nvPr/>
          </p:nvGrpSpPr>
          <p:grpSpPr>
            <a:xfrm>
              <a:off x="6035600" y="1091368"/>
              <a:ext cx="1998270" cy="2353787"/>
              <a:chOff x="878148" y="3519510"/>
              <a:chExt cx="890772" cy="1049252"/>
            </a:xfrm>
          </p:grpSpPr>
          <p:sp>
            <p:nvSpPr>
              <p:cNvPr id="2186" name="Google Shape;2186;p34"/>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4"/>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4"/>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4"/>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4"/>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4"/>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4"/>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4"/>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4"/>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4"/>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4"/>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4"/>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4"/>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4"/>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4"/>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4"/>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4"/>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4"/>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4"/>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4"/>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4"/>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4"/>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4"/>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4"/>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4"/>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4"/>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4"/>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4"/>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4"/>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4"/>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4"/>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4"/>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4"/>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4"/>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4"/>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4"/>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4"/>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4"/>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4"/>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4"/>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4"/>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4"/>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4"/>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4"/>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4"/>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4"/>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4"/>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0721009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80667" y="0"/>
            <a:ext cx="7264045" cy="991694"/>
          </a:xfrm>
        </p:spPr>
        <p:txBody>
          <a:bodyPr/>
          <a:lstStyle/>
          <a:p>
            <a:pPr algn="ctr"/>
            <a:r>
              <a:rPr lang="lt-LT" dirty="0" smtClean="0"/>
              <a:t>Uždavinys</a:t>
            </a:r>
            <a:endParaRPr lang="en-US" dirty="0"/>
          </a:p>
        </p:txBody>
      </p:sp>
      <p:pic>
        <p:nvPicPr>
          <p:cNvPr id="1025" name="Paveikslėlis 4" descr="https://www.bog5.in.ua/problems/volkenshtejin/dyn/img_dyn/clip_image002_00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9125" cy="228600"/>
          </a:xfrm>
          <a:prstGeom prst="rect">
            <a:avLst/>
          </a:prstGeom>
          <a:noFill/>
          <a:extLst>
            <a:ext uri="{909E8E84-426E-40DD-AFC4-6F175D3DCCD1}">
              <a14:hiddenFill xmlns:a14="http://schemas.microsoft.com/office/drawing/2010/main">
                <a:solidFill>
                  <a:srgbClr val="FFFFFF"/>
                </a:solidFill>
              </a14:hiddenFill>
            </a:ext>
          </a:extLst>
        </p:spPr>
      </p:pic>
      <p:pic>
        <p:nvPicPr>
          <p:cNvPr id="6" name="Paveikslėlis 5"/>
          <p:cNvPicPr>
            <a:picLocks noChangeAspect="1"/>
          </p:cNvPicPr>
          <p:nvPr/>
        </p:nvPicPr>
        <p:blipFill>
          <a:blip r:embed="rId3"/>
          <a:stretch>
            <a:fillRect/>
          </a:stretch>
        </p:blipFill>
        <p:spPr>
          <a:xfrm>
            <a:off x="1928191" y="991694"/>
            <a:ext cx="7030104" cy="3606810"/>
          </a:xfrm>
          <a:prstGeom prst="rect">
            <a:avLst/>
          </a:prstGeom>
        </p:spPr>
      </p:pic>
    </p:spTree>
    <p:extLst>
      <p:ext uri="{BB962C8B-B14F-4D97-AF65-F5344CB8AC3E}">
        <p14:creationId xmlns:p14="http://schemas.microsoft.com/office/powerpoint/2010/main" val="39885626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inis pavadinimas 1"/>
          <p:cNvSpPr>
            <a:spLocks noGrp="1"/>
          </p:cNvSpPr>
          <p:nvPr>
            <p:ph type="subTitle" idx="1"/>
          </p:nvPr>
        </p:nvSpPr>
        <p:spPr>
          <a:xfrm>
            <a:off x="2240100" y="2402601"/>
            <a:ext cx="6830748" cy="1336200"/>
          </a:xfrm>
        </p:spPr>
        <p:txBody>
          <a:bodyPr/>
          <a:lstStyle/>
          <a:p>
            <a:pPr algn="l">
              <a:buFont typeface="Arial" panose="020B0604020202020204" pitchFamily="34" charset="0"/>
              <a:buChar char="•"/>
            </a:pPr>
            <a:r>
              <a:rPr lang="lt-LT" dirty="0">
                <a:hlinkClick r:id="rId2"/>
              </a:rPr>
              <a:t>https://</a:t>
            </a:r>
            <a:r>
              <a:rPr lang="lt-LT" dirty="0" smtClean="0">
                <a:hlinkClick r:id="rId2"/>
              </a:rPr>
              <a:t>www.bog5.in.ua/problems/volkenshtejin/dyn/volkenshtejin%20z2%2037.html</a:t>
            </a:r>
            <a:endParaRPr lang="lt-LT" dirty="0" smtClean="0"/>
          </a:p>
          <a:p>
            <a:pPr algn="l">
              <a:buFont typeface="Arial" panose="020B0604020202020204" pitchFamily="34" charset="0"/>
              <a:buChar char="•"/>
            </a:pPr>
            <a:r>
              <a:rPr lang="lt-LT" dirty="0">
                <a:hlinkClick r:id="rId3"/>
              </a:rPr>
              <a:t>https://sparnas.eik.lt/?</a:t>
            </a:r>
            <a:r>
              <a:rPr lang="lt-LT" dirty="0" smtClean="0">
                <a:hlinkClick r:id="rId3"/>
              </a:rPr>
              <a:t>pg=aerodinamika_ir_skrydzio_dinamika.php</a:t>
            </a:r>
            <a:endParaRPr lang="lt-LT" dirty="0" smtClean="0"/>
          </a:p>
          <a:p>
            <a:pPr algn="l">
              <a:buFont typeface="Arial" panose="020B0604020202020204" pitchFamily="34" charset="0"/>
              <a:buChar char="•"/>
            </a:pPr>
            <a:r>
              <a:rPr lang="lt-LT" dirty="0">
                <a:hlinkClick r:id="rId4"/>
              </a:rPr>
              <a:t>https://</a:t>
            </a:r>
            <a:r>
              <a:rPr lang="lt-LT" dirty="0" smtClean="0">
                <a:hlinkClick r:id="rId4"/>
              </a:rPr>
              <a:t>lt.alegsaonline.com/art/57914</a:t>
            </a:r>
            <a:endParaRPr lang="lt-LT" dirty="0" smtClean="0"/>
          </a:p>
          <a:p>
            <a:pPr algn="l">
              <a:buFont typeface="Arial" panose="020B0604020202020204" pitchFamily="34" charset="0"/>
              <a:buChar char="•"/>
            </a:pPr>
            <a:r>
              <a:rPr lang="lt-LT" dirty="0">
                <a:hlinkClick r:id="rId5"/>
              </a:rPr>
              <a:t>https://</a:t>
            </a:r>
            <a:r>
              <a:rPr lang="lt-LT" dirty="0" smtClean="0">
                <a:hlinkClick r:id="rId5"/>
              </a:rPr>
              <a:t>www.grc.nasa.gov/www/k-12/VirtualAero/BottleRocket/airplane/lift1.html</a:t>
            </a:r>
            <a:endParaRPr lang="lt-LT" dirty="0" smtClean="0"/>
          </a:p>
          <a:p>
            <a:pPr algn="l">
              <a:buFont typeface="Arial" panose="020B0604020202020204" pitchFamily="34" charset="0"/>
              <a:buChar char="•"/>
            </a:pPr>
            <a:r>
              <a:rPr lang="lt-LT" dirty="0">
                <a:hlinkClick r:id="rId6"/>
              </a:rPr>
              <a:t>https://</a:t>
            </a:r>
            <a:r>
              <a:rPr lang="lt-LT" dirty="0" smtClean="0">
                <a:hlinkClick r:id="rId6"/>
              </a:rPr>
              <a:t>www.mpoweruk.com/flight_theory.htm</a:t>
            </a:r>
            <a:endParaRPr lang="lt-LT" dirty="0" smtClean="0"/>
          </a:p>
          <a:p>
            <a:pPr algn="l">
              <a:buFont typeface="Arial" panose="020B0604020202020204" pitchFamily="34" charset="0"/>
              <a:buChar char="•"/>
            </a:pPr>
            <a:r>
              <a:rPr lang="lt-LT" dirty="0">
                <a:hlinkClick r:id="rId7"/>
              </a:rPr>
              <a:t>https://</a:t>
            </a:r>
            <a:r>
              <a:rPr lang="lt-LT" dirty="0" smtClean="0">
                <a:hlinkClick r:id="rId7"/>
              </a:rPr>
              <a:t>www.thaitechnics.com/fly/principle.html</a:t>
            </a:r>
            <a:endParaRPr lang="lt-LT" dirty="0" smtClean="0"/>
          </a:p>
          <a:p>
            <a:pPr marL="139700" indent="0" algn="l"/>
            <a:endParaRPr lang="lt-LT" dirty="0" smtClean="0"/>
          </a:p>
          <a:p>
            <a:pPr algn="l">
              <a:buFont typeface="Arial" panose="020B0604020202020204" pitchFamily="34" charset="0"/>
              <a:buChar char="•"/>
            </a:pPr>
            <a:endParaRPr lang="lt-LT" dirty="0"/>
          </a:p>
        </p:txBody>
      </p:sp>
      <p:sp>
        <p:nvSpPr>
          <p:cNvPr id="3" name="Pavadinimas 2"/>
          <p:cNvSpPr>
            <a:spLocks noGrp="1"/>
          </p:cNvSpPr>
          <p:nvPr>
            <p:ph type="ctrTitle"/>
          </p:nvPr>
        </p:nvSpPr>
        <p:spPr>
          <a:xfrm>
            <a:off x="4055213" y="1032476"/>
            <a:ext cx="3167174" cy="644700"/>
          </a:xfrm>
        </p:spPr>
        <p:txBody>
          <a:bodyPr/>
          <a:lstStyle/>
          <a:p>
            <a:pPr algn="ctr"/>
            <a:r>
              <a:rPr lang="lt-LT" dirty="0" smtClean="0"/>
              <a:t>Literatūra</a:t>
            </a:r>
            <a:endParaRPr lang="lt-LT" dirty="0"/>
          </a:p>
        </p:txBody>
      </p:sp>
    </p:spTree>
    <p:extLst>
      <p:ext uri="{BB962C8B-B14F-4D97-AF65-F5344CB8AC3E}">
        <p14:creationId xmlns:p14="http://schemas.microsoft.com/office/powerpoint/2010/main" val="10843813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36"/>
        <p:cNvGrpSpPr/>
        <p:nvPr/>
      </p:nvGrpSpPr>
      <p:grpSpPr>
        <a:xfrm>
          <a:off x="0" y="0"/>
          <a:ext cx="0" cy="0"/>
          <a:chOff x="0" y="0"/>
          <a:chExt cx="0" cy="0"/>
        </a:xfrm>
      </p:grpSpPr>
      <p:sp>
        <p:nvSpPr>
          <p:cNvPr id="2238" name="Google Shape;2238;p35"/>
          <p:cNvSpPr txBox="1">
            <a:spLocks noGrp="1"/>
          </p:cNvSpPr>
          <p:nvPr>
            <p:ph type="subTitle" idx="1"/>
          </p:nvPr>
        </p:nvSpPr>
        <p:spPr>
          <a:xfrm flipH="1">
            <a:off x="5048696" y="1141580"/>
            <a:ext cx="4030200" cy="1959256"/>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lt-LT" sz="1800" dirty="0" smtClean="0"/>
              <a:t>Šie masyvūs orlaiviai kasdien praskrenda tūkstančius kilometrų, skrisdami 12 km aukštyje ir siekdami     </a:t>
            </a:r>
            <a:r>
              <a:rPr lang="lt-LT" sz="1800" i="1" dirty="0" smtClean="0"/>
              <a:t>v</a:t>
            </a:r>
            <a:r>
              <a:rPr lang="en-US" sz="1800" dirty="0" smtClean="0"/>
              <a:t> = </a:t>
            </a:r>
            <a:r>
              <a:rPr lang="lt-LT" sz="1800" dirty="0" smtClean="0"/>
              <a:t>850 km/h greitį.</a:t>
            </a:r>
          </a:p>
          <a:p>
            <a:pPr marL="0" lvl="0" indent="0" algn="l" rtl="0">
              <a:spcBef>
                <a:spcPts val="0"/>
              </a:spcBef>
              <a:spcAft>
                <a:spcPts val="0"/>
              </a:spcAft>
              <a:buNone/>
            </a:pPr>
            <a:endParaRPr lang="lt-LT" sz="1800" dirty="0" smtClean="0"/>
          </a:p>
          <a:p>
            <a:pPr marL="0" lvl="0" indent="0" algn="l" rtl="0">
              <a:spcBef>
                <a:spcPts val="0"/>
              </a:spcBef>
              <a:spcAft>
                <a:spcPts val="0"/>
              </a:spcAft>
              <a:buNone/>
            </a:pPr>
            <a:r>
              <a:rPr lang="lt-LT" sz="1800" dirty="0" smtClean="0"/>
              <a:t>Kaip tai įmanoma?</a:t>
            </a:r>
          </a:p>
          <a:p>
            <a:pPr marL="0" lvl="0" indent="0" algn="l" rtl="0">
              <a:spcBef>
                <a:spcPts val="0"/>
              </a:spcBef>
              <a:spcAft>
                <a:spcPts val="0"/>
              </a:spcAft>
              <a:buNone/>
            </a:pPr>
            <a:endParaRPr lang="lt-LT" sz="1800" dirty="0" smtClean="0"/>
          </a:p>
          <a:p>
            <a:pPr marL="0" lvl="0" indent="0" algn="l" rtl="0">
              <a:spcBef>
                <a:spcPts val="0"/>
              </a:spcBef>
              <a:spcAft>
                <a:spcPts val="0"/>
              </a:spcAft>
              <a:buNone/>
            </a:pPr>
            <a:r>
              <a:rPr lang="lt-LT" sz="1800" dirty="0" smtClean="0"/>
              <a:t>Šiandien Jums apie tai ir papasakosiu</a:t>
            </a:r>
            <a:r>
              <a:rPr lang="en-US" sz="1800" dirty="0" smtClean="0"/>
              <a:t>…</a:t>
            </a:r>
            <a:endParaRPr sz="1800" dirty="0"/>
          </a:p>
        </p:txBody>
      </p:sp>
      <p:grpSp>
        <p:nvGrpSpPr>
          <p:cNvPr id="2240" name="Google Shape;2240;p35"/>
          <p:cNvGrpSpPr/>
          <p:nvPr/>
        </p:nvGrpSpPr>
        <p:grpSpPr>
          <a:xfrm rot="5400000">
            <a:off x="5362913" y="3940397"/>
            <a:ext cx="763612" cy="873441"/>
            <a:chOff x="6035600" y="1072318"/>
            <a:chExt cx="2074470" cy="2372837"/>
          </a:xfrm>
        </p:grpSpPr>
        <p:grpSp>
          <p:nvGrpSpPr>
            <p:cNvPr id="2241" name="Google Shape;2241;p35"/>
            <p:cNvGrpSpPr/>
            <p:nvPr/>
          </p:nvGrpSpPr>
          <p:grpSpPr>
            <a:xfrm>
              <a:off x="6111800" y="1072318"/>
              <a:ext cx="1998270" cy="2353787"/>
              <a:chOff x="878148" y="3519510"/>
              <a:chExt cx="890772" cy="1049252"/>
            </a:xfrm>
          </p:grpSpPr>
          <p:sp>
            <p:nvSpPr>
              <p:cNvPr id="2242" name="Google Shape;2242;p35"/>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5"/>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5"/>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5"/>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5"/>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5"/>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5"/>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5"/>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5"/>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5"/>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5"/>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5"/>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5"/>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5"/>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5"/>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5"/>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5"/>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5"/>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5"/>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5"/>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5"/>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5"/>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5"/>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5"/>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5"/>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5"/>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5"/>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5"/>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5"/>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5"/>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5"/>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5"/>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5"/>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5"/>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5"/>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5"/>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5"/>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5"/>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5"/>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5"/>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5"/>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5"/>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5"/>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5"/>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5"/>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5"/>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5"/>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9" name="Google Shape;2289;p35"/>
            <p:cNvGrpSpPr/>
            <p:nvPr/>
          </p:nvGrpSpPr>
          <p:grpSpPr>
            <a:xfrm>
              <a:off x="6035600" y="1091368"/>
              <a:ext cx="1998270" cy="2353787"/>
              <a:chOff x="878148" y="3519510"/>
              <a:chExt cx="890772" cy="1049252"/>
            </a:xfrm>
          </p:grpSpPr>
          <p:sp>
            <p:nvSpPr>
              <p:cNvPr id="2290" name="Google Shape;2290;p35"/>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5"/>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5"/>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5"/>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5"/>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5"/>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5"/>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5"/>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5"/>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5"/>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5"/>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5"/>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5"/>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5"/>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5"/>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5"/>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5"/>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5"/>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5"/>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5"/>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5"/>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5"/>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5"/>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5"/>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5"/>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5"/>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5"/>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5"/>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5"/>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5"/>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5"/>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5"/>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5"/>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5"/>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5"/>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5"/>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5"/>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5"/>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5"/>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5"/>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5"/>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5"/>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5"/>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5"/>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5"/>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5"/>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5"/>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26" name="Picture 2" descr="Lovely Morning Boeing 747 Takeoff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315" y="757975"/>
            <a:ext cx="4572845" cy="2572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sp>
        <p:nvSpPr>
          <p:cNvPr id="2125" name="Google Shape;2125;p34"/>
          <p:cNvSpPr txBox="1">
            <a:spLocks noGrp="1"/>
          </p:cNvSpPr>
          <p:nvPr>
            <p:ph type="title"/>
          </p:nvPr>
        </p:nvSpPr>
        <p:spPr>
          <a:xfrm>
            <a:off x="713213" y="2447180"/>
            <a:ext cx="3008700" cy="1580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lt-LT" dirty="0" smtClean="0"/>
              <a:t>Lėktuvo skridimo principas</a:t>
            </a:r>
            <a:endParaRPr dirty="0"/>
          </a:p>
        </p:txBody>
      </p:sp>
      <p:grpSp>
        <p:nvGrpSpPr>
          <p:cNvPr id="2127" name="Google Shape;2127;p34"/>
          <p:cNvGrpSpPr/>
          <p:nvPr/>
        </p:nvGrpSpPr>
        <p:grpSpPr>
          <a:xfrm>
            <a:off x="5098499" y="3403584"/>
            <a:ext cx="3132921" cy="1892316"/>
            <a:chOff x="5098499" y="3251184"/>
            <a:chExt cx="3132921" cy="1892316"/>
          </a:xfrm>
        </p:grpSpPr>
        <p:sp>
          <p:nvSpPr>
            <p:cNvPr id="2128" name="Google Shape;2128;p34"/>
            <p:cNvSpPr/>
            <p:nvPr/>
          </p:nvSpPr>
          <p:spPr>
            <a:xfrm rot="10800000" flipH="1">
              <a:off x="5098499" y="3251184"/>
              <a:ext cx="3132921" cy="1892316"/>
            </a:xfrm>
            <a:custGeom>
              <a:avLst/>
              <a:gdLst/>
              <a:ahLst/>
              <a:cxnLst/>
              <a:rect l="l" t="t" r="r" b="b"/>
              <a:pathLst>
                <a:path w="14513" h="8766" extrusionOk="0">
                  <a:moveTo>
                    <a:pt x="13937" y="1"/>
                  </a:moveTo>
                  <a:lnTo>
                    <a:pt x="1" y="6376"/>
                  </a:lnTo>
                  <a:lnTo>
                    <a:pt x="576" y="6933"/>
                  </a:lnTo>
                  <a:lnTo>
                    <a:pt x="8999" y="6933"/>
                  </a:lnTo>
                  <a:lnTo>
                    <a:pt x="8172" y="8190"/>
                  </a:lnTo>
                  <a:lnTo>
                    <a:pt x="8747" y="8765"/>
                  </a:lnTo>
                  <a:lnTo>
                    <a:pt x="12932" y="8765"/>
                  </a:lnTo>
                  <a:lnTo>
                    <a:pt x="12932" y="6933"/>
                  </a:lnTo>
                  <a:lnTo>
                    <a:pt x="14512" y="6933"/>
                  </a:lnTo>
                  <a:lnTo>
                    <a:pt x="14512" y="576"/>
                  </a:lnTo>
                  <a:lnTo>
                    <a:pt x="139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4"/>
            <p:cNvSpPr/>
            <p:nvPr/>
          </p:nvSpPr>
          <p:spPr>
            <a:xfrm rot="10800000" flipH="1">
              <a:off x="5098499" y="3375309"/>
              <a:ext cx="3008796" cy="1768191"/>
            </a:xfrm>
            <a:custGeom>
              <a:avLst/>
              <a:gdLst/>
              <a:ahLst/>
              <a:cxnLst/>
              <a:rect l="l" t="t" r="r" b="b"/>
              <a:pathLst>
                <a:path w="13938" h="8191" extrusionOk="0">
                  <a:moveTo>
                    <a:pt x="1" y="1"/>
                  </a:moveTo>
                  <a:lnTo>
                    <a:pt x="1" y="6376"/>
                  </a:lnTo>
                  <a:lnTo>
                    <a:pt x="8172" y="6376"/>
                  </a:lnTo>
                  <a:lnTo>
                    <a:pt x="8172" y="8190"/>
                  </a:lnTo>
                  <a:lnTo>
                    <a:pt x="12339" y="8190"/>
                  </a:lnTo>
                  <a:lnTo>
                    <a:pt x="12339" y="6376"/>
                  </a:lnTo>
                  <a:lnTo>
                    <a:pt x="13937" y="6376"/>
                  </a:lnTo>
                  <a:lnTo>
                    <a:pt x="139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4"/>
            <p:cNvSpPr/>
            <p:nvPr/>
          </p:nvSpPr>
          <p:spPr>
            <a:xfrm rot="10800000" flipH="1">
              <a:off x="5416471" y="3875480"/>
              <a:ext cx="775621" cy="1260249"/>
            </a:xfrm>
            <a:custGeom>
              <a:avLst/>
              <a:gdLst/>
              <a:ahLst/>
              <a:cxnLst/>
              <a:rect l="l" t="t" r="r" b="b"/>
              <a:pathLst>
                <a:path w="3593" h="5838" extrusionOk="0">
                  <a:moveTo>
                    <a:pt x="3108" y="1"/>
                  </a:moveTo>
                  <a:lnTo>
                    <a:pt x="1" y="5353"/>
                  </a:lnTo>
                  <a:lnTo>
                    <a:pt x="467" y="5838"/>
                  </a:lnTo>
                  <a:lnTo>
                    <a:pt x="3592" y="5838"/>
                  </a:lnTo>
                  <a:lnTo>
                    <a:pt x="3592" y="504"/>
                  </a:lnTo>
                  <a:lnTo>
                    <a:pt x="3108" y="1"/>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4"/>
            <p:cNvSpPr/>
            <p:nvPr/>
          </p:nvSpPr>
          <p:spPr>
            <a:xfrm rot="10800000" flipH="1">
              <a:off x="5416471" y="3976291"/>
              <a:ext cx="670924" cy="1159438"/>
            </a:xfrm>
            <a:custGeom>
              <a:avLst/>
              <a:gdLst/>
              <a:ahLst/>
              <a:cxnLst/>
              <a:rect l="l" t="t" r="r" b="b"/>
              <a:pathLst>
                <a:path w="3108" h="5371" extrusionOk="0">
                  <a:moveTo>
                    <a:pt x="1" y="1"/>
                  </a:moveTo>
                  <a:lnTo>
                    <a:pt x="1" y="5371"/>
                  </a:lnTo>
                  <a:lnTo>
                    <a:pt x="3108" y="5371"/>
                  </a:lnTo>
                  <a:lnTo>
                    <a:pt x="3108" y="1"/>
                  </a:ln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4"/>
            <p:cNvSpPr/>
            <p:nvPr/>
          </p:nvSpPr>
          <p:spPr>
            <a:xfrm rot="10800000" flipH="1">
              <a:off x="7079724" y="4142945"/>
              <a:ext cx="445987" cy="725107"/>
            </a:xfrm>
            <a:custGeom>
              <a:avLst/>
              <a:gdLst/>
              <a:ahLst/>
              <a:cxnLst/>
              <a:rect l="l" t="t" r="r" b="b"/>
              <a:pathLst>
                <a:path w="2066" h="3359" extrusionOk="0">
                  <a:moveTo>
                    <a:pt x="1778" y="0"/>
                  </a:moveTo>
                  <a:lnTo>
                    <a:pt x="0" y="3089"/>
                  </a:lnTo>
                  <a:lnTo>
                    <a:pt x="269" y="3358"/>
                  </a:lnTo>
                  <a:lnTo>
                    <a:pt x="2065" y="3358"/>
                  </a:lnTo>
                  <a:lnTo>
                    <a:pt x="2065" y="269"/>
                  </a:lnTo>
                  <a:lnTo>
                    <a:pt x="1778" y="0"/>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4"/>
            <p:cNvSpPr/>
            <p:nvPr/>
          </p:nvSpPr>
          <p:spPr>
            <a:xfrm rot="10800000" flipH="1">
              <a:off x="7079724" y="4201014"/>
              <a:ext cx="387918" cy="667038"/>
            </a:xfrm>
            <a:custGeom>
              <a:avLst/>
              <a:gdLst/>
              <a:ahLst/>
              <a:cxnLst/>
              <a:rect l="l" t="t" r="r" b="b"/>
              <a:pathLst>
                <a:path w="1797" h="3090" extrusionOk="0">
                  <a:moveTo>
                    <a:pt x="0" y="0"/>
                  </a:moveTo>
                  <a:lnTo>
                    <a:pt x="0" y="3089"/>
                  </a:lnTo>
                  <a:lnTo>
                    <a:pt x="1796" y="3089"/>
                  </a:lnTo>
                  <a:lnTo>
                    <a:pt x="1796" y="0"/>
                  </a:ln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4" name="Google Shape;2134;p34"/>
          <p:cNvSpPr txBox="1">
            <a:spLocks noGrp="1"/>
          </p:cNvSpPr>
          <p:nvPr>
            <p:ph type="title" idx="2"/>
          </p:nvPr>
        </p:nvSpPr>
        <p:spPr>
          <a:xfrm>
            <a:off x="713213" y="539500"/>
            <a:ext cx="1380600" cy="13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0</a:t>
            </a:r>
            <a:r>
              <a:rPr lang="lt-LT" dirty="0" smtClean="0"/>
              <a:t>2</a:t>
            </a:r>
            <a:endParaRPr dirty="0"/>
          </a:p>
        </p:txBody>
      </p:sp>
      <p:sp>
        <p:nvSpPr>
          <p:cNvPr id="2135" name="Google Shape;2135;p34"/>
          <p:cNvSpPr/>
          <p:nvPr/>
        </p:nvSpPr>
        <p:spPr>
          <a:xfrm>
            <a:off x="7525699" y="1990425"/>
            <a:ext cx="2555999" cy="1346460"/>
          </a:xfrm>
          <a:custGeom>
            <a:avLst/>
            <a:gdLst/>
            <a:ahLst/>
            <a:cxnLst/>
            <a:rect l="l" t="t" r="r" b="b"/>
            <a:pathLst>
              <a:path w="50664" h="26689" extrusionOk="0">
                <a:moveTo>
                  <a:pt x="19217" y="1"/>
                </a:moveTo>
                <a:cubicBezTo>
                  <a:pt x="17798" y="1"/>
                  <a:pt x="16649" y="1132"/>
                  <a:pt x="16649" y="2551"/>
                </a:cubicBezTo>
                <a:cubicBezTo>
                  <a:pt x="16649" y="2874"/>
                  <a:pt x="16703" y="3162"/>
                  <a:pt x="16810" y="3431"/>
                </a:cubicBezTo>
                <a:lnTo>
                  <a:pt x="13739" y="3431"/>
                </a:lnTo>
                <a:cubicBezTo>
                  <a:pt x="11656" y="3431"/>
                  <a:pt x="9950" y="5047"/>
                  <a:pt x="9824" y="7113"/>
                </a:cubicBezTo>
                <a:cubicBezTo>
                  <a:pt x="8441" y="7795"/>
                  <a:pt x="7472" y="9196"/>
                  <a:pt x="7472" y="10866"/>
                </a:cubicBezTo>
                <a:lnTo>
                  <a:pt x="7472" y="11046"/>
                </a:lnTo>
                <a:lnTo>
                  <a:pt x="3538" y="11046"/>
                </a:lnTo>
                <a:cubicBezTo>
                  <a:pt x="1599" y="11046"/>
                  <a:pt x="0" y="12644"/>
                  <a:pt x="0" y="14584"/>
                </a:cubicBezTo>
                <a:cubicBezTo>
                  <a:pt x="0" y="16290"/>
                  <a:pt x="1204" y="17727"/>
                  <a:pt x="2856" y="18068"/>
                </a:cubicBezTo>
                <a:cubicBezTo>
                  <a:pt x="2784" y="18319"/>
                  <a:pt x="2730" y="18589"/>
                  <a:pt x="2730" y="18858"/>
                </a:cubicBezTo>
                <a:cubicBezTo>
                  <a:pt x="2730" y="20564"/>
                  <a:pt x="4113" y="21929"/>
                  <a:pt x="5819" y="21929"/>
                </a:cubicBezTo>
                <a:lnTo>
                  <a:pt x="10848" y="21929"/>
                </a:lnTo>
                <a:cubicBezTo>
                  <a:pt x="12554" y="21929"/>
                  <a:pt x="13919" y="20564"/>
                  <a:pt x="13919" y="18858"/>
                </a:cubicBezTo>
                <a:cubicBezTo>
                  <a:pt x="13919" y="18607"/>
                  <a:pt x="13901" y="18355"/>
                  <a:pt x="13829" y="18140"/>
                </a:cubicBezTo>
                <a:lnTo>
                  <a:pt x="16164" y="18140"/>
                </a:lnTo>
                <a:cubicBezTo>
                  <a:pt x="15841" y="18625"/>
                  <a:pt x="15661" y="19199"/>
                  <a:pt x="15661" y="19828"/>
                </a:cubicBezTo>
                <a:cubicBezTo>
                  <a:pt x="15661" y="21085"/>
                  <a:pt x="16415" y="22181"/>
                  <a:pt x="17511" y="22665"/>
                </a:cubicBezTo>
                <a:lnTo>
                  <a:pt x="17511" y="22881"/>
                </a:lnTo>
                <a:cubicBezTo>
                  <a:pt x="17511" y="24982"/>
                  <a:pt x="19217" y="26688"/>
                  <a:pt x="21318" y="26688"/>
                </a:cubicBezTo>
                <a:lnTo>
                  <a:pt x="31447" y="26688"/>
                </a:lnTo>
                <a:cubicBezTo>
                  <a:pt x="33513" y="26688"/>
                  <a:pt x="35219" y="25036"/>
                  <a:pt x="35237" y="22971"/>
                </a:cubicBezTo>
                <a:lnTo>
                  <a:pt x="37446" y="22971"/>
                </a:lnTo>
                <a:cubicBezTo>
                  <a:pt x="39170" y="22971"/>
                  <a:pt x="40571" y="21570"/>
                  <a:pt x="40571" y="19846"/>
                </a:cubicBezTo>
                <a:cubicBezTo>
                  <a:pt x="40571" y="18122"/>
                  <a:pt x="39170" y="16721"/>
                  <a:pt x="37446" y="16721"/>
                </a:cubicBezTo>
                <a:lnTo>
                  <a:pt x="30280" y="16721"/>
                </a:lnTo>
                <a:cubicBezTo>
                  <a:pt x="30388" y="16559"/>
                  <a:pt x="30513" y="16380"/>
                  <a:pt x="30603" y="16182"/>
                </a:cubicBezTo>
                <a:lnTo>
                  <a:pt x="47772" y="16182"/>
                </a:lnTo>
                <a:cubicBezTo>
                  <a:pt x="49371" y="16182"/>
                  <a:pt x="50664" y="14889"/>
                  <a:pt x="50664" y="13291"/>
                </a:cubicBezTo>
                <a:cubicBezTo>
                  <a:pt x="50664" y="11674"/>
                  <a:pt x="49389" y="10363"/>
                  <a:pt x="47790" y="10363"/>
                </a:cubicBezTo>
                <a:lnTo>
                  <a:pt x="38936" y="10363"/>
                </a:lnTo>
                <a:cubicBezTo>
                  <a:pt x="38685" y="8298"/>
                  <a:pt x="36925" y="6718"/>
                  <a:pt x="34824" y="6718"/>
                </a:cubicBezTo>
                <a:lnTo>
                  <a:pt x="28268" y="6718"/>
                </a:lnTo>
                <a:cubicBezTo>
                  <a:pt x="28179" y="6125"/>
                  <a:pt x="27927" y="5586"/>
                  <a:pt x="27622" y="5119"/>
                </a:cubicBezTo>
                <a:lnTo>
                  <a:pt x="27909" y="5119"/>
                </a:lnTo>
                <a:cubicBezTo>
                  <a:pt x="29328" y="5119"/>
                  <a:pt x="30460" y="3970"/>
                  <a:pt x="30460" y="2551"/>
                </a:cubicBezTo>
                <a:cubicBezTo>
                  <a:pt x="30460" y="1150"/>
                  <a:pt x="29328" y="1"/>
                  <a:pt x="27909" y="1"/>
                </a:cubicBezTo>
                <a:close/>
              </a:path>
            </a:pathLst>
          </a:custGeom>
          <a:solidFill>
            <a:srgbClr val="FFFFFF">
              <a:alpha val="39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6" name="Google Shape;2136;p34"/>
          <p:cNvGrpSpPr/>
          <p:nvPr/>
        </p:nvGrpSpPr>
        <p:grpSpPr>
          <a:xfrm>
            <a:off x="6347163" y="879097"/>
            <a:ext cx="763612" cy="873441"/>
            <a:chOff x="6035600" y="1072318"/>
            <a:chExt cx="2074470" cy="2372837"/>
          </a:xfrm>
        </p:grpSpPr>
        <p:grpSp>
          <p:nvGrpSpPr>
            <p:cNvPr id="2137" name="Google Shape;2137;p34"/>
            <p:cNvGrpSpPr/>
            <p:nvPr/>
          </p:nvGrpSpPr>
          <p:grpSpPr>
            <a:xfrm>
              <a:off x="6111800" y="1072318"/>
              <a:ext cx="1998270" cy="2353787"/>
              <a:chOff x="878148" y="3519510"/>
              <a:chExt cx="890772" cy="1049252"/>
            </a:xfrm>
          </p:grpSpPr>
          <p:sp>
            <p:nvSpPr>
              <p:cNvPr id="2138" name="Google Shape;2138;p34"/>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4"/>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4"/>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4"/>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4"/>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4"/>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4"/>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4"/>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4"/>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4"/>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4"/>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4"/>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4"/>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4"/>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4"/>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4"/>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4"/>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4"/>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4"/>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4"/>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4"/>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34"/>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4"/>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4"/>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34"/>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4"/>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4"/>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34"/>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4"/>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4"/>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4"/>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4"/>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4"/>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4"/>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4"/>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4"/>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4"/>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4"/>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4"/>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4"/>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4"/>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4"/>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4"/>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4"/>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4"/>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4"/>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4"/>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5" name="Google Shape;2185;p34"/>
            <p:cNvGrpSpPr/>
            <p:nvPr/>
          </p:nvGrpSpPr>
          <p:grpSpPr>
            <a:xfrm>
              <a:off x="6035600" y="1091368"/>
              <a:ext cx="1998270" cy="2353787"/>
              <a:chOff x="878148" y="3519510"/>
              <a:chExt cx="890772" cy="1049252"/>
            </a:xfrm>
          </p:grpSpPr>
          <p:sp>
            <p:nvSpPr>
              <p:cNvPr id="2186" name="Google Shape;2186;p34"/>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4"/>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4"/>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4"/>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4"/>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4"/>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4"/>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4"/>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4"/>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4"/>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4"/>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4"/>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4"/>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4"/>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4"/>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4"/>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4"/>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4"/>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4"/>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4"/>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4"/>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4"/>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4"/>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4"/>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4"/>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4"/>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4"/>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4"/>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4"/>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4"/>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4"/>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4"/>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4"/>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4"/>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4"/>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4"/>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4"/>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4"/>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4"/>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4"/>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4"/>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4"/>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4"/>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4"/>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4"/>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4"/>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4"/>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43957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36"/>
        <p:cNvGrpSpPr/>
        <p:nvPr/>
      </p:nvGrpSpPr>
      <p:grpSpPr>
        <a:xfrm>
          <a:off x="0" y="0"/>
          <a:ext cx="0" cy="0"/>
          <a:chOff x="0" y="0"/>
          <a:chExt cx="0" cy="0"/>
        </a:xfrm>
      </p:grpSpPr>
      <p:sp>
        <p:nvSpPr>
          <p:cNvPr id="2238" name="Google Shape;2238;p35"/>
          <p:cNvSpPr txBox="1">
            <a:spLocks noGrp="1"/>
          </p:cNvSpPr>
          <p:nvPr>
            <p:ph type="subTitle" idx="1"/>
          </p:nvPr>
        </p:nvSpPr>
        <p:spPr>
          <a:xfrm flipH="1">
            <a:off x="5307998" y="804614"/>
            <a:ext cx="4030200" cy="1959256"/>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lt-LT" sz="2400" b="1" dirty="0" smtClean="0"/>
              <a:t>Jėgos</a:t>
            </a:r>
            <a:r>
              <a:rPr lang="en-US" sz="2400" b="1" dirty="0" smtClean="0"/>
              <a:t>,</a:t>
            </a:r>
            <a:r>
              <a:rPr lang="lt-LT" sz="2400" b="1" dirty="0" smtClean="0"/>
              <a:t> veikiančios lėktuvą</a:t>
            </a:r>
            <a:endParaRPr sz="2400" b="1" dirty="0"/>
          </a:p>
        </p:txBody>
      </p:sp>
      <p:grpSp>
        <p:nvGrpSpPr>
          <p:cNvPr id="2240" name="Google Shape;2240;p35"/>
          <p:cNvGrpSpPr/>
          <p:nvPr/>
        </p:nvGrpSpPr>
        <p:grpSpPr>
          <a:xfrm rot="5400000">
            <a:off x="5362913" y="3940397"/>
            <a:ext cx="763612" cy="873441"/>
            <a:chOff x="6035600" y="1072318"/>
            <a:chExt cx="2074470" cy="2372837"/>
          </a:xfrm>
        </p:grpSpPr>
        <p:grpSp>
          <p:nvGrpSpPr>
            <p:cNvPr id="2241" name="Google Shape;2241;p35"/>
            <p:cNvGrpSpPr/>
            <p:nvPr/>
          </p:nvGrpSpPr>
          <p:grpSpPr>
            <a:xfrm>
              <a:off x="6111800" y="1072318"/>
              <a:ext cx="1998270" cy="2353787"/>
              <a:chOff x="878148" y="3519510"/>
              <a:chExt cx="890772" cy="1049252"/>
            </a:xfrm>
          </p:grpSpPr>
          <p:sp>
            <p:nvSpPr>
              <p:cNvPr id="2242" name="Google Shape;2242;p35"/>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5"/>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5"/>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5"/>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5"/>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5"/>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5"/>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5"/>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5"/>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5"/>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5"/>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5"/>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5"/>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5"/>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5"/>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5"/>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5"/>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5"/>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5"/>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5"/>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5"/>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5"/>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5"/>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5"/>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5"/>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5"/>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5"/>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5"/>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5"/>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5"/>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5"/>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5"/>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5"/>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5"/>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5"/>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5"/>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5"/>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5"/>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5"/>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5"/>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5"/>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5"/>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5"/>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5"/>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5"/>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5"/>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5"/>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9" name="Google Shape;2289;p35"/>
            <p:cNvGrpSpPr/>
            <p:nvPr/>
          </p:nvGrpSpPr>
          <p:grpSpPr>
            <a:xfrm>
              <a:off x="6035600" y="1091368"/>
              <a:ext cx="1998270" cy="2353787"/>
              <a:chOff x="878148" y="3519510"/>
              <a:chExt cx="890772" cy="1049252"/>
            </a:xfrm>
          </p:grpSpPr>
          <p:sp>
            <p:nvSpPr>
              <p:cNvPr id="2290" name="Google Shape;2290;p35"/>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5"/>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5"/>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5"/>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5"/>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5"/>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5"/>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5"/>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5"/>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5"/>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5"/>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5"/>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5"/>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5"/>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5"/>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5"/>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5"/>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5"/>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5"/>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5"/>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5"/>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5"/>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5"/>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5"/>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5"/>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5"/>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5"/>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5"/>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5"/>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5"/>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5"/>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5"/>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5"/>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5"/>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5"/>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5"/>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5"/>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5"/>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5"/>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5"/>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5"/>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5"/>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5"/>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5"/>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5"/>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5"/>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5"/>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Picture 2"/>
          <p:cNvPicPr>
            <a:picLocks noChangeAspect="1"/>
          </p:cNvPicPr>
          <p:nvPr/>
        </p:nvPicPr>
        <p:blipFill>
          <a:blip r:embed="rId3"/>
          <a:stretch>
            <a:fillRect/>
          </a:stretch>
        </p:blipFill>
        <p:spPr>
          <a:xfrm>
            <a:off x="144036" y="308776"/>
            <a:ext cx="4994633" cy="3291917"/>
          </a:xfrm>
          <a:prstGeom prst="rect">
            <a:avLst/>
          </a:prstGeom>
        </p:spPr>
      </p:pic>
    </p:spTree>
    <p:extLst>
      <p:ext uri="{BB962C8B-B14F-4D97-AF65-F5344CB8AC3E}">
        <p14:creationId xmlns:p14="http://schemas.microsoft.com/office/powerpoint/2010/main" val="37836157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36"/>
        <p:cNvGrpSpPr/>
        <p:nvPr/>
      </p:nvGrpSpPr>
      <p:grpSpPr>
        <a:xfrm>
          <a:off x="0" y="0"/>
          <a:ext cx="0" cy="0"/>
          <a:chOff x="0" y="0"/>
          <a:chExt cx="0" cy="0"/>
        </a:xfrm>
      </p:grpSpPr>
      <p:sp>
        <p:nvSpPr>
          <p:cNvPr id="2238" name="Google Shape;2238;p35"/>
          <p:cNvSpPr txBox="1">
            <a:spLocks noGrp="1"/>
          </p:cNvSpPr>
          <p:nvPr>
            <p:ph type="subTitle" idx="1"/>
          </p:nvPr>
        </p:nvSpPr>
        <p:spPr>
          <a:xfrm flipH="1">
            <a:off x="602137" y="520691"/>
            <a:ext cx="8483329" cy="292224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lt-LT" dirty="0" smtClean="0"/>
              <a:t>Yra 4 pagrindinės jėgos, veikiančios skrendantį lėktuvą:</a:t>
            </a:r>
          </a:p>
          <a:p>
            <a:pPr marL="0" lvl="0" indent="0" algn="l" rtl="0">
              <a:spcBef>
                <a:spcPts val="0"/>
              </a:spcBef>
              <a:spcAft>
                <a:spcPts val="0"/>
              </a:spcAft>
              <a:buNone/>
            </a:pPr>
            <a:r>
              <a:rPr lang="lt-LT" dirty="0" smtClean="0"/>
              <a:t>	</a:t>
            </a:r>
          </a:p>
          <a:p>
            <a:pPr marL="0" lvl="0" indent="0" algn="l" rtl="0">
              <a:spcBef>
                <a:spcPts val="0"/>
              </a:spcBef>
              <a:spcAft>
                <a:spcPts val="0"/>
              </a:spcAft>
            </a:pPr>
            <a:r>
              <a:rPr lang="lt-LT" dirty="0"/>
              <a:t>	</a:t>
            </a:r>
            <a:r>
              <a:rPr lang="lt-LT" sz="1400" b="1" dirty="0" smtClean="0"/>
              <a:t>Traukos jėga </a:t>
            </a:r>
            <a:r>
              <a:rPr lang="lt-LT" sz="1400" dirty="0" smtClean="0"/>
              <a:t>– </a:t>
            </a:r>
            <a:r>
              <a:rPr lang="en-US" sz="1400" dirty="0" smtClean="0"/>
              <a:t>tai </a:t>
            </a:r>
            <a:r>
              <a:rPr lang="lt-LT" sz="1400" dirty="0" smtClean="0"/>
              <a:t>jėga, kuri traukia lėktuvą į priekį. Ją sukelia propeleris arba reaktyvinis variklis.</a:t>
            </a:r>
          </a:p>
          <a:p>
            <a:pPr marL="0" lvl="0" indent="0" algn="l" rtl="0">
              <a:spcBef>
                <a:spcPts val="0"/>
              </a:spcBef>
              <a:spcAft>
                <a:spcPts val="0"/>
              </a:spcAft>
            </a:pPr>
            <a:endParaRPr lang="lt-LT" dirty="0"/>
          </a:p>
          <a:p>
            <a:pPr marL="0" lvl="0" indent="0" algn="l" rtl="0">
              <a:spcBef>
                <a:spcPts val="0"/>
              </a:spcBef>
              <a:spcAft>
                <a:spcPts val="0"/>
              </a:spcAft>
            </a:pPr>
            <a:r>
              <a:rPr lang="lt-LT" sz="1400" dirty="0"/>
              <a:t>	</a:t>
            </a:r>
            <a:r>
              <a:rPr lang="lt-LT" sz="1400" b="1" dirty="0" smtClean="0"/>
              <a:t>Pasipriešinimo jėga </a:t>
            </a:r>
            <a:r>
              <a:rPr lang="lt-LT" sz="1400" dirty="0" smtClean="0"/>
              <a:t>– </a:t>
            </a:r>
            <a:r>
              <a:rPr lang="en-US" sz="1400" dirty="0" smtClean="0"/>
              <a:t>tai </a:t>
            </a:r>
            <a:r>
              <a:rPr lang="lt-LT" sz="1400" dirty="0" smtClean="0"/>
              <a:t>jėga, kuri priešinasi ir stabdo lėktuvą judėti į priekį.</a:t>
            </a:r>
            <a:endParaRPr lang="lt-LT" sz="1400" dirty="0"/>
          </a:p>
          <a:p>
            <a:pPr marL="0" lvl="0" indent="0" algn="l" rtl="0">
              <a:spcBef>
                <a:spcPts val="0"/>
              </a:spcBef>
              <a:spcAft>
                <a:spcPts val="0"/>
              </a:spcAft>
            </a:pPr>
            <a:endParaRPr lang="lt-LT" sz="1400" dirty="0">
              <a:solidFill>
                <a:srgbClr val="FF0000"/>
              </a:solidFill>
            </a:endParaRPr>
          </a:p>
          <a:p>
            <a:pPr marL="0" lvl="0" indent="0" algn="l" rtl="0">
              <a:spcBef>
                <a:spcPts val="0"/>
              </a:spcBef>
              <a:spcAft>
                <a:spcPts val="0"/>
              </a:spcAft>
            </a:pPr>
            <a:r>
              <a:rPr lang="lt-LT" sz="1400" dirty="0" smtClean="0">
                <a:solidFill>
                  <a:srgbClr val="FF0000"/>
                </a:solidFill>
              </a:rPr>
              <a:t>Kad lėktuvas skristų, jo traukos jėga turi būti didesnė už vilkimo jėgą.</a:t>
            </a:r>
          </a:p>
          <a:p>
            <a:pPr marL="0" lvl="0" indent="0" algn="l" rtl="0">
              <a:spcBef>
                <a:spcPts val="0"/>
              </a:spcBef>
              <a:spcAft>
                <a:spcPts val="0"/>
              </a:spcAft>
            </a:pPr>
            <a:endParaRPr lang="lt-LT" sz="1400" dirty="0">
              <a:solidFill>
                <a:srgbClr val="FF0000"/>
              </a:solidFill>
            </a:endParaRPr>
          </a:p>
          <a:p>
            <a:pPr marL="0" lvl="0" indent="0" algn="l" rtl="0">
              <a:spcBef>
                <a:spcPts val="0"/>
              </a:spcBef>
              <a:spcAft>
                <a:spcPts val="0"/>
              </a:spcAft>
            </a:pPr>
            <a:r>
              <a:rPr lang="lt-LT" sz="1400" dirty="0" smtClean="0">
                <a:solidFill>
                  <a:schemeClr val="tx1"/>
                </a:solidFill>
              </a:rPr>
              <a:t>	</a:t>
            </a:r>
            <a:r>
              <a:rPr lang="lt-LT" sz="1400" b="1" dirty="0" smtClean="0">
                <a:solidFill>
                  <a:schemeClr val="tx1"/>
                </a:solidFill>
              </a:rPr>
              <a:t>Keliamoji jėga </a:t>
            </a:r>
            <a:r>
              <a:rPr lang="lt-LT" sz="1400" dirty="0" smtClean="0">
                <a:solidFill>
                  <a:schemeClr val="tx1"/>
                </a:solidFill>
              </a:rPr>
              <a:t>– tai jėga, kuri kelia lėktuvą į viršų ir išlaiko jį ore. Ši jėga priklauso nuo lėktuvo </a:t>
            </a:r>
            <a:r>
              <a:rPr lang="en-US" sz="1400" dirty="0" smtClean="0">
                <a:solidFill>
                  <a:schemeClr val="tx1"/>
                </a:solidFill>
              </a:rPr>
              <a:t>	</a:t>
            </a:r>
            <a:r>
              <a:rPr lang="lt-LT" sz="1400" dirty="0" smtClean="0">
                <a:solidFill>
                  <a:schemeClr val="tx1"/>
                </a:solidFill>
              </a:rPr>
              <a:t>sparno formos.</a:t>
            </a:r>
          </a:p>
          <a:p>
            <a:pPr marL="0" lvl="0" indent="0" algn="l" rtl="0">
              <a:spcBef>
                <a:spcPts val="0"/>
              </a:spcBef>
              <a:spcAft>
                <a:spcPts val="0"/>
              </a:spcAft>
            </a:pPr>
            <a:r>
              <a:rPr lang="lt-LT" sz="1400" dirty="0" smtClean="0">
                <a:solidFill>
                  <a:schemeClr val="tx1"/>
                </a:solidFill>
              </a:rPr>
              <a:t>	</a:t>
            </a:r>
          </a:p>
          <a:p>
            <a:pPr marL="0" lvl="0" indent="0" algn="l" rtl="0">
              <a:spcBef>
                <a:spcPts val="0"/>
              </a:spcBef>
              <a:spcAft>
                <a:spcPts val="0"/>
              </a:spcAft>
            </a:pPr>
            <a:r>
              <a:rPr lang="lt-LT" sz="1400" dirty="0">
                <a:solidFill>
                  <a:schemeClr val="tx1"/>
                </a:solidFill>
              </a:rPr>
              <a:t>	</a:t>
            </a:r>
            <a:r>
              <a:rPr lang="lt-LT" sz="1400" b="1" dirty="0" smtClean="0">
                <a:solidFill>
                  <a:schemeClr val="tx1"/>
                </a:solidFill>
              </a:rPr>
              <a:t>Sunkio jėga </a:t>
            </a:r>
            <a:r>
              <a:rPr lang="lt-LT" sz="1400" dirty="0" smtClean="0">
                <a:solidFill>
                  <a:schemeClr val="tx1"/>
                </a:solidFill>
              </a:rPr>
              <a:t>– tai jėga, kuri dėl žemės traukos veikia visus kūnus ir yra nukreipta žemyn.</a:t>
            </a:r>
          </a:p>
        </p:txBody>
      </p:sp>
      <p:grpSp>
        <p:nvGrpSpPr>
          <p:cNvPr id="2240" name="Google Shape;2240;p35"/>
          <p:cNvGrpSpPr/>
          <p:nvPr/>
        </p:nvGrpSpPr>
        <p:grpSpPr>
          <a:xfrm rot="5400000">
            <a:off x="5362913" y="3940397"/>
            <a:ext cx="763612" cy="873441"/>
            <a:chOff x="6035600" y="1072318"/>
            <a:chExt cx="2074470" cy="2372837"/>
          </a:xfrm>
        </p:grpSpPr>
        <p:grpSp>
          <p:nvGrpSpPr>
            <p:cNvPr id="2241" name="Google Shape;2241;p35"/>
            <p:cNvGrpSpPr/>
            <p:nvPr/>
          </p:nvGrpSpPr>
          <p:grpSpPr>
            <a:xfrm>
              <a:off x="6111800" y="1072318"/>
              <a:ext cx="1998270" cy="2353787"/>
              <a:chOff x="878148" y="3519510"/>
              <a:chExt cx="890772" cy="1049252"/>
            </a:xfrm>
          </p:grpSpPr>
          <p:sp>
            <p:nvSpPr>
              <p:cNvPr id="2242" name="Google Shape;2242;p35"/>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5"/>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5"/>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5"/>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5"/>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5"/>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5"/>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5"/>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5"/>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5"/>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5"/>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5"/>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5"/>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5"/>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5"/>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5"/>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5"/>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5"/>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5"/>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5"/>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5"/>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5"/>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5"/>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5"/>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5"/>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5"/>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5"/>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5"/>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5"/>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5"/>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5"/>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5"/>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5"/>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5"/>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5"/>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5"/>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5"/>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5"/>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5"/>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5"/>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5"/>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5"/>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5"/>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5"/>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5"/>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5"/>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5"/>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9" name="Google Shape;2289;p35"/>
            <p:cNvGrpSpPr/>
            <p:nvPr/>
          </p:nvGrpSpPr>
          <p:grpSpPr>
            <a:xfrm>
              <a:off x="6035600" y="1091368"/>
              <a:ext cx="1998270" cy="2353787"/>
              <a:chOff x="878148" y="3519510"/>
              <a:chExt cx="890772" cy="1049252"/>
            </a:xfrm>
          </p:grpSpPr>
          <p:sp>
            <p:nvSpPr>
              <p:cNvPr id="2290" name="Google Shape;2290;p35"/>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5"/>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5"/>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5"/>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5"/>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5"/>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5"/>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5"/>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5"/>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5"/>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5"/>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5"/>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5"/>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5"/>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5"/>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5"/>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5"/>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5"/>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5"/>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5"/>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5"/>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5"/>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5"/>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5"/>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5"/>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5"/>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5"/>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5"/>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5"/>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5"/>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5"/>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5"/>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5"/>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5"/>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5"/>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5"/>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5"/>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5"/>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5"/>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5"/>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5"/>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5"/>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5"/>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5"/>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5"/>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5"/>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5"/>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3" name="Straight Arrow Connector 2"/>
          <p:cNvCxnSpPr/>
          <p:nvPr/>
        </p:nvCxnSpPr>
        <p:spPr>
          <a:xfrm flipH="1">
            <a:off x="528991" y="1269334"/>
            <a:ext cx="773723" cy="0"/>
          </a:xfrm>
          <a:prstGeom prst="straightConnector1">
            <a:avLst/>
          </a:prstGeom>
          <a:ln w="38100">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528991" y="1709182"/>
            <a:ext cx="773723"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flipV="1">
            <a:off x="1170179" y="2259030"/>
            <a:ext cx="6393" cy="485973"/>
          </a:xfrm>
          <a:prstGeom prst="straightConnector1">
            <a:avLst/>
          </a:prstGeom>
          <a:ln w="38100">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a:off x="1176572" y="2961347"/>
            <a:ext cx="7457" cy="485973"/>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2757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36"/>
        <p:cNvGrpSpPr/>
        <p:nvPr/>
      </p:nvGrpSpPr>
      <p:grpSpPr>
        <a:xfrm>
          <a:off x="0" y="0"/>
          <a:ext cx="0" cy="0"/>
          <a:chOff x="0" y="0"/>
          <a:chExt cx="0" cy="0"/>
        </a:xfrm>
      </p:grpSpPr>
      <p:sp>
        <p:nvSpPr>
          <p:cNvPr id="2238" name="Google Shape;2238;p35"/>
          <p:cNvSpPr txBox="1">
            <a:spLocks noGrp="1"/>
          </p:cNvSpPr>
          <p:nvPr>
            <p:ph type="subTitle" idx="1"/>
          </p:nvPr>
        </p:nvSpPr>
        <p:spPr>
          <a:xfrm flipH="1">
            <a:off x="317336" y="500849"/>
            <a:ext cx="3090102" cy="313897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lt-LT" sz="1800" b="1" dirty="0" smtClean="0">
                <a:solidFill>
                  <a:schemeClr val="tx1"/>
                </a:solidFill>
              </a:rPr>
              <a:t>Sparno forma ir keliamoji jėga</a:t>
            </a:r>
            <a:endParaRPr lang="en-US" sz="1800" b="1" dirty="0" smtClean="0">
              <a:solidFill>
                <a:schemeClr val="tx1"/>
              </a:solidFill>
            </a:endParaRPr>
          </a:p>
          <a:p>
            <a:pPr marL="0" lvl="0" indent="0" algn="l" rtl="0">
              <a:spcBef>
                <a:spcPts val="0"/>
              </a:spcBef>
              <a:spcAft>
                <a:spcPts val="0"/>
              </a:spcAft>
              <a:buNone/>
            </a:pPr>
            <a:endParaRPr lang="lt-LT" sz="1400" b="1" dirty="0" smtClean="0">
              <a:solidFill>
                <a:schemeClr val="tx1"/>
              </a:solidFill>
            </a:endParaRPr>
          </a:p>
          <a:p>
            <a:pPr marL="0" lvl="0" indent="0" algn="just" rtl="0">
              <a:spcBef>
                <a:spcPts val="0"/>
              </a:spcBef>
              <a:spcAft>
                <a:spcPts val="0"/>
              </a:spcAft>
              <a:buNone/>
            </a:pPr>
            <a:endParaRPr lang="lt-LT" sz="1400" b="1" dirty="0" smtClean="0">
              <a:solidFill>
                <a:schemeClr val="tx1"/>
              </a:solidFill>
            </a:endParaRPr>
          </a:p>
          <a:p>
            <a:pPr marL="0" lvl="0" indent="0" algn="just"/>
            <a:r>
              <a:rPr lang="lt-LT" sz="1400" dirty="0">
                <a:solidFill>
                  <a:schemeClr val="tx1"/>
                </a:solidFill>
              </a:rPr>
              <a:t>Lėktuvo sparnas yra aptakios formos. Viršutinė jo dalis iškila, todėl skrydžio metu oras viršutinę </a:t>
            </a:r>
            <a:r>
              <a:rPr lang="lt-LT" sz="1400" dirty="0" smtClean="0">
                <a:solidFill>
                  <a:schemeClr val="tx1"/>
                </a:solidFill>
              </a:rPr>
              <a:t>lėktuvo </a:t>
            </a:r>
            <a:r>
              <a:rPr lang="lt-LT" sz="1400" dirty="0">
                <a:solidFill>
                  <a:schemeClr val="tx1"/>
                </a:solidFill>
              </a:rPr>
              <a:t>dalį apteka didesniu greičiu negu apatinę. </a:t>
            </a:r>
            <a:r>
              <a:rPr lang="lt-LT" sz="1400" dirty="0" smtClean="0">
                <a:solidFill>
                  <a:schemeClr val="tx1"/>
                </a:solidFill>
              </a:rPr>
              <a:t>Nes oro </a:t>
            </a:r>
            <a:r>
              <a:rPr lang="lt-LT" sz="1400" dirty="0">
                <a:solidFill>
                  <a:schemeClr val="tx1"/>
                </a:solidFill>
              </a:rPr>
              <a:t>srautas, aptekantis lėktuvą iš viršaus, per tą patį </a:t>
            </a:r>
            <a:r>
              <a:rPr lang="lt-LT" sz="1400" dirty="0" smtClean="0">
                <a:solidFill>
                  <a:schemeClr val="tx1"/>
                </a:solidFill>
              </a:rPr>
              <a:t>laiką </a:t>
            </a:r>
            <a:r>
              <a:rPr lang="lt-LT" sz="1400" dirty="0">
                <a:solidFill>
                  <a:schemeClr val="tx1"/>
                </a:solidFill>
              </a:rPr>
              <a:t>turi nueiti ilgesnį kelią. Dėl to viršutinė dalis </a:t>
            </a:r>
            <a:r>
              <a:rPr lang="lt-LT" sz="1400" dirty="0" smtClean="0">
                <a:solidFill>
                  <a:schemeClr val="tx1"/>
                </a:solidFill>
              </a:rPr>
              <a:t>slegiama </a:t>
            </a:r>
            <a:r>
              <a:rPr lang="lt-LT" sz="1400" dirty="0">
                <a:solidFill>
                  <a:schemeClr val="tx1"/>
                </a:solidFill>
              </a:rPr>
              <a:t>mažiau negu apatinė ir sparną veikia aukštyn nukreipta jėga, vadinama keliamąja </a:t>
            </a:r>
            <a:r>
              <a:rPr lang="lt-LT" sz="1400" dirty="0" smtClean="0">
                <a:solidFill>
                  <a:schemeClr val="tx1"/>
                </a:solidFill>
              </a:rPr>
              <a:t>jėga.</a:t>
            </a:r>
            <a:endParaRPr lang="lt-LT" sz="1400" dirty="0">
              <a:solidFill>
                <a:schemeClr val="tx1"/>
              </a:solidFill>
            </a:endParaRPr>
          </a:p>
        </p:txBody>
      </p:sp>
      <p:grpSp>
        <p:nvGrpSpPr>
          <p:cNvPr id="2240" name="Google Shape;2240;p35"/>
          <p:cNvGrpSpPr/>
          <p:nvPr/>
        </p:nvGrpSpPr>
        <p:grpSpPr>
          <a:xfrm rot="5400000">
            <a:off x="5362913" y="3940397"/>
            <a:ext cx="763612" cy="873441"/>
            <a:chOff x="6035600" y="1072318"/>
            <a:chExt cx="2074470" cy="2372837"/>
          </a:xfrm>
        </p:grpSpPr>
        <p:grpSp>
          <p:nvGrpSpPr>
            <p:cNvPr id="2241" name="Google Shape;2241;p35"/>
            <p:cNvGrpSpPr/>
            <p:nvPr/>
          </p:nvGrpSpPr>
          <p:grpSpPr>
            <a:xfrm>
              <a:off x="6111800" y="1072318"/>
              <a:ext cx="1998270" cy="2353787"/>
              <a:chOff x="878148" y="3519510"/>
              <a:chExt cx="890772" cy="1049252"/>
            </a:xfrm>
          </p:grpSpPr>
          <p:sp>
            <p:nvSpPr>
              <p:cNvPr id="2242" name="Google Shape;2242;p35"/>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5"/>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5"/>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5"/>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5"/>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5"/>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5"/>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5"/>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5"/>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5"/>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5"/>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5"/>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5"/>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5"/>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5"/>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5"/>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5"/>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5"/>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5"/>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5"/>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5"/>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5"/>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5"/>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5"/>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5"/>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5"/>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5"/>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5"/>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5"/>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5"/>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5"/>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5"/>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5"/>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5"/>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5"/>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5"/>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5"/>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5"/>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5"/>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5"/>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5"/>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5"/>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5"/>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5"/>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5"/>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5"/>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5"/>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9" name="Google Shape;2289;p35"/>
            <p:cNvGrpSpPr/>
            <p:nvPr/>
          </p:nvGrpSpPr>
          <p:grpSpPr>
            <a:xfrm>
              <a:off x="6035600" y="1091368"/>
              <a:ext cx="1998270" cy="2353787"/>
              <a:chOff x="878148" y="3519510"/>
              <a:chExt cx="890772" cy="1049252"/>
            </a:xfrm>
          </p:grpSpPr>
          <p:sp>
            <p:nvSpPr>
              <p:cNvPr id="2290" name="Google Shape;2290;p35"/>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5"/>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5"/>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5"/>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5"/>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5"/>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5"/>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5"/>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5"/>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5"/>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5"/>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5"/>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5"/>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5"/>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5"/>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5"/>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5"/>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5"/>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5"/>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5"/>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5"/>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5"/>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5"/>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5"/>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5"/>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5"/>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5"/>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5"/>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5"/>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5"/>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5"/>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5"/>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5"/>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5"/>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5"/>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5"/>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5"/>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5"/>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5"/>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5"/>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5"/>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5"/>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5"/>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5"/>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5"/>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5"/>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5"/>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Picture 2"/>
          <p:cNvPicPr>
            <a:picLocks noChangeAspect="1"/>
          </p:cNvPicPr>
          <p:nvPr/>
        </p:nvPicPr>
        <p:blipFill>
          <a:blip r:embed="rId3"/>
          <a:stretch>
            <a:fillRect/>
          </a:stretch>
        </p:blipFill>
        <p:spPr>
          <a:xfrm>
            <a:off x="3672873" y="1424305"/>
            <a:ext cx="5199482" cy="1840490"/>
          </a:xfrm>
          <a:prstGeom prst="rect">
            <a:avLst/>
          </a:prstGeom>
        </p:spPr>
      </p:pic>
    </p:spTree>
    <p:extLst>
      <p:ext uri="{BB962C8B-B14F-4D97-AF65-F5344CB8AC3E}">
        <p14:creationId xmlns:p14="http://schemas.microsoft.com/office/powerpoint/2010/main" val="13882984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36"/>
        <p:cNvGrpSpPr/>
        <p:nvPr/>
      </p:nvGrpSpPr>
      <p:grpSpPr>
        <a:xfrm>
          <a:off x="0" y="0"/>
          <a:ext cx="0" cy="0"/>
          <a:chOff x="0" y="0"/>
          <a:chExt cx="0" cy="0"/>
        </a:xfrm>
      </p:grpSpPr>
      <p:grpSp>
        <p:nvGrpSpPr>
          <p:cNvPr id="2240" name="Google Shape;2240;p35"/>
          <p:cNvGrpSpPr/>
          <p:nvPr/>
        </p:nvGrpSpPr>
        <p:grpSpPr>
          <a:xfrm rot="5400000">
            <a:off x="5362913" y="3940397"/>
            <a:ext cx="763612" cy="873441"/>
            <a:chOff x="6035600" y="1072318"/>
            <a:chExt cx="2074470" cy="2372837"/>
          </a:xfrm>
        </p:grpSpPr>
        <p:grpSp>
          <p:nvGrpSpPr>
            <p:cNvPr id="2241" name="Google Shape;2241;p35"/>
            <p:cNvGrpSpPr/>
            <p:nvPr/>
          </p:nvGrpSpPr>
          <p:grpSpPr>
            <a:xfrm>
              <a:off x="6111800" y="1072318"/>
              <a:ext cx="1998270" cy="2353787"/>
              <a:chOff x="878148" y="3519510"/>
              <a:chExt cx="890772" cy="1049252"/>
            </a:xfrm>
          </p:grpSpPr>
          <p:sp>
            <p:nvSpPr>
              <p:cNvPr id="2242" name="Google Shape;2242;p35"/>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5"/>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5"/>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5"/>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5"/>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5"/>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5"/>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5"/>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5"/>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5"/>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5"/>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5"/>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5"/>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5"/>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5"/>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5"/>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5"/>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5"/>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5"/>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5"/>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5"/>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5"/>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5"/>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5"/>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5"/>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5"/>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5"/>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5"/>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5"/>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5"/>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5"/>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5"/>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5"/>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5"/>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5"/>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5"/>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5"/>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5"/>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5"/>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5"/>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5"/>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5"/>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5"/>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5"/>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5"/>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5"/>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5"/>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9" name="Google Shape;2289;p35"/>
            <p:cNvGrpSpPr/>
            <p:nvPr/>
          </p:nvGrpSpPr>
          <p:grpSpPr>
            <a:xfrm>
              <a:off x="6035600" y="1091368"/>
              <a:ext cx="1998270" cy="2353787"/>
              <a:chOff x="878148" y="3519510"/>
              <a:chExt cx="890772" cy="1049252"/>
            </a:xfrm>
          </p:grpSpPr>
          <p:sp>
            <p:nvSpPr>
              <p:cNvPr id="2290" name="Google Shape;2290;p35"/>
              <p:cNvSpPr/>
              <p:nvPr/>
            </p:nvSpPr>
            <p:spPr>
              <a:xfrm rot="-5400000">
                <a:off x="1568504" y="4030065"/>
                <a:ext cx="66520" cy="40936"/>
              </a:xfrm>
              <a:custGeom>
                <a:avLst/>
                <a:gdLst/>
                <a:ahLst/>
                <a:cxnLst/>
                <a:rect l="l" t="t" r="r" b="b"/>
                <a:pathLst>
                  <a:path w="468" h="288" extrusionOk="0">
                    <a:moveTo>
                      <a:pt x="55" y="1"/>
                    </a:moveTo>
                    <a:cubicBezTo>
                      <a:pt x="19" y="1"/>
                      <a:pt x="1" y="19"/>
                      <a:pt x="1" y="54"/>
                    </a:cubicBezTo>
                    <a:lnTo>
                      <a:pt x="1" y="252"/>
                    </a:lnTo>
                    <a:cubicBezTo>
                      <a:pt x="1" y="270"/>
                      <a:pt x="19" y="288"/>
                      <a:pt x="55" y="288"/>
                    </a:cubicBezTo>
                    <a:lnTo>
                      <a:pt x="396" y="288"/>
                    </a:lnTo>
                    <a:cubicBezTo>
                      <a:pt x="450" y="288"/>
                      <a:pt x="468" y="270"/>
                      <a:pt x="468" y="252"/>
                    </a:cubicBezTo>
                    <a:lnTo>
                      <a:pt x="468" y="54"/>
                    </a:lnTo>
                    <a:cubicBezTo>
                      <a:pt x="468" y="19"/>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5"/>
              <p:cNvSpPr/>
              <p:nvPr/>
            </p:nvSpPr>
            <p:spPr>
              <a:xfrm rot="-5400000">
                <a:off x="1582505" y="4046624"/>
                <a:ext cx="38519" cy="35819"/>
              </a:xfrm>
              <a:custGeom>
                <a:avLst/>
                <a:gdLst/>
                <a:ahLst/>
                <a:cxnLst/>
                <a:rect l="l" t="t" r="r" b="b"/>
                <a:pathLst>
                  <a:path w="271" h="252" extrusionOk="0">
                    <a:moveTo>
                      <a:pt x="55" y="1"/>
                    </a:moveTo>
                    <a:cubicBezTo>
                      <a:pt x="19" y="1"/>
                      <a:pt x="1" y="18"/>
                      <a:pt x="1" y="54"/>
                    </a:cubicBezTo>
                    <a:lnTo>
                      <a:pt x="1" y="198"/>
                    </a:lnTo>
                    <a:cubicBezTo>
                      <a:pt x="1" y="234"/>
                      <a:pt x="19" y="252"/>
                      <a:pt x="55" y="252"/>
                    </a:cubicBezTo>
                    <a:lnTo>
                      <a:pt x="270" y="252"/>
                    </a:lnTo>
                    <a:lnTo>
                      <a:pt x="55"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5"/>
              <p:cNvSpPr/>
              <p:nvPr/>
            </p:nvSpPr>
            <p:spPr>
              <a:xfrm rot="-5400000">
                <a:off x="1581297" y="4068300"/>
                <a:ext cx="46053" cy="51169"/>
              </a:xfrm>
              <a:custGeom>
                <a:avLst/>
                <a:gdLst/>
                <a:ahLst/>
                <a:cxnLst/>
                <a:rect l="l" t="t" r="r" b="b"/>
                <a:pathLst>
                  <a:path w="324" h="360" extrusionOk="0">
                    <a:moveTo>
                      <a:pt x="54" y="1"/>
                    </a:moveTo>
                    <a:cubicBezTo>
                      <a:pt x="18" y="1"/>
                      <a:pt x="0" y="37"/>
                      <a:pt x="0" y="54"/>
                    </a:cubicBezTo>
                    <a:lnTo>
                      <a:pt x="0" y="288"/>
                    </a:lnTo>
                    <a:cubicBezTo>
                      <a:pt x="0" y="324"/>
                      <a:pt x="18" y="360"/>
                      <a:pt x="54" y="360"/>
                    </a:cubicBezTo>
                    <a:lnTo>
                      <a:pt x="270" y="360"/>
                    </a:lnTo>
                    <a:cubicBezTo>
                      <a:pt x="288" y="360"/>
                      <a:pt x="323" y="306"/>
                      <a:pt x="323" y="288"/>
                    </a:cubicBezTo>
                    <a:lnTo>
                      <a:pt x="323" y="54"/>
                    </a:lnTo>
                    <a:cubicBezTo>
                      <a:pt x="323" y="19"/>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5"/>
              <p:cNvSpPr/>
              <p:nvPr/>
            </p:nvSpPr>
            <p:spPr>
              <a:xfrm rot="-5400000">
                <a:off x="1581297" y="4075975"/>
                <a:ext cx="46053" cy="35819"/>
              </a:xfrm>
              <a:custGeom>
                <a:avLst/>
                <a:gdLst/>
                <a:ahLst/>
                <a:cxnLst/>
                <a:rect l="l" t="t" r="r" b="b"/>
                <a:pathLst>
                  <a:path w="324" h="252" extrusionOk="0">
                    <a:moveTo>
                      <a:pt x="54" y="0"/>
                    </a:moveTo>
                    <a:cubicBezTo>
                      <a:pt x="18" y="0"/>
                      <a:pt x="0" y="36"/>
                      <a:pt x="0" y="54"/>
                    </a:cubicBezTo>
                    <a:lnTo>
                      <a:pt x="0" y="216"/>
                    </a:lnTo>
                    <a:cubicBezTo>
                      <a:pt x="0" y="234"/>
                      <a:pt x="18" y="252"/>
                      <a:pt x="54" y="252"/>
                    </a:cubicBezTo>
                    <a:lnTo>
                      <a:pt x="270" y="252"/>
                    </a:lnTo>
                    <a:cubicBezTo>
                      <a:pt x="288" y="252"/>
                      <a:pt x="323" y="234"/>
                      <a:pt x="323" y="216"/>
                    </a:cubicBezTo>
                    <a:lnTo>
                      <a:pt x="323" y="54"/>
                    </a:lnTo>
                    <a:cubicBezTo>
                      <a:pt x="323" y="36"/>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5"/>
              <p:cNvSpPr/>
              <p:nvPr/>
            </p:nvSpPr>
            <p:spPr>
              <a:xfrm rot="-5400000">
                <a:off x="1580089" y="409253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5"/>
              <p:cNvSpPr/>
              <p:nvPr/>
            </p:nvSpPr>
            <p:spPr>
              <a:xfrm rot="-5400000">
                <a:off x="1431982" y="4153795"/>
                <a:ext cx="66520" cy="43636"/>
              </a:xfrm>
              <a:custGeom>
                <a:avLst/>
                <a:gdLst/>
                <a:ahLst/>
                <a:cxnLst/>
                <a:rect l="l" t="t" r="r" b="b"/>
                <a:pathLst>
                  <a:path w="468" h="307" extrusionOk="0">
                    <a:moveTo>
                      <a:pt x="72" y="1"/>
                    </a:moveTo>
                    <a:cubicBezTo>
                      <a:pt x="19" y="1"/>
                      <a:pt x="1" y="37"/>
                      <a:pt x="1" y="55"/>
                    </a:cubicBezTo>
                    <a:lnTo>
                      <a:pt x="1" y="252"/>
                    </a:lnTo>
                    <a:cubicBezTo>
                      <a:pt x="1" y="270"/>
                      <a:pt x="19" y="306"/>
                      <a:pt x="72" y="306"/>
                    </a:cubicBezTo>
                    <a:lnTo>
                      <a:pt x="396" y="306"/>
                    </a:lnTo>
                    <a:cubicBezTo>
                      <a:pt x="450" y="306"/>
                      <a:pt x="468" y="270"/>
                      <a:pt x="468" y="252"/>
                    </a:cubicBezTo>
                    <a:lnTo>
                      <a:pt x="468" y="55"/>
                    </a:lnTo>
                    <a:cubicBezTo>
                      <a:pt x="468" y="37"/>
                      <a:pt x="450" y="1"/>
                      <a:pt x="39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5"/>
              <p:cNvSpPr/>
              <p:nvPr/>
            </p:nvSpPr>
            <p:spPr>
              <a:xfrm rot="-5400000">
                <a:off x="1444704" y="4171633"/>
                <a:ext cx="38519" cy="35961"/>
              </a:xfrm>
              <a:custGeom>
                <a:avLst/>
                <a:gdLst/>
                <a:ahLst/>
                <a:cxnLst/>
                <a:rect l="l" t="t" r="r" b="b"/>
                <a:pathLst>
                  <a:path w="271" h="253" extrusionOk="0">
                    <a:moveTo>
                      <a:pt x="72" y="1"/>
                    </a:moveTo>
                    <a:cubicBezTo>
                      <a:pt x="19" y="1"/>
                      <a:pt x="1" y="37"/>
                      <a:pt x="1" y="55"/>
                    </a:cubicBezTo>
                    <a:lnTo>
                      <a:pt x="1" y="216"/>
                    </a:lnTo>
                    <a:cubicBezTo>
                      <a:pt x="1" y="234"/>
                      <a:pt x="19" y="252"/>
                      <a:pt x="72" y="252"/>
                    </a:cubicBezTo>
                    <a:lnTo>
                      <a:pt x="270" y="252"/>
                    </a:lnTo>
                    <a:lnTo>
                      <a:pt x="72"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5"/>
              <p:cNvSpPr/>
              <p:nvPr/>
            </p:nvSpPr>
            <p:spPr>
              <a:xfrm rot="-5400000">
                <a:off x="1443425" y="4193380"/>
                <a:ext cx="46053" cy="51169"/>
              </a:xfrm>
              <a:custGeom>
                <a:avLst/>
                <a:gdLst/>
                <a:ahLst/>
                <a:cxnLst/>
                <a:rect l="l" t="t" r="r" b="b"/>
                <a:pathLst>
                  <a:path w="324" h="360" extrusionOk="0">
                    <a:moveTo>
                      <a:pt x="54" y="1"/>
                    </a:moveTo>
                    <a:cubicBezTo>
                      <a:pt x="36" y="1"/>
                      <a:pt x="0" y="55"/>
                      <a:pt x="0" y="73"/>
                    </a:cubicBezTo>
                    <a:lnTo>
                      <a:pt x="0" y="288"/>
                    </a:lnTo>
                    <a:cubicBezTo>
                      <a:pt x="0" y="342"/>
                      <a:pt x="36" y="360"/>
                      <a:pt x="54" y="360"/>
                    </a:cubicBezTo>
                    <a:lnTo>
                      <a:pt x="270" y="360"/>
                    </a:lnTo>
                    <a:cubicBezTo>
                      <a:pt x="305" y="360"/>
                      <a:pt x="323" y="324"/>
                      <a:pt x="323" y="288"/>
                    </a:cubicBezTo>
                    <a:lnTo>
                      <a:pt x="323" y="73"/>
                    </a:lnTo>
                    <a:cubicBezTo>
                      <a:pt x="323" y="19"/>
                      <a:pt x="305"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5"/>
              <p:cNvSpPr/>
              <p:nvPr/>
            </p:nvSpPr>
            <p:spPr>
              <a:xfrm rot="-5400000">
                <a:off x="1446054" y="4200984"/>
                <a:ext cx="46053" cy="35961"/>
              </a:xfrm>
              <a:custGeom>
                <a:avLst/>
                <a:gdLst/>
                <a:ahLst/>
                <a:cxnLst/>
                <a:rect l="l" t="t" r="r" b="b"/>
                <a:pathLst>
                  <a:path w="324" h="253" extrusionOk="0">
                    <a:moveTo>
                      <a:pt x="54" y="1"/>
                    </a:moveTo>
                    <a:cubicBezTo>
                      <a:pt x="36" y="1"/>
                      <a:pt x="0" y="19"/>
                      <a:pt x="0" y="37"/>
                    </a:cubicBezTo>
                    <a:lnTo>
                      <a:pt x="0" y="198"/>
                    </a:lnTo>
                    <a:cubicBezTo>
                      <a:pt x="0" y="216"/>
                      <a:pt x="36" y="252"/>
                      <a:pt x="54" y="252"/>
                    </a:cubicBezTo>
                    <a:lnTo>
                      <a:pt x="270" y="252"/>
                    </a:lnTo>
                    <a:cubicBezTo>
                      <a:pt x="305" y="252"/>
                      <a:pt x="323" y="216"/>
                      <a:pt x="323" y="198"/>
                    </a:cubicBezTo>
                    <a:lnTo>
                      <a:pt x="323" y="37"/>
                    </a:lnTo>
                    <a:cubicBezTo>
                      <a:pt x="323" y="19"/>
                      <a:pt x="305" y="1"/>
                      <a:pt x="270"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5"/>
              <p:cNvSpPr/>
              <p:nvPr/>
            </p:nvSpPr>
            <p:spPr>
              <a:xfrm rot="-5400000">
                <a:off x="1442216" y="4217614"/>
                <a:ext cx="46053" cy="2701"/>
              </a:xfrm>
              <a:custGeom>
                <a:avLst/>
                <a:gdLst/>
                <a:ahLst/>
                <a:cxnLst/>
                <a:rect l="l" t="t" r="r" b="b"/>
                <a:pathLst>
                  <a:path w="324" h="19" extrusionOk="0">
                    <a:moveTo>
                      <a:pt x="0" y="0"/>
                    </a:moveTo>
                    <a:lnTo>
                      <a:pt x="0" y="18"/>
                    </a:lnTo>
                    <a:lnTo>
                      <a:pt x="323" y="18"/>
                    </a:lnTo>
                    <a:lnTo>
                      <a:pt x="3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5"/>
              <p:cNvSpPr/>
              <p:nvPr/>
            </p:nvSpPr>
            <p:spPr>
              <a:xfrm rot="-5400000">
                <a:off x="1568504" y="3953454"/>
                <a:ext cx="38519" cy="12935"/>
              </a:xfrm>
              <a:custGeom>
                <a:avLst/>
                <a:gdLst/>
                <a:ahLst/>
                <a:cxnLst/>
                <a:rect l="l" t="t" r="r" b="b"/>
                <a:pathLst>
                  <a:path w="271" h="91" extrusionOk="0">
                    <a:moveTo>
                      <a:pt x="127" y="1"/>
                    </a:moveTo>
                    <a:cubicBezTo>
                      <a:pt x="55" y="1"/>
                      <a:pt x="1" y="19"/>
                      <a:pt x="1" y="36"/>
                    </a:cubicBezTo>
                    <a:cubicBezTo>
                      <a:pt x="1" y="72"/>
                      <a:pt x="55" y="90"/>
                      <a:pt x="127" y="90"/>
                    </a:cubicBezTo>
                    <a:cubicBezTo>
                      <a:pt x="199" y="90"/>
                      <a:pt x="270" y="72"/>
                      <a:pt x="270" y="36"/>
                    </a:cubicBezTo>
                    <a:cubicBezTo>
                      <a:pt x="270" y="19"/>
                      <a:pt x="199" y="1"/>
                      <a:pt x="127"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5"/>
              <p:cNvSpPr/>
              <p:nvPr/>
            </p:nvSpPr>
            <p:spPr>
              <a:xfrm rot="-5400000">
                <a:off x="1525224" y="3981526"/>
                <a:ext cx="38377" cy="12935"/>
              </a:xfrm>
              <a:custGeom>
                <a:avLst/>
                <a:gdLst/>
                <a:ahLst/>
                <a:cxnLst/>
                <a:rect l="l" t="t" r="r" b="b"/>
                <a:pathLst>
                  <a:path w="270" h="91" extrusionOk="0">
                    <a:moveTo>
                      <a:pt x="126" y="0"/>
                    </a:moveTo>
                    <a:cubicBezTo>
                      <a:pt x="54" y="0"/>
                      <a:pt x="0" y="18"/>
                      <a:pt x="0" y="36"/>
                    </a:cubicBezTo>
                    <a:cubicBezTo>
                      <a:pt x="0" y="54"/>
                      <a:pt x="36" y="90"/>
                      <a:pt x="126" y="90"/>
                    </a:cubicBezTo>
                    <a:cubicBezTo>
                      <a:pt x="198" y="90"/>
                      <a:pt x="270" y="54"/>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5"/>
              <p:cNvSpPr/>
              <p:nvPr/>
            </p:nvSpPr>
            <p:spPr>
              <a:xfrm rot="-5400000">
                <a:off x="1456217" y="4012156"/>
                <a:ext cx="38519" cy="12935"/>
              </a:xfrm>
              <a:custGeom>
                <a:avLst/>
                <a:gdLst/>
                <a:ahLst/>
                <a:cxnLst/>
                <a:rect l="l" t="t" r="r" b="b"/>
                <a:pathLst>
                  <a:path w="271" h="91" extrusionOk="0">
                    <a:moveTo>
                      <a:pt x="145" y="0"/>
                    </a:moveTo>
                    <a:cubicBezTo>
                      <a:pt x="73" y="0"/>
                      <a:pt x="1" y="18"/>
                      <a:pt x="1" y="54"/>
                    </a:cubicBezTo>
                    <a:cubicBezTo>
                      <a:pt x="1" y="72"/>
                      <a:pt x="73" y="90"/>
                      <a:pt x="145" y="90"/>
                    </a:cubicBezTo>
                    <a:cubicBezTo>
                      <a:pt x="216" y="90"/>
                      <a:pt x="270" y="72"/>
                      <a:pt x="270" y="54"/>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5"/>
              <p:cNvSpPr/>
              <p:nvPr/>
            </p:nvSpPr>
            <p:spPr>
              <a:xfrm rot="-5400000">
                <a:off x="1400144"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5"/>
              <p:cNvSpPr/>
              <p:nvPr/>
            </p:nvSpPr>
            <p:spPr>
              <a:xfrm rot="-5400000">
                <a:off x="1343218" y="3846990"/>
                <a:ext cx="423854" cy="427550"/>
              </a:xfrm>
              <a:custGeom>
                <a:avLst/>
                <a:gdLst/>
                <a:ahLst/>
                <a:cxnLst/>
                <a:rect l="l" t="t" r="r" b="b"/>
                <a:pathLst>
                  <a:path w="2982" h="3008" extrusionOk="0">
                    <a:moveTo>
                      <a:pt x="1545" y="0"/>
                    </a:moveTo>
                    <a:lnTo>
                      <a:pt x="1" y="144"/>
                    </a:lnTo>
                    <a:cubicBezTo>
                      <a:pt x="1" y="144"/>
                      <a:pt x="2551" y="2964"/>
                      <a:pt x="2605" y="3000"/>
                    </a:cubicBezTo>
                    <a:cubicBezTo>
                      <a:pt x="2617" y="3006"/>
                      <a:pt x="2663" y="3008"/>
                      <a:pt x="2719" y="3008"/>
                    </a:cubicBezTo>
                    <a:cubicBezTo>
                      <a:pt x="2830" y="3008"/>
                      <a:pt x="2982" y="3000"/>
                      <a:pt x="2982" y="3000"/>
                    </a:cubicBezTo>
                    <a:lnTo>
                      <a:pt x="1868" y="1150"/>
                    </a:lnTo>
                    <a:lnTo>
                      <a:pt x="1545"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5"/>
              <p:cNvSpPr/>
              <p:nvPr/>
            </p:nvSpPr>
            <p:spPr>
              <a:xfrm rot="-5400000">
                <a:off x="1388560" y="3865326"/>
                <a:ext cx="370268" cy="372827"/>
              </a:xfrm>
              <a:custGeom>
                <a:avLst/>
                <a:gdLst/>
                <a:ahLst/>
                <a:cxnLst/>
                <a:rect l="l" t="t" r="r" b="b"/>
                <a:pathLst>
                  <a:path w="2605" h="2623" extrusionOk="0">
                    <a:moveTo>
                      <a:pt x="0" y="1"/>
                    </a:moveTo>
                    <a:lnTo>
                      <a:pt x="2353" y="2623"/>
                    </a:lnTo>
                    <a:lnTo>
                      <a:pt x="2604" y="2623"/>
                    </a:lnTo>
                    <a:lnTo>
                      <a:pt x="1347" y="845"/>
                    </a:lnTo>
                    <a:lnTo>
                      <a:pt x="1257"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5"/>
              <p:cNvSpPr/>
              <p:nvPr/>
            </p:nvSpPr>
            <p:spPr>
              <a:xfrm rot="-5400000">
                <a:off x="1243082" y="4141144"/>
                <a:ext cx="229836" cy="33260"/>
              </a:xfrm>
              <a:custGeom>
                <a:avLst/>
                <a:gdLst/>
                <a:ahLst/>
                <a:cxnLst/>
                <a:rect l="l" t="t" r="r" b="b"/>
                <a:pathLst>
                  <a:path w="1617" h="234" extrusionOk="0">
                    <a:moveTo>
                      <a:pt x="1545" y="0"/>
                    </a:moveTo>
                    <a:lnTo>
                      <a:pt x="1" y="144"/>
                    </a:lnTo>
                    <a:lnTo>
                      <a:pt x="90" y="234"/>
                    </a:lnTo>
                    <a:lnTo>
                      <a:pt x="1617" y="234"/>
                    </a:lnTo>
                    <a:lnTo>
                      <a:pt x="154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5"/>
              <p:cNvSpPr/>
              <p:nvPr/>
            </p:nvSpPr>
            <p:spPr>
              <a:xfrm rot="-5400000">
                <a:off x="1323461" y="3555187"/>
                <a:ext cx="166159" cy="161042"/>
              </a:xfrm>
              <a:custGeom>
                <a:avLst/>
                <a:gdLst/>
                <a:ahLst/>
                <a:cxnLst/>
                <a:rect l="l" t="t" r="r" b="b"/>
                <a:pathLst>
                  <a:path w="1169" h="1133" extrusionOk="0">
                    <a:moveTo>
                      <a:pt x="899" y="1"/>
                    </a:moveTo>
                    <a:lnTo>
                      <a:pt x="1" y="90"/>
                    </a:lnTo>
                    <a:cubicBezTo>
                      <a:pt x="180" y="270"/>
                      <a:pt x="935" y="1096"/>
                      <a:pt x="935" y="1096"/>
                    </a:cubicBezTo>
                    <a:lnTo>
                      <a:pt x="1168" y="1132"/>
                    </a:lnTo>
                    <a:lnTo>
                      <a:pt x="899"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5"/>
              <p:cNvSpPr/>
              <p:nvPr/>
            </p:nvSpPr>
            <p:spPr>
              <a:xfrm rot="-5400000">
                <a:off x="1359280" y="3557746"/>
                <a:ext cx="109872" cy="125223"/>
              </a:xfrm>
              <a:custGeom>
                <a:avLst/>
                <a:gdLst/>
                <a:ahLst/>
                <a:cxnLst/>
                <a:rect l="l" t="t" r="r" b="b"/>
                <a:pathLst>
                  <a:path w="773" h="881" extrusionOk="0">
                    <a:moveTo>
                      <a:pt x="503" y="0"/>
                    </a:moveTo>
                    <a:lnTo>
                      <a:pt x="0" y="108"/>
                    </a:lnTo>
                    <a:cubicBezTo>
                      <a:pt x="180" y="288"/>
                      <a:pt x="647" y="880"/>
                      <a:pt x="647" y="880"/>
                    </a:cubicBezTo>
                    <a:lnTo>
                      <a:pt x="772" y="880"/>
                    </a:lnTo>
                    <a:lnTo>
                      <a:pt x="503"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5"/>
              <p:cNvSpPr/>
              <p:nvPr/>
            </p:nvSpPr>
            <p:spPr>
              <a:xfrm rot="-5400000">
                <a:off x="1278830" y="3633078"/>
                <a:ext cx="132899" cy="38519"/>
              </a:xfrm>
              <a:custGeom>
                <a:avLst/>
                <a:gdLst/>
                <a:ahLst/>
                <a:cxnLst/>
                <a:rect l="l" t="t" r="r" b="b"/>
                <a:pathLst>
                  <a:path w="935" h="271" extrusionOk="0">
                    <a:moveTo>
                      <a:pt x="899" y="1"/>
                    </a:moveTo>
                    <a:lnTo>
                      <a:pt x="1" y="90"/>
                    </a:lnTo>
                    <a:cubicBezTo>
                      <a:pt x="55" y="144"/>
                      <a:pt x="91" y="180"/>
                      <a:pt x="162" y="270"/>
                    </a:cubicBezTo>
                    <a:cubicBezTo>
                      <a:pt x="486" y="216"/>
                      <a:pt x="755" y="180"/>
                      <a:pt x="935" y="126"/>
                    </a:cubicBezTo>
                    <a:lnTo>
                      <a:pt x="899"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5"/>
              <p:cNvSpPr/>
              <p:nvPr/>
            </p:nvSpPr>
            <p:spPr>
              <a:xfrm rot="-5400000">
                <a:off x="1010761" y="4028786"/>
                <a:ext cx="66520" cy="43494"/>
              </a:xfrm>
              <a:custGeom>
                <a:avLst/>
                <a:gdLst/>
                <a:ahLst/>
                <a:cxnLst/>
                <a:rect l="l" t="t" r="r" b="b"/>
                <a:pathLst>
                  <a:path w="468" h="306" extrusionOk="0">
                    <a:moveTo>
                      <a:pt x="55" y="0"/>
                    </a:moveTo>
                    <a:cubicBezTo>
                      <a:pt x="19" y="0"/>
                      <a:pt x="1" y="18"/>
                      <a:pt x="1" y="54"/>
                    </a:cubicBezTo>
                    <a:lnTo>
                      <a:pt x="1" y="252"/>
                    </a:lnTo>
                    <a:cubicBezTo>
                      <a:pt x="1" y="270"/>
                      <a:pt x="19" y="306"/>
                      <a:pt x="55" y="306"/>
                    </a:cubicBezTo>
                    <a:lnTo>
                      <a:pt x="396" y="306"/>
                    </a:lnTo>
                    <a:cubicBezTo>
                      <a:pt x="450" y="306"/>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5"/>
              <p:cNvSpPr/>
              <p:nvPr/>
            </p:nvSpPr>
            <p:spPr>
              <a:xfrm rot="-5400000">
                <a:off x="1024762" y="4047903"/>
                <a:ext cx="38519" cy="33260"/>
              </a:xfrm>
              <a:custGeom>
                <a:avLst/>
                <a:gdLst/>
                <a:ahLst/>
                <a:cxnLst/>
                <a:rect l="l" t="t" r="r" b="b"/>
                <a:pathLst>
                  <a:path w="271" h="234" extrusionOk="0">
                    <a:moveTo>
                      <a:pt x="55" y="0"/>
                    </a:moveTo>
                    <a:cubicBezTo>
                      <a:pt x="19" y="0"/>
                      <a:pt x="1" y="18"/>
                      <a:pt x="1" y="36"/>
                    </a:cubicBezTo>
                    <a:lnTo>
                      <a:pt x="1" y="198"/>
                    </a:lnTo>
                    <a:cubicBezTo>
                      <a:pt x="1" y="216"/>
                      <a:pt x="19" y="234"/>
                      <a:pt x="55" y="234"/>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5"/>
              <p:cNvSpPr/>
              <p:nvPr/>
            </p:nvSpPr>
            <p:spPr>
              <a:xfrm rot="-5400000">
                <a:off x="1019716" y="4068300"/>
                <a:ext cx="46053" cy="51169"/>
              </a:xfrm>
              <a:custGeom>
                <a:avLst/>
                <a:gdLst/>
                <a:ahLst/>
                <a:cxnLst/>
                <a:rect l="l" t="t" r="r" b="b"/>
                <a:pathLst>
                  <a:path w="324" h="360" extrusionOk="0">
                    <a:moveTo>
                      <a:pt x="54" y="1"/>
                    </a:moveTo>
                    <a:cubicBezTo>
                      <a:pt x="18" y="1"/>
                      <a:pt x="0" y="19"/>
                      <a:pt x="0" y="72"/>
                    </a:cubicBezTo>
                    <a:lnTo>
                      <a:pt x="0" y="288"/>
                    </a:lnTo>
                    <a:cubicBezTo>
                      <a:pt x="0" y="306"/>
                      <a:pt x="18" y="360"/>
                      <a:pt x="54" y="360"/>
                    </a:cubicBezTo>
                    <a:lnTo>
                      <a:pt x="270" y="360"/>
                    </a:lnTo>
                    <a:cubicBezTo>
                      <a:pt x="288" y="360"/>
                      <a:pt x="323" y="342"/>
                      <a:pt x="323" y="288"/>
                    </a:cubicBezTo>
                    <a:lnTo>
                      <a:pt x="323" y="72"/>
                    </a:lnTo>
                    <a:cubicBezTo>
                      <a:pt x="323" y="36"/>
                      <a:pt x="288" y="1"/>
                      <a:pt x="27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5"/>
              <p:cNvSpPr/>
              <p:nvPr/>
            </p:nvSpPr>
            <p:spPr>
              <a:xfrm rot="-5400000">
                <a:off x="1017157" y="4075975"/>
                <a:ext cx="46053" cy="35819"/>
              </a:xfrm>
              <a:custGeom>
                <a:avLst/>
                <a:gdLst/>
                <a:ahLst/>
                <a:cxnLst/>
                <a:rect l="l" t="t" r="r" b="b"/>
                <a:pathLst>
                  <a:path w="324" h="252" extrusionOk="0">
                    <a:moveTo>
                      <a:pt x="54" y="0"/>
                    </a:moveTo>
                    <a:cubicBezTo>
                      <a:pt x="18" y="0"/>
                      <a:pt x="0" y="18"/>
                      <a:pt x="0" y="54"/>
                    </a:cubicBezTo>
                    <a:lnTo>
                      <a:pt x="0" y="216"/>
                    </a:lnTo>
                    <a:cubicBezTo>
                      <a:pt x="0" y="234"/>
                      <a:pt x="18" y="252"/>
                      <a:pt x="54" y="252"/>
                    </a:cubicBezTo>
                    <a:lnTo>
                      <a:pt x="270" y="252"/>
                    </a:lnTo>
                    <a:cubicBezTo>
                      <a:pt x="288" y="252"/>
                      <a:pt x="323" y="234"/>
                      <a:pt x="323" y="216"/>
                    </a:cubicBezTo>
                    <a:lnTo>
                      <a:pt x="323" y="54"/>
                    </a:lnTo>
                    <a:cubicBezTo>
                      <a:pt x="323" y="18"/>
                      <a:pt x="288"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5"/>
              <p:cNvSpPr/>
              <p:nvPr/>
            </p:nvSpPr>
            <p:spPr>
              <a:xfrm rot="-5400000">
                <a:off x="1147354" y="4155145"/>
                <a:ext cx="66520" cy="40936"/>
              </a:xfrm>
              <a:custGeom>
                <a:avLst/>
                <a:gdLst/>
                <a:ahLst/>
                <a:cxnLst/>
                <a:rect l="l" t="t" r="r" b="b"/>
                <a:pathLst>
                  <a:path w="468" h="288" extrusionOk="0">
                    <a:moveTo>
                      <a:pt x="72" y="0"/>
                    </a:moveTo>
                    <a:cubicBezTo>
                      <a:pt x="19" y="0"/>
                      <a:pt x="1" y="18"/>
                      <a:pt x="1" y="54"/>
                    </a:cubicBezTo>
                    <a:lnTo>
                      <a:pt x="1" y="252"/>
                    </a:lnTo>
                    <a:cubicBezTo>
                      <a:pt x="1" y="270"/>
                      <a:pt x="19" y="288"/>
                      <a:pt x="72" y="288"/>
                    </a:cubicBezTo>
                    <a:lnTo>
                      <a:pt x="396" y="288"/>
                    </a:lnTo>
                    <a:cubicBezTo>
                      <a:pt x="450" y="288"/>
                      <a:pt x="468" y="270"/>
                      <a:pt x="468" y="252"/>
                    </a:cubicBezTo>
                    <a:lnTo>
                      <a:pt x="468" y="54"/>
                    </a:lnTo>
                    <a:cubicBezTo>
                      <a:pt x="468" y="18"/>
                      <a:pt x="450" y="0"/>
                      <a:pt x="39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5"/>
              <p:cNvSpPr/>
              <p:nvPr/>
            </p:nvSpPr>
            <p:spPr>
              <a:xfrm rot="-5400000">
                <a:off x="1161355" y="4171704"/>
                <a:ext cx="38519" cy="35819"/>
              </a:xfrm>
              <a:custGeom>
                <a:avLst/>
                <a:gdLst/>
                <a:ahLst/>
                <a:cxnLst/>
                <a:rect l="l" t="t" r="r" b="b"/>
                <a:pathLst>
                  <a:path w="271" h="252" extrusionOk="0">
                    <a:moveTo>
                      <a:pt x="72" y="0"/>
                    </a:moveTo>
                    <a:cubicBezTo>
                      <a:pt x="19" y="0"/>
                      <a:pt x="1" y="36"/>
                      <a:pt x="1" y="54"/>
                    </a:cubicBezTo>
                    <a:lnTo>
                      <a:pt x="1" y="216"/>
                    </a:lnTo>
                    <a:cubicBezTo>
                      <a:pt x="1" y="234"/>
                      <a:pt x="19" y="252"/>
                      <a:pt x="72" y="252"/>
                    </a:cubicBezTo>
                    <a:lnTo>
                      <a:pt x="2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5"/>
              <p:cNvSpPr/>
              <p:nvPr/>
            </p:nvSpPr>
            <p:spPr>
              <a:xfrm rot="-5400000">
                <a:off x="1156309" y="4194659"/>
                <a:ext cx="46053" cy="48611"/>
              </a:xfrm>
              <a:custGeom>
                <a:avLst/>
                <a:gdLst/>
                <a:ahLst/>
                <a:cxnLst/>
                <a:rect l="l" t="t" r="r" b="b"/>
                <a:pathLst>
                  <a:path w="324" h="342" extrusionOk="0">
                    <a:moveTo>
                      <a:pt x="54" y="0"/>
                    </a:moveTo>
                    <a:cubicBezTo>
                      <a:pt x="36" y="0"/>
                      <a:pt x="0" y="18"/>
                      <a:pt x="0" y="54"/>
                    </a:cubicBezTo>
                    <a:lnTo>
                      <a:pt x="0" y="288"/>
                    </a:lnTo>
                    <a:cubicBezTo>
                      <a:pt x="0" y="306"/>
                      <a:pt x="36" y="342"/>
                      <a:pt x="54" y="342"/>
                    </a:cubicBezTo>
                    <a:lnTo>
                      <a:pt x="270" y="342"/>
                    </a:lnTo>
                    <a:cubicBezTo>
                      <a:pt x="305" y="342"/>
                      <a:pt x="323" y="324"/>
                      <a:pt x="323" y="288"/>
                    </a:cubicBezTo>
                    <a:lnTo>
                      <a:pt x="323" y="54"/>
                    </a:lnTo>
                    <a:cubicBezTo>
                      <a:pt x="323" y="36"/>
                      <a:pt x="305" y="0"/>
                      <a:pt x="270"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5"/>
              <p:cNvSpPr/>
              <p:nvPr/>
            </p:nvSpPr>
            <p:spPr>
              <a:xfrm rot="-5400000">
                <a:off x="1155030" y="4201055"/>
                <a:ext cx="46053" cy="35819"/>
              </a:xfrm>
              <a:custGeom>
                <a:avLst/>
                <a:gdLst/>
                <a:ahLst/>
                <a:cxnLst/>
                <a:rect l="l" t="t" r="r" b="b"/>
                <a:pathLst>
                  <a:path w="324" h="252" extrusionOk="0">
                    <a:moveTo>
                      <a:pt x="54" y="0"/>
                    </a:moveTo>
                    <a:cubicBezTo>
                      <a:pt x="36" y="0"/>
                      <a:pt x="0" y="18"/>
                      <a:pt x="0" y="36"/>
                    </a:cubicBezTo>
                    <a:lnTo>
                      <a:pt x="0" y="198"/>
                    </a:lnTo>
                    <a:cubicBezTo>
                      <a:pt x="0" y="234"/>
                      <a:pt x="36" y="252"/>
                      <a:pt x="54" y="252"/>
                    </a:cubicBezTo>
                    <a:lnTo>
                      <a:pt x="270" y="252"/>
                    </a:lnTo>
                    <a:cubicBezTo>
                      <a:pt x="305" y="252"/>
                      <a:pt x="323" y="234"/>
                      <a:pt x="323" y="198"/>
                    </a:cubicBezTo>
                    <a:lnTo>
                      <a:pt x="323" y="36"/>
                    </a:lnTo>
                    <a:cubicBezTo>
                      <a:pt x="323" y="18"/>
                      <a:pt x="305" y="0"/>
                      <a:pt x="270"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5"/>
              <p:cNvSpPr/>
              <p:nvPr/>
            </p:nvSpPr>
            <p:spPr>
              <a:xfrm rot="-5400000">
                <a:off x="1158796" y="4217614"/>
                <a:ext cx="46053" cy="2701"/>
              </a:xfrm>
              <a:custGeom>
                <a:avLst/>
                <a:gdLst/>
                <a:ahLst/>
                <a:cxnLst/>
                <a:rect l="l" t="t" r="r" b="b"/>
                <a:pathLst>
                  <a:path w="324" h="19" extrusionOk="0">
                    <a:moveTo>
                      <a:pt x="0" y="1"/>
                    </a:moveTo>
                    <a:lnTo>
                      <a:pt x="0" y="19"/>
                    </a:lnTo>
                    <a:lnTo>
                      <a:pt x="323" y="19"/>
                    </a:lnTo>
                    <a:lnTo>
                      <a:pt x="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5"/>
              <p:cNvSpPr/>
              <p:nvPr/>
            </p:nvSpPr>
            <p:spPr>
              <a:xfrm rot="-5400000">
                <a:off x="1038833" y="3952246"/>
                <a:ext cx="38519" cy="15351"/>
              </a:xfrm>
              <a:custGeom>
                <a:avLst/>
                <a:gdLst/>
                <a:ahLst/>
                <a:cxnLst/>
                <a:rect l="l" t="t" r="r" b="b"/>
                <a:pathLst>
                  <a:path w="271" h="108" extrusionOk="0">
                    <a:moveTo>
                      <a:pt x="127" y="0"/>
                    </a:moveTo>
                    <a:cubicBezTo>
                      <a:pt x="37" y="0"/>
                      <a:pt x="1" y="36"/>
                      <a:pt x="1" y="54"/>
                    </a:cubicBezTo>
                    <a:cubicBezTo>
                      <a:pt x="1" y="72"/>
                      <a:pt x="37" y="108"/>
                      <a:pt x="127" y="108"/>
                    </a:cubicBezTo>
                    <a:cubicBezTo>
                      <a:pt x="217" y="108"/>
                      <a:pt x="270" y="72"/>
                      <a:pt x="270" y="54"/>
                    </a:cubicBezTo>
                    <a:cubicBezTo>
                      <a:pt x="270" y="36"/>
                      <a:pt x="199" y="0"/>
                      <a:pt x="12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5"/>
              <p:cNvSpPr/>
              <p:nvPr/>
            </p:nvSpPr>
            <p:spPr>
              <a:xfrm rot="-5400000">
                <a:off x="1083606" y="398152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198" y="90"/>
                      <a:pt x="270" y="72"/>
                      <a:pt x="270" y="36"/>
                    </a:cubicBezTo>
                    <a:cubicBezTo>
                      <a:pt x="270" y="18"/>
                      <a:pt x="198"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5"/>
              <p:cNvSpPr/>
              <p:nvPr/>
            </p:nvSpPr>
            <p:spPr>
              <a:xfrm rot="-5400000">
                <a:off x="1147354" y="4012156"/>
                <a:ext cx="38519" cy="12935"/>
              </a:xfrm>
              <a:custGeom>
                <a:avLst/>
                <a:gdLst/>
                <a:ahLst/>
                <a:cxnLst/>
                <a:rect l="l" t="t" r="r" b="b"/>
                <a:pathLst>
                  <a:path w="271" h="91" extrusionOk="0">
                    <a:moveTo>
                      <a:pt x="145" y="0"/>
                    </a:moveTo>
                    <a:cubicBezTo>
                      <a:pt x="73" y="0"/>
                      <a:pt x="1" y="18"/>
                      <a:pt x="1" y="36"/>
                    </a:cubicBezTo>
                    <a:cubicBezTo>
                      <a:pt x="1" y="72"/>
                      <a:pt x="73" y="90"/>
                      <a:pt x="145" y="90"/>
                    </a:cubicBezTo>
                    <a:cubicBezTo>
                      <a:pt x="216" y="90"/>
                      <a:pt x="270" y="72"/>
                      <a:pt x="270" y="36"/>
                    </a:cubicBezTo>
                    <a:cubicBezTo>
                      <a:pt x="270" y="18"/>
                      <a:pt x="216" y="0"/>
                      <a:pt x="14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5"/>
              <p:cNvSpPr/>
              <p:nvPr/>
            </p:nvSpPr>
            <p:spPr>
              <a:xfrm rot="-5400000">
                <a:off x="1208686" y="4027436"/>
                <a:ext cx="38377" cy="12935"/>
              </a:xfrm>
              <a:custGeom>
                <a:avLst/>
                <a:gdLst/>
                <a:ahLst/>
                <a:cxnLst/>
                <a:rect l="l" t="t" r="r" b="b"/>
                <a:pathLst>
                  <a:path w="270" h="91" extrusionOk="0">
                    <a:moveTo>
                      <a:pt x="126" y="0"/>
                    </a:moveTo>
                    <a:cubicBezTo>
                      <a:pt x="54" y="0"/>
                      <a:pt x="0" y="18"/>
                      <a:pt x="0" y="36"/>
                    </a:cubicBezTo>
                    <a:cubicBezTo>
                      <a:pt x="0" y="72"/>
                      <a:pt x="54" y="90"/>
                      <a:pt x="126" y="90"/>
                    </a:cubicBezTo>
                    <a:cubicBezTo>
                      <a:pt x="216" y="90"/>
                      <a:pt x="270" y="72"/>
                      <a:pt x="270" y="36"/>
                    </a:cubicBezTo>
                    <a:cubicBezTo>
                      <a:pt x="270" y="18"/>
                      <a:pt x="216" y="0"/>
                      <a:pt x="12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5"/>
              <p:cNvSpPr/>
              <p:nvPr/>
            </p:nvSpPr>
            <p:spPr>
              <a:xfrm rot="-5400000">
                <a:off x="878716" y="3848270"/>
                <a:ext cx="423854" cy="424991"/>
              </a:xfrm>
              <a:custGeom>
                <a:avLst/>
                <a:gdLst/>
                <a:ahLst/>
                <a:cxnLst/>
                <a:rect l="l" t="t" r="r" b="b"/>
                <a:pathLst>
                  <a:path w="2982" h="2990" extrusionOk="0">
                    <a:moveTo>
                      <a:pt x="2719" y="1"/>
                    </a:moveTo>
                    <a:cubicBezTo>
                      <a:pt x="2663" y="1"/>
                      <a:pt x="2617" y="3"/>
                      <a:pt x="2605" y="9"/>
                    </a:cubicBezTo>
                    <a:cubicBezTo>
                      <a:pt x="2551" y="27"/>
                      <a:pt x="1" y="2864"/>
                      <a:pt x="1" y="2864"/>
                    </a:cubicBezTo>
                    <a:lnTo>
                      <a:pt x="1545" y="2990"/>
                    </a:lnTo>
                    <a:lnTo>
                      <a:pt x="1868" y="1841"/>
                    </a:lnTo>
                    <a:lnTo>
                      <a:pt x="2982" y="9"/>
                    </a:lnTo>
                    <a:cubicBezTo>
                      <a:pt x="2982" y="9"/>
                      <a:pt x="2830" y="1"/>
                      <a:pt x="2719"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5"/>
              <p:cNvSpPr/>
              <p:nvPr/>
            </p:nvSpPr>
            <p:spPr>
              <a:xfrm rot="-5400000">
                <a:off x="886960" y="3864047"/>
                <a:ext cx="370268" cy="375385"/>
              </a:xfrm>
              <a:custGeom>
                <a:avLst/>
                <a:gdLst/>
                <a:ahLst/>
                <a:cxnLst/>
                <a:rect l="l" t="t" r="r" b="b"/>
                <a:pathLst>
                  <a:path w="2605" h="2641" extrusionOk="0">
                    <a:moveTo>
                      <a:pt x="2353" y="1"/>
                    </a:moveTo>
                    <a:lnTo>
                      <a:pt x="0" y="2641"/>
                    </a:lnTo>
                    <a:lnTo>
                      <a:pt x="1257" y="2641"/>
                    </a:lnTo>
                    <a:lnTo>
                      <a:pt x="1347" y="1779"/>
                    </a:lnTo>
                    <a:lnTo>
                      <a:pt x="2604"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5"/>
              <p:cNvSpPr/>
              <p:nvPr/>
            </p:nvSpPr>
            <p:spPr>
              <a:xfrm rot="-5400000">
                <a:off x="1172867" y="4142423"/>
                <a:ext cx="229836" cy="30702"/>
              </a:xfrm>
              <a:custGeom>
                <a:avLst/>
                <a:gdLst/>
                <a:ahLst/>
                <a:cxnLst/>
                <a:rect l="l" t="t" r="r" b="b"/>
                <a:pathLst>
                  <a:path w="1617" h="216" extrusionOk="0">
                    <a:moveTo>
                      <a:pt x="90" y="0"/>
                    </a:moveTo>
                    <a:lnTo>
                      <a:pt x="1" y="90"/>
                    </a:lnTo>
                    <a:lnTo>
                      <a:pt x="1545" y="216"/>
                    </a:lnTo>
                    <a:lnTo>
                      <a:pt x="1617"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5"/>
              <p:cNvSpPr/>
              <p:nvPr/>
            </p:nvSpPr>
            <p:spPr>
              <a:xfrm rot="-5400000">
                <a:off x="1157517" y="3555258"/>
                <a:ext cx="166159" cy="160900"/>
              </a:xfrm>
              <a:custGeom>
                <a:avLst/>
                <a:gdLst/>
                <a:ahLst/>
                <a:cxnLst/>
                <a:rect l="l" t="t" r="r" b="b"/>
                <a:pathLst>
                  <a:path w="1169" h="1132" extrusionOk="0">
                    <a:moveTo>
                      <a:pt x="1168" y="0"/>
                    </a:moveTo>
                    <a:lnTo>
                      <a:pt x="935" y="18"/>
                    </a:lnTo>
                    <a:cubicBezTo>
                      <a:pt x="935" y="18"/>
                      <a:pt x="180" y="862"/>
                      <a:pt x="1" y="1042"/>
                    </a:cubicBezTo>
                    <a:lnTo>
                      <a:pt x="899" y="1132"/>
                    </a:lnTo>
                    <a:lnTo>
                      <a:pt x="1168"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5"/>
              <p:cNvSpPr/>
              <p:nvPr/>
            </p:nvSpPr>
            <p:spPr>
              <a:xfrm rot="-5400000">
                <a:off x="1178056" y="3557746"/>
                <a:ext cx="109872" cy="125223"/>
              </a:xfrm>
              <a:custGeom>
                <a:avLst/>
                <a:gdLst/>
                <a:ahLst/>
                <a:cxnLst/>
                <a:rect l="l" t="t" r="r" b="b"/>
                <a:pathLst>
                  <a:path w="773" h="881" extrusionOk="0">
                    <a:moveTo>
                      <a:pt x="647" y="0"/>
                    </a:moveTo>
                    <a:cubicBezTo>
                      <a:pt x="647" y="0"/>
                      <a:pt x="180" y="575"/>
                      <a:pt x="0" y="754"/>
                    </a:cubicBezTo>
                    <a:lnTo>
                      <a:pt x="503" y="880"/>
                    </a:lnTo>
                    <a:lnTo>
                      <a:pt x="772"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5"/>
              <p:cNvSpPr/>
              <p:nvPr/>
            </p:nvSpPr>
            <p:spPr>
              <a:xfrm rot="-5400000">
                <a:off x="1235407" y="3633149"/>
                <a:ext cx="132899" cy="38377"/>
              </a:xfrm>
              <a:custGeom>
                <a:avLst/>
                <a:gdLst/>
                <a:ahLst/>
                <a:cxnLst/>
                <a:rect l="l" t="t" r="r" b="b"/>
                <a:pathLst>
                  <a:path w="935" h="270" extrusionOk="0">
                    <a:moveTo>
                      <a:pt x="162" y="0"/>
                    </a:moveTo>
                    <a:cubicBezTo>
                      <a:pt x="91" y="90"/>
                      <a:pt x="55" y="126"/>
                      <a:pt x="1" y="180"/>
                    </a:cubicBezTo>
                    <a:lnTo>
                      <a:pt x="899" y="270"/>
                    </a:lnTo>
                    <a:lnTo>
                      <a:pt x="935" y="126"/>
                    </a:lnTo>
                    <a:cubicBezTo>
                      <a:pt x="755" y="90"/>
                      <a:pt x="486" y="36"/>
                      <a:pt x="162"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5"/>
              <p:cNvSpPr/>
              <p:nvPr/>
            </p:nvSpPr>
            <p:spPr>
              <a:xfrm rot="-5400000">
                <a:off x="815462" y="4012151"/>
                <a:ext cx="1016141" cy="97080"/>
              </a:xfrm>
              <a:custGeom>
                <a:avLst/>
                <a:gdLst/>
                <a:ahLst/>
                <a:cxnLst/>
                <a:rect l="l" t="t" r="r" b="b"/>
                <a:pathLst>
                  <a:path w="7149" h="683" extrusionOk="0">
                    <a:moveTo>
                      <a:pt x="1904" y="0"/>
                    </a:moveTo>
                    <a:cubicBezTo>
                      <a:pt x="1042" y="0"/>
                      <a:pt x="0" y="162"/>
                      <a:pt x="0" y="342"/>
                    </a:cubicBezTo>
                    <a:cubicBezTo>
                      <a:pt x="0" y="521"/>
                      <a:pt x="1042" y="683"/>
                      <a:pt x="1904" y="683"/>
                    </a:cubicBezTo>
                    <a:cubicBezTo>
                      <a:pt x="4041" y="683"/>
                      <a:pt x="4185" y="647"/>
                      <a:pt x="4903" y="647"/>
                    </a:cubicBezTo>
                    <a:cubicBezTo>
                      <a:pt x="6107" y="647"/>
                      <a:pt x="7148" y="431"/>
                      <a:pt x="7148" y="342"/>
                    </a:cubicBezTo>
                    <a:cubicBezTo>
                      <a:pt x="7148" y="252"/>
                      <a:pt x="6125" y="108"/>
                      <a:pt x="4939" y="18"/>
                    </a:cubicBezTo>
                    <a:cubicBezTo>
                      <a:pt x="3987" y="18"/>
                      <a:pt x="3987" y="0"/>
                      <a:pt x="1904"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5"/>
              <p:cNvSpPr/>
              <p:nvPr/>
            </p:nvSpPr>
            <p:spPr>
              <a:xfrm rot="-5400000">
                <a:off x="818092" y="4022314"/>
                <a:ext cx="1016141" cy="76754"/>
              </a:xfrm>
              <a:custGeom>
                <a:avLst/>
                <a:gdLst/>
                <a:ahLst/>
                <a:cxnLst/>
                <a:rect l="l" t="t" r="r" b="b"/>
                <a:pathLst>
                  <a:path w="7149" h="540" extrusionOk="0">
                    <a:moveTo>
                      <a:pt x="1904" y="0"/>
                    </a:moveTo>
                    <a:cubicBezTo>
                      <a:pt x="1042" y="0"/>
                      <a:pt x="0" y="108"/>
                      <a:pt x="0" y="288"/>
                    </a:cubicBezTo>
                    <a:cubicBezTo>
                      <a:pt x="0" y="431"/>
                      <a:pt x="1042" y="539"/>
                      <a:pt x="1904" y="539"/>
                    </a:cubicBezTo>
                    <a:cubicBezTo>
                      <a:pt x="4041" y="539"/>
                      <a:pt x="4185" y="521"/>
                      <a:pt x="4903" y="521"/>
                    </a:cubicBezTo>
                    <a:cubicBezTo>
                      <a:pt x="6107" y="521"/>
                      <a:pt x="7148" y="341"/>
                      <a:pt x="7148" y="270"/>
                    </a:cubicBezTo>
                    <a:cubicBezTo>
                      <a:pt x="7148" y="198"/>
                      <a:pt x="6125" y="90"/>
                      <a:pt x="4939" y="18"/>
                    </a:cubicBezTo>
                    <a:cubicBezTo>
                      <a:pt x="3987" y="18"/>
                      <a:pt x="3987" y="0"/>
                      <a:pt x="1904"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5"/>
              <p:cNvSpPr/>
              <p:nvPr/>
            </p:nvSpPr>
            <p:spPr>
              <a:xfrm rot="-5400000">
                <a:off x="830813" y="4055503"/>
                <a:ext cx="982881" cy="12935"/>
              </a:xfrm>
              <a:custGeom>
                <a:avLst/>
                <a:gdLst/>
                <a:ahLst/>
                <a:cxnLst/>
                <a:rect l="l" t="t" r="r" b="b"/>
                <a:pathLst>
                  <a:path w="6915" h="91" extrusionOk="0">
                    <a:moveTo>
                      <a:pt x="1832" y="1"/>
                    </a:moveTo>
                    <a:cubicBezTo>
                      <a:pt x="1006" y="1"/>
                      <a:pt x="0" y="37"/>
                      <a:pt x="0" y="55"/>
                    </a:cubicBezTo>
                    <a:cubicBezTo>
                      <a:pt x="0" y="73"/>
                      <a:pt x="1006" y="91"/>
                      <a:pt x="1832" y="91"/>
                    </a:cubicBezTo>
                    <a:lnTo>
                      <a:pt x="4759" y="91"/>
                    </a:lnTo>
                    <a:cubicBezTo>
                      <a:pt x="5909" y="91"/>
                      <a:pt x="6914" y="55"/>
                      <a:pt x="6914" y="55"/>
                    </a:cubicBezTo>
                    <a:cubicBezTo>
                      <a:pt x="6914" y="37"/>
                      <a:pt x="5927" y="1"/>
                      <a:pt x="4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5"/>
              <p:cNvSpPr/>
              <p:nvPr/>
            </p:nvSpPr>
            <p:spPr>
              <a:xfrm rot="-5400000">
                <a:off x="1317136" y="4472891"/>
                <a:ext cx="12935" cy="51169"/>
              </a:xfrm>
              <a:custGeom>
                <a:avLst/>
                <a:gdLst/>
                <a:ahLst/>
                <a:cxnLst/>
                <a:rect l="l" t="t" r="r" b="b"/>
                <a:pathLst>
                  <a:path w="91" h="360" extrusionOk="0">
                    <a:moveTo>
                      <a:pt x="90" y="0"/>
                    </a:moveTo>
                    <a:cubicBezTo>
                      <a:pt x="36" y="72"/>
                      <a:pt x="0" y="108"/>
                      <a:pt x="0" y="180"/>
                    </a:cubicBezTo>
                    <a:cubicBezTo>
                      <a:pt x="0" y="234"/>
                      <a:pt x="36" y="287"/>
                      <a:pt x="90" y="359"/>
                    </a:cubicBezTo>
                    <a:lnTo>
                      <a:pt x="90" y="269"/>
                    </a:lnTo>
                    <a:cubicBezTo>
                      <a:pt x="36" y="216"/>
                      <a:pt x="36" y="198"/>
                      <a:pt x="36" y="180"/>
                    </a:cubicBezTo>
                    <a:cubicBezTo>
                      <a:pt x="36" y="162"/>
                      <a:pt x="36" y="126"/>
                      <a:pt x="90" y="90"/>
                    </a:cubicBezTo>
                    <a:lnTo>
                      <a:pt x="9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5"/>
              <p:cNvSpPr/>
              <p:nvPr/>
            </p:nvSpPr>
            <p:spPr>
              <a:xfrm rot="-5400000">
                <a:off x="1290343"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lnTo>
                      <a:pt x="898" y="0"/>
                    </a:lnTo>
                    <a:cubicBezTo>
                      <a:pt x="904" y="6"/>
                      <a:pt x="908" y="8"/>
                      <a:pt x="910" y="8"/>
                    </a:cubicBezTo>
                    <a:cubicBezTo>
                      <a:pt x="914" y="8"/>
                      <a:pt x="910" y="0"/>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5"/>
              <p:cNvSpPr/>
              <p:nvPr/>
            </p:nvSpPr>
            <p:spPr>
              <a:xfrm rot="-5400000">
                <a:off x="1226524" y="4305667"/>
                <a:ext cx="130340" cy="7818"/>
              </a:xfrm>
              <a:custGeom>
                <a:avLst/>
                <a:gdLst/>
                <a:ahLst/>
                <a:cxnLst/>
                <a:rect l="l" t="t" r="r" b="b"/>
                <a:pathLst>
                  <a:path w="917" h="55" extrusionOk="0">
                    <a:moveTo>
                      <a:pt x="18" y="0"/>
                    </a:moveTo>
                    <a:cubicBezTo>
                      <a:pt x="0" y="0"/>
                      <a:pt x="0" y="18"/>
                      <a:pt x="0" y="18"/>
                    </a:cubicBezTo>
                    <a:cubicBezTo>
                      <a:pt x="0" y="54"/>
                      <a:pt x="18" y="54"/>
                      <a:pt x="18" y="54"/>
                    </a:cubicBezTo>
                    <a:lnTo>
                      <a:pt x="898" y="54"/>
                    </a:lnTo>
                    <a:cubicBezTo>
                      <a:pt x="898" y="54"/>
                      <a:pt x="916" y="18"/>
                      <a:pt x="8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5"/>
              <p:cNvSpPr/>
              <p:nvPr/>
            </p:nvSpPr>
            <p:spPr>
              <a:xfrm rot="-5400000">
                <a:off x="1189426" y="3643312"/>
                <a:ext cx="268213" cy="20610"/>
              </a:xfrm>
              <a:custGeom>
                <a:avLst/>
                <a:gdLst/>
                <a:ahLst/>
                <a:cxnLst/>
                <a:rect l="l" t="t" r="r" b="b"/>
                <a:pathLst>
                  <a:path w="1887" h="145" extrusionOk="0">
                    <a:moveTo>
                      <a:pt x="935" y="1"/>
                    </a:moveTo>
                    <a:cubicBezTo>
                      <a:pt x="414" y="1"/>
                      <a:pt x="1" y="37"/>
                      <a:pt x="1" y="73"/>
                    </a:cubicBezTo>
                    <a:cubicBezTo>
                      <a:pt x="1" y="109"/>
                      <a:pt x="414" y="145"/>
                      <a:pt x="935" y="145"/>
                    </a:cubicBezTo>
                    <a:cubicBezTo>
                      <a:pt x="1456" y="145"/>
                      <a:pt x="1887" y="109"/>
                      <a:pt x="1887" y="73"/>
                    </a:cubicBezTo>
                    <a:cubicBezTo>
                      <a:pt x="1887" y="37"/>
                      <a:pt x="1456" y="1"/>
                      <a:pt x="935"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5"/>
              <p:cNvSpPr/>
              <p:nvPr/>
            </p:nvSpPr>
            <p:spPr>
              <a:xfrm rot="-5400000">
                <a:off x="1230290" y="3650916"/>
                <a:ext cx="186484" cy="5259"/>
              </a:xfrm>
              <a:custGeom>
                <a:avLst/>
                <a:gdLst/>
                <a:ahLst/>
                <a:cxnLst/>
                <a:rect l="l" t="t" r="r" b="b"/>
                <a:pathLst>
                  <a:path w="1312" h="37" extrusionOk="0">
                    <a:moveTo>
                      <a:pt x="647" y="1"/>
                    </a:moveTo>
                    <a:cubicBezTo>
                      <a:pt x="288" y="1"/>
                      <a:pt x="0" y="1"/>
                      <a:pt x="0" y="19"/>
                    </a:cubicBezTo>
                    <a:cubicBezTo>
                      <a:pt x="0" y="19"/>
                      <a:pt x="288" y="37"/>
                      <a:pt x="647" y="37"/>
                    </a:cubicBezTo>
                    <a:cubicBezTo>
                      <a:pt x="1006" y="37"/>
                      <a:pt x="1311" y="37"/>
                      <a:pt x="1311" y="19"/>
                    </a:cubicBezTo>
                    <a:cubicBezTo>
                      <a:pt x="1311" y="19"/>
                      <a:pt x="1006"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9" name="Google Shape;2238;p35"/>
          <p:cNvSpPr txBox="1">
            <a:spLocks/>
          </p:cNvSpPr>
          <p:nvPr/>
        </p:nvSpPr>
        <p:spPr>
          <a:xfrm flipH="1">
            <a:off x="5654387" y="651865"/>
            <a:ext cx="3263774" cy="275032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rgbClr val="000000"/>
              </a:buClr>
              <a:buSzPts val="1400"/>
              <a:buFont typeface="Anaheim"/>
              <a:buNone/>
              <a:defRPr sz="1600" b="0" i="0" u="none" strike="noStrike" cap="none">
                <a:solidFill>
                  <a:schemeClr val="dk1"/>
                </a:solidFill>
                <a:latin typeface="Anaheim"/>
                <a:ea typeface="Anaheim"/>
                <a:cs typeface="Anaheim"/>
                <a:sym typeface="Anaheim"/>
              </a:defRPr>
            </a:lvl1pPr>
            <a:lvl2pPr marL="914400" marR="0" lvl="1" indent="-317500" algn="r" rtl="0">
              <a:lnSpc>
                <a:spcPct val="100000"/>
              </a:lnSpc>
              <a:spcBef>
                <a:spcPts val="0"/>
              </a:spcBef>
              <a:spcAft>
                <a:spcPts val="0"/>
              </a:spcAft>
              <a:buClr>
                <a:srgbClr val="000000"/>
              </a:buClr>
              <a:buSzPts val="2800"/>
              <a:buFont typeface="Anaheim"/>
              <a:buNone/>
              <a:defRPr sz="2800" b="0" i="0" u="none" strike="noStrike" cap="none">
                <a:solidFill>
                  <a:srgbClr val="000000"/>
                </a:solidFill>
                <a:latin typeface="Anaheim"/>
                <a:ea typeface="Anaheim"/>
                <a:cs typeface="Anaheim"/>
                <a:sym typeface="Anaheim"/>
              </a:defRPr>
            </a:lvl2pPr>
            <a:lvl3pPr marL="1371600" marR="0" lvl="2" indent="-317500" algn="r" rtl="0">
              <a:lnSpc>
                <a:spcPct val="100000"/>
              </a:lnSpc>
              <a:spcBef>
                <a:spcPts val="0"/>
              </a:spcBef>
              <a:spcAft>
                <a:spcPts val="0"/>
              </a:spcAft>
              <a:buClr>
                <a:srgbClr val="000000"/>
              </a:buClr>
              <a:buSzPts val="2800"/>
              <a:buFont typeface="Anaheim"/>
              <a:buNone/>
              <a:defRPr sz="2800" b="0" i="0" u="none" strike="noStrike" cap="none">
                <a:solidFill>
                  <a:srgbClr val="000000"/>
                </a:solidFill>
                <a:latin typeface="Anaheim"/>
                <a:ea typeface="Anaheim"/>
                <a:cs typeface="Anaheim"/>
                <a:sym typeface="Anaheim"/>
              </a:defRPr>
            </a:lvl3pPr>
            <a:lvl4pPr marL="1828800" marR="0" lvl="3" indent="-317500" algn="r" rtl="0">
              <a:lnSpc>
                <a:spcPct val="100000"/>
              </a:lnSpc>
              <a:spcBef>
                <a:spcPts val="0"/>
              </a:spcBef>
              <a:spcAft>
                <a:spcPts val="0"/>
              </a:spcAft>
              <a:buClr>
                <a:srgbClr val="000000"/>
              </a:buClr>
              <a:buSzPts val="2800"/>
              <a:buFont typeface="Anaheim"/>
              <a:buNone/>
              <a:defRPr sz="2800" b="0" i="0" u="none" strike="noStrike" cap="none">
                <a:solidFill>
                  <a:srgbClr val="000000"/>
                </a:solidFill>
                <a:latin typeface="Anaheim"/>
                <a:ea typeface="Anaheim"/>
                <a:cs typeface="Anaheim"/>
                <a:sym typeface="Anaheim"/>
              </a:defRPr>
            </a:lvl4pPr>
            <a:lvl5pPr marL="2286000" marR="0" lvl="4" indent="-317500" algn="r" rtl="0">
              <a:lnSpc>
                <a:spcPct val="100000"/>
              </a:lnSpc>
              <a:spcBef>
                <a:spcPts val="0"/>
              </a:spcBef>
              <a:spcAft>
                <a:spcPts val="0"/>
              </a:spcAft>
              <a:buClr>
                <a:srgbClr val="000000"/>
              </a:buClr>
              <a:buSzPts val="2800"/>
              <a:buFont typeface="Anaheim"/>
              <a:buNone/>
              <a:defRPr sz="2800" b="0" i="0" u="none" strike="noStrike" cap="none">
                <a:solidFill>
                  <a:srgbClr val="000000"/>
                </a:solidFill>
                <a:latin typeface="Anaheim"/>
                <a:ea typeface="Anaheim"/>
                <a:cs typeface="Anaheim"/>
                <a:sym typeface="Anaheim"/>
              </a:defRPr>
            </a:lvl5pPr>
            <a:lvl6pPr marL="2743200" marR="0" lvl="5" indent="-317500" algn="r" rtl="0">
              <a:lnSpc>
                <a:spcPct val="100000"/>
              </a:lnSpc>
              <a:spcBef>
                <a:spcPts val="0"/>
              </a:spcBef>
              <a:spcAft>
                <a:spcPts val="0"/>
              </a:spcAft>
              <a:buClr>
                <a:srgbClr val="000000"/>
              </a:buClr>
              <a:buSzPts val="2800"/>
              <a:buFont typeface="Anaheim"/>
              <a:buNone/>
              <a:defRPr sz="2800" b="0" i="0" u="none" strike="noStrike" cap="none">
                <a:solidFill>
                  <a:srgbClr val="000000"/>
                </a:solidFill>
                <a:latin typeface="Anaheim"/>
                <a:ea typeface="Anaheim"/>
                <a:cs typeface="Anaheim"/>
                <a:sym typeface="Anaheim"/>
              </a:defRPr>
            </a:lvl6pPr>
            <a:lvl7pPr marL="3200400" marR="0" lvl="6" indent="-317500" algn="r" rtl="0">
              <a:lnSpc>
                <a:spcPct val="100000"/>
              </a:lnSpc>
              <a:spcBef>
                <a:spcPts val="0"/>
              </a:spcBef>
              <a:spcAft>
                <a:spcPts val="0"/>
              </a:spcAft>
              <a:buClr>
                <a:srgbClr val="000000"/>
              </a:buClr>
              <a:buSzPts val="2800"/>
              <a:buFont typeface="Anaheim"/>
              <a:buNone/>
              <a:defRPr sz="2800" b="0" i="0" u="none" strike="noStrike" cap="none">
                <a:solidFill>
                  <a:srgbClr val="000000"/>
                </a:solidFill>
                <a:latin typeface="Anaheim"/>
                <a:ea typeface="Anaheim"/>
                <a:cs typeface="Anaheim"/>
                <a:sym typeface="Anaheim"/>
              </a:defRPr>
            </a:lvl7pPr>
            <a:lvl8pPr marL="3657600" marR="0" lvl="7" indent="-317500" algn="r" rtl="0">
              <a:lnSpc>
                <a:spcPct val="100000"/>
              </a:lnSpc>
              <a:spcBef>
                <a:spcPts val="0"/>
              </a:spcBef>
              <a:spcAft>
                <a:spcPts val="0"/>
              </a:spcAft>
              <a:buClr>
                <a:srgbClr val="000000"/>
              </a:buClr>
              <a:buSzPts val="2800"/>
              <a:buFont typeface="Anaheim"/>
              <a:buNone/>
              <a:defRPr sz="2800" b="0" i="0" u="none" strike="noStrike" cap="none">
                <a:solidFill>
                  <a:srgbClr val="000000"/>
                </a:solidFill>
                <a:latin typeface="Anaheim"/>
                <a:ea typeface="Anaheim"/>
                <a:cs typeface="Anaheim"/>
                <a:sym typeface="Anaheim"/>
              </a:defRPr>
            </a:lvl8pPr>
            <a:lvl9pPr marL="4114800" marR="0" lvl="8" indent="-317500" algn="r" rtl="0">
              <a:lnSpc>
                <a:spcPct val="100000"/>
              </a:lnSpc>
              <a:spcBef>
                <a:spcPts val="0"/>
              </a:spcBef>
              <a:spcAft>
                <a:spcPts val="0"/>
              </a:spcAft>
              <a:buClr>
                <a:srgbClr val="000000"/>
              </a:buClr>
              <a:buSzPts val="2800"/>
              <a:buFont typeface="Anaheim"/>
              <a:buNone/>
              <a:defRPr sz="2800" b="0" i="0" u="none" strike="noStrike" cap="none">
                <a:solidFill>
                  <a:srgbClr val="000000"/>
                </a:solidFill>
                <a:latin typeface="Anaheim"/>
                <a:ea typeface="Anaheim"/>
                <a:cs typeface="Anaheim"/>
                <a:sym typeface="Anaheim"/>
              </a:defRPr>
            </a:lvl9pPr>
          </a:lstStyle>
          <a:p>
            <a:pPr marL="0" indent="0" algn="l"/>
            <a:r>
              <a:rPr lang="lt-LT" sz="1800" b="1" dirty="0" smtClean="0">
                <a:solidFill>
                  <a:schemeClr val="tx1"/>
                </a:solidFill>
              </a:rPr>
              <a:t>Sparno forma ir keliamoji jėga</a:t>
            </a:r>
          </a:p>
          <a:p>
            <a:pPr marL="0" indent="0" algn="l"/>
            <a:endParaRPr lang="lt-LT" sz="1400" b="1" dirty="0" smtClean="0">
              <a:solidFill>
                <a:schemeClr val="tx1"/>
              </a:solidFill>
            </a:endParaRPr>
          </a:p>
          <a:p>
            <a:pPr marL="0" indent="0" algn="just"/>
            <a:r>
              <a:rPr lang="lt-LT" sz="1400" dirty="0" smtClean="0">
                <a:solidFill>
                  <a:schemeClr val="tx1"/>
                </a:solidFill>
              </a:rPr>
              <a:t>Sparnas dažniausiai būna pakreiptas kuriuo nors kampu į judėjimo kryptį (atakos kampu), todėl slegia priekyje esantį orą. Tai sukelia papildomą keliamąją jėgą, veikiančią kartu su dedamąja jėga.</a:t>
            </a:r>
          </a:p>
          <a:p>
            <a:pPr marL="0" indent="0" algn="just"/>
            <a:r>
              <a:rPr lang="lt-LT" sz="1400" dirty="0" smtClean="0">
                <a:solidFill>
                  <a:schemeClr val="tx1"/>
                </a:solidFill>
              </a:rPr>
              <a:t>Sparno keliamosios jėgos didumas priklauso nuo sparno formos, lėktuvo greičio, oro tankio ir atakos kampo. Lėktuvo sparnų formą lemia jo paskirtis. Keleiviniai lėktuvai yra lėtesni, todėl jų sparnai stori, dideli. Naikintuvų sparnai, atvirkščiai, yra plonesni ir mažesni.</a:t>
            </a:r>
          </a:p>
        </p:txBody>
      </p:sp>
      <p:pic>
        <p:nvPicPr>
          <p:cNvPr id="3" name="Picture 2"/>
          <p:cNvPicPr>
            <a:picLocks noChangeAspect="1"/>
          </p:cNvPicPr>
          <p:nvPr/>
        </p:nvPicPr>
        <p:blipFill>
          <a:blip r:embed="rId3"/>
          <a:stretch>
            <a:fillRect/>
          </a:stretch>
        </p:blipFill>
        <p:spPr>
          <a:xfrm>
            <a:off x="404762" y="551813"/>
            <a:ext cx="5159910" cy="2961714"/>
          </a:xfrm>
          <a:prstGeom prst="rect">
            <a:avLst/>
          </a:prstGeom>
        </p:spPr>
      </p:pic>
    </p:spTree>
    <p:extLst>
      <p:ext uri="{BB962C8B-B14F-4D97-AF65-F5344CB8AC3E}">
        <p14:creationId xmlns:p14="http://schemas.microsoft.com/office/powerpoint/2010/main" val="2729327267"/>
      </p:ext>
    </p:extLst>
  </p:cSld>
  <p:clrMapOvr>
    <a:masterClrMapping/>
  </p:clrMapOvr>
  <p:timing>
    <p:tnLst>
      <p:par>
        <p:cTn id="1" dur="indefinite" restart="never" nodeType="tmRoot"/>
      </p:par>
    </p:tnLst>
  </p:timing>
</p:sld>
</file>

<file path=ppt/theme/theme1.xml><?xml version="1.0" encoding="utf-8"?>
<a:theme xmlns:a="http://schemas.openxmlformats.org/drawingml/2006/main" name="Aviation Services Project Proposal by Slidesgo">
  <a:themeElements>
    <a:clrScheme name="Simple Light">
      <a:dk1>
        <a:srgbClr val="000000"/>
      </a:dk1>
      <a:lt1>
        <a:srgbClr val="E0E0E0"/>
      </a:lt1>
      <a:dk2>
        <a:srgbClr val="FEEC00"/>
      </a:dk2>
      <a:lt2>
        <a:srgbClr val="9ED57A"/>
      </a:lt2>
      <a:accent1>
        <a:srgbClr val="77A739"/>
      </a:accent1>
      <a:accent2>
        <a:srgbClr val="807F87"/>
      </a:accent2>
      <a:accent3>
        <a:srgbClr val="FFFFFF"/>
      </a:accent3>
      <a:accent4>
        <a:srgbClr val="9795A1"/>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614</TotalTime>
  <Words>891</Words>
  <Application>Microsoft Office PowerPoint</Application>
  <PresentationFormat>Demonstracija ekrane (16:9)</PresentationFormat>
  <Paragraphs>114</Paragraphs>
  <Slides>32</Slides>
  <Notes>18</Notes>
  <HiddenSlides>0</HiddenSlides>
  <MMClips>1</MMClips>
  <ScaleCrop>false</ScaleCrop>
  <HeadingPairs>
    <vt:vector size="6" baseType="variant">
      <vt:variant>
        <vt:lpstr>Naudojami šriftai</vt:lpstr>
      </vt:variant>
      <vt:variant>
        <vt:i4>4</vt:i4>
      </vt:variant>
      <vt:variant>
        <vt:lpstr>Tema</vt:lpstr>
      </vt:variant>
      <vt:variant>
        <vt:i4>1</vt:i4>
      </vt:variant>
      <vt:variant>
        <vt:lpstr>Skaidrių pavadinimai</vt:lpstr>
      </vt:variant>
      <vt:variant>
        <vt:i4>32</vt:i4>
      </vt:variant>
    </vt:vector>
  </HeadingPairs>
  <TitlesOfParts>
    <vt:vector size="37" baseType="lpstr">
      <vt:lpstr>Anaheim</vt:lpstr>
      <vt:lpstr>Arial</vt:lpstr>
      <vt:lpstr>Alata</vt:lpstr>
      <vt:lpstr>Wingdings</vt:lpstr>
      <vt:lpstr>Aviation Services Project Proposal by Slidesgo</vt:lpstr>
      <vt:lpstr>Kodėl lėktuvai skrenda?</vt:lpstr>
      <vt:lpstr>Aviacija</vt:lpstr>
      <vt:lpstr>Aviacija</vt:lpstr>
      <vt:lpstr>„PowerPoint“ pateiktis</vt:lpstr>
      <vt:lpstr>Lėktuvo skridimo principas</vt:lpstr>
      <vt:lpstr>„PowerPoint“ pateiktis</vt:lpstr>
      <vt:lpstr>„PowerPoint“ pateiktis</vt:lpstr>
      <vt:lpstr>„PowerPoint“ pateiktis</vt:lpstr>
      <vt:lpstr>„PowerPoint“ pateiktis</vt:lpstr>
      <vt:lpstr>Lėktuvo konstravimas</vt:lpstr>
      <vt:lpstr>„PowerPoint“ pateiktis</vt:lpstr>
      <vt:lpstr>„PowerPoint“ pateiktis</vt:lpstr>
      <vt:lpstr>„PowerPoint“ pateiktis</vt:lpstr>
      <vt:lpstr>Lėktuvo skrydis</vt:lpstr>
      <vt:lpstr>„PowerPoint“ pateiktis</vt:lpstr>
      <vt:lpstr>„PowerPoint“ pateiktis</vt:lpstr>
      <vt:lpstr>Testukas</vt:lpstr>
      <vt:lpstr>1. Kokia yra saugiausia transporto priemonė pasaulyje?</vt:lpstr>
      <vt:lpstr>2. Kiek skrydžių pasaulyje atliekama per dieną?</vt:lpstr>
      <vt:lpstr>3. Traukos jėga - </vt:lpstr>
      <vt:lpstr>4. Keliamoji jėga - </vt:lpstr>
      <vt:lpstr>5. Sunkio jėga - </vt:lpstr>
      <vt:lpstr>6. Oro srautas, aptekantis lėktuvą iš viršaus, per tą patį laiką turi nueiti ilgesnį kelią, todėl jo forma: </vt:lpstr>
      <vt:lpstr>7. Viršutinė sparno dalis iškila, todėl:</vt:lpstr>
      <vt:lpstr>8. Sparnas dažniausiai būna pakreiptas kuriuo nors kampu į judėjimo kryptį, nes</vt:lpstr>
      <vt:lpstr>9. Kodėl keleiviniai lėktuvai yra lėtesni?</vt:lpstr>
      <vt:lpstr>10. Kodėl, konstruojant lėktuvą, jų sparnai yra su tarpais?</vt:lpstr>
      <vt:lpstr>Testuko atsakymai</vt:lpstr>
      <vt:lpstr>Testuko atsakymai</vt:lpstr>
      <vt:lpstr>Uždavinys</vt:lpstr>
      <vt:lpstr>Uždavinys</vt:lpstr>
      <vt:lpstr>Literatūra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dc:title>
  <dc:creator>User</dc:creator>
  <cp:lastModifiedBy>„Microsoft“ abonementas</cp:lastModifiedBy>
  <cp:revision>53</cp:revision>
  <dcterms:modified xsi:type="dcterms:W3CDTF">2023-05-30T19:29:36Z</dcterms:modified>
</cp:coreProperties>
</file>