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3/25/2015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3/25/2015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7" Type="http://schemas.openxmlformats.org/officeDocument/2006/relationships/slide" Target="slide9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5" Type="http://schemas.openxmlformats.org/officeDocument/2006/relationships/slide" Target="slide7.xml"/><Relationship Id="rId4" Type="http://schemas.openxmlformats.org/officeDocument/2006/relationships/slide" Target="slide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4.xml"/><Relationship Id="rId1" Type="http://schemas.openxmlformats.org/officeDocument/2006/relationships/video" Target="file:///C:\Users\Edvinas\Desktop\bandicam%202015-03-19%2011-39-43-516.avi" TargetMode="External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lt/imghp?hl=lt&amp;tab=wi&amp;ei=vP8KVfmYLKOuygPp3YH4Ag&amp;ved=0CA4Qqi4oAg" TargetMode="External"/><Relationship Id="rId2" Type="http://schemas.openxmlformats.org/officeDocument/2006/relationships/hyperlink" Target="http://mkp.emokykla.lt/gamta5-6/lt/mo/1483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  <a:scene3d>
              <a:camera prst="perspectiveRelaxed"/>
              <a:lightRig rig="threePt" dir="t"/>
            </a:scene3d>
          </a:bodyPr>
          <a:lstStyle/>
          <a:p>
            <a:r>
              <a:rPr lang="lt-LT" sz="5400" dirty="0" smtClean="0"/>
              <a:t>Šviesos spektras</a:t>
            </a:r>
            <a:endParaRPr lang="lt-LT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t-LT" dirty="0" smtClean="0"/>
              <a:t>Darbą atliko:</a:t>
            </a:r>
          </a:p>
          <a:p>
            <a:r>
              <a:rPr lang="lt-LT" dirty="0" smtClean="0"/>
              <a:t>Balbierškio pagrindinės mokyklos </a:t>
            </a:r>
          </a:p>
          <a:p>
            <a:r>
              <a:rPr lang="lt-LT" dirty="0" smtClean="0"/>
              <a:t>7 klasės mokiniai</a:t>
            </a:r>
          </a:p>
          <a:p>
            <a:r>
              <a:rPr lang="lt-LT" dirty="0" smtClean="0"/>
              <a:t> Edvinas Tomkevičius ir Mantvydas Kurapka</a:t>
            </a:r>
          </a:p>
          <a:p>
            <a:r>
              <a:rPr lang="lt-LT" dirty="0" smtClean="0"/>
              <a:t> Mokytojas</a:t>
            </a:r>
          </a:p>
          <a:p>
            <a:r>
              <a:rPr lang="lt-LT" dirty="0" smtClean="0"/>
              <a:t> Žydrūnas Tautvydas</a:t>
            </a:r>
            <a:endParaRPr lang="lt-LT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Turinys:</a:t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 smtClean="0">
                <a:hlinkClick r:id="rId2" action="ppaction://hlinksldjump"/>
                <a:hlinkMouseOver r:id="" action="ppaction://hlinkshowjump?jump=nextslide"/>
              </a:rPr>
              <a:t>1.Kas yra šviesos spektras.</a:t>
            </a:r>
          </a:p>
          <a:p>
            <a:r>
              <a:rPr lang="lt-LT" smtClean="0">
                <a:hlinkClick r:id="rId2" action="ppaction://hlinksldjump"/>
              </a:rPr>
              <a:t>2.Kokios </a:t>
            </a:r>
            <a:r>
              <a:rPr lang="lt-LT" dirty="0" smtClean="0">
                <a:hlinkClick r:id="rId2" action="ppaction://hlinksldjump"/>
              </a:rPr>
              <a:t>spalvos sudaro šviesos spektrą.</a:t>
            </a:r>
            <a:endParaRPr lang="lt-LT" dirty="0" smtClean="0">
              <a:hlinkClick r:id="rId3" action="ppaction://hlinksldjump"/>
            </a:endParaRPr>
          </a:p>
          <a:p>
            <a:r>
              <a:rPr lang="lt-LT" dirty="0" smtClean="0">
                <a:hlinkClick r:id="rId3" action="ppaction://hlinksldjump"/>
              </a:rPr>
              <a:t>3.Šviesos </a:t>
            </a:r>
            <a:r>
              <a:rPr lang="lt-LT" dirty="0" smtClean="0">
                <a:hlinkClick r:id="rId3" action="ppaction://hlinksldjump"/>
              </a:rPr>
              <a:t>spektro pradininkai.</a:t>
            </a:r>
            <a:endParaRPr lang="lt-LT" dirty="0" smtClean="0"/>
          </a:p>
          <a:p>
            <a:r>
              <a:rPr lang="lt-LT" dirty="0" smtClean="0">
                <a:hlinkClick r:id="rId4" action="ppaction://hlinksldjump"/>
              </a:rPr>
              <a:t>4.Pradininkų pasiekimai.</a:t>
            </a:r>
            <a:endParaRPr lang="lt-LT" dirty="0" smtClean="0"/>
          </a:p>
          <a:p>
            <a:r>
              <a:rPr lang="lt-LT" dirty="0" smtClean="0">
                <a:hlinkClick r:id="rId5" action="ppaction://hlinksldjump"/>
              </a:rPr>
              <a:t>5.Bandymas</a:t>
            </a:r>
            <a:endParaRPr lang="lt-LT" dirty="0" smtClean="0"/>
          </a:p>
          <a:p>
            <a:r>
              <a:rPr lang="lt-LT" dirty="0" smtClean="0">
                <a:hlinkClick r:id="rId6" action="ppaction://hlinksldjump"/>
              </a:rPr>
              <a:t>6.Išvada.</a:t>
            </a:r>
            <a:endParaRPr lang="lt-LT" dirty="0" smtClean="0"/>
          </a:p>
          <a:p>
            <a:r>
              <a:rPr lang="lt-LT" dirty="0" smtClean="0">
                <a:hlinkClick r:id="rId7" action="ppaction://hlinksldjump"/>
              </a:rPr>
              <a:t>7.Testas.</a:t>
            </a:r>
            <a:endParaRPr lang="lt-LT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1.Kas yra šviesos </a:t>
            </a:r>
            <a:r>
              <a:rPr lang="lt-LT" dirty="0" smtClean="0"/>
              <a:t>spektras?</a:t>
            </a:r>
            <a:endParaRPr lang="lt-LT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Baltą šviesą sudarantys spalvoti pluošteliai fizikoje yra vadinami šviesos spektru.</a:t>
            </a:r>
          </a:p>
          <a:p>
            <a:pPr>
              <a:buNone/>
            </a:pPr>
            <a:endParaRPr lang="lt-LT" dirty="0" smtClean="0"/>
          </a:p>
        </p:txBody>
      </p:sp>
      <p:pic>
        <p:nvPicPr>
          <p:cNvPr id="7" name="Picture 3" descr="RGB.gi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81000" y="1981200"/>
            <a:ext cx="3810000" cy="3505200"/>
          </a:xfrm>
          <a:noFill/>
        </p:spPr>
      </p:pic>
      <p:sp>
        <p:nvSpPr>
          <p:cNvPr id="6" name="Action Button: Custom 5">
            <a:hlinkClick r:id="rId3" action="ppaction://hlinksldjump" highlightClick="1"/>
          </p:cNvPr>
          <p:cNvSpPr/>
          <p:nvPr/>
        </p:nvSpPr>
        <p:spPr>
          <a:xfrm>
            <a:off x="7848600" y="6172200"/>
            <a:ext cx="1295400" cy="68580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Turinys</a:t>
            </a:r>
            <a:endParaRPr lang="lt-LT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2.Kokios spalvos sudaro šviesos spektrą ?</a:t>
            </a: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buNone/>
            </a:pPr>
            <a:r>
              <a:rPr lang="lt-LT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Spalvos:</a:t>
            </a:r>
          </a:p>
          <a:p>
            <a:pPr>
              <a:buNone/>
            </a:pPr>
            <a:r>
              <a:rPr lang="lt-LT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Geltona</a:t>
            </a:r>
          </a:p>
          <a:p>
            <a:pPr>
              <a:buNone/>
            </a:pPr>
            <a:r>
              <a:rPr lang="lt-LT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Mėlyna</a:t>
            </a:r>
          </a:p>
          <a:p>
            <a:pPr>
              <a:buNone/>
            </a:pPr>
            <a:r>
              <a:rPr lang="lt-LT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Žalia</a:t>
            </a:r>
          </a:p>
          <a:p>
            <a:pPr>
              <a:buNone/>
            </a:pPr>
            <a:r>
              <a:rPr lang="lt-LT" b="1" cap="all" dirty="0" smtClean="0">
                <a:ln w="9000" cmpd="sng">
                  <a:solidFill>
                    <a:srgbClr val="FF000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Raudona</a:t>
            </a:r>
          </a:p>
          <a:p>
            <a:pPr>
              <a:buNone/>
            </a:pPr>
            <a:r>
              <a:rPr lang="lt-LT" b="1" dirty="0" smtClean="0">
                <a:ln w="11430">
                  <a:solidFill>
                    <a:srgbClr val="FFC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Orandžinė</a:t>
            </a:r>
          </a:p>
          <a:p>
            <a:pPr>
              <a:buNone/>
            </a:pPr>
            <a:r>
              <a:rPr lang="lt-LT" b="1" dirty="0" smtClean="0">
                <a:ln w="11430">
                  <a:solidFill>
                    <a:srgbClr val="7030A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Violetinė</a:t>
            </a:r>
          </a:p>
          <a:p>
            <a:pPr>
              <a:buNone/>
            </a:pPr>
            <a:r>
              <a:rPr lang="lt-LT" b="1" dirty="0" smtClean="0">
                <a:ln w="11430">
                  <a:solidFill>
                    <a:srgbClr val="0070C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Tamsiai mėlyna</a:t>
            </a:r>
          </a:p>
          <a:p>
            <a:pPr>
              <a:buNone/>
            </a:pPr>
            <a:endParaRPr lang="lt-LT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Picture 3" descr="prismsplitswhitephoto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52600"/>
            <a:ext cx="41910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Action Button: Custom 5">
            <a:hlinkClick r:id="rId3" action="ppaction://hlinksldjump" highlightClick="1"/>
          </p:cNvPr>
          <p:cNvSpPr/>
          <p:nvPr/>
        </p:nvSpPr>
        <p:spPr>
          <a:xfrm>
            <a:off x="7848600" y="6172200"/>
            <a:ext cx="1295400" cy="68580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Turinys</a:t>
            </a:r>
            <a:endParaRPr lang="lt-LT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3.Šviesos spektro pradininkai.</a:t>
            </a:r>
            <a:endParaRPr lang="lt-LT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I.Niutonas 1666m. Tamseme kambaryje atlieka pirmuosius bandymus su šviesos spektru. </a:t>
            </a:r>
          </a:p>
        </p:txBody>
      </p:sp>
      <p:pic>
        <p:nvPicPr>
          <p:cNvPr id="5" name="Picture 2" descr="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286000"/>
            <a:ext cx="4127695" cy="2895600"/>
          </a:xfrm>
          <a:noFill/>
        </p:spPr>
      </p:pic>
      <p:sp>
        <p:nvSpPr>
          <p:cNvPr id="6" name="Action Button: Custom 5">
            <a:hlinkClick r:id="rId3" action="ppaction://hlinksldjump" highlightClick="1"/>
          </p:cNvPr>
          <p:cNvSpPr/>
          <p:nvPr/>
        </p:nvSpPr>
        <p:spPr>
          <a:xfrm>
            <a:off x="7848600" y="6172200"/>
            <a:ext cx="1295400" cy="68580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Turinys</a:t>
            </a:r>
            <a:endParaRPr lang="lt-LT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4.Pradininkų pasiekimai.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I.Niutonas 1704m. Savo išleistoja knygoje Paskelbė bandybų rezultatus ,,OPTIKA’’</a:t>
            </a:r>
            <a:endParaRPr lang="lt-LT" dirty="0"/>
          </a:p>
        </p:txBody>
      </p:sp>
      <p:pic>
        <p:nvPicPr>
          <p:cNvPr id="5" name="Picture 3" descr="newtonlightbest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191000" y="1371600"/>
            <a:ext cx="4038600" cy="4952999"/>
          </a:xfrm>
          <a:noFill/>
        </p:spPr>
      </p:pic>
      <p:sp>
        <p:nvSpPr>
          <p:cNvPr id="6" name="Action Button: Custom 5">
            <a:hlinkClick r:id="rId3" action="ppaction://hlinksldjump" highlightClick="1"/>
          </p:cNvPr>
          <p:cNvSpPr/>
          <p:nvPr/>
        </p:nvSpPr>
        <p:spPr>
          <a:xfrm>
            <a:off x="7848600" y="6172200"/>
            <a:ext cx="1295400" cy="68580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Turinys</a:t>
            </a:r>
            <a:endParaRPr lang="lt-LT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Bandymas.</a:t>
            </a:r>
            <a:endParaRPr lang="lt-LT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bandicam 2015-03-19 11-39-43-516.avi">
            <a:hlinkClick r:id="" action="ppaction://media"/>
          </p:cNvPr>
          <p:cNvPicPr>
            <a:picLocks noGrp="1" noRot="1" noChangeAspect="1"/>
          </p:cNvPicPr>
          <p:nvPr>
            <p:ph sz="half"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762000" y="1524000"/>
            <a:ext cx="7315200" cy="5334000"/>
          </a:xfrm>
          <a:prstGeom prst="rect">
            <a:avLst/>
          </a:prstGeom>
        </p:spPr>
      </p:pic>
      <p:sp>
        <p:nvSpPr>
          <p:cNvPr id="6" name="Action Button: Custom 5">
            <a:hlinkClick r:id="rId4" action="ppaction://hlinksldjump" highlightClick="1"/>
          </p:cNvPr>
          <p:cNvSpPr/>
          <p:nvPr/>
        </p:nvSpPr>
        <p:spPr>
          <a:xfrm>
            <a:off x="8077200" y="6172200"/>
            <a:ext cx="1066800" cy="68580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Turinys</a:t>
            </a:r>
            <a:endParaRPr lang="lt-LT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2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6.Išvada 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Maišydami šių spalvų šviesos spindulius</a:t>
            </a:r>
          </a:p>
          <a:p>
            <a:pPr>
              <a:buNone/>
            </a:pPr>
            <a:r>
              <a:rPr lang="lt-LT" dirty="0" smtClean="0"/>
              <a:t>vienu metu, galime gauti baltą spalvą.</a:t>
            </a:r>
          </a:p>
          <a:p>
            <a:pPr>
              <a:buNone/>
            </a:pPr>
            <a:endParaRPr lang="lt-LT" dirty="0"/>
          </a:p>
        </p:txBody>
      </p:sp>
      <p:sp>
        <p:nvSpPr>
          <p:cNvPr id="4" name="Action Button: Custom 3">
            <a:hlinkClick r:id="rId2" action="ppaction://hlinksldjump" highlightClick="1"/>
          </p:cNvPr>
          <p:cNvSpPr/>
          <p:nvPr/>
        </p:nvSpPr>
        <p:spPr>
          <a:xfrm>
            <a:off x="7848600" y="6172200"/>
            <a:ext cx="1295400" cy="68580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Turinys</a:t>
            </a:r>
            <a:endParaRPr lang="lt-LT" dirty="0"/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7.Testas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1.Kas yra šviesos spektras ?</a:t>
            </a:r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Atsakymas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Baltą šviesą sudarantys spalvoti pluošteliai fizikoje yra vadinami šviesos spektru.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2.Kokias spalvas sumaišius galima išgauti baltą spalvą 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Atsakymas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Geltona</a:t>
            </a:r>
          </a:p>
          <a:p>
            <a:r>
              <a:rPr lang="lt-LT" dirty="0" smtClean="0"/>
              <a:t>Žalia</a:t>
            </a:r>
          </a:p>
          <a:p>
            <a:r>
              <a:rPr lang="lt-LT" dirty="0" smtClean="0"/>
              <a:t>Žydra</a:t>
            </a:r>
          </a:p>
          <a:p>
            <a:r>
              <a:rPr lang="lt-LT" dirty="0" smtClean="0"/>
              <a:t>Mėlyna</a:t>
            </a:r>
          </a:p>
          <a:p>
            <a:r>
              <a:rPr lang="lt-LT" dirty="0" smtClean="0"/>
              <a:t>Violetinė</a:t>
            </a:r>
          </a:p>
          <a:p>
            <a:r>
              <a:rPr lang="lt-LT" dirty="0" smtClean="0"/>
              <a:t>Raudona</a:t>
            </a:r>
          </a:p>
          <a:p>
            <a:r>
              <a:rPr lang="lt-LT" dirty="0" smtClean="0"/>
              <a:t>Orandžinė</a:t>
            </a:r>
            <a:endParaRPr lang="lt-LT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467600" cy="2087562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3.Kas ir kuriais metais pirmas pradėjo eksperementuoti su šviesos spektru ?</a:t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38600"/>
            <a:ext cx="7467600" cy="2087563"/>
          </a:xfrm>
        </p:spPr>
        <p:txBody>
          <a:bodyPr/>
          <a:lstStyle/>
          <a:p>
            <a:endParaRPr lang="lt-LT" dirty="0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Atsakymas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I.Niutonas 1666m. Pirmas pradėjo daryti eksperementus su šviesos spektru</a:t>
            </a:r>
            <a:endParaRPr lang="lt-LT" dirty="0"/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4.Kuriais metais buvo paskelbti I.Niutono bandymų su šviesos spektru rezultatai 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7467600" cy="3459163"/>
          </a:xfrm>
        </p:spPr>
        <p:txBody>
          <a:bodyPr/>
          <a:lstStyle/>
          <a:p>
            <a:endParaRPr lang="lt-LT" dirty="0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Atsakymas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1706m. Paskelbė rezultatus savo išleistoja knygoje ,,OPTIKA’’</a:t>
            </a:r>
            <a:endParaRPr lang="lt-LT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Naudoti šaltiniai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Fizikos vadovėlis 7klasei</a:t>
            </a:r>
          </a:p>
          <a:p>
            <a:r>
              <a:rPr lang="lt-LT" dirty="0" smtClean="0">
                <a:hlinkClick r:id="rId2"/>
              </a:rPr>
              <a:t>http://mkp.emokykla.lt/gamta5-6/lt/mo/1483/#grotuvas</a:t>
            </a:r>
            <a:endParaRPr lang="lt-LT" dirty="0" smtClean="0"/>
          </a:p>
          <a:p>
            <a:r>
              <a:rPr lang="lt-LT" dirty="0" smtClean="0">
                <a:hlinkClick r:id="rId3"/>
              </a:rPr>
              <a:t>https://www.google.lt/imghp?hl=lt&amp;tab=wi&amp;ei=vP8KVfmYLKOuygPp3YH4Ag&amp;ved=0CA4Qqi4oAg</a:t>
            </a:r>
            <a:r>
              <a:rPr lang="lt-LT" dirty="0" smtClean="0"/>
              <a:t> </a:t>
            </a:r>
          </a:p>
          <a:p>
            <a:endParaRPr lang="lt-LT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	    Ačiū už dėmesį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179</TotalTime>
  <Words>223</Words>
  <Application>Microsoft Office PowerPoint</Application>
  <PresentationFormat>On-screen Show (4:3)</PresentationFormat>
  <Paragraphs>64</Paragraphs>
  <Slides>18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Technic</vt:lpstr>
      <vt:lpstr>Šviesos spektras</vt:lpstr>
      <vt:lpstr>Turinys: </vt:lpstr>
      <vt:lpstr>1.Kas yra šviesos spektras?</vt:lpstr>
      <vt:lpstr>2.Kokios spalvos sudaro šviesos spektrą ? </vt:lpstr>
      <vt:lpstr>3.Šviesos spektro pradininkai.</vt:lpstr>
      <vt:lpstr>4.Pradininkų pasiekimai.</vt:lpstr>
      <vt:lpstr>Bandymas.</vt:lpstr>
      <vt:lpstr>6.Išvada </vt:lpstr>
      <vt:lpstr>7.Testas</vt:lpstr>
      <vt:lpstr>Atsakymas</vt:lpstr>
      <vt:lpstr>2.Kokias spalvas sumaišius galima išgauti baltą spalvą ?</vt:lpstr>
      <vt:lpstr>Atsakymas</vt:lpstr>
      <vt:lpstr>3.Kas ir kuriais metais pirmas pradėjo eksperementuoti su šviesos spektru ? </vt:lpstr>
      <vt:lpstr>Atsakymas</vt:lpstr>
      <vt:lpstr>4.Kuriais metais buvo paskelbti I.Niutono bandymų su šviesos spektru rezultatai ?</vt:lpstr>
      <vt:lpstr>Atsakymas</vt:lpstr>
      <vt:lpstr>Naudoti šaltiniai</vt:lpstr>
      <vt:lpstr>     Ačiū už dėmesį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Šviesos spektras</dc:title>
  <dc:creator>Edvinas</dc:creator>
  <cp:lastModifiedBy>Edvinas</cp:lastModifiedBy>
  <cp:revision>28</cp:revision>
  <dcterms:created xsi:type="dcterms:W3CDTF">2006-08-16T00:00:00Z</dcterms:created>
  <dcterms:modified xsi:type="dcterms:W3CDTF">2015-03-25T17:10:27Z</dcterms:modified>
</cp:coreProperties>
</file>