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5" r:id="rId2"/>
    <p:sldId id="257" r:id="rId3"/>
    <p:sldId id="258" r:id="rId4"/>
    <p:sldId id="277" r:id="rId5"/>
    <p:sldId id="278" r:id="rId6"/>
    <p:sldId id="280" r:id="rId7"/>
    <p:sldId id="261" r:id="rId8"/>
    <p:sldId id="285" r:id="rId9"/>
    <p:sldId id="288" r:id="rId10"/>
    <p:sldId id="287" r:id="rId11"/>
    <p:sldId id="291" r:id="rId12"/>
    <p:sldId id="282" r:id="rId13"/>
    <p:sldId id="260" r:id="rId14"/>
    <p:sldId id="262" r:id="rId15"/>
    <p:sldId id="263" r:id="rId16"/>
    <p:sldId id="283" r:id="rId17"/>
    <p:sldId id="264" r:id="rId18"/>
    <p:sldId id="271" r:id="rId19"/>
    <p:sldId id="266" r:id="rId20"/>
    <p:sldId id="267" r:id="rId21"/>
    <p:sldId id="269" r:id="rId22"/>
    <p:sldId id="290" r:id="rId23"/>
    <p:sldId id="289" r:id="rId24"/>
    <p:sldId id="284" r:id="rId25"/>
    <p:sldId id="272" r:id="rId26"/>
    <p:sldId id="268" r:id="rId27"/>
    <p:sldId id="27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176FFC-54F7-492C-8062-1189CDBB6795}" type="datetimeFigureOut">
              <a:rPr lang="en-GB" smtClean="0"/>
              <a:pPr/>
              <a:t>25/03/2015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ABA49B-8224-4414-BC2C-6390A67FD584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izika.lm.lt/images/stories/swf/3_pav.swf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izika.lm.lt/images/stories/swf/4_pav.swf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mkp.emokykla.lt/gamta5-6/lt/mo/498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fizika.lm.lt/images/stories/swf/5_pav.swf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zika.lm.lt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772400" cy="1362456"/>
          </a:xfrm>
        </p:spPr>
        <p:txBody>
          <a:bodyPr/>
          <a:lstStyle/>
          <a:p>
            <a:pPr algn="ctr"/>
            <a:r>
              <a:rPr lang="en-GB" sz="6000" dirty="0" err="1" smtClean="0">
                <a:latin typeface="Times New Roman" pitchFamily="18" charset="0"/>
                <a:cs typeface="Times New Roman" pitchFamily="18" charset="0"/>
              </a:rPr>
              <a:t>Šiluminis</a:t>
            </a:r>
            <a:r>
              <a:rPr lang="en-GB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6000" dirty="0" err="1" smtClean="0"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GB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60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GB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6000" dirty="0" err="1" smtClean="0">
                <a:latin typeface="Times New Roman" pitchFamily="18" charset="0"/>
                <a:cs typeface="Times New Roman" pitchFamily="18" charset="0"/>
              </a:rPr>
              <a:t>dujų</a:t>
            </a:r>
            <a:r>
              <a:rPr lang="en-GB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6000" dirty="0" err="1" smtClean="0">
                <a:latin typeface="Times New Roman" pitchFamily="18" charset="0"/>
                <a:cs typeface="Times New Roman" pitchFamily="18" charset="0"/>
              </a:rPr>
              <a:t>plėtimasis</a:t>
            </a:r>
            <a:endParaRPr lang="en-GB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608" y="4365104"/>
            <a:ext cx="7772400" cy="1509712"/>
          </a:xfrm>
        </p:spPr>
        <p:txBody>
          <a:bodyPr>
            <a:noAutofit/>
          </a:bodyPr>
          <a:lstStyle/>
          <a:p>
            <a:pPr algn="r"/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Klaipėdos Tauralaukio progimnazija</a:t>
            </a:r>
          </a:p>
          <a:p>
            <a:pPr algn="r"/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Gerda Kundrotaitė</a:t>
            </a:r>
          </a:p>
          <a:p>
            <a:pPr algn="r"/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klasė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Mokytoja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Alma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Maskolaitienė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2015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m.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Turinys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Alternate Process 3">
            <a:hlinkClick r:id="rId2" action="ppaction://hlinksldjump"/>
          </p:cNvPr>
          <p:cNvSpPr/>
          <p:nvPr/>
        </p:nvSpPr>
        <p:spPr>
          <a:xfrm>
            <a:off x="611560" y="1988840"/>
            <a:ext cx="3168352" cy="108012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Šiluminis</a:t>
            </a:r>
            <a:r>
              <a:rPr lang="en-GB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plėtimasis</a:t>
            </a:r>
            <a:endParaRPr lang="en-GB" sz="28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Alternate Process 5">
            <a:hlinkClick r:id="rId3" action="ppaction://hlinksldjump"/>
          </p:cNvPr>
          <p:cNvSpPr/>
          <p:nvPr/>
        </p:nvSpPr>
        <p:spPr>
          <a:xfrm>
            <a:off x="5292080" y="2060848"/>
            <a:ext cx="3384376" cy="108012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šiluminis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plėtimasis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en-GB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Alternate Process 9">
            <a:hlinkClick r:id="rId3" action="ppaction://hlinksldjump"/>
          </p:cNvPr>
          <p:cNvSpPr/>
          <p:nvPr/>
        </p:nvSpPr>
        <p:spPr>
          <a:xfrm>
            <a:off x="611560" y="4653136"/>
            <a:ext cx="3096344" cy="1152128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plečiasi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skysčiai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dujos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en-GB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5508104" y="4725144"/>
            <a:ext cx="3456384" cy="108012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Klausimai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2699792" y="3429000"/>
            <a:ext cx="3168352" cy="1008112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Bandymai</a:t>
            </a:r>
            <a:r>
              <a:rPr lang="en-GB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5832648" cy="5616624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altLang="lt-LT" sz="4000" dirty="0"/>
              <a:t>Šildomas skystis vamzdeliu kyla į viršų</a:t>
            </a:r>
            <a:r>
              <a:rPr lang="lt-LT" altLang="lt-LT" sz="4000" dirty="0" smtClean="0"/>
              <a:t>, nes </a:t>
            </a:r>
            <a:r>
              <a:rPr lang="lt-LT" altLang="lt-LT" sz="4000" dirty="0"/>
              <a:t>didėja rezervuare esančio skysčio tūris. </a:t>
            </a:r>
            <a:r>
              <a:rPr lang="lt-LT" altLang="lt-LT" sz="4000" dirty="0" smtClean="0"/>
              <a:t/>
            </a:r>
            <a:br>
              <a:rPr lang="lt-LT" altLang="lt-LT" sz="4000" dirty="0" smtClean="0"/>
            </a:br>
            <a:r>
              <a:rPr lang="lt-LT" altLang="lt-LT" sz="4000" dirty="0" smtClean="0"/>
              <a:t>Toks </a:t>
            </a:r>
            <a:r>
              <a:rPr lang="lt-LT" altLang="lt-LT" sz="4000" dirty="0"/>
              <a:t>reiškinys vadinamas </a:t>
            </a:r>
            <a:r>
              <a:rPr lang="lt-LT" altLang="lt-LT" sz="4000" b="1" dirty="0">
                <a:solidFill>
                  <a:srgbClr val="FF3300"/>
                </a:solidFill>
              </a:rPr>
              <a:t>šiluminiu plėtimusi</a:t>
            </a:r>
            <a:r>
              <a:rPr lang="lt-LT" altLang="lt-LT" sz="4000" b="1" dirty="0" smtClean="0"/>
              <a:t>.</a:t>
            </a:r>
            <a:r>
              <a:rPr lang="lt-LT" altLang="lt-LT" sz="4000" dirty="0" smtClean="0"/>
              <a:t/>
            </a:r>
            <a:br>
              <a:rPr lang="lt-LT" altLang="lt-LT" sz="4000" dirty="0" smtClean="0"/>
            </a:b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Šiuo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reiškiniu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pagrįstas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termometro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veikimas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arezzometeo.com/wp-content/uploads/2014/12/Termometro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636912"/>
            <a:ext cx="2229959" cy="315242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404664"/>
            <a:ext cx="2743200" cy="1162050"/>
          </a:xfrm>
        </p:spPr>
        <p:txBody>
          <a:bodyPr/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/>
              </a:rPr>
              <a:t>1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bandymas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67544" y="548680"/>
            <a:ext cx="4104456" cy="5688632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Apvaliadugnę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kolbą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pripilkite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vandens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užkimškite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kamščiu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kuriame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yra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stiklinis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vamzdelis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alt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Užkemšant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dalis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vandens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patenka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į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vamzdelį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Gavome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prietaisą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vadinamą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termoskopu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(gr. thermos –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šiltas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karštas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skopeo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žiūriu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stebiu</a:t>
            </a:r>
            <a:endParaRPr lang="en-US" alt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1597m.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jį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išrado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italų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fizikas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astronomas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Galilėjas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Galilėjus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Termoskopą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laikant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šiltame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vandenyje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arba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kaitinant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matyti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vamzdelyje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kyla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US" altLang="lt-LT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endParaRPr lang="en-US" alt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92896"/>
            <a:ext cx="3095526" cy="214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016" y="1052736"/>
            <a:ext cx="2743200" cy="1162050"/>
          </a:xfrm>
        </p:spPr>
        <p:txBody>
          <a:bodyPr/>
          <a:lstStyle/>
          <a:p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/>
              </a:rPr>
              <a:t>2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bandymas</a:t>
            </a:r>
            <a:endParaRPr lang="en-GB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3568" y="1457400"/>
            <a:ext cx="2743200" cy="54006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lt-LT" sz="2800" dirty="0" err="1" smtClean="0"/>
              <a:t>Kolbą</a:t>
            </a:r>
            <a:r>
              <a:rPr lang="en-US" altLang="lt-LT" sz="2800" dirty="0" smtClean="0"/>
              <a:t> stove </a:t>
            </a:r>
            <a:r>
              <a:rPr lang="en-US" altLang="lt-LT" sz="2800" dirty="0" err="1" smtClean="0">
                <a:latin typeface="Times New Roman" pitchFamily="18" charset="0"/>
                <a:cs typeface="Times New Roman" pitchFamily="18" charset="0"/>
              </a:rPr>
              <a:t>įtvirtinkite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pasvirai</a:t>
            </a:r>
            <a:r>
              <a:rPr lang="en-US" altLang="lt-LT" sz="28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800" dirty="0" err="1" smtClean="0"/>
              <a:t>Pripilkite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iki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kaklelio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viršaus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karšto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vandens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ir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kaitinkite</a:t>
            </a:r>
            <a:r>
              <a:rPr lang="en-US" altLang="lt-LT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800" dirty="0" err="1" smtClean="0"/>
              <a:t>Vanduo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pradės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bėgti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/>
              <a:t>iš</a:t>
            </a:r>
            <a:r>
              <a:rPr lang="en-US" altLang="lt-LT" sz="2800" dirty="0" smtClean="0"/>
              <a:t> </a:t>
            </a:r>
            <a:r>
              <a:rPr lang="en-US" altLang="lt-LT" sz="2800" dirty="0" err="1" smtClean="0">
                <a:latin typeface="Times New Roman" pitchFamily="18" charset="0"/>
                <a:cs typeface="Times New Roman" pitchFamily="18" charset="0"/>
              </a:rPr>
              <a:t>kolbos</a:t>
            </a:r>
            <a:r>
              <a:rPr lang="en-US" altLang="lt-LT" sz="2800" dirty="0" smtClean="0"/>
              <a:t>. </a:t>
            </a:r>
          </a:p>
          <a:p>
            <a:pPr>
              <a:buFont typeface="Arial" pitchFamily="34" charset="0"/>
              <a:buChar char="•"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708920"/>
            <a:ext cx="511175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581128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Šie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bandymai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rodo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šildomi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skysčiai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plečiasi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Jie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išsiplečia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keliasdešimt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, o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kai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kurie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netgi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šimtus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kartų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daugiau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negu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kietosios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lt-LT" sz="5400" dirty="0" err="1" smtClean="0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altLang="lt-LT" sz="5400" dirty="0" smtClean="0">
                <a:latin typeface="Times New Roman" pitchFamily="18" charset="0"/>
                <a:cs typeface="Times New Roman" pitchFamily="18" charset="0"/>
              </a:rPr>
              <a:t>.  </a:t>
            </a:r>
            <a:endParaRPr lang="en-GB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272808" cy="3096344"/>
          </a:xfrm>
        </p:spPr>
        <p:txBody>
          <a:bodyPr>
            <a:normAutofit fontScale="90000"/>
          </a:bodyPr>
          <a:lstStyle/>
          <a:p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Iš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labiausiai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plečiasi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eteris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mažiau</a:t>
            </a:r>
            <a:r>
              <a:rPr lang="lt-LT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žibalas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benzinas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mažiau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gyvsidabris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GB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AutoShape 2" descr="data:image/jpeg;base64,/9j/4AAQSkZJRgABAQAAAQABAAD/2wCEAAkGBxQTEhQUExQWFhUXGBwYGBgYGB0ZHBwYGBoXHhocGh0YHCggHBolHRgXITEhJSkrLi4uFx8zODMsNygtLisBCgoKDg0OGxAQGywlICQsLC0sLC0sLCwsLCwsLCwsLCwsLCwsLCwsLCwsLCwsLCwsLCwsLCwsLCwsLCwsLCwsLP/AABEIALcBEwMBIgACEQEDEQH/xAAcAAABBQEBAQAAAAAAAAAAAAADAAECBAUGBwj/xAA+EAABAwIEBAQDBwMEAQQDAAABAgMRACEEEjFBBSJRYQYTcYEykaEHFFKxwdHwQmLhFSNy8dIWF0OSMzSC/8QAGAEBAQEBAQAAAAAAAAAAAAAAAQACAwT/xAAnEQACAgICAgAHAAMAAAAAAAAAAQIRITEDQRJhBBMiMlFxkRRSwf/aAAwDAQACEQMRAD8A799MC1zVf75BCYExTqQTly2vc9qFjcEAQQZNeo9qS7LKHRvY0R18IHc0JRkCEzQ28KpSrykDagKQZAWYMUQ67iprJFhc1HzDEQSagBm8nWhsMqXM2HSmw+FUSSbXtU0lc62Haof0TcxOHZIS8oJkWmqgf8wktmUbHrTcQ4K3iVJLozFJtVtGGKFBGQoQBYxQCpdjIdWYAFFKVAXNGMJFYXinGONsygGSQO8TeO9SJ+jbwTClgltEgbkxf3qrxZpCgG32SD1UJSY6EWNLg/iX7wnK1ma8sAFJSJnpJkfKs7jHiJ5TjaHGwEZ7K3JrHnk4R5G5I0mWkpRCRlSBoKDwrirOLV5TQ5kfETtVx50BO0biuH4vh3cMsu4Jkkn443rTO/g5a2dw+y4kkSIHSoJKxpesLwpj3nGlKfBS4VXB2rcJI5pqSwNNYY6GlkkmjRHeoDiCRrQA6tZJFhtSGQma9k60YtTEW61FmdxeovEnlTQBWxqyoFCYNcov7PGnXCtYieldw20EdzRFrtpFLeKNqbWjiuFcUTwx9TCcuRUHNuP8Vuf68rEPoQFJUiDGXWe9cl4o8COYp0uhzL2qr/oX+mN+f5q1OjTf6Vjxpi+KMn5J5PTn2Sj4hrQ1pBjlrlPCvi13GuypKghI3FprqX0lShBMb0p2Y8WvuKrniXDN5m3PjFo9dIo4IIBG+1YOL8KsPOhwg5pme4rokqSgAdLVF4paYzTKuwFFVlFAcUpWlhUC8BYC9TyQVGHSVSaI4kbGqpaB+JRozbYGhpZAgx601HViQDFqVJZKxSBF79KOhMCbVBhCk6i350sTG0ilCzK4B4uSH3GVJ5yqEqI5QkfrV/jHH1LcS1kAk/GDr6CvJ/FHB8YMQp1sEgm0WNbHgTh2N+8B3EJ5QDGY3v0Fc5JqWR/x8+VnoYQtOhpw64LkCOtHU+BzVNZzDW3Suhm/yiK37TNqg2FE2gJon3dsCToKrrxLhTKUgDYak1Fgx3PEhwuN8spzBQCUnoSbmtDjnidaYQChSSR/y9otXBeLfC/E8S75gaWANLR+V6yfD/AcT94Sp8qSUKuN5971yayK4oTlfkevKXpJHWK5rx9xNQYhCSSDNtorq0pTAtJqDmHB2BG4rqqKMknZ4NhvGT7ZPxCTvWr4X49icViWkqzLQlU30HevSmzhWMVDrCJKZCiBAJPereHOGdeWWWm0qEZskX72EVycXezp82Kl9pffQI2mpNvBKSegpOIQLbmsfxYyryghtwIKpBJMbGt1ZxbwQ4U/98cKGUrW2Ff7ryCEpHVIJ+JXoDrtXV/+lcNulZ9XF/8AlXnXhvxWhjBowakrwqwI8xEKCjusSJk6zWjgvDDWIR5v3zFuT/UXFfkaw5s8tyeWzrHfCSBdpxaD0Uc6frf61UYdIUptUBSNe42I7VgOcUfwyCwx5igk3dWSpR7AmqnDMa9iHgtakgp5Im5B7dqozbNwk7o6Z7FyDBFO2oJ+LXrQ8PgyDESkaE9auFpO966M9GNEPNG1u5q0nBukTln1I/KuW43xZvDvtuEghH/xCxUToroY6Vrscdccb89C1g/0tkJSPlE+81mTo4zm06QV9oqOUykg3FTxLDaoC0hX1rnMF4iddxRS7lmIhPaulRFyQZqTtHSLbSZFvy2hlbSPQCnTmO0VJtUaCnKxvNI2DdfCIAGtBaMXI1pYdCVOKVsLCraygXNqqHQLN8qz08bwyFFt0kOEjKI1mrf3gEylJis3GeG2XnkPrnOjTpRpUVJ7NtbiUiTFVhiQTYVLlvFyOtFSEiNJqegKC2SSTlpVdK1bAUqbY2QaxBVoDScVcc2tQxzwQ38PyOx1NEYb0ICYi3X50kMrDiZIBNVk4grKkpSCoR6AGkSVLUBqDf0q82gJ0j9abHQHKoC4B6gVWcdVnTEJQZzgiSRtB2qxh8SVBRAiCR8qQWspkAX3NRfsq47H+WhbhSMqdJ3rK8H4lLzBxjuXFP5iW8OlQAaEwAQTGa05iDG3c3jTENpwpzKjQg7SL15lw7EMlyVOlrMrVKbAE3IIPqaxNszycTnG0eyN+IuIhQLmDZQ3PMfPkpTuTy7VW474sw7gIbEupPIqPiP4esGsg+LsKAWCoLQE5C5B5o1PoRXJ8T8QMqdKWWwBohRVEH8R9OlcrpnKPBySeEz0n7wVmwjlv6/4qaGylKAScx6UHgrkNNmxlIBVMzVh95QWlIEA7/5rusndprB5x9oPB8ViHklvMALR0966LwF4bcwrR85RK1nTpXVvBR6RvtUkumQJ9Ky0m7NvkfjSK5IbPNOZW/auX+0NwhiUQSL+vauz8oEybnSsDxBgEvHy4k6kC0p7963EzCX1I8a/9WGwUAcogBYmB2Nb3D/tDW02EoygAyBPzHpXTYrwQyR/+ub7yK5riv2bEAqRyidzsa5S45LTO0o8csug/GftGL6EttIyKPxZCVFR7WtUvCvnofQ68hTaTotZAOmwmfpW94G4OgAtYBpCyID+Jckc24TFwNYj/NepJw2HaAzJZQYuTlH1Vepwrezwr4lK1CKo5drjbRMBQJ7mtFD4AmNa1lN4RwRDC/8A6Gs7iHAkNpUrDyFa+WVcpG8A6GteS0ZXL+Tyv7R2X3XCWwkZBbqZ6VwivFeJSRmUvMkRrGle44TDpxCM9pmFAi8jY1kca8IMrGbIM+YAe5q5Eno90HGSSOT+zAvvvKdKTA1Ud+169Y84iZ+GqqMMnCtJQhACbCR1JirzWHEXMxWUqRicrItrK9En/FO63IiD6msLxbjsQlKBgh/uZoVH4d61WXHChKQJUAMyj139a32Y8XVll6Ep09KpFWdSbQNyattYQ6qVJ70Xy0zei60SYkACwg0nM0aAVXxC0ggJ+I9Nu5qNxEuTPSqgoZopE+sEnrUg4BYkVNYTAiflr61BsDNISQBSvyJJJTsaVIqb6x2p6M/gDO4m4rKstkJyp5Soar2nqKJwguuNJW8UpcNyEiB7DaqvD3m3kh9aXS0VqS2lCVOLUUmCohEhCZB+L6WrUfxjISny18xj/bcGVYBMSRqI6Ha9XktIPmR0TYwxlRB10qlxNXlpcWpU5UlQ2FgYFVuNcaOECXXUlxKjlyI1uDBEa3ilx0nyFKUkAKSAE686oi28VpbNq9srnxZhy0h1YSyhYiTOZSrWSkAqX6gVq4Xh+KdaBaLIbUOTOXEqjYkFAKT2rhfs4xmGQHX1rQriKlKSlOIGVKAkkBLZNgeuh2rpI407zDGYZA/ChKSPnlP51z80jy+cutC4z4YxLjakPoSUn+pslQ9CICh6xFeZ8c+zjENGWyTIzASND6GvVm/GTuGbDeIUl7EA8xSAEJHsBKqo8IxqH8S4tAUEqAOXbPfNc6agx3NPmp/cduLmknTyeNDw9jZgoWBpO1bXC/AT5hxZBCSCoHp7717acJJuB2AFEcYQBFoO1Hy0er56XQHhmDQlpAAtAj5UN0pK8qJlJkjYVaXplFoEd/aqrTBKwpIgf1GZmJ95raON3bLHmgyFTQXnMpQ2LE6H0ouNUUIlJAIiJEyJuAOpqqhkqcStRAUBYdJ2ipaJLsJ5RIMWg99d5p2GocKiLkASaO0okfEBP83NFzGwsfpUgbHQkdqxfGKoYkmEZgFECSAZrSQ2blVzJjYRNcx41LhwziWgQdeosdutaSJRt0YXhbxX9yZVhltjKVEh1teVZCtzNife1afCvDuCxZUvzH3Faqm0T+deS/62UqGdMETYiUz6V0HCvG3lJWEZUlaQJSSIjU+tedyyYl8M1rJ6O5wZrArSvDoWtwyEhRkD+41j8Q4rikkrcUQT1PX8hXPj7SVpAMoKgICjcx7m9crjfEhcUSorWT3/AH2rNlH4Zt/VSPY/ArhcS4ZsFTI0k610j82tMQe9q4b7Ksa6phYWAhAICbak6wd67uw1XPtXWOUdZx8HQJaS4oZoCBeO/U1JxgGSmfc2pvOBVaSNL2FEQqbfmNq0ZySYYShO09aC2pYnKmZ3NGecCYGp6f8AVRTiAbFR9hT7DJDK4bqMdqdLigPgJPXQUR7GZbAEk6WphiVb5R16xQyz+CsGVZ8ygPhuBRmsKB27DS9GS9pCZ9xUVNhRukj0Nqitg2kKTA1jrUQhUkzqdNh2p3FmQlBPvp7daRDo2SfpVWKImEJGppVGVfgNKq/ZUeKeG/EycO8Vi/MTlSQEGQdQOhM3rbxvisPvIOGSlt5R5nCoWzWUR7WrOX9m5dko5FC5B3k69v8AFW+B/ZcpLiStzQ7dK5uEkej5PFduv7/w9Rfw9krkHKOxnYRWF4sf8rCqdClZ0FKgRcpIULx2rZdAbSlABNgBHSO9ZnHcxZUA2YIjY7bgxNd452c47R4+OL+Y6px1ZVmMqKNCTvBMX3rtPD3jZvDspbQn/wCSSSAeQ6jse964LifhhQKi1nkH4SgpPsZIPpVD/RcUElWVcW7152pJnSXw8G/t/h6rxnxfhSklAHmLMlRRMTsbpkgb9qB9n/FUuYlXMRqUNTOupsI968zwHBcQ+oJSlZ9bV654Q8HnCeUpIHmAytcXUCPgkmIFEbbwK4YQTdf06/GYpSCkpMhRg2/L+bU7TfMVLvoEknUa+21GecTYqF9rb9frUXMW2nJnUkJUoIST+IzAt6V3ejz3SJICSZFvT/NNiSUNqKbqgkdZpMvhU+UpCgFEaEQRYzvtXO+IuOKwTzClEEKkKJk+uUCwUBESIvRfYZesm9gUhXPIzEAgHa1xfU1ahJUTFxvXPcC8Q/fHniCVtICcqssEEyYPUgAyT0rctorL2t/BVF3kmn2S8qTOUfr7GkqEzqT7mnCExobfhkfWopSkXzEe9qSG8kEHMT6T9Iob+FH9Vki0A2vrIirHmo1lMdZFRZcQZ33k6W/Omyyecce8DtOFXIsEEkKRBTB0ka1x/wD7du5gARB3/wCq95ONQdL0FOFQq6gB/aDp696JKL2jsuX/AGR4i/8AZq4mAVGTpCSfyrreBfZyygDzBmUYnMYj0Fd2WEFaYnKi8ybkgiB+9XklITOa2v8AO9Y8Ii+al9KorYJlDSQ22kQBtoP80VwTZStdhTFwxmgpHoJM9elSQtX4fet6ODvY+VAKQbnaaC4+pRgWAn3orLQkk3J7aCiIbA0AFBXRWYbMyRA3JvPp0FWCzEkanU9qcOjuag4djPtr9KqsrGJJIkgfmaZ9tCrE7jfWNKZrCExICZF9zpuTpUgtCbJSSe2nzNTZfodawLwBOnU0FK5CubvFDxAKlgjUJ1Ggki30o8wbpNhYjUztA9qHgQbDakpECVFIuep1oy1FPxKv6/4oTDa+6RsD0/Sp+WcwkCBcxefXe1NUAweV+En3ilWK94uweY80/wA7mlWbDyRqYkIbSqAcy9okm2wHprYVHhSShABBKoGYk9zRGAhIg/ED1gn5mT70+IQpaSEkpnfpqNN66Jm76AhlRdStR0kZR0VF/pWgSLptOv8APlVBWKSlaUJKlLUCY7JgE3uDcUPEqMFKFXJzK3Vl0ISI9PnR6JqyklDL7qsuWUESIvfMAoyIymDHoaA/wxsuKAHNE8ukdTsVTNugroGsGExl5YA0ETHX2+VCe/8AycxSLWQmSozadNNf3pTd5NrkfQHB4NtsQhIkQCbAx1sOoPuDVNPiBJxKsOcspCcqVSkrWokZQoJIATA6m4trWyXssSLkaAcx11g2GuteL+OuLra4g6ptCkZcvNrsIN9JjY1mWFZjxfJeT11fFWy8luFoXFwZKZGyVQJHeBVLxFwNGLbDZLiZM50WgjrOo/euD+z7xC8/iwp8uFASQJVCZsb2ufhsI2NanAfFGMexCWFtu5UvKKnCChPlgmJ0BB9zKt6ypYFcc4HWcDwH3VhLIVmSmYURKrkk5u9zes/xR4TZxgSXRdM5SlUEAxI0610rbMKUpU3M62AGlRUsFRJm0TbtufcGth5Zs5zwl4cawiVBnOM558yo0n6ia6MNgCQq56mRE39KiwhBuAYPUGDOpMiuX8ZcXxLDjKcKh1SXApC8qCQnMUwqUkHMJPyoeFgXcng6deKCRGp7A61Fho3LhjoP370PE45vDt531BIEAqUQL7a2k/vVPh2OxOLQXMK0ypskgKW/eR2Qkx7wb06OTnFYNrIi0R9NqhjHQlFkgmYCY1Jqi+MW2Jcwsgallef6QFH2BqeAxZdkoy2sZklOuotBowUZJltpMAAi8a7T0tUceP8AbWU/FlJSR1i1Gyq6g99Kg+oAcygACJPfpNRpbBstHIDYKMTN6E+4SUFKZMwQNRO/oL02KxpSg5RJBTGosT6aVJkmEkFUKEyO4ner2az2HWlRUMxAj3nofT96ksgxpH8vAqJKYE6nZVz6dKmknpHqb/KNKjBB/mTCZ/L6naglJFkm4Gk6TR33Y0InuRr6VWZ+KdT1/T60iiw2omxieyjUVuoR6k9b+9TSB2IHrt3pNspTJ/FeDt3v1rKZMYuDe3/9H9NagnFH+lOZN4tB+tSUtJ5URMTMaDr30+lRcWEpEFQyjTcnYW19KWyRNLytSiBuJvTnEK2T73J+Q/eq7WGUSla1ZTqUje2h2IoinVZglveSVaxNxrQ8sqCFK1bgD/j+9ROFURClk/T8qiHlnMkKQVJiRuJuJg7iiebpnEH502WTmnPs4wBJJZJJMnmXqdd6VdOVA3/WlWRtlMYgJlQjLYybWEX9KSsWVGAlWXWQnvpeBfr2oD+Z0FIKSBMEi4MbCLEUZjCLASCqybam/qAR9a2apA2siVZyhQUAYKhclRuLegoicTCULcCUKUBKT8QJE5bTP+KMhvJzLX1A5oFz3Pt+9ZfiNor8mCYS4CYsRtJ7d6t4JU2HwDzis4WTBUQ2Ra0Toff5U+GaKSSIzrMidITFjA9dtSaL5wWIMJkkJki8dL9PyonnFNspP9wj5x1q/ZMdKQkqUSMyhc6SETa/9N6xsTwZGKWHihMRErGoB/kGtllSSvMbq27AxIE+1YvGvE6GX22zmyEEkwbq/pTe4G5gTtVdIy5uGUaGE4Ew3CigGDvpJiCBMUTD4lRW6SpsIGXy/wAWnNMmDfQis/iviNDSk52kE6ZwITG6eYm+v0rbhZIhOUR/VB1jYfvQmC5HPLBOYlHUrPaY+en1oTy1KEJSQBciwKojltYT7GrEAJVzydSR+QjSpMOCABmVNydOnWoSKMxiCU6cszeBYWgATNV8di0glJlWRJWr2nS+sii47FFJSAAMxy6/MmPlVXiKE+WuVBSspAiOUHXL0HcneqJpezzzgiWMXxJ04txBQwE+Th1LhLi1DUq+AXmNyMu2vUO8U40pRThsM0w0kwkBKRYf87fICvNuJ4gKWlQIUCIzEJPKCYSRBMpJVvuOldh4U8RowzTsuB1RCPLSVOBNplM5SUiCP6a5ybvZx5OCUXlX7On4d4qxeHbV9/yl2YbQkASLcystso26k9qzm+PoXjG3WxlUsFL8aKBHKqNlAwO4UaFxrjuDUVvEhalZQhMqHKIBKpFiDmOlxFcjwfigdxaL+WhSkgJBJBUD/T11rCdDxcEpSuqR7E86QYzCYkjUgdfSqWXzHSDdKCAlPfXMr1kRTuoCVleVOdSQnMNSEyUz1AJNu5oDeIUlKUJyrfUE51JGSeq8s8o1jW9dkdEvwWnGUuLylJzJE9tf3GnajjPEAJSAYjXl7d9Kk0QkG3uNSb696gwSBKlHU227RvP51bQEH9RKyi85RHNGxkEx6Rp7UaCZ1A+v1NhQXHQkFQ1m5I29406UIICtZIsBBzSRMm+gtSVEMcscqQUjmvBvmt9NZmrraOUSImNTUmmEpslIoGOwSnBlBKRMyDfWeX+CpPonRJ1KJkm47wB6kb1KEkSFcvUyfnNO7g0G5mZHa+xoDraJgqVsTcQSIiev+KEiwyXD8vNCwbyL6WE+370dMk2SP+R1/L9acMaGesfT+TQlrQDBGYm5m/TroKbB5JOOn4c6AZ9T8qkwmBYjpJMk+vtUDjEgCFJ9AM35aUJTqTrPuIT8puPWaCpkgAknJBUYmBt3v+dO+4rKZBAjQQVH9BQ3nRACUpEmx0vBgwNdKKVG+aRfaCPTS3+am6Y0BRw1BAJApVFeLUk5U5SAAASTOm9NWqQfUTw7cFRhRKzKtANALCdLDXvU28QpUwAAFROtxr0tt7VFSSVDUJNtTrfofbWoYl4NNrUQoBIk6gFUaDN7UmtlfA4VS1KdcHPBTBsLTBmN+tHd4apbZS4qQpOUpEx9f1oDrziGwtRcJInKgJnaxKoE+8narzSFEpGYgC/czsTO3p0rODTb2U3MKlCWkOQQnLBBMyjTlG8A/WriEpmRMpJIm0TPpI1pkMICiqL6BRMmD0J0FV8G1mkrIcvYj3ge1hNLQXZznjzjS2Wmn2rqS7OVIzZxCgc9/hj5z7157x/G43EIbeLTg5lq1PwkjLAuYEqufxHaK9pxWHkc+UjormA00SQL1Vc4Uld+YCbcpTIG3Lbr0tRSezS8DwfB8bcW+yHgSlKxIUTpIJ+dfQykyIWTex1Jgg3T01rHx+FwiSEvZGyUrULRIREgxczI5fWtVD5SUpSQoqTItH4Y9jP0rMY1YSaapEneRuPhQBlkmLAbb/kaIk8og5QBf9JqviXr5inmSLJOxnUdf8UTFMrVEwLgwD3FyT2m1aM0RQGkaAqUN9VX6zVbi7WdohA+IEyNYMnpfuKtPNeUhagJWffTQDrsPWpN4IQCoptpMlKfSdTrelOmXs8ExXhh5TygydySMwECbSDAO2n0rJxrOJwxyrTB7jevdOJcISpYLS1IUkky1BKhaUKkEAH1GlBxPhwFCA41myySQbze5kDbvvWJQTyelSi+6PEGkYh6wHy/ya9H8CeCg06l58yEgLCtgvYa3iZ7n0roWOGKCoYYCE9ViT6x113reYwjkDPlMGRIMe4Ko3NorK412M5JLBcYZyCASpIJPPJOpOpMxewj/BbjRKb+on6VBSl6cp9vrrVdbqxJkkm2VIFrf3da6WeWrLhzG3Kk9RemyDcyfX9BQ15gICiJOup6xpWZwXjGHxK3EtqWS0SFyswDmUBHNuBPvtQFGm8yVDRJUCPiFt9PrSK0wkzzAaJvM6j6anSkPLAMhJvYCVW66a61JDwTMNqjqABtrBjv8qnohlPKA0VP9+VIHqRr6DrVcOTlLjyRMhIFh3i96OolU3KEd7TbfW2vyoTmEcUgKSkJjRcZxkBEXUBYiTp71CmuxJwyDeCrqT0+dHQxB5B0mRHQ+/Se9TcZMa+kge1OkQLbDtoNdx1oYWIN9ZAGwlMD2/c1m5fMdQUglMHMVTPaJ2ufnRVpWqCpUSSIBEAe2piLCiAthJSVKygC3WOwEmnQomtlQBggnaRIBg3iR+d4qRMAcySZvI23AAqbZnSAP7rk79bfOg4uQ2YuTAgDqYO/cyalsBMgnmKRE2lMGE767xIqUAiASL/z4vYVXwzYKUEkhShBIjUfFaCJt9KKhk2tl7qvcdhYUdiwqUCLqV9D+aZpUAIRvnJ9CfyEUqcAHzp2knsJqjimSc8gqkABNjljRUG0yJHcVdbbiM0kjQWiev1rO4tzSnPlJGidSJ0P8HrWkajsJxEkhKUqAVIm82Tc2A1tI2q0tV8wBjcGBa9xJFBbQjyUqSkpzRte/UVZ8lIKyUzmN5VMx66DtQybKbOCUs5lghIJhEyFJ2zDQdd771pJgDb02HS3yqs6s2QDdUyegjvabgf9UMMp8wgk3AgJnlgXmOtVWDyZ6lKU66IKScmQzY5VKJj+6QoEHaK2VPJF519ZtsKpuYVEZEiFHU7iNwTvNWhhoUFG5v211I9xVIW0zm/EvAWsXkU8VJyStLaFQTmAsvobDvWshtTiSVAXECxlI7TvbWjvYVIUlbhAuLTYageuv1rQSqbiI2q9k54pGUlxeZKcsN6BREqmND0HerbzxSnmjWNSkG9v+qji8fkTcTPwgb6aCoNYZRUHFxI/p1n9J71ATbMqjMEjonf1V+1CTBcICMwCZz55k7JvobGrbQUZzCxNhIsPl76mnbUCeRPaRpaoLHZAGwHX+RNOCL6xrew/6oRdKyUiRGpA+k1FtibqubgT0B1/nWoAwdSbQD6Xp1gAWSLU2QJE2FtrEekUFllZWVKJSmBCd7Tcx2iqyoIjEm0o1MJjc9Km6VpnMkpM23kRr6XriftF4qnDJw623glQcJIB5iCkiY00kX61U8L+JvvuOQGuRKW1Fac3L0ASBbofnWW6dD4y3WDv/vSd4jqbCb2HXShspQnNkbABN1BIGY/SfWpt4ZKEibxqTr1t2namxL4AmTEwBoZtABjWlgq6AY7FqSkEAySABOuYxO+mp9KTeHyJvckHMR9YHSwgDoKKktIhXWQJknUZo32pkqQVIymSmQBJtIvI1q2as5vx7j1t4VOU2C05pEiE8wCrcwJFxeQb1mOeLm14cr84ofIJcKCs5rmEpzqIA0P0o/2mcDXiGUhomUqKwlNyTEWj1Nq8uw/hTHKWEFKgJ1VYfvWZpqja4YzSZ7l4ZdLmEZW7IUpNpuSBOU37QbdawfHnDsa86391y5QlSFCYJCiJm+ldJwFsow7KSSSEJBUbnQb1bWMxKU+ijv1i+/famsGbSkAQyUixHmECSZUlITYgfUdzeiZhBU4bRIO2l4opWltJJsOt7n85oCgVAhKcrcHXVRPQbDXWmzJLywFBIChImZidOn/WlTWmNVTfTU6+kmpMlIAgRAyi3Tb0p8pJmSANI0Pr1oRNldlwICUob6wFcvrrf6UlOrnqeiUHfuo/yan5BKsylaxA1SCJNj7/AEo141Hc/wAtrSywVfvKholX1/8AClR/vyRaQYtZJNPVSK/RnguLUlZOW3w9AdPepo8pv/cWZJ/qJnXYfSotp8lhwkgq51EmY36fKqfDcOHMIgLBjKbdv8fpS2dK/hpsuFU6iDawv3H82qS3SUCVBJMgE7KH506UjKlJOmkVRT/uPgi6GwZk6q/SkxVlnDqSlWQqlWWc067G2gveKPnkga+mvvTqaBUCdRoenyqjw4cziQTyqsVEknrJO01eywwPDHSXngo8+Ygeg0+l60nMaQklQAIsZ36ZfWq+FwaW1uOkjMuCRPTp/N6uZ0riRPQ2qeWmhk1Zm4Jtxw5nRYKlCT02Kv7q0mwDfSJkAx86Xnc0dNaGtSVReO4EfpFDRm2yhwznccdBzI+Fs/8AEQY7TNaiXgQDqSJofDsGhtASg8u1TIy3EkRG1+9D2MmmyriD5qvLmyYUr8wAN5g3NExKM1kEi4zx+GdPUjpUmQlAIJEySTH8tTt4pESiQOsWP70lf4CxlEJHYDQDvamSgJkqOY6+3TsKrv4kJBM2Akkk1bw+CQoAnICoSEqN4N5irCMNpbAKxII+AnrYRH7UygtSSTaRZI6T+dS8xMSSLHQdRbbWpnEFUhKTHXT86DRheIfDOGxLSULCRHKhQNwYkd4rmV8Pa4NkfZQp1RXkUkDNIUk6dIIGs12COBo+8qxS82YpCQieQRvH4u9aGIeSkEgBStAD1PeqVNm1J1W0Z3Csct4DzLOZAopiwBnStFtrKQcuYmxVUsJhgkFRgqPxH9PQUBzGKUSlsaWJqMvLwWvu4Sc0C+ppy+gCbH5TVQsk/ESZ2mRRglKdEix6b0WFEXlgwMovpmj6ReaqPLShUEATuRaTp7bT1pOvLceyogtgAzGhn84mjcX4eXEQFAH+7cfvIBntTeDSSTphw8DyqsQPQdiKmlYjlFv5P/dJttUAqHNESNI/akts9Cegn+fKow6BBrMQo6JnLJ1P4iPnHrU3VREXJMWO0bfIVKDYZf8AqktJgnv/AA0kQbxII39QLT09aAl2ZCRcWJVETfYd6MtiYzG3bvTJwqQLeotbTtRVDgkhuFAlUzpNtOkevShYyQFFIzq1AmIEfnqamgKgCObc6D870wwgIsSDNz1mai7GYZBSkpuCBBNz+dKimE2BAAtEGlVfoMmPx4pdSWR8SgL7RNaOGaDbaGyRMR62obpR5kZASNT0qz5YU4ldrAj5010bbxQO4mAJ0mdBVHhaMhWidTM6z1mtRbI6wD0qujCoTBGo0pjqg8sDuYgJ6zsP5pQMMiwKjzEXPrV1Kkmyomicp0iqqDyBJaTEwD60XImLAT8qrhsGcyd4tUSLlKTFr2ooiyQhMmAOveqeKdym1gSJ6DtRSxESbdD1oD7ZW4kTKACT0nalMUi0B2t2/mlTcUBqfeKYtymASJ3FQxSk2RrJuB0HWs9gAebUp1MWSBzK2Par7TcCABG1RJEEJEz8qzcO2pJUlwmJ5VSd/wBq1stoH4uSVYN4JhJy72sNa874Z46CWFNPFTk/1FV7RAnWK7vxHwzzmi2HYzWGpv0rzf8A9pnc13UgehNZmnWDceOElk7/AOz5JXhQ4owFrKkgGeXafea6V5Vt/bf0rK8N8BThGg2FyAIjQT1rWWQbX9v3qjrJmdeWNAVHMcvNFt7VJpsGOiTOm/tU3llMRc+lCxOIyzqYElIGvoamCtg3GV+YolwlKwAlBiEkC8Rczb5UXCNhCYm+5jWg4RUtpcyXOx1FEceKZUbnZPepYwLXRaK9Yn9qGpCiIIgHb9ztU2BIv/DU1uRYCT0FBnRWxDyW0210gQKg1hjYrJ0venxDAUoZv6SFHuRoKtrWN5jvT0N0VUsgyQVADeTRE4cjRZ7yZt70TzLWSagHFnYR61FbEpKvxH5D9KdQUIvPtFMUHUkew/egsJzaGdbkk72tUAcuTomY10pBwnVJ+n71MI61Bb40mT0FREQpZ1Mdhc0Bbsqy8xPWYA+W/rRVtqUQZKe1TS0BoLb9Zq2OEDCz+FR7yKarHvSpphZktJK3gUWQEnN3O1X/ACJ0AABpUqmakxJRloIVDs9RHuKVKokPlurY6zQgoxzASTYilSpjnYltGHi+Y1NaBE0qVHZiwGPWAEf3KAgUdsgCD6UqVQ9DHEBIgCTFqAxhjmJNgdR360qVRaDNtxMEgdKkF6bz7UqVGgHKRN7wbVNcb01KkCrjFhPN9P1orbpIHelSo6NVgz2G8R95d8xQ+7wPLA1zbzV91cX1FKlWlugZMq32pJaGp3pUqGBINxeTVfKTB+d9tqVKhaEsJQBpqaQRBk3NKlUAn1ZRKutDbfVMBIpUqBWiKsOSrMsz22HtRC0CBHL6U9Kp6KxFkn4jI9aDhWjcwBCjpuO9KlT0Flh3TmPyquMamYSCSPb86alQairJFTuwTFNSpVBZ/9k="/>
          <p:cNvSpPr>
            <a:spLocks noChangeAspect="1" noChangeArrowheads="1"/>
          </p:cNvSpPr>
          <p:nvPr/>
        </p:nvSpPr>
        <p:spPr bwMode="auto">
          <a:xfrm>
            <a:off x="155575" y="-1790700"/>
            <a:ext cx="56102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88" name="AutoShape 4" descr="data:image/jpeg;base64,/9j/4AAQSkZJRgABAQAAAQABAAD/2wCEAAkGBxQTEhQUExQWFhUXGBwYGBgYGB0ZHBwYGBoXHhocGh0YHCggHBolHRgXITEhJSkrLi4uFx8zODMsNygtLisBCgoKDg0OGxAQGywlICQsLC0sLC0sLCwsLCwsLCwsLCwsLCwsLCwsLCwsLCwsLCwsLCwsLCwsLCwsLCwsLCwsLP/AABEIALcBEwMBIgACEQEDEQH/xAAcAAABBQEBAQAAAAAAAAAAAAADAAECBAUGBwj/xAA+EAABAwIEBAQDBwMEAQQDAAABAgMRACEEEjFBBSJRYQYTcYEykaEHFFKxwdHwQmLhFSNy8dIWF0OSMzSC/8QAGAEBAQEBAQAAAAAAAAAAAAAAAQACAwT/xAAnEQACAgICAgAHAAMAAAAAAAAAAQIRITEDQRJhBBMiMlFxkRRSwf/aAAwDAQACEQMRAD8A799MC1zVf75BCYExTqQTly2vc9qFjcEAQQZNeo9qS7LKHRvY0R18IHc0JRkCEzQ28KpSrykDagKQZAWYMUQ67iprJFhc1HzDEQSagBm8nWhsMqXM2HSmw+FUSSbXtU0lc62Haof0TcxOHZIS8oJkWmqgf8wktmUbHrTcQ4K3iVJLozFJtVtGGKFBGQoQBYxQCpdjIdWYAFFKVAXNGMJFYXinGONsygGSQO8TeO9SJ+jbwTClgltEgbkxf3qrxZpCgG32SD1UJSY6EWNLg/iX7wnK1ma8sAFJSJnpJkfKs7jHiJ5TjaHGwEZ7K3JrHnk4R5G5I0mWkpRCRlSBoKDwrirOLV5TQ5kfETtVx50BO0biuH4vh3cMsu4Jkkn443rTO/g5a2dw+y4kkSIHSoJKxpesLwpj3nGlKfBS4VXB2rcJI5pqSwNNYY6GlkkmjRHeoDiCRrQA6tZJFhtSGQma9k60YtTEW61FmdxeovEnlTQBWxqyoFCYNcov7PGnXCtYieldw20EdzRFrtpFLeKNqbWjiuFcUTwx9TCcuRUHNuP8Vuf68rEPoQFJUiDGXWe9cl4o8COYp0uhzL2qr/oX+mN+f5q1OjTf6Vjxpi+KMn5J5PTn2Sj4hrQ1pBjlrlPCvi13GuypKghI3FprqX0lShBMb0p2Y8WvuKrniXDN5m3PjFo9dIo4IIBG+1YOL8KsPOhwg5pme4rokqSgAdLVF4paYzTKuwFFVlFAcUpWlhUC8BYC9TyQVGHSVSaI4kbGqpaB+JRozbYGhpZAgx601HViQDFqVJZKxSBF79KOhMCbVBhCk6i350sTG0ilCzK4B4uSH3GVJ5yqEqI5QkfrV/jHH1LcS1kAk/GDr6CvJ/FHB8YMQp1sEgm0WNbHgTh2N+8B3EJ5QDGY3v0Fc5JqWR/x8+VnoYQtOhpw64LkCOtHU+BzVNZzDW3Suhm/yiK37TNqg2FE2gJon3dsCToKrrxLhTKUgDYak1Fgx3PEhwuN8spzBQCUnoSbmtDjnidaYQChSSR/y9otXBeLfC/E8S75gaWANLR+V6yfD/AcT94Sp8qSUKuN5971yayK4oTlfkevKXpJHWK5rx9xNQYhCSSDNtorq0pTAtJqDmHB2BG4rqqKMknZ4NhvGT7ZPxCTvWr4X49icViWkqzLQlU30HevSmzhWMVDrCJKZCiBAJPereHOGdeWWWm0qEZskX72EVycXezp82Kl9pffQI2mpNvBKSegpOIQLbmsfxYyryghtwIKpBJMbGt1ZxbwQ4U/98cKGUrW2Ff7ryCEpHVIJ+JXoDrtXV/+lcNulZ9XF/8AlXnXhvxWhjBowakrwqwI8xEKCjusSJk6zWjgvDDWIR5v3zFuT/UXFfkaw5s8tyeWzrHfCSBdpxaD0Uc6frf61UYdIUptUBSNe42I7VgOcUfwyCwx5igk3dWSpR7AmqnDMa9iHgtakgp5Im5B7dqozbNwk7o6Z7FyDBFO2oJ+LXrQ8PgyDESkaE9auFpO966M9GNEPNG1u5q0nBukTln1I/KuW43xZvDvtuEghH/xCxUToroY6Vrscdccb89C1g/0tkJSPlE+81mTo4zm06QV9oqOUykg3FTxLDaoC0hX1rnMF4iddxRS7lmIhPaulRFyQZqTtHSLbSZFvy2hlbSPQCnTmO0VJtUaCnKxvNI2DdfCIAGtBaMXI1pYdCVOKVsLCraygXNqqHQLN8qz08bwyFFt0kOEjKI1mrf3gEylJis3GeG2XnkPrnOjTpRpUVJ7NtbiUiTFVhiQTYVLlvFyOtFSEiNJqegKC2SSTlpVdK1bAUqbY2QaxBVoDScVcc2tQxzwQ38PyOx1NEYb0ICYi3X50kMrDiZIBNVk4grKkpSCoR6AGkSVLUBqDf0q82gJ0j9abHQHKoC4B6gVWcdVnTEJQZzgiSRtB2qxh8SVBRAiCR8qQWspkAX3NRfsq47H+WhbhSMqdJ3rK8H4lLzBxjuXFP5iW8OlQAaEwAQTGa05iDG3c3jTENpwpzKjQg7SL15lw7EMlyVOlrMrVKbAE3IIPqaxNszycTnG0eyN+IuIhQLmDZQ3PMfPkpTuTy7VW474sw7gIbEupPIqPiP4esGsg+LsKAWCoLQE5C5B5o1PoRXJ8T8QMqdKWWwBohRVEH8R9OlcrpnKPBySeEz0n7wVmwjlv6/4qaGylKAScx6UHgrkNNmxlIBVMzVh95QWlIEA7/5rusndprB5x9oPB8ViHklvMALR0966LwF4bcwrR85RK1nTpXVvBR6RvtUkumQJ9Ky0m7NvkfjSK5IbPNOZW/auX+0NwhiUQSL+vauz8oEybnSsDxBgEvHy4k6kC0p7963EzCX1I8a/9WGwUAcogBYmB2Nb3D/tDW02EoygAyBPzHpXTYrwQyR/+ub7yK5riv2bEAqRyidzsa5S45LTO0o8csug/GftGL6EttIyKPxZCVFR7WtUvCvnofQ68hTaTotZAOmwmfpW94G4OgAtYBpCyID+Jckc24TFwNYj/NepJw2HaAzJZQYuTlH1Vepwrezwr4lK1CKo5drjbRMBQJ7mtFD4AmNa1lN4RwRDC/8A6Gs7iHAkNpUrDyFa+WVcpG8A6GteS0ZXL+Tyv7R2X3XCWwkZBbqZ6VwivFeJSRmUvMkRrGle44TDpxCM9pmFAi8jY1kca8IMrGbIM+YAe5q5Eno90HGSSOT+zAvvvKdKTA1Ud+169Y84iZ+GqqMMnCtJQhACbCR1JirzWHEXMxWUqRicrItrK9En/FO63IiD6msLxbjsQlKBgh/uZoVH4d61WXHChKQJUAMyj139a32Y8XVll6Ep09KpFWdSbQNyattYQ6qVJ70Xy0zei60SYkACwg0nM0aAVXxC0ggJ+I9Nu5qNxEuTPSqgoZopE+sEnrUg4BYkVNYTAiflr61BsDNISQBSvyJJJTsaVIqb6x2p6M/gDO4m4rKstkJyp5Soar2nqKJwguuNJW8UpcNyEiB7DaqvD3m3kh9aXS0VqS2lCVOLUUmCohEhCZB+L6WrUfxjISny18xj/bcGVYBMSRqI6Ha9XktIPmR0TYwxlRB10qlxNXlpcWpU5UlQ2FgYFVuNcaOECXXUlxKjlyI1uDBEa3ilx0nyFKUkAKSAE686oi28VpbNq9srnxZhy0h1YSyhYiTOZSrWSkAqX6gVq4Xh+KdaBaLIbUOTOXEqjYkFAKT2rhfs4xmGQHX1rQriKlKSlOIGVKAkkBLZNgeuh2rpI407zDGYZA/ChKSPnlP51z80jy+cutC4z4YxLjakPoSUn+pslQ9CICh6xFeZ8c+zjENGWyTIzASND6GvVm/GTuGbDeIUl7EA8xSAEJHsBKqo8IxqH8S4tAUEqAOXbPfNc6agx3NPmp/cduLmknTyeNDw9jZgoWBpO1bXC/AT5hxZBCSCoHp7717acJJuB2AFEcYQBFoO1Hy0er56XQHhmDQlpAAtAj5UN0pK8qJlJkjYVaXplFoEd/aqrTBKwpIgf1GZmJ95raON3bLHmgyFTQXnMpQ2LE6H0ouNUUIlJAIiJEyJuAOpqqhkqcStRAUBYdJ2ipaJLsJ5RIMWg99d5p2GocKiLkASaO0okfEBP83NFzGwsfpUgbHQkdqxfGKoYkmEZgFECSAZrSQ2blVzJjYRNcx41LhwziWgQdeosdutaSJRt0YXhbxX9yZVhltjKVEh1teVZCtzNife1afCvDuCxZUvzH3Faqm0T+deS/62UqGdMETYiUz6V0HCvG3lJWEZUlaQJSSIjU+tedyyYl8M1rJ6O5wZrArSvDoWtwyEhRkD+41j8Q4rikkrcUQT1PX8hXPj7SVpAMoKgICjcx7m9crjfEhcUSorWT3/AH2rNlH4Zt/VSPY/ArhcS4ZsFTI0k610j82tMQe9q4b7Ksa6phYWAhAICbak6wd67uw1XPtXWOUdZx8HQJaS4oZoCBeO/U1JxgGSmfc2pvOBVaSNL2FEQqbfmNq0ZySYYShO09aC2pYnKmZ3NGecCYGp6f8AVRTiAbFR9hT7DJDK4bqMdqdLigPgJPXQUR7GZbAEk6WphiVb5R16xQyz+CsGVZ8ygPhuBRmsKB27DS9GS9pCZ9xUVNhRukj0Nqitg2kKTA1jrUQhUkzqdNh2p3FmQlBPvp7daRDo2SfpVWKImEJGppVGVfgNKq/ZUeKeG/EycO8Vi/MTlSQEGQdQOhM3rbxvisPvIOGSlt5R5nCoWzWUR7WrOX9m5dko5FC5B3k69v8AFW+B/ZcpLiStzQ7dK5uEkej5PFduv7/w9Rfw9krkHKOxnYRWF4sf8rCqdClZ0FKgRcpIULx2rZdAbSlABNgBHSO9ZnHcxZUA2YIjY7bgxNd452c47R4+OL+Y6px1ZVmMqKNCTvBMX3rtPD3jZvDspbQn/wCSSSAeQ6jse964LifhhQKi1nkH4SgpPsZIPpVD/RcUElWVcW7152pJnSXw8G/t/h6rxnxfhSklAHmLMlRRMTsbpkgb9qB9n/FUuYlXMRqUNTOupsI968zwHBcQ+oJSlZ9bV654Q8HnCeUpIHmAytcXUCPgkmIFEbbwK4YQTdf06/GYpSCkpMhRg2/L+bU7TfMVLvoEknUa+21GecTYqF9rb9frUXMW2nJnUkJUoIST+IzAt6V3ejz3SJICSZFvT/NNiSUNqKbqgkdZpMvhU+UpCgFEaEQRYzvtXO+IuOKwTzClEEKkKJk+uUCwUBESIvRfYZesm9gUhXPIzEAgHa1xfU1ahJUTFxvXPcC8Q/fHniCVtICcqssEEyYPUgAyT0rctorL2t/BVF3kmn2S8qTOUfr7GkqEzqT7mnCExobfhkfWopSkXzEe9qSG8kEHMT6T9Iob+FH9Vki0A2vrIirHmo1lMdZFRZcQZ33k6W/Omyyecce8DtOFXIsEEkKRBTB0ka1x/wD7du5gARB3/wCq95ONQdL0FOFQq6gB/aDp696JKL2jsuX/AGR4i/8AZq4mAVGTpCSfyrreBfZyygDzBmUYnMYj0Fd2WEFaYnKi8ybkgiB+9XklITOa2v8AO9Y8Ii+al9KorYJlDSQ22kQBtoP80VwTZStdhTFwxmgpHoJM9elSQtX4fet6ODvY+VAKQbnaaC4+pRgWAn3orLQkk3J7aCiIbA0AFBXRWYbMyRA3JvPp0FWCzEkanU9qcOjuag4djPtr9KqsrGJJIkgfmaZ9tCrE7jfWNKZrCExICZF9zpuTpUgtCbJSSe2nzNTZfodawLwBOnU0FK5CubvFDxAKlgjUJ1Ggki30o8wbpNhYjUztA9qHgQbDakpECVFIuep1oy1FPxKv6/4oTDa+6RsD0/Sp+WcwkCBcxefXe1NUAweV+En3ilWK94uweY80/wA7mlWbDyRqYkIbSqAcy9okm2wHprYVHhSShABBKoGYk9zRGAhIg/ED1gn5mT70+IQpaSEkpnfpqNN66Jm76AhlRdStR0kZR0VF/pWgSLptOv8APlVBWKSlaUJKlLUCY7JgE3uDcUPEqMFKFXJzK3Vl0ISI9PnR6JqyklDL7qsuWUESIvfMAoyIymDHoaA/wxsuKAHNE8ukdTsVTNugroGsGExl5YA0ETHX2+VCe/8AycxSLWQmSozadNNf3pTd5NrkfQHB4NtsQhIkQCbAx1sOoPuDVNPiBJxKsOcspCcqVSkrWokZQoJIATA6m4trWyXssSLkaAcx11g2GuteL+OuLra4g6ptCkZcvNrsIN9JjY1mWFZjxfJeT11fFWy8luFoXFwZKZGyVQJHeBVLxFwNGLbDZLiZM50WgjrOo/euD+z7xC8/iwp8uFASQJVCZsb2ufhsI2NanAfFGMexCWFtu5UvKKnCChPlgmJ0BB9zKt6ypYFcc4HWcDwH3VhLIVmSmYURKrkk5u9zes/xR4TZxgSXRdM5SlUEAxI0610rbMKUpU3M62AGlRUsFRJm0TbtufcGth5Zs5zwl4cawiVBnOM558yo0n6ia6MNgCQq56mRE39KiwhBuAYPUGDOpMiuX8ZcXxLDjKcKh1SXApC8qCQnMUwqUkHMJPyoeFgXcng6deKCRGp7A61Fho3LhjoP370PE45vDt531BIEAqUQL7a2k/vVPh2OxOLQXMK0ypskgKW/eR2Qkx7wb06OTnFYNrIi0R9NqhjHQlFkgmYCY1Jqi+MW2Jcwsgallef6QFH2BqeAxZdkoy2sZklOuotBowUZJltpMAAi8a7T0tUceP8AbWU/FlJSR1i1Gyq6g99Kg+oAcygACJPfpNRpbBstHIDYKMTN6E+4SUFKZMwQNRO/oL02KxpSg5RJBTGosT6aVJkmEkFUKEyO4ner2az2HWlRUMxAj3nofT96ksgxpH8vAqJKYE6nZVz6dKmknpHqb/KNKjBB/mTCZ/L6naglJFkm4Gk6TR33Y0InuRr6VWZ+KdT1/T60iiw2omxieyjUVuoR6k9b+9TSB2IHrt3pNspTJ/FeDt3v1rKZMYuDe3/9H9NagnFH+lOZN4tB+tSUtJ5URMTMaDr30+lRcWEpEFQyjTcnYW19KWyRNLytSiBuJvTnEK2T73J+Q/eq7WGUSla1ZTqUje2h2IoinVZglveSVaxNxrQ8sqCFK1bgD/j+9ROFURClk/T8qiHlnMkKQVJiRuJuJg7iiebpnEH502WTmnPs4wBJJZJJMnmXqdd6VdOVA3/WlWRtlMYgJlQjLYybWEX9KSsWVGAlWXWQnvpeBfr2oD+Z0FIKSBMEi4MbCLEUZjCLASCqybam/qAR9a2apA2siVZyhQUAYKhclRuLegoicTCULcCUKUBKT8QJE5bTP+KMhvJzLX1A5oFz3Pt+9ZfiNor8mCYS4CYsRtJ7d6t4JU2HwDzis4WTBUQ2Ra0Toff5U+GaKSSIzrMidITFjA9dtSaL5wWIMJkkJki8dL9PyonnFNspP9wj5x1q/ZMdKQkqUSMyhc6SETa/9N6xsTwZGKWHihMRErGoB/kGtllSSvMbq27AxIE+1YvGvE6GX22zmyEEkwbq/pTe4G5gTtVdIy5uGUaGE4Ew3CigGDvpJiCBMUTD4lRW6SpsIGXy/wAWnNMmDfQis/iviNDSk52kE6ZwITG6eYm+v0rbhZIhOUR/VB1jYfvQmC5HPLBOYlHUrPaY+en1oTy1KEJSQBciwKojltYT7GrEAJVzydSR+QjSpMOCABmVNydOnWoSKMxiCU6cszeBYWgATNV8di0glJlWRJWr2nS+sii47FFJSAAMxy6/MmPlVXiKE+WuVBSspAiOUHXL0HcneqJpezzzgiWMXxJ04txBQwE+Th1LhLi1DUq+AXmNyMu2vUO8U40pRThsM0w0kwkBKRYf87fICvNuJ4gKWlQIUCIzEJPKCYSRBMpJVvuOldh4U8RowzTsuB1RCPLSVOBNplM5SUiCP6a5ybvZx5OCUXlX7On4d4qxeHbV9/yl2YbQkASLcystso26k9qzm+PoXjG3WxlUsFL8aKBHKqNlAwO4UaFxrjuDUVvEhalZQhMqHKIBKpFiDmOlxFcjwfigdxaL+WhSkgJBJBUD/T11rCdDxcEpSuqR7E86QYzCYkjUgdfSqWXzHSDdKCAlPfXMr1kRTuoCVleVOdSQnMNSEyUz1AJNu5oDeIUlKUJyrfUE51JGSeq8s8o1jW9dkdEvwWnGUuLylJzJE9tf3GnajjPEAJSAYjXl7d9Kk0QkG3uNSb696gwSBKlHU227RvP51bQEH9RKyi85RHNGxkEx6Rp7UaCZ1A+v1NhQXHQkFQ1m5I29406UIICtZIsBBzSRMm+gtSVEMcscqQUjmvBvmt9NZmrraOUSImNTUmmEpslIoGOwSnBlBKRMyDfWeX+CpPonRJ1KJkm47wB6kb1KEkSFcvUyfnNO7g0G5mZHa+xoDraJgqVsTcQSIiev+KEiwyXD8vNCwbyL6WE+370dMk2SP+R1/L9acMaGesfT+TQlrQDBGYm5m/TroKbB5JOOn4c6AZ9T8qkwmBYjpJMk+vtUDjEgCFJ9AM35aUJTqTrPuIT8puPWaCpkgAknJBUYmBt3v+dO+4rKZBAjQQVH9BQ3nRACUpEmx0vBgwNdKKVG+aRfaCPTS3+am6Y0BRw1BAJApVFeLUk5U5SAAASTOm9NWqQfUTw7cFRhRKzKtANALCdLDXvU28QpUwAAFROtxr0tt7VFSSVDUJNtTrfofbWoYl4NNrUQoBIk6gFUaDN7UmtlfA4VS1KdcHPBTBsLTBmN+tHd4apbZS4qQpOUpEx9f1oDrziGwtRcJInKgJnaxKoE+8narzSFEpGYgC/czsTO3p0rODTb2U3MKlCWkOQQnLBBMyjTlG8A/WriEpmRMpJIm0TPpI1pkMICiqL6BRMmD0J0FV8G1mkrIcvYj3ge1hNLQXZznjzjS2Wmn2rqS7OVIzZxCgc9/hj5z7157x/G43EIbeLTg5lq1PwkjLAuYEqufxHaK9pxWHkc+UjormA00SQL1Vc4Uld+YCbcpTIG3Lbr0tRSezS8DwfB8bcW+yHgSlKxIUTpIJ+dfQykyIWTex1Jgg3T01rHx+FwiSEvZGyUrULRIREgxczI5fWtVD5SUpSQoqTItH4Y9jP0rMY1YSaapEneRuPhQBlkmLAbb/kaIk8og5QBf9JqviXr5inmSLJOxnUdf8UTFMrVEwLgwD3FyT2m1aM0RQGkaAqUN9VX6zVbi7WdohA+IEyNYMnpfuKtPNeUhagJWffTQDrsPWpN4IQCoptpMlKfSdTrelOmXs8ExXhh5TygydySMwECbSDAO2n0rJxrOJwxyrTB7jevdOJcISpYLS1IUkky1BKhaUKkEAH1GlBxPhwFCA41myySQbze5kDbvvWJQTyelSi+6PEGkYh6wHy/ya9H8CeCg06l58yEgLCtgvYa3iZ7n0roWOGKCoYYCE9ViT6x113reYwjkDPlMGRIMe4Ko3NorK412M5JLBcYZyCASpIJPPJOpOpMxewj/BbjRKb+on6VBSl6cp9vrrVdbqxJkkm2VIFrf3da6WeWrLhzG3Kk9RemyDcyfX9BQ15gICiJOup6xpWZwXjGHxK3EtqWS0SFyswDmUBHNuBPvtQFGm8yVDRJUCPiFt9PrSK0wkzzAaJvM6j6anSkPLAMhJvYCVW66a61JDwTMNqjqABtrBjv8qnohlPKA0VP9+VIHqRr6DrVcOTlLjyRMhIFh3i96OolU3KEd7TbfW2vyoTmEcUgKSkJjRcZxkBEXUBYiTp71CmuxJwyDeCrqT0+dHQxB5B0mRHQ+/Se9TcZMa+kge1OkQLbDtoNdx1oYWIN9ZAGwlMD2/c1m5fMdQUglMHMVTPaJ2ufnRVpWqCpUSSIBEAe2piLCiAthJSVKygC3WOwEmnQomtlQBggnaRIBg3iR+d4qRMAcySZvI23AAqbZnSAP7rk79bfOg4uQ2YuTAgDqYO/cyalsBMgnmKRE2lMGE767xIqUAiASL/z4vYVXwzYKUEkhShBIjUfFaCJt9KKhk2tl7qvcdhYUdiwqUCLqV9D+aZpUAIRvnJ9CfyEUqcAHzp2knsJqjimSc8gqkABNjljRUG0yJHcVdbbiM0kjQWiev1rO4tzSnPlJGidSJ0P8HrWkajsJxEkhKUqAVIm82Tc2A1tI2q0tV8wBjcGBa9xJFBbQjyUqSkpzRte/UVZ8lIKyUzmN5VMx66DtQybKbOCUs5lghIJhEyFJ2zDQdd771pJgDb02HS3yqs6s2QDdUyegjvabgf9UMMp8wgk3AgJnlgXmOtVWDyZ6lKU66IKScmQzY5VKJj+6QoEHaK2VPJF519ZtsKpuYVEZEiFHU7iNwTvNWhhoUFG5v211I9xVIW0zm/EvAWsXkU8VJyStLaFQTmAsvobDvWshtTiSVAXECxlI7TvbWjvYVIUlbhAuLTYageuv1rQSqbiI2q9k54pGUlxeZKcsN6BREqmND0HerbzxSnmjWNSkG9v+qji8fkTcTPwgb6aCoNYZRUHFxI/p1n9J71ATbMqjMEjonf1V+1CTBcICMwCZz55k7JvobGrbQUZzCxNhIsPl76mnbUCeRPaRpaoLHZAGwHX+RNOCL6xrew/6oRdKyUiRGpA+k1FtibqubgT0B1/nWoAwdSbQD6Xp1gAWSLU2QJE2FtrEekUFllZWVKJSmBCd7Tcx2iqyoIjEm0o1MJjc9Km6VpnMkpM23kRr6XriftF4qnDJw623glQcJIB5iCkiY00kX61U8L+JvvuOQGuRKW1Fac3L0ASBbofnWW6dD4y3WDv/vSd4jqbCb2HXShspQnNkbABN1BIGY/SfWpt4ZKEibxqTr1t2namxL4AmTEwBoZtABjWlgq6AY7FqSkEAySABOuYxO+mp9KTeHyJvckHMR9YHSwgDoKKktIhXWQJknUZo32pkqQVIymSmQBJtIvI1q2as5vx7j1t4VOU2C05pEiE8wCrcwJFxeQb1mOeLm14cr84ofIJcKCs5rmEpzqIA0P0o/2mcDXiGUhomUqKwlNyTEWj1Nq8uw/hTHKWEFKgJ1VYfvWZpqja4YzSZ7l4ZdLmEZW7IUpNpuSBOU37QbdawfHnDsa86391y5QlSFCYJCiJm+ldJwFsow7KSSSEJBUbnQb1bWMxKU+ijv1i+/famsGbSkAQyUixHmECSZUlITYgfUdzeiZhBU4bRIO2l4opWltJJsOt7n85oCgVAhKcrcHXVRPQbDXWmzJLywFBIChImZidOn/WlTWmNVTfTU6+kmpMlIAgRAyi3Tb0p8pJmSANI0Pr1oRNldlwICUob6wFcvrrf6UlOrnqeiUHfuo/yan5BKsylaxA1SCJNj7/AEo141Hc/wAtrSywVfvKholX1/8AClR/vyRaQYtZJNPVSK/RnguLUlZOW3w9AdPepo8pv/cWZJ/qJnXYfSotp8lhwkgq51EmY36fKqfDcOHMIgLBjKbdv8fpS2dK/hpsuFU6iDawv3H82qS3SUCVBJMgE7KH506UjKlJOmkVRT/uPgi6GwZk6q/SkxVlnDqSlWQqlWWc067G2gveKPnkga+mvvTqaBUCdRoenyqjw4cziQTyqsVEknrJO01eywwPDHSXngo8+Ygeg0+l60nMaQklQAIsZ36ZfWq+FwaW1uOkjMuCRPTp/N6uZ0riRPQ2qeWmhk1Zm4Jtxw5nRYKlCT02Kv7q0mwDfSJkAx86Xnc0dNaGtSVReO4EfpFDRm2yhwznccdBzI+Fs/8AEQY7TNaiXgQDqSJofDsGhtASg8u1TIy3EkRG1+9D2MmmyriD5qvLmyYUr8wAN5g3NExKM1kEi4zx+GdPUjpUmQlAIJEySTH8tTt4pESiQOsWP70lf4CxlEJHYDQDvamSgJkqOY6+3TsKrv4kJBM2Akkk1bw+CQoAnICoSEqN4N5irCMNpbAKxII+AnrYRH7UygtSSTaRZI6T+dS8xMSSLHQdRbbWpnEFUhKTHXT86DRheIfDOGxLSULCRHKhQNwYkd4rmV8Pa4NkfZQp1RXkUkDNIUk6dIIGs12COBo+8qxS82YpCQieQRvH4u9aGIeSkEgBStAD1PeqVNm1J1W0Z3Csct4DzLOZAopiwBnStFtrKQcuYmxVUsJhgkFRgqPxH9PQUBzGKUSlsaWJqMvLwWvu4Sc0C+ppy+gCbH5TVQsk/ESZ2mRRglKdEix6b0WFEXlgwMovpmj6ReaqPLShUEATuRaTp7bT1pOvLceyogtgAzGhn84mjcX4eXEQFAH+7cfvIBntTeDSSTphw8DyqsQPQdiKmlYjlFv5P/dJttUAqHNESNI/akts9Cegn+fKow6BBrMQo6JnLJ1P4iPnHrU3VREXJMWO0bfIVKDYZf8AqktJgnv/AA0kQbxII39QLT09aAl2ZCRcWJVETfYd6MtiYzG3bvTJwqQLeotbTtRVDgkhuFAlUzpNtOkevShYyQFFIzq1AmIEfnqamgKgCObc6D870wwgIsSDNz1mai7GYZBSkpuCBBNz+dKimE2BAAtEGlVfoMmPx4pdSWR8SgL7RNaOGaDbaGyRMR62obpR5kZASNT0qz5YU4ldrAj5010bbxQO4mAJ0mdBVHhaMhWidTM6z1mtRbI6wD0qujCoTBGo0pjqg8sDuYgJ6zsP5pQMMiwKjzEXPrV1Kkmyomicp0iqqDyBJaTEwD60XImLAT8qrhsGcyd4tUSLlKTFr2ooiyQhMmAOveqeKdym1gSJ6DtRSxESbdD1oD7ZW4kTKACT0nalMUi0B2t2/mlTcUBqfeKYtymASJ3FQxSk2RrJuB0HWs9gAebUp1MWSBzK2Par7TcCABG1RJEEJEz8qzcO2pJUlwmJ5VSd/wBq1stoH4uSVYN4JhJy72sNa874Z46CWFNPFTk/1FV7RAnWK7vxHwzzmi2HYzWGpv0rzf8A9pnc13UgehNZmnWDceOElk7/AOz5JXhQ4owFrKkgGeXafea6V5Vt/bf0rK8N8BThGg2FyAIjQT1rWWQbX9v3qjrJmdeWNAVHMcvNFt7VJpsGOiTOm/tU3llMRc+lCxOIyzqYElIGvoamCtg3GV+YolwlKwAlBiEkC8Rczb5UXCNhCYm+5jWg4RUtpcyXOx1FEceKZUbnZPepYwLXRaK9Yn9qGpCiIIgHb9ztU2BIv/DU1uRYCT0FBnRWxDyW0210gQKg1hjYrJ0venxDAUoZv6SFHuRoKtrWN5jvT0N0VUsgyQVADeTRE4cjRZ7yZt70TzLWSagHFnYR61FbEpKvxH5D9KdQUIvPtFMUHUkew/egsJzaGdbkk72tUAcuTomY10pBwnVJ+n71MI61Bb40mT0FREQpZ1Mdhc0Bbsqy8xPWYA+W/rRVtqUQZKe1TS0BoLb9Zq2OEDCz+FR7yKarHvSpphZktJK3gUWQEnN3O1X/ACJ0AABpUqmakxJRloIVDs9RHuKVKokPlurY6zQgoxzASTYilSpjnYltGHi+Y1NaBE0qVHZiwGPWAEf3KAgUdsgCD6UqVQ9DHEBIgCTFqAxhjmJNgdR360qVRaDNtxMEgdKkF6bz7UqVGgHKRN7wbVNcb01KkCrjFhPN9P1orbpIHelSo6NVgz2G8R95d8xQ+7wPLA1zbzV91cX1FKlWlugZMq32pJaGp3pUqGBINxeTVfKTB+d9tqVKhaEsJQBpqaQRBk3NKlUAn1ZRKutDbfVMBIpUqBWiKsOSrMsz22HtRC0CBHL6U9Kp6KxFkn4jI9aDhWjcwBCjpuO9KlT0Flh3TmPyquMamYSCSPb86alQairJFTuwTFNSpVBZ/9k="/>
          <p:cNvSpPr>
            <a:spLocks noChangeAspect="1" noChangeArrowheads="1"/>
          </p:cNvSpPr>
          <p:nvPr/>
        </p:nvSpPr>
        <p:spPr bwMode="auto">
          <a:xfrm>
            <a:off x="155575" y="-1790700"/>
            <a:ext cx="56102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0" name="AutoShape 6" descr="data:image/jpeg;base64,/9j/4AAQSkZJRgABAQAAAQABAAD/2wCEAAkGBxQTEhQUExQWFhUXGBwYGBgYGB0ZHBwYGBoXHhocGh0YHCggHBolHRgXITEhJSkrLi4uFx8zODMsNygtLisBCgoKDg0OGxAQGywlICQsLC0sLC0sLCwsLCwsLCwsLCwsLCwsLCwsLCwsLCwsLCwsLCwsLCwsLCwsLCwsLCwsLP/AABEIALcBEwMBIgACEQEDEQH/xAAcAAABBQEBAQAAAAAAAAAAAAADAAECBAUGBwj/xAA+EAABAwIEBAQDBwMEAQQDAAABAgMRACEEEjFBBSJRYQYTcYEykaEHFFKxwdHwQmLhFSNy8dIWF0OSMzSC/8QAGAEBAQEBAQAAAAAAAAAAAAAAAQACAwT/xAAnEQACAgICAgAHAAMAAAAAAAAAAQIRITEDQRJhBBMiMlFxkRRSwf/aAAwDAQACEQMRAD8A799MC1zVf75BCYExTqQTly2vc9qFjcEAQQZNeo9qS7LKHRvY0R18IHc0JRkCEzQ28KpSrykDagKQZAWYMUQ67iprJFhc1HzDEQSagBm8nWhsMqXM2HSmw+FUSSbXtU0lc62Haof0TcxOHZIS8oJkWmqgf8wktmUbHrTcQ4K3iVJLozFJtVtGGKFBGQoQBYxQCpdjIdWYAFFKVAXNGMJFYXinGONsygGSQO8TeO9SJ+jbwTClgltEgbkxf3qrxZpCgG32SD1UJSY6EWNLg/iX7wnK1ma8sAFJSJnpJkfKs7jHiJ5TjaHGwEZ7K3JrHnk4R5G5I0mWkpRCRlSBoKDwrirOLV5TQ5kfETtVx50BO0biuH4vh3cMsu4Jkkn443rTO/g5a2dw+y4kkSIHSoJKxpesLwpj3nGlKfBS4VXB2rcJI5pqSwNNYY6GlkkmjRHeoDiCRrQA6tZJFhtSGQma9k60YtTEW61FmdxeovEnlTQBWxqyoFCYNcov7PGnXCtYieldw20EdzRFrtpFLeKNqbWjiuFcUTwx9TCcuRUHNuP8Vuf68rEPoQFJUiDGXWe9cl4o8COYp0uhzL2qr/oX+mN+f5q1OjTf6Vjxpi+KMn5J5PTn2Sj4hrQ1pBjlrlPCvi13GuypKghI3FprqX0lShBMb0p2Y8WvuKrniXDN5m3PjFo9dIo4IIBG+1YOL8KsPOhwg5pme4rokqSgAdLVF4paYzTKuwFFVlFAcUpWlhUC8BYC9TyQVGHSVSaI4kbGqpaB+JRozbYGhpZAgx601HViQDFqVJZKxSBF79KOhMCbVBhCk6i350sTG0ilCzK4B4uSH3GVJ5yqEqI5QkfrV/jHH1LcS1kAk/GDr6CvJ/FHB8YMQp1sEgm0WNbHgTh2N+8B3EJ5QDGY3v0Fc5JqWR/x8+VnoYQtOhpw64LkCOtHU+BzVNZzDW3Suhm/yiK37TNqg2FE2gJon3dsCToKrrxLhTKUgDYak1Fgx3PEhwuN8spzBQCUnoSbmtDjnidaYQChSSR/y9otXBeLfC/E8S75gaWANLR+V6yfD/AcT94Sp8qSUKuN5971yayK4oTlfkevKXpJHWK5rx9xNQYhCSSDNtorq0pTAtJqDmHB2BG4rqqKMknZ4NhvGT7ZPxCTvWr4X49icViWkqzLQlU30HevSmzhWMVDrCJKZCiBAJPereHOGdeWWWm0qEZskX72EVycXezp82Kl9pffQI2mpNvBKSegpOIQLbmsfxYyryghtwIKpBJMbGt1ZxbwQ4U/98cKGUrW2Ff7ryCEpHVIJ+JXoDrtXV/+lcNulZ9XF/8AlXnXhvxWhjBowakrwqwI8xEKCjusSJk6zWjgvDDWIR5v3zFuT/UXFfkaw5s8tyeWzrHfCSBdpxaD0Uc6frf61UYdIUptUBSNe42I7VgOcUfwyCwx5igk3dWSpR7AmqnDMa9iHgtakgp5Im5B7dqozbNwk7o6Z7FyDBFO2oJ+LXrQ8PgyDESkaE9auFpO966M9GNEPNG1u5q0nBukTln1I/KuW43xZvDvtuEghH/xCxUToroY6Vrscdccb89C1g/0tkJSPlE+81mTo4zm06QV9oqOUykg3FTxLDaoC0hX1rnMF4iddxRS7lmIhPaulRFyQZqTtHSLbSZFvy2hlbSPQCnTmO0VJtUaCnKxvNI2DdfCIAGtBaMXI1pYdCVOKVsLCraygXNqqHQLN8qz08bwyFFt0kOEjKI1mrf3gEylJis3GeG2XnkPrnOjTpRpUVJ7NtbiUiTFVhiQTYVLlvFyOtFSEiNJqegKC2SSTlpVdK1bAUqbY2QaxBVoDScVcc2tQxzwQ38PyOx1NEYb0ICYi3X50kMrDiZIBNVk4grKkpSCoR6AGkSVLUBqDf0q82gJ0j9abHQHKoC4B6gVWcdVnTEJQZzgiSRtB2qxh8SVBRAiCR8qQWspkAX3NRfsq47H+WhbhSMqdJ3rK8H4lLzBxjuXFP5iW8OlQAaEwAQTGa05iDG3c3jTENpwpzKjQg7SL15lw7EMlyVOlrMrVKbAE3IIPqaxNszycTnG0eyN+IuIhQLmDZQ3PMfPkpTuTy7VW474sw7gIbEupPIqPiP4esGsg+LsKAWCoLQE5C5B5o1PoRXJ8T8QMqdKWWwBohRVEH8R9OlcrpnKPBySeEz0n7wVmwjlv6/4qaGylKAScx6UHgrkNNmxlIBVMzVh95QWlIEA7/5rusndprB5x9oPB8ViHklvMALR0966LwF4bcwrR85RK1nTpXVvBR6RvtUkumQJ9Ky0m7NvkfjSK5IbPNOZW/auX+0NwhiUQSL+vauz8oEybnSsDxBgEvHy4k6kC0p7963EzCX1I8a/9WGwUAcogBYmB2Nb3D/tDW02EoygAyBPzHpXTYrwQyR/+ub7yK5riv2bEAqRyidzsa5S45LTO0o8csug/GftGL6EttIyKPxZCVFR7WtUvCvnofQ68hTaTotZAOmwmfpW94G4OgAtYBpCyID+Jckc24TFwNYj/NepJw2HaAzJZQYuTlH1Vepwrezwr4lK1CKo5drjbRMBQJ7mtFD4AmNa1lN4RwRDC/8A6Gs7iHAkNpUrDyFa+WVcpG8A6GteS0ZXL+Tyv7R2X3XCWwkZBbqZ6VwivFeJSRmUvMkRrGle44TDpxCM9pmFAi8jY1kca8IMrGbIM+YAe5q5Eno90HGSSOT+zAvvvKdKTA1Ud+169Y84iZ+GqqMMnCtJQhACbCR1JirzWHEXMxWUqRicrItrK9En/FO63IiD6msLxbjsQlKBgh/uZoVH4d61WXHChKQJUAMyj139a32Y8XVll6Ep09KpFWdSbQNyattYQ6qVJ70Xy0zei60SYkACwg0nM0aAVXxC0ggJ+I9Nu5qNxEuTPSqgoZopE+sEnrUg4BYkVNYTAiflr61BsDNISQBSvyJJJTsaVIqb6x2p6M/gDO4m4rKstkJyp5Soar2nqKJwguuNJW8UpcNyEiB7DaqvD3m3kh9aXS0VqS2lCVOLUUmCohEhCZB+L6WrUfxjISny18xj/bcGVYBMSRqI6Ha9XktIPmR0TYwxlRB10qlxNXlpcWpU5UlQ2FgYFVuNcaOECXXUlxKjlyI1uDBEa3ilx0nyFKUkAKSAE686oi28VpbNq9srnxZhy0h1YSyhYiTOZSrWSkAqX6gVq4Xh+KdaBaLIbUOTOXEqjYkFAKT2rhfs4xmGQHX1rQriKlKSlOIGVKAkkBLZNgeuh2rpI407zDGYZA/ChKSPnlP51z80jy+cutC4z4YxLjakPoSUn+pslQ9CICh6xFeZ8c+zjENGWyTIzASND6GvVm/GTuGbDeIUl7EA8xSAEJHsBKqo8IxqH8S4tAUEqAOXbPfNc6agx3NPmp/cduLmknTyeNDw9jZgoWBpO1bXC/AT5hxZBCSCoHp7717acJJuB2AFEcYQBFoO1Hy0er56XQHhmDQlpAAtAj5UN0pK8qJlJkjYVaXplFoEd/aqrTBKwpIgf1GZmJ95raON3bLHmgyFTQXnMpQ2LE6H0ouNUUIlJAIiJEyJuAOpqqhkqcStRAUBYdJ2ipaJLsJ5RIMWg99d5p2GocKiLkASaO0okfEBP83NFzGwsfpUgbHQkdqxfGKoYkmEZgFECSAZrSQ2blVzJjYRNcx41LhwziWgQdeosdutaSJRt0YXhbxX9yZVhltjKVEh1teVZCtzNife1afCvDuCxZUvzH3Faqm0T+deS/62UqGdMETYiUz6V0HCvG3lJWEZUlaQJSSIjU+tedyyYl8M1rJ6O5wZrArSvDoWtwyEhRkD+41j8Q4rikkrcUQT1PX8hXPj7SVpAMoKgICjcx7m9crjfEhcUSorWT3/AH2rNlH4Zt/VSPY/ArhcS4ZsFTI0k610j82tMQe9q4b7Ksa6phYWAhAICbak6wd67uw1XPtXWOUdZx8HQJaS4oZoCBeO/U1JxgGSmfc2pvOBVaSNL2FEQqbfmNq0ZySYYShO09aC2pYnKmZ3NGecCYGp6f8AVRTiAbFR9hT7DJDK4bqMdqdLigPgJPXQUR7GZbAEk6WphiVb5R16xQyz+CsGVZ8ygPhuBRmsKB27DS9GS9pCZ9xUVNhRukj0Nqitg2kKTA1jrUQhUkzqdNh2p3FmQlBPvp7daRDo2SfpVWKImEJGppVGVfgNKq/ZUeKeG/EycO8Vi/MTlSQEGQdQOhM3rbxvisPvIOGSlt5R5nCoWzWUR7WrOX9m5dko5FC5B3k69v8AFW+B/ZcpLiStzQ7dK5uEkej5PFduv7/w9Rfw9krkHKOxnYRWF4sf8rCqdClZ0FKgRcpIULx2rZdAbSlABNgBHSO9ZnHcxZUA2YIjY7bgxNd452c47R4+OL+Y6px1ZVmMqKNCTvBMX3rtPD3jZvDspbQn/wCSSSAeQ6jse964LifhhQKi1nkH4SgpPsZIPpVD/RcUElWVcW7152pJnSXw8G/t/h6rxnxfhSklAHmLMlRRMTsbpkgb9qB9n/FUuYlXMRqUNTOupsI968zwHBcQ+oJSlZ9bV654Q8HnCeUpIHmAytcXUCPgkmIFEbbwK4YQTdf06/GYpSCkpMhRg2/L+bU7TfMVLvoEknUa+21GecTYqF9rb9frUXMW2nJnUkJUoIST+IzAt6V3ejz3SJICSZFvT/NNiSUNqKbqgkdZpMvhU+UpCgFEaEQRYzvtXO+IuOKwTzClEEKkKJk+uUCwUBESIvRfYZesm9gUhXPIzEAgHa1xfU1ahJUTFxvXPcC8Q/fHniCVtICcqssEEyYPUgAyT0rctorL2t/BVF3kmn2S8qTOUfr7GkqEzqT7mnCExobfhkfWopSkXzEe9qSG8kEHMT6T9Iob+FH9Vki0A2vrIirHmo1lMdZFRZcQZ33k6W/Omyyecce8DtOFXIsEEkKRBTB0ka1x/wD7du5gARB3/wCq95ONQdL0FOFQq6gB/aDp696JKL2jsuX/AGR4i/8AZq4mAVGTpCSfyrreBfZyygDzBmUYnMYj0Fd2WEFaYnKi8ybkgiB+9XklITOa2v8AO9Y8Ii+al9KorYJlDSQ22kQBtoP80VwTZStdhTFwxmgpHoJM9elSQtX4fet6ODvY+VAKQbnaaC4+pRgWAn3orLQkk3J7aCiIbA0AFBXRWYbMyRA3JvPp0FWCzEkanU9qcOjuag4djPtr9KqsrGJJIkgfmaZ9tCrE7jfWNKZrCExICZF9zpuTpUgtCbJSSe2nzNTZfodawLwBOnU0FK5CubvFDxAKlgjUJ1Ggki30o8wbpNhYjUztA9qHgQbDakpECVFIuep1oy1FPxKv6/4oTDa+6RsD0/Sp+WcwkCBcxefXe1NUAweV+En3ilWK94uweY80/wA7mlWbDyRqYkIbSqAcy9okm2wHprYVHhSShABBKoGYk9zRGAhIg/ED1gn5mT70+IQpaSEkpnfpqNN66Jm76AhlRdStR0kZR0VF/pWgSLptOv8APlVBWKSlaUJKlLUCY7JgE3uDcUPEqMFKFXJzK3Vl0ISI9PnR6JqyklDL7qsuWUESIvfMAoyIymDHoaA/wxsuKAHNE8ukdTsVTNugroGsGExl5YA0ETHX2+VCe/8AycxSLWQmSozadNNf3pTd5NrkfQHB4NtsQhIkQCbAx1sOoPuDVNPiBJxKsOcspCcqVSkrWokZQoJIATA6m4trWyXssSLkaAcx11g2GuteL+OuLra4g6ptCkZcvNrsIN9JjY1mWFZjxfJeT11fFWy8luFoXFwZKZGyVQJHeBVLxFwNGLbDZLiZM50WgjrOo/euD+z7xC8/iwp8uFASQJVCZsb2ufhsI2NanAfFGMexCWFtu5UvKKnCChPlgmJ0BB9zKt6ypYFcc4HWcDwH3VhLIVmSmYURKrkk5u9zes/xR4TZxgSXRdM5SlUEAxI0610rbMKUpU3M62AGlRUsFRJm0TbtufcGth5Zs5zwl4cawiVBnOM558yo0n6ia6MNgCQq56mRE39KiwhBuAYPUGDOpMiuX8ZcXxLDjKcKh1SXApC8qCQnMUwqUkHMJPyoeFgXcng6deKCRGp7A61Fho3LhjoP370PE45vDt531BIEAqUQL7a2k/vVPh2OxOLQXMK0ypskgKW/eR2Qkx7wb06OTnFYNrIi0R9NqhjHQlFkgmYCY1Jqi+MW2Jcwsgallef6QFH2BqeAxZdkoy2sZklOuotBowUZJltpMAAi8a7T0tUceP8AbWU/FlJSR1i1Gyq6g99Kg+oAcygACJPfpNRpbBstHIDYKMTN6E+4SUFKZMwQNRO/oL02KxpSg5RJBTGosT6aVJkmEkFUKEyO4ner2az2HWlRUMxAj3nofT96ksgxpH8vAqJKYE6nZVz6dKmknpHqb/KNKjBB/mTCZ/L6naglJFkm4Gk6TR33Y0InuRr6VWZ+KdT1/T60iiw2omxieyjUVuoR6k9b+9TSB2IHrt3pNspTJ/FeDt3v1rKZMYuDe3/9H9NagnFH+lOZN4tB+tSUtJ5URMTMaDr30+lRcWEpEFQyjTcnYW19KWyRNLytSiBuJvTnEK2T73J+Q/eq7WGUSla1ZTqUje2h2IoinVZglveSVaxNxrQ8sqCFK1bgD/j+9ROFURClk/T8qiHlnMkKQVJiRuJuJg7iiebpnEH502WTmnPs4wBJJZJJMnmXqdd6VdOVA3/WlWRtlMYgJlQjLYybWEX9KSsWVGAlWXWQnvpeBfr2oD+Z0FIKSBMEi4MbCLEUZjCLASCqybam/qAR9a2apA2siVZyhQUAYKhclRuLegoicTCULcCUKUBKT8QJE5bTP+KMhvJzLX1A5oFz3Pt+9ZfiNor8mCYS4CYsRtJ7d6t4JU2HwDzis4WTBUQ2Ra0Toff5U+GaKSSIzrMidITFjA9dtSaL5wWIMJkkJki8dL9PyonnFNspP9wj5x1q/ZMdKQkqUSMyhc6SETa/9N6xsTwZGKWHihMRErGoB/kGtllSSvMbq27AxIE+1YvGvE6GX22zmyEEkwbq/pTe4G5gTtVdIy5uGUaGE4Ew3CigGDvpJiCBMUTD4lRW6SpsIGXy/wAWnNMmDfQis/iviNDSk52kE6ZwITG6eYm+v0rbhZIhOUR/VB1jYfvQmC5HPLBOYlHUrPaY+en1oTy1KEJSQBciwKojltYT7GrEAJVzydSR+QjSpMOCABmVNydOnWoSKMxiCU6cszeBYWgATNV8di0glJlWRJWr2nS+sii47FFJSAAMxy6/MmPlVXiKE+WuVBSspAiOUHXL0HcneqJpezzzgiWMXxJ04txBQwE+Th1LhLi1DUq+AXmNyMu2vUO8U40pRThsM0w0kwkBKRYf87fICvNuJ4gKWlQIUCIzEJPKCYSRBMpJVvuOldh4U8RowzTsuB1RCPLSVOBNplM5SUiCP6a5ybvZx5OCUXlX7On4d4qxeHbV9/yl2YbQkASLcystso26k9qzm+PoXjG3WxlUsFL8aKBHKqNlAwO4UaFxrjuDUVvEhalZQhMqHKIBKpFiDmOlxFcjwfigdxaL+WhSkgJBJBUD/T11rCdDxcEpSuqR7E86QYzCYkjUgdfSqWXzHSDdKCAlPfXMr1kRTuoCVleVOdSQnMNSEyUz1AJNu5oDeIUlKUJyrfUE51JGSeq8s8o1jW9dkdEvwWnGUuLylJzJE9tf3GnajjPEAJSAYjXl7d9Kk0QkG3uNSb696gwSBKlHU227RvP51bQEH9RKyi85RHNGxkEx6Rp7UaCZ1A+v1NhQXHQkFQ1m5I29406UIICtZIsBBzSRMm+gtSVEMcscqQUjmvBvmt9NZmrraOUSImNTUmmEpslIoGOwSnBlBKRMyDfWeX+CpPonRJ1KJkm47wB6kb1KEkSFcvUyfnNO7g0G5mZHa+xoDraJgqVsTcQSIiev+KEiwyXD8vNCwbyL6WE+370dMk2SP+R1/L9acMaGesfT+TQlrQDBGYm5m/TroKbB5JOOn4c6AZ9T8qkwmBYjpJMk+vtUDjEgCFJ9AM35aUJTqTrPuIT8puPWaCpkgAknJBUYmBt3v+dO+4rKZBAjQQVH9BQ3nRACUpEmx0vBgwNdKKVG+aRfaCPTS3+am6Y0BRw1BAJApVFeLUk5U5SAAASTOm9NWqQfUTw7cFRhRKzKtANALCdLDXvU28QpUwAAFROtxr0tt7VFSSVDUJNtTrfofbWoYl4NNrUQoBIk6gFUaDN7UmtlfA4VS1KdcHPBTBsLTBmN+tHd4apbZS4qQpOUpEx9f1oDrziGwtRcJInKgJnaxKoE+8narzSFEpGYgC/czsTO3p0rODTb2U3MKlCWkOQQnLBBMyjTlG8A/WriEpmRMpJIm0TPpI1pkMICiqL6BRMmD0J0FV8G1mkrIcvYj3ge1hNLQXZznjzjS2Wmn2rqS7OVIzZxCgc9/hj5z7157x/G43EIbeLTg5lq1PwkjLAuYEqufxHaK9pxWHkc+UjormA00SQL1Vc4Uld+YCbcpTIG3Lbr0tRSezS8DwfB8bcW+yHgSlKxIUTpIJ+dfQykyIWTex1Jgg3T01rHx+FwiSEvZGyUrULRIREgxczI5fWtVD5SUpSQoqTItH4Y9jP0rMY1YSaapEneRuPhQBlkmLAbb/kaIk8og5QBf9JqviXr5inmSLJOxnUdf8UTFMrVEwLgwD3FyT2m1aM0RQGkaAqUN9VX6zVbi7WdohA+IEyNYMnpfuKtPNeUhagJWffTQDrsPWpN4IQCoptpMlKfSdTrelOmXs8ExXhh5TygydySMwECbSDAO2n0rJxrOJwxyrTB7jevdOJcISpYLS1IUkky1BKhaUKkEAH1GlBxPhwFCA41myySQbze5kDbvvWJQTyelSi+6PEGkYh6wHy/ya9H8CeCg06l58yEgLCtgvYa3iZ7n0roWOGKCoYYCE9ViT6x113reYwjkDPlMGRIMe4Ko3NorK412M5JLBcYZyCASpIJPPJOpOpMxewj/BbjRKb+on6VBSl6cp9vrrVdbqxJkkm2VIFrf3da6WeWrLhzG3Kk9RemyDcyfX9BQ15gICiJOup6xpWZwXjGHxK3EtqWS0SFyswDmUBHNuBPvtQFGm8yVDRJUCPiFt9PrSK0wkzzAaJvM6j6anSkPLAMhJvYCVW66a61JDwTMNqjqABtrBjv8qnohlPKA0VP9+VIHqRr6DrVcOTlLjyRMhIFh3i96OolU3KEd7TbfW2vyoTmEcUgKSkJjRcZxkBEXUBYiTp71CmuxJwyDeCrqT0+dHQxB5B0mRHQ+/Se9TcZMa+kge1OkQLbDtoNdx1oYWIN9ZAGwlMD2/c1m5fMdQUglMHMVTPaJ2ufnRVpWqCpUSSIBEAe2piLCiAthJSVKygC3WOwEmnQomtlQBggnaRIBg3iR+d4qRMAcySZvI23AAqbZnSAP7rk79bfOg4uQ2YuTAgDqYO/cyalsBMgnmKRE2lMGE767xIqUAiASL/z4vYVXwzYKUEkhShBIjUfFaCJt9KKhk2tl7qvcdhYUdiwqUCLqV9D+aZpUAIRvnJ9CfyEUqcAHzp2knsJqjimSc8gqkABNjljRUG0yJHcVdbbiM0kjQWiev1rO4tzSnPlJGidSJ0P8HrWkajsJxEkhKUqAVIm82Tc2A1tI2q0tV8wBjcGBa9xJFBbQjyUqSkpzRte/UVZ8lIKyUzmN5VMx66DtQybKbOCUs5lghIJhEyFJ2zDQdd771pJgDb02HS3yqs6s2QDdUyegjvabgf9UMMp8wgk3AgJnlgXmOtVWDyZ6lKU66IKScmQzY5VKJj+6QoEHaK2VPJF519ZtsKpuYVEZEiFHU7iNwTvNWhhoUFG5v211I9xVIW0zm/EvAWsXkU8VJyStLaFQTmAsvobDvWshtTiSVAXECxlI7TvbWjvYVIUlbhAuLTYageuv1rQSqbiI2q9k54pGUlxeZKcsN6BREqmND0HerbzxSnmjWNSkG9v+qji8fkTcTPwgb6aCoNYZRUHFxI/p1n9J71ATbMqjMEjonf1V+1CTBcICMwCZz55k7JvobGrbQUZzCxNhIsPl76mnbUCeRPaRpaoLHZAGwHX+RNOCL6xrew/6oRdKyUiRGpA+k1FtibqubgT0B1/nWoAwdSbQD6Xp1gAWSLU2QJE2FtrEekUFllZWVKJSmBCd7Tcx2iqyoIjEm0o1MJjc9Km6VpnMkpM23kRr6XriftF4qnDJw623glQcJIB5iCkiY00kX61U8L+JvvuOQGuRKW1Fac3L0ASBbofnWW6dD4y3WDv/vSd4jqbCb2HXShspQnNkbABN1BIGY/SfWpt4ZKEibxqTr1t2namxL4AmTEwBoZtABjWlgq6AY7FqSkEAySABOuYxO+mp9KTeHyJvckHMR9YHSwgDoKKktIhXWQJknUZo32pkqQVIymSmQBJtIvI1q2as5vx7j1t4VOU2C05pEiE8wCrcwJFxeQb1mOeLm14cr84ofIJcKCs5rmEpzqIA0P0o/2mcDXiGUhomUqKwlNyTEWj1Nq8uw/hTHKWEFKgJ1VYfvWZpqja4YzSZ7l4ZdLmEZW7IUpNpuSBOU37QbdawfHnDsa86391y5QlSFCYJCiJm+ldJwFsow7KSSSEJBUbnQb1bWMxKU+ijv1i+/famsGbSkAQyUixHmECSZUlITYgfUdzeiZhBU4bRIO2l4opWltJJsOt7n85oCgVAhKcrcHXVRPQbDXWmzJLywFBIChImZidOn/WlTWmNVTfTU6+kmpMlIAgRAyi3Tb0p8pJmSANI0Pr1oRNldlwICUob6wFcvrrf6UlOrnqeiUHfuo/yan5BKsylaxA1SCJNj7/AEo141Hc/wAtrSywVfvKholX1/8AClR/vyRaQYtZJNPVSK/RnguLUlZOW3w9AdPepo8pv/cWZJ/qJnXYfSotp8lhwkgq51EmY36fKqfDcOHMIgLBjKbdv8fpS2dK/hpsuFU6iDawv3H82qS3SUCVBJMgE7KH506UjKlJOmkVRT/uPgi6GwZk6q/SkxVlnDqSlWQqlWWc067G2gveKPnkga+mvvTqaBUCdRoenyqjw4cziQTyqsVEknrJO01eywwPDHSXngo8+Ygeg0+l60nMaQklQAIsZ36ZfWq+FwaW1uOkjMuCRPTp/N6uZ0riRPQ2qeWmhk1Zm4Jtxw5nRYKlCT02Kv7q0mwDfSJkAx86Xnc0dNaGtSVReO4EfpFDRm2yhwznccdBzI+Fs/8AEQY7TNaiXgQDqSJofDsGhtASg8u1TIy3EkRG1+9D2MmmyriD5qvLmyYUr8wAN5g3NExKM1kEi4zx+GdPUjpUmQlAIJEySTH8tTt4pESiQOsWP70lf4CxlEJHYDQDvamSgJkqOY6+3TsKrv4kJBM2Akkk1bw+CQoAnICoSEqN4N5irCMNpbAKxII+AnrYRH7UygtSSTaRZI6T+dS8xMSSLHQdRbbWpnEFUhKTHXT86DRheIfDOGxLSULCRHKhQNwYkd4rmV8Pa4NkfZQp1RXkUkDNIUk6dIIGs12COBo+8qxS82YpCQieQRvH4u9aGIeSkEgBStAD1PeqVNm1J1W0Z3Csct4DzLOZAopiwBnStFtrKQcuYmxVUsJhgkFRgqPxH9PQUBzGKUSlsaWJqMvLwWvu4Sc0C+ppy+gCbH5TVQsk/ESZ2mRRglKdEix6b0WFEXlgwMovpmj6ReaqPLShUEATuRaTp7bT1pOvLceyogtgAzGhn84mjcX4eXEQFAH+7cfvIBntTeDSSTphw8DyqsQPQdiKmlYjlFv5P/dJttUAqHNESNI/akts9Cegn+fKow6BBrMQo6JnLJ1P4iPnHrU3VREXJMWO0bfIVKDYZf8AqktJgnv/AA0kQbxII39QLT09aAl2ZCRcWJVETfYd6MtiYzG3bvTJwqQLeotbTtRVDgkhuFAlUzpNtOkevShYyQFFIzq1AmIEfnqamgKgCObc6D870wwgIsSDNz1mai7GYZBSkpuCBBNz+dKimE2BAAtEGlVfoMmPx4pdSWR8SgL7RNaOGaDbaGyRMR62obpR5kZASNT0qz5YU4ldrAj5010bbxQO4mAJ0mdBVHhaMhWidTM6z1mtRbI6wD0qujCoTBGo0pjqg8sDuYgJ6zsP5pQMMiwKjzEXPrV1Kkmyomicp0iqqDyBJaTEwD60XImLAT8qrhsGcyd4tUSLlKTFr2ooiyQhMmAOveqeKdym1gSJ6DtRSxESbdD1oD7ZW4kTKACT0nalMUi0B2t2/mlTcUBqfeKYtymASJ3FQxSk2RrJuB0HWs9gAebUp1MWSBzK2Par7TcCABG1RJEEJEz8qzcO2pJUlwmJ5VSd/wBq1stoH4uSVYN4JhJy72sNa874Z46CWFNPFTk/1FV7RAnWK7vxHwzzmi2HYzWGpv0rzf8A9pnc13UgehNZmnWDceOElk7/AOz5JXhQ4owFrKkgGeXafea6V5Vt/bf0rK8N8BThGg2FyAIjQT1rWWQbX9v3qjrJmdeWNAVHMcvNFt7VJpsGOiTOm/tU3llMRc+lCxOIyzqYElIGvoamCtg3GV+YolwlKwAlBiEkC8Rczb5UXCNhCYm+5jWg4RUtpcyXOx1FEceKZUbnZPepYwLXRaK9Yn9qGpCiIIgHb9ztU2BIv/DU1uRYCT0FBnRWxDyW0210gQKg1hjYrJ0venxDAUoZv6SFHuRoKtrWN5jvT0N0VUsgyQVADeTRE4cjRZ7yZt70TzLWSagHFnYR61FbEpKvxH5D9KdQUIvPtFMUHUkew/egsJzaGdbkk72tUAcuTomY10pBwnVJ+n71MI61Bb40mT0FREQpZ1Mdhc0Bbsqy8xPWYA+W/rRVtqUQZKe1TS0BoLb9Zq2OEDCz+FR7yKarHvSpphZktJK3gUWQEnN3O1X/ACJ0AABpUqmakxJRloIVDs9RHuKVKokPlurY6zQgoxzASTYilSpjnYltGHi+Y1NaBE0qVHZiwGPWAEf3KAgUdsgCD6UqVQ9DHEBIgCTFqAxhjmJNgdR360qVRaDNtxMEgdKkF6bz7UqVGgHKRN7wbVNcb01KkCrjFhPN9P1orbpIHelSo6NVgz2G8R95d8xQ+7wPLA1zbzV91cX1FKlWlugZMq32pJaGp3pUqGBINxeTVfKTB+d9tqVKhaEsJQBpqaQRBk3NKlUAn1ZRKutDbfVMBIpUqBWiKsOSrMsz22HtRC0CBHL6U9Kp6KxFkn4jI9aDhWjcwBCjpuO9KlT0Flh3TmPyquMamYSCSPb86alQairJFTuwTFNSpVBZ/9k="/>
          <p:cNvSpPr>
            <a:spLocks noChangeAspect="1" noChangeArrowheads="1"/>
          </p:cNvSpPr>
          <p:nvPr/>
        </p:nvSpPr>
        <p:spPr bwMode="auto">
          <a:xfrm>
            <a:off x="155575" y="-1790700"/>
            <a:ext cx="56102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6392" name="Picture 8" descr="http://gs.delfi.lt/images/pix/gyvsidabris-6300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41851">
            <a:off x="614163" y="4025711"/>
            <a:ext cx="3096344" cy="2065982"/>
          </a:xfrm>
          <a:prstGeom prst="rect">
            <a:avLst/>
          </a:prstGeom>
          <a:noFill/>
        </p:spPr>
      </p:pic>
      <p:pic>
        <p:nvPicPr>
          <p:cNvPr id="16394" name="Picture 10" descr="https://encrypted-tbn3.gstatic.com/images?q=tbn:ANd9GcRmH2YnAz8uHhF8RlCbmrA2vZkR7tR-h-WUvx2cUhQ02xJWcwETA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7431">
            <a:off x="5695503" y="3472382"/>
            <a:ext cx="2699792" cy="2699792"/>
          </a:xfrm>
          <a:prstGeom prst="rect">
            <a:avLst/>
          </a:prstGeom>
          <a:noFill/>
        </p:spPr>
      </p:pic>
      <p:sp>
        <p:nvSpPr>
          <p:cNvPr id="16396" name="AutoShape 12" descr="data:image/jpeg;base64,/9j/4AAQSkZJRgABAQAAAQABAAD/2wCEAAkGBw8SEA4QEREQEBAQEA8QEA0PDQ8PEBIQFBEWFhURFBQYHCkgGBolHRcULTEhJSorLi4uFx8zODMsNygtLisBCgoKDg0OFw8QFywcHBwsLCwsLC0sKywsLCwsLCwsLCwsLCw3LCwsLCwsLCwsLCwrLCwsLCwsNy0sLCwsLCswLP/AABEIAMIBAwMBEQACEQEDEQH/xAAcAAEAAgMBAQEAAAAAAAAAAAAAAQMCBQYEBwj/xABCEAACAQIDBAcEBQgLAAAAAAAAAQIDEQQSIQUxQVEGEyJxgZGhMmGxwQcUUnKSFhcjQoLR0vAkM0RTYnSTsrPh8f/EABoBAQEBAQEBAQAAAAAAAAAAAAABAgMEBQb/xAAsEQEAAgIABAQEBwEAAAAAAAAAAQIDEQQUMVEFEhMhFTJSYSIzQUJTcZHR/9oADAMBAAIRAxEAPwD7iAAgCQAAAAAAAAAABDCSi40f1ITX2VJRA9gTBGp6MgAAAAAAAAAAAAAAAAAAAAAAAAAAAAAACGB8o+lnpNjcNiqNLD1pUoOipyULdqTnJa3XuPFxF7ROol+h8G4TDlx2vkruduIq9N9ppu2LrdzlH9xw9W/d9rkOF/jhTPprtN/2ut4SsPUv3J4Hhf44Themu0o1Kb+t1pJTi3GU24tJq6a5Gq3tvq45uC4fyTqkP0jTldJ80n5o+jHR+KtGp0zKAAAAAAAAAAAAAAAAABAEgAAAAAAAAAACGB8R+m5P6/Q/y0f+SR4OK+Z+p8C/JtH3fPKid2eZ93ysXFlSYRBarvXxNR1cckfhn+n6uwnsU/uQ/wBqPqx0fgr/ADSvDIAAAAAAAAAAAAAAAAAAAAAAAAAAAAAAhgcB9JHQupjalPEQqxgqVKUZQcG21e907nDLi876vh3iHLRaNdXBfm+k9evfd1K/jRw5Z9SfGafSy/N1P+/f+gv4y8t92fjVfpezZH0W1Ks7/WMsac45r0dbb9O0arw+pcsvjMTWYir7XRhaMY8kl5I9b89M7mZWBAAAAAAAAAAAAAAAAAAAAAAAAAAAAAAAA1e3Kn6OVNNp1E02t6iSWq9Wk2ZsjM1Hra2Vbu1F/FEiHackdntxmw1GN1VrecP4RpmuR59hwVGpJ5pyU7KWeea3JosQl7eZ1KK5JAAAAEASAAAAAAAAAAAAAAAAAAAAAAAAAMKtRRTk9yA5vE1nKTk+LJLcNlseFtSQkvdjI3iypDm6kbMjbebKxOaOV+1H1RpiXvCAAAAAAAAAAAAAAAAAAAAAAAAAAAAAADUbWrtvInova975EaiGvjTXF+hlputn2UVb5mmZemq1Z3EpDRYunG71t4NmW1VGo4SUlw9SpMOioVVOMZR1UldGmFgAAAAAAAAAAAAAAAAAAAAAAAAAAAAFeInaM5LeoyfkgOWwsnli27uXabb3tq7Zl0XXAshiJLc2GWUsZN/rMCqUr8QqqbCtl0ck8tSPBT08VdlhmzclZAAAAAAAAAAAAAAAAAAAAAAAAAAAARK1nfdbUDmvqz3wXZu8uuuW+noZdGSovkwIeGlyfkGT6tLlLyCwjqnyYVjLDTe5etgNzsiEVTst6bzd/wD4WGJe8qAAAAAAAAAAAAAAAAAAAAAAAAAAAAK8QuzL7r+AIc1SqNJJblZW9xl0W9Y+b8wMo4ufCTtzT0Kg8ZU+1LzYFcsRJ77vxbCq515EGx6OO6qvi5K/kywlm5KwAAAAAAAAAAAAAAAAAAAAAAAAAAAArr+zL7r+AWHL0pp3s0+5kbRjaUp0qkINKUoSjGUszim1o2otNruaCuYj0YxcY0IwxlWKpdWmuvrvMo77tu8r8Vu4bki7Y09GD2Vj4TzyxMai6yvUcJOtlXWxj2UnJ6RcXlW5X3ILpjsvYGJp1MPOpinV6mM4yT639Ip3eqlJpO738klrZWkkN9UaXG3eRptOjFSLjUs0+0tzuuJYhizeFZAAAAAAAAAAAAAAAAAAAAAAAAAAAAVYl2hN8oy+BJ9o3JEbnUPm/wCUuCjJxnnum9ZUs/k0eLnMVZmNvr18Kz3iJrqVr6T7PaXakuNlSrL4IvP4e58I4rtCt9Jtn8J1fwVvmOew91jwfiu0KqnSzAq9uufg18ZE5/H+jXwfP+vs8/5WYeV1Tw9apflL00bJz30xtfhGvmyRDF7SxtT+pwCjynUu7fiymZ4jPbpVuOD4On5mX/HY9BKeJjSq/WJRdRzTtC2WK10Vj1YIv1vL5vGzim8Ri6OpR3eNIAAAAAAAAAAAAAAAAAAAAAAAAAAAK63sy7n8AOLfVyfbo05O9rtU73/aOfp1n9HprmyR0tKXhMNr/R4eFGDv3WHpU7Nczl+qVlLA4d3SoQVudGK8tB6dOxPE5Z/dK1YWmtVTgveqcV8i+SvZic2Sf3T/AKzbtxt42LqOyTe09ZU1a0FvlFeKDLbdGZpxqW3XWtmuYhizdGmUgAAAAAAAAAAAAAAAAAAAAAAAAAAAwrezLufwCw4lLV2vb9q177tLrcRtlljpey32uqfziiqzzwW+Cb556a3cd/8ANmNIiUqV7dXG97WzU73vu3jQxU6WloQ5e1B2AxdZ65YxXPLGcvgkRW+6L5stTNvzLhbnwuwzZuysAAAAAAAAAAAAAAAAAAAAAAAAAAAAMKvsy7n8AQ5h0IN3yq/NaP0MujJ4dPjL8creVy7VjLCr7U+7Np6l2jCWEX2p9+azIPNi6tClbrKuR2ulOvlbSfK6uYnJFerpjw3v8sbVYLF4atpTkpyirtNuTinze4zXJW0tZOHyY/e1XQdGJycajat2rLetFfXU6vPZuysgAAAAAAAAAAAAAAAAAAAAAAAAAAAK677Mvuv4AhyVHadBtR6yKk3lyO6ebTSzI6MsRDtP3vl7l7vmBQ5rVXs1wzu+77y95RZRi7XyuXFNTsu7WTEmnzz6ZZyUcM1KpCplWRQ1bnn0i/cePLETmjzR7al9HhpmOGt5JmLbjWu6j6K5VFT2g59YqqhLO5PdPg4+hcWvVmK66QcTN/Rj1Inzbnc/8fW+iDbhVbu+0t/iet8y0adCGQAAAAAAAAAAAAAAAAAAAAAAAAAAAESWjA5WtsylOTlq9df1lf7rvbyMuj0yw8W7tK73vVMbGUKCSsmvxF2IdJ84/iQGs2rsCliJQlUs3BNLVvRyT524cjnfFW8/ih3w8RkxRMUnSMDsGlSUlCPtLLJqEY3XLRI1Slae9Y0zfPlvGrWmXR7EpwjCSjvzarkacLNkVkAAAAAAAAAAAAAAAAAAAAAAAAAAABjPc+4ENdGC5Iy6LMq9/mAuuXqDZdcvVhNn87yKxlFcvmBdgY2zeHzNQzZ6ysgAAAAAAAAAAAAAAAAAAAAAAAAAAAInufcCHhSMujNgY2DJYCUgpJBVuF4+BYZs9BWQAAAAAAAAAAAAAAAAAAAAAAAAAAAES3Mg8UDLaxlGAQAyQUYVnhXrLwLDNnoKyAAAAAAAAAAAAAAAAAAAAAAAAAAAAxnufcwPBTlovAy2sbBpFwaAaTcKhsCzBvWXh8ywzZ6isgAAAAAAAAAAAAAAAAAAAAAAAAAAAIaA1tKKsvdp5GZdFjiQQo+8onKAy+8BlIM8Avbf+K3kv+zUMS9hUAAAAAAAAAAAAAAAAAAAAAAAAAAAAAPBWwrTco37Tu0mt/GyZJaiVUqso/ulGzJpdwqjVb3vnpy1CpqystHr3AY0MTK2tl6gZuNSeizO/G2WI0m4bLDUVCKiuHq+LNMLQAAAAAAAAAAAAAAAAAAAAAAAAAAAAAAABg6cfsryQNnVR+zH8KAyUVyXkBIAAAAAAAAAAAAAAAAAAAAAAAAAAAAAAAAAAAAAAAAAAAAAAAAAAAAAAQB//9k="/>
          <p:cNvSpPr>
            <a:spLocks noChangeAspect="1" noChangeArrowheads="1"/>
          </p:cNvSpPr>
          <p:nvPr/>
        </p:nvSpPr>
        <p:spPr bwMode="auto">
          <a:xfrm>
            <a:off x="155575" y="-1303338"/>
            <a:ext cx="3619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98" name="AutoShape 14" descr="data:image/jpeg;base64,/9j/4AAQSkZJRgABAQAAAQABAAD/2wCEAAkGBw8SEA4QEREQEBAQEA8QEA0PDQ8PEBIQFBEWFhURFBQYHCkgGBolHRcULTEhJSorLi4uFx8zODMsNygtLisBCgoKDg0OFw8QFywcHBwsLCwsLC0sKywsLCwsLCwsLCwsLCw3LCwsLCwsLCwsLCwrLCwsLCwsNy0sLCwsLCswLP/AABEIAMIBAwMBEQACEQEDEQH/xAAcAAEAAgMBAQEAAAAAAAAAAAAAAQMCBQYEBwj/xABCEAACAQIDBAcEBQgLAAAAAAAAAQIDEQQSIQUxQVEGEyJxgZGhMmGxwQcUUnKSFhcjQoLR0vAkM0RTYnSTsrPh8f/EABoBAQEBAQEBAQAAAAAAAAAAAAABAgMEBQb/xAAsEQEAAgIABAQEBwEAAAAAAAAAAQIDEQQUMVEFEhMhFTJSYSIzQUJTcZHR/9oADAMBAAIRAxEAPwD7iAAgCQAAAAAAAAAABDCSi40f1ITX2VJRA9gTBGp6MgAAAAAAAAAAAAAAAAAAAAAAAAAAAAAACGB8o+lnpNjcNiqNLD1pUoOipyULdqTnJa3XuPFxF7ROol+h8G4TDlx2vkruduIq9N9ppu2LrdzlH9xw9W/d9rkOF/jhTPprtN/2ut4SsPUv3J4Hhf44Themu0o1Kb+t1pJTi3GU24tJq6a5Gq3tvq45uC4fyTqkP0jTldJ80n5o+jHR+KtGp0zKAAAAAAAAAAAAAAAAABAEgAAAAAAAAAACGB8R+m5P6/Q/y0f+SR4OK+Z+p8C/JtH3fPKid2eZ93ysXFlSYRBarvXxNR1cckfhn+n6uwnsU/uQ/wBqPqx0fgr/ADSvDIAAAAAAAAAAAAAAAAAAAAAAAAAAAAAAhgcB9JHQupjalPEQqxgqVKUZQcG21e907nDLi876vh3iHLRaNdXBfm+k9evfd1K/jRw5Z9SfGafSy/N1P+/f+gv4y8t92fjVfpezZH0W1Ks7/WMsac45r0dbb9O0arw+pcsvjMTWYir7XRhaMY8kl5I9b89M7mZWBAAAAAAAAAAAAAAAAAAAAAAAAAAAAAAAA1e3Kn6OVNNp1E02t6iSWq9Wk2ZsjM1Hra2Vbu1F/FEiHackdntxmw1GN1VrecP4RpmuR59hwVGpJ5pyU7KWeea3JosQl7eZ1KK5JAAAAEASAAAAAAAAAAAAAAAAAAAAAAAAAMKtRRTk9yA5vE1nKTk+LJLcNlseFtSQkvdjI3iypDm6kbMjbebKxOaOV+1H1RpiXvCAAAAAAAAAAAAAAAAAAAAAAAAAAAAAADUbWrtvInova975EaiGvjTXF+hlputn2UVb5mmZemq1Z3EpDRYunG71t4NmW1VGo4SUlw9SpMOioVVOMZR1UldGmFgAAAAAAAAAAAAAAAAAAAAAAAAAAAAFeInaM5LeoyfkgOWwsnli27uXabb3tq7Zl0XXAshiJLc2GWUsZN/rMCqUr8QqqbCtl0ck8tSPBT08VdlhmzclZAAAAAAAAAAAAAAAAAAAAAAAAAAAARK1nfdbUDmvqz3wXZu8uuuW+noZdGSovkwIeGlyfkGT6tLlLyCwjqnyYVjLDTe5etgNzsiEVTst6bzd/wD4WGJe8qAAAAAAAAAAAAAAAAAAAAAAAAAAAAK8QuzL7r+AIc1SqNJJblZW9xl0W9Y+b8wMo4ufCTtzT0Kg8ZU+1LzYFcsRJ77vxbCq515EGx6OO6qvi5K/kywlm5KwAAAAAAAAAAAAAAAAAAAAAAAAAAAArr+zL7r+AWHL0pp3s0+5kbRjaUp0qkINKUoSjGUszim1o2otNruaCuYj0YxcY0IwxlWKpdWmuvrvMo77tu8r8Vu4bki7Y09GD2Vj4TzyxMai6yvUcJOtlXWxj2UnJ6RcXlW5X3ILpjsvYGJp1MPOpinV6mM4yT639Ip3eqlJpO738klrZWkkN9UaXG3eRptOjFSLjUs0+0tzuuJYhizeFZAAAAAAAAAAAAAAAAAAAAAAAAAAAAVYl2hN8oy+BJ9o3JEbnUPm/wCUuCjJxnnum9ZUs/k0eLnMVZmNvr18Kz3iJrqVr6T7PaXakuNlSrL4IvP4e58I4rtCt9Jtn8J1fwVvmOew91jwfiu0KqnSzAq9uufg18ZE5/H+jXwfP+vs8/5WYeV1Tw9apflL00bJz30xtfhGvmyRDF7SxtT+pwCjynUu7fiymZ4jPbpVuOD4On5mX/HY9BKeJjSq/WJRdRzTtC2WK10Vj1YIv1vL5vGzim8Ri6OpR3eNIAAAAAAAAAAAAAAAAAAAAAAAAAAAK63sy7n8AOLfVyfbo05O9rtU73/aOfp1n9HprmyR0tKXhMNr/R4eFGDv3WHpU7Nczl+qVlLA4d3SoQVudGK8tB6dOxPE5Z/dK1YWmtVTgveqcV8i+SvZic2Sf3T/AKzbtxt42LqOyTe09ZU1a0FvlFeKDLbdGZpxqW3XWtmuYhizdGmUgAAAAAAAAAAAAAAAAAAAAAAAAAAAwrezLufwCw4lLV2vb9q177tLrcRtlljpey32uqfziiqzzwW+Cb556a3cd/8ANmNIiUqV7dXG97WzU73vu3jQxU6WloQ5e1B2AxdZ65YxXPLGcvgkRW+6L5stTNvzLhbnwuwzZuysAAAAAAAAAAAAAAAAAAAAAAAAAAAAMKvsy7n8AQ5h0IN3yq/NaP0MujJ4dPjL8creVy7VjLCr7U+7Np6l2jCWEX2p9+azIPNi6tClbrKuR2ulOvlbSfK6uYnJFerpjw3v8sbVYLF4atpTkpyirtNuTinze4zXJW0tZOHyY/e1XQdGJycajat2rLetFfXU6vPZuysgAAAAAAAAAAAAAAAAAAAAAAAAAAAK677Mvuv4AhyVHadBtR6yKk3lyO6ebTSzI6MsRDtP3vl7l7vmBQ5rVXs1wzu+77y95RZRi7XyuXFNTsu7WTEmnzz6ZZyUcM1KpCplWRQ1bnn0i/cePLETmjzR7al9HhpmOGt5JmLbjWu6j6K5VFT2g59YqqhLO5PdPg4+hcWvVmK66QcTN/Rj1Inzbnc/8fW+iDbhVbu+0t/iet8y0adCGQAAAAAAAAAAAAAAAAAAAAAAAAAAAESWjA5WtsylOTlq9df1lf7rvbyMuj0yw8W7tK73vVMbGUKCSsmvxF2IdJ84/iQGs2rsCliJQlUs3BNLVvRyT524cjnfFW8/ih3w8RkxRMUnSMDsGlSUlCPtLLJqEY3XLRI1Slae9Y0zfPlvGrWmXR7EpwjCSjvzarkacLNkVkAAAAAAAAAAAAAAAAAAAAAAAAAAABjPc+4ENdGC5Iy6LMq9/mAuuXqDZdcvVhNn87yKxlFcvmBdgY2zeHzNQzZ6ysgAAAAAAAAAAAAAAAAAAAAAAAAAAAInufcCHhSMujNgY2DJYCUgpJBVuF4+BYZs9BWQAAAAAAAAAAAAAAAAAAAAAAAAAAAES3Mg8UDLaxlGAQAyQUYVnhXrLwLDNnoKyAAAAAAAAAAAAAAAAAAAAAAAAAAAAxnufcwPBTlovAy2sbBpFwaAaTcKhsCzBvWXh8ywzZ6isgAAAAAAAAAAAAAAAAAAAAAAAAAAAIaA1tKKsvdp5GZdFjiQQo+8onKAy+8BlIM8Avbf+K3kv+zUMS9hUAAAAAAAAAAAAAAAAAAAAAAAAAAAAAPBWwrTco37Tu0mt/GyZJaiVUqso/ulGzJpdwqjVb3vnpy1CpqystHr3AY0MTK2tl6gZuNSeizO/G2WI0m4bLDUVCKiuHq+LNMLQAAAAAAAAAAAAAAAAAAAAAAAAAAAAAAABg6cfsryQNnVR+zH8KAyUVyXkBIAAAAAAAAAAAAAAAAAAAAAAAAAAAAAAAAAAAAAAAAAAAAAAAAAAAAAAQB//9k="/>
          <p:cNvSpPr>
            <a:spLocks noChangeAspect="1" noChangeArrowheads="1"/>
          </p:cNvSpPr>
          <p:nvPr/>
        </p:nvSpPr>
        <p:spPr bwMode="auto">
          <a:xfrm>
            <a:off x="155575" y="-1303338"/>
            <a:ext cx="3619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00" name="AutoShape 16" descr="data:image/jpeg;base64,/9j/4AAQSkZJRgABAQAAAQABAAD/2wCEAAkGBw8SEA4QEREQEBAQEA8QEA0PDQ8PEBIQFBEWFhURFBQYHCkgGBolHRcULTEhJSorLi4uFx8zODMsNygtLisBCgoKDg0OFw8QFywcHBwsLCwsLC0sKywsLCwsLCwsLCwsLCw3LCwsLCwsLCwsLCwrLCwsLCwsNy0sLCwsLCswLP/AABEIAMIBAwMBEQACEQEDEQH/xAAcAAEAAgMBAQEAAAAAAAAAAAAAAQMCBQYEBwj/xABCEAACAQIDBAcEBQgLAAAAAAAAAQIDEQQSIQUxQVEGEyJxgZGhMmGxwQcUUnKSFhcjQoLR0vAkM0RTYnSTsrPh8f/EABoBAQEBAQEBAQAAAAAAAAAAAAABAgMEBQb/xAAsEQEAAgIABAQEBwEAAAAAAAAAAQIDEQQUMVEFEhMhFTJSYSIzQUJTcZHR/9oADAMBAAIRAxEAPwD7iAAgCQAAAAAAAAAABDCSi40f1ITX2VJRA9gTBGp6MgAAAAAAAAAAAAAAAAAAAAAAAAAAAAAACGB8o+lnpNjcNiqNLD1pUoOipyULdqTnJa3XuPFxF7ROol+h8G4TDlx2vkruduIq9N9ppu2LrdzlH9xw9W/d9rkOF/jhTPprtN/2ut4SsPUv3J4Hhf44Themu0o1Kb+t1pJTi3GU24tJq6a5Gq3tvq45uC4fyTqkP0jTldJ80n5o+jHR+KtGp0zKAAAAAAAAAAAAAAAAABAEgAAAAAAAAAACGB8R+m5P6/Q/y0f+SR4OK+Z+p8C/JtH3fPKid2eZ93ysXFlSYRBarvXxNR1cckfhn+n6uwnsU/uQ/wBqPqx0fgr/ADSvDIAAAAAAAAAAAAAAAAAAAAAAAAAAAAAAhgcB9JHQupjalPEQqxgqVKUZQcG21e907nDLi876vh3iHLRaNdXBfm+k9evfd1K/jRw5Z9SfGafSy/N1P+/f+gv4y8t92fjVfpezZH0W1Ks7/WMsac45r0dbb9O0arw+pcsvjMTWYir7XRhaMY8kl5I9b89M7mZWBAAAAAAAAAAAAAAAAAAAAAAAAAAAAAAAA1e3Kn6OVNNp1E02t6iSWq9Wk2ZsjM1Hra2Vbu1F/FEiHackdntxmw1GN1VrecP4RpmuR59hwVGpJ5pyU7KWeea3JosQl7eZ1KK5JAAAAEASAAAAAAAAAAAAAAAAAAAAAAAAAMKtRRTk9yA5vE1nKTk+LJLcNlseFtSQkvdjI3iypDm6kbMjbebKxOaOV+1H1RpiXvCAAAAAAAAAAAAAAAAAAAAAAAAAAAAAADUbWrtvInova975EaiGvjTXF+hlputn2UVb5mmZemq1Z3EpDRYunG71t4NmW1VGo4SUlw9SpMOioVVOMZR1UldGmFgAAAAAAAAAAAAAAAAAAAAAAAAAAAAFeInaM5LeoyfkgOWwsnli27uXabb3tq7Zl0XXAshiJLc2GWUsZN/rMCqUr8QqqbCtl0ck8tSPBT08VdlhmzclZAAAAAAAAAAAAAAAAAAAAAAAAAAAARK1nfdbUDmvqz3wXZu8uuuW+noZdGSovkwIeGlyfkGT6tLlLyCwjqnyYVjLDTe5etgNzsiEVTst6bzd/wD4WGJe8qAAAAAAAAAAAAAAAAAAAAAAAAAAAAK8QuzL7r+AIc1SqNJJblZW9xl0W9Y+b8wMo4ufCTtzT0Kg8ZU+1LzYFcsRJ77vxbCq515EGx6OO6qvi5K/kywlm5KwAAAAAAAAAAAAAAAAAAAAAAAAAAAArr+zL7r+AWHL0pp3s0+5kbRjaUp0qkINKUoSjGUszim1o2otNruaCuYj0YxcY0IwxlWKpdWmuvrvMo77tu8r8Vu4bki7Y09GD2Vj4TzyxMai6yvUcJOtlXWxj2UnJ6RcXlW5X3ILpjsvYGJp1MPOpinV6mM4yT639Ip3eqlJpO738klrZWkkN9UaXG3eRptOjFSLjUs0+0tzuuJYhizeFZAAAAAAAAAAAAAAAAAAAAAAAAAAAAVYl2hN8oy+BJ9o3JEbnUPm/wCUuCjJxnnum9ZUs/k0eLnMVZmNvr18Kz3iJrqVr6T7PaXakuNlSrL4IvP4e58I4rtCt9Jtn8J1fwVvmOew91jwfiu0KqnSzAq9uufg18ZE5/H+jXwfP+vs8/5WYeV1Tw9apflL00bJz30xtfhGvmyRDF7SxtT+pwCjynUu7fiymZ4jPbpVuOD4On5mX/HY9BKeJjSq/WJRdRzTtC2WK10Vj1YIv1vL5vGzim8Ri6OpR3eNIAAAAAAAAAAAAAAAAAAAAAAAAAAAK63sy7n8AOLfVyfbo05O9rtU73/aOfp1n9HprmyR0tKXhMNr/R4eFGDv3WHpU7Nczl+qVlLA4d3SoQVudGK8tB6dOxPE5Z/dK1YWmtVTgveqcV8i+SvZic2Sf3T/AKzbtxt42LqOyTe09ZU1a0FvlFeKDLbdGZpxqW3XWtmuYhizdGmUgAAAAAAAAAAAAAAAAAAAAAAAAAAAwrezLufwCw4lLV2vb9q177tLrcRtlljpey32uqfziiqzzwW+Cb556a3cd/8ANmNIiUqV7dXG97WzU73vu3jQxU6WloQ5e1B2AxdZ65YxXPLGcvgkRW+6L5stTNvzLhbnwuwzZuysAAAAAAAAAAAAAAAAAAAAAAAAAAAAMKvsy7n8AQ5h0IN3yq/NaP0MujJ4dPjL8creVy7VjLCr7U+7Np6l2jCWEX2p9+azIPNi6tClbrKuR2ulOvlbSfK6uYnJFerpjw3v8sbVYLF4atpTkpyirtNuTinze4zXJW0tZOHyY/e1XQdGJycajat2rLetFfXU6vPZuysgAAAAAAAAAAAAAAAAAAAAAAAAAAAK677Mvuv4AhyVHadBtR6yKk3lyO6ebTSzI6MsRDtP3vl7l7vmBQ5rVXs1wzu+77y95RZRi7XyuXFNTsu7WTEmnzz6ZZyUcM1KpCplWRQ1bnn0i/cePLETmjzR7al9HhpmOGt5JmLbjWu6j6K5VFT2g59YqqhLO5PdPg4+hcWvVmK66QcTN/Rj1Inzbnc/8fW+iDbhVbu+0t/iet8y0adCGQAAAAAAAAAAAAAAAAAAAAAAAAAAAESWjA5WtsylOTlq9df1lf7rvbyMuj0yw8W7tK73vVMbGUKCSsmvxF2IdJ84/iQGs2rsCliJQlUs3BNLVvRyT524cjnfFW8/ih3w8RkxRMUnSMDsGlSUlCPtLLJqEY3XLRI1Slae9Y0zfPlvGrWmXR7EpwjCSjvzarkacLNkVkAAAAAAAAAAAAAAAAAAAAAAAAAAABjPc+4ENdGC5Iy6LMq9/mAuuXqDZdcvVhNn87yKxlFcvmBdgY2zeHzNQzZ6ysgAAAAAAAAAAAAAAAAAAAAAAAAAAAInufcCHhSMujNgY2DJYCUgpJBVuF4+BYZs9BWQAAAAAAAAAAAAAAAAAAAAAAAAAAAES3Mg8UDLaxlGAQAyQUYVnhXrLwLDNnoKyAAAAAAAAAAAAAAAAAAAAAAAAAAAAxnufcwPBTlovAy2sbBpFwaAaTcKhsCzBvWXh8ywzZ6isgAAAAAAAAAAAAAAAAAAAAAAAAAAAIaA1tKKsvdp5GZdFjiQQo+8onKAy+8BlIM8Avbf+K3kv+zUMS9hUAAAAAAAAAAAAAAAAAAAAAAAAAAAAAPBWwrTco37Tu0mt/GyZJaiVUqso/ulGzJpdwqjVb3vnpy1CpqystHr3AY0MTK2tl6gZuNSeizO/G2WI0m4bLDUVCKiuHq+LNMLQAAAAAAAAAAAAAAAAAAAAAAAAAAAAAAABg6cfsryQNnVR+zH8KAyUVyXkBIAAAAAAAAAAAAAAAAAAAAAAAAAAAAAAAAAAAAAAAAAAAAAAAAAAAAAAQB//9k="/>
          <p:cNvSpPr>
            <a:spLocks noChangeAspect="1" noChangeArrowheads="1"/>
          </p:cNvSpPr>
          <p:nvPr/>
        </p:nvSpPr>
        <p:spPr bwMode="auto">
          <a:xfrm>
            <a:off x="155575" y="-1303338"/>
            <a:ext cx="3619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02" name="AutoShape 18" descr="http://e-shop.eoltas.lt/out/pictures/generated/product/1/380_340_75/x009906%2842%29.jpg"/>
          <p:cNvSpPr>
            <a:spLocks noChangeAspect="1" noChangeArrowheads="1"/>
          </p:cNvSpPr>
          <p:nvPr/>
        </p:nvSpPr>
        <p:spPr bwMode="auto">
          <a:xfrm>
            <a:off x="155575" y="-1303338"/>
            <a:ext cx="3619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04" name="AutoShape 20" descr="http://e-shop.eoltas.lt/out/pictures/generated/product/1/380_340_75/x009906%2842%29.jpg"/>
          <p:cNvSpPr>
            <a:spLocks noChangeAspect="1" noChangeArrowheads="1"/>
          </p:cNvSpPr>
          <p:nvPr/>
        </p:nvSpPr>
        <p:spPr bwMode="auto">
          <a:xfrm>
            <a:off x="155575" y="-1303338"/>
            <a:ext cx="3619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06" name="AutoShape 22" descr="http://e-shop.eoltas.lt/out/pictures/generated/product/1/380_340_75/x009906%2842%29.jpg"/>
          <p:cNvSpPr>
            <a:spLocks noChangeAspect="1" noChangeArrowheads="1"/>
          </p:cNvSpPr>
          <p:nvPr/>
        </p:nvSpPr>
        <p:spPr bwMode="auto">
          <a:xfrm>
            <a:off x="155575" y="-1303338"/>
            <a:ext cx="3619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07288" cy="142876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lt-LT" b="1" dirty="0" smtClean="0">
                <a:latin typeface="Times New Roman" pitchFamily="18" charset="0"/>
                <a:cs typeface="Times New Roman" pitchFamily="18" charset="0"/>
              </a:rPr>
              <a:t>10 l </a:t>
            </a:r>
            <a:r>
              <a:rPr lang="lt-LT" altLang="lt-LT" b="1" dirty="0" smtClean="0">
                <a:latin typeface="Times New Roman" pitchFamily="18" charset="0"/>
                <a:cs typeface="Times New Roman" pitchFamily="18" charset="0"/>
              </a:rPr>
              <a:t>skysčio tūrio pokytis temperatūrai pakilus </a:t>
            </a:r>
            <a:r>
              <a:rPr lang="en-US" altLang="lt-LT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altLang="lt-LT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lt-LT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Group 33"/>
          <p:cNvGraphicFramePr>
            <a:graphicFrameLocks/>
          </p:cNvGraphicFramePr>
          <p:nvPr/>
        </p:nvGraphicFramePr>
        <p:xfrm>
          <a:off x="827584" y="2276872"/>
          <a:ext cx="8007350" cy="4191000"/>
        </p:xfrm>
        <a:graphic>
          <a:graphicData uri="http://schemas.openxmlformats.org/drawingml/2006/table">
            <a:tbl>
              <a:tblPr/>
              <a:tblGrid>
                <a:gridCol w="4003675"/>
                <a:gridCol w="4003675"/>
              </a:tblGrid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Skystis</a:t>
                      </a:r>
                      <a:endParaRPr kumimoji="0" lang="en-US" alt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lt-LT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ū</a:t>
                      </a: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rio pokytis, 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Acetonas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lt-LT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Etanolis (spiritinis)</a:t>
                      </a:r>
                      <a:endParaRPr kumimoji="0" lang="en-US" altLang="lt-L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lt-LT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Benzinas</a:t>
                      </a:r>
                      <a:endParaRPr kumimoji="0" lang="en-US" altLang="lt-L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lt-LT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Krosnių kuras</a:t>
                      </a:r>
                      <a:endParaRPr kumimoji="0" lang="en-US" altLang="lt-L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lt-LT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Glicerinas</a:t>
                      </a:r>
                      <a:endParaRPr kumimoji="0" lang="en-US" altLang="lt-L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lt-LT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Vanduo</a:t>
                      </a:r>
                      <a:endParaRPr kumimoji="0" lang="en-US" altLang="lt-LT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lt-LT" alt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Gyvsidabris</a:t>
                      </a:r>
                      <a:endParaRPr kumimoji="0" lang="en-US" altLang="lt-L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lt-LT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1362456"/>
          </a:xfrm>
        </p:spPr>
        <p:txBody>
          <a:bodyPr/>
          <a:lstStyle/>
          <a:p>
            <a:pPr algn="ctr"/>
            <a:r>
              <a:rPr lang="lt-LT" dirty="0" smtClean="0">
                <a:effectLst/>
                <a:hlinkClick r:id="rId2"/>
              </a:rPr>
              <a:t>Dujų </a:t>
            </a:r>
            <a:r>
              <a:rPr lang="lt-LT" dirty="0" smtClean="0"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>plėtimasis</a:t>
            </a:r>
            <a:endParaRPr lang="en-GB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5976" y="2492896"/>
            <a:ext cx="4977752" cy="2304256"/>
          </a:xfrm>
        </p:spPr>
        <p:txBody>
          <a:bodyPr>
            <a:normAutofit/>
          </a:bodyPr>
          <a:lstStyle/>
          <a:p>
            <a:r>
              <a:rPr lang="en-US" altLang="lt-LT" sz="3600" dirty="0" err="1" smtClean="0"/>
              <a:t>Dujos</a:t>
            </a:r>
            <a:r>
              <a:rPr lang="en-US" altLang="lt-LT" sz="3600" dirty="0" smtClean="0"/>
              <a:t>, </a:t>
            </a:r>
            <a:r>
              <a:rPr lang="en-US" altLang="lt-LT" sz="3600" dirty="0" err="1" smtClean="0"/>
              <a:t>kaip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ir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kietieji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kūnai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bei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skysčiai</a:t>
            </a:r>
            <a:r>
              <a:rPr lang="en-US" altLang="lt-LT" sz="3600" dirty="0" smtClean="0"/>
              <a:t>, </a:t>
            </a:r>
            <a:r>
              <a:rPr lang="en-US" altLang="lt-LT" sz="3600" dirty="0" err="1" smtClean="0"/>
              <a:t>nuo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šilumos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dažniausiai</a:t>
            </a:r>
            <a:r>
              <a:rPr lang="en-US" altLang="lt-LT" sz="3600" dirty="0" smtClean="0"/>
              <a:t> </a:t>
            </a:r>
            <a:r>
              <a:rPr lang="en-US" altLang="lt-LT" sz="3600" dirty="0" err="1" smtClean="0"/>
              <a:t>plečiasi</a:t>
            </a:r>
            <a:r>
              <a:rPr lang="en-US" altLang="lt-LT" sz="3600" dirty="0" smtClean="0"/>
              <a:t>.</a:t>
            </a:r>
          </a:p>
          <a:p>
            <a:endParaRPr lang="en-GB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http://jonava.info/wp-content/uploads/2010/11/images_995_4db598a1e3553294dfa7fa891ced1aeb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92896"/>
            <a:ext cx="3957478" cy="3311277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389120"/>
          </a:xfrm>
        </p:spPr>
        <p:txBody>
          <a:bodyPr>
            <a:normAutofit/>
          </a:bodyPr>
          <a:lstStyle/>
          <a:p>
            <a:r>
              <a:rPr lang="en-US" altLang="lt-LT" sz="3600" dirty="0" smtClean="0"/>
              <a:t>Sky</a:t>
            </a:r>
            <a:r>
              <a:rPr lang="lt-LT" altLang="lt-LT" sz="3600" dirty="0" err="1" smtClean="0"/>
              <a:t>sčių</a:t>
            </a:r>
            <a:r>
              <a:rPr lang="lt-LT" altLang="lt-LT" sz="3600" dirty="0" smtClean="0"/>
              <a:t> </a:t>
            </a:r>
            <a:r>
              <a:rPr lang="lt-LT" altLang="lt-LT" sz="3600" dirty="0" smtClean="0"/>
              <a:t>šiluminis plėtimasis priklauso nuo medžiagos.</a:t>
            </a:r>
          </a:p>
          <a:p>
            <a:r>
              <a:rPr lang="lt-LT" altLang="lt-LT" sz="3600" dirty="0" smtClean="0"/>
              <a:t>Dujų šiluminis plėtimasis beveik nepriklauso nuo medžiagos: įvairios dujos plečiasi ir traukiasi maždaug vienodai.</a:t>
            </a:r>
            <a:endParaRPr lang="en-US" altLang="lt-LT" sz="3600" dirty="0" smtClean="0"/>
          </a:p>
          <a:p>
            <a:endParaRPr lang="en-GB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static.zebra.lt/files/201107/o9OlXXd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77072"/>
            <a:ext cx="3073524" cy="2305143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Dujų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šiluminis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plėtimasis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emperatūros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pokyčio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lt-LT" sz="4000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0" y="404664"/>
            <a:ext cx="2743200" cy="1162050"/>
          </a:xfrm>
        </p:spPr>
        <p:txBody>
          <a:bodyPr/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/>
              </a:rPr>
              <a:t>3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bandymas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51520" y="1052736"/>
            <a:ext cx="3816424" cy="417646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lt-LT" sz="2400" dirty="0" err="1" smtClean="0"/>
              <a:t>Apvaliadugnę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kolbą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užkimškime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kamščiu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kuriame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yra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stiklinis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vamzdelis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su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vandens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lašu</a:t>
            </a:r>
            <a:r>
              <a:rPr lang="en-US" altLang="lt-LT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400" dirty="0" err="1" smtClean="0"/>
              <a:t>Vėl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gavome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>
                <a:latin typeface="Times New Roman" pitchFamily="18" charset="0"/>
                <a:cs typeface="Times New Roman" pitchFamily="18" charset="0"/>
              </a:rPr>
              <a:t>termoskopą</a:t>
            </a:r>
            <a:r>
              <a:rPr lang="en-US" altLang="lt-LT" sz="24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400" dirty="0" err="1" smtClean="0"/>
              <a:t>Dabar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juo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galime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stebėti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oro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plėtimąsi</a:t>
            </a:r>
            <a:r>
              <a:rPr lang="en-US" altLang="lt-LT" sz="24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altLang="lt-LT" sz="2400" dirty="0" err="1" smtClean="0"/>
              <a:t>Pašildykime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šį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termoskopą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ir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pamatysime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kaip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vandens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lašas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vamzdelyje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pakils</a:t>
            </a:r>
            <a:r>
              <a:rPr lang="en-US" altLang="lt-LT" sz="2400" dirty="0" smtClean="0"/>
              <a:t>. </a:t>
            </a:r>
          </a:p>
          <a:p>
            <a:pPr>
              <a:buFont typeface="Arial" pitchFamily="34" charset="0"/>
              <a:buChar char="•"/>
            </a:pP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298" y="2060848"/>
            <a:ext cx="467970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3568" y="5285908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lt-LT" sz="2800" b="1" dirty="0" err="1"/>
              <a:t>Šildomas</a:t>
            </a:r>
            <a:r>
              <a:rPr lang="en-US" altLang="lt-LT" sz="2800" b="1" dirty="0"/>
              <a:t> </a:t>
            </a:r>
            <a:r>
              <a:rPr lang="en-US" altLang="lt-LT" sz="2800" b="1" dirty="0" err="1"/>
              <a:t>oras</a:t>
            </a:r>
            <a:r>
              <a:rPr lang="en-US" altLang="lt-LT" sz="2800" b="1" dirty="0"/>
              <a:t> </a:t>
            </a:r>
            <a:r>
              <a:rPr lang="en-US" altLang="lt-LT" sz="2800" b="1" dirty="0" err="1"/>
              <a:t>plečiasi</a:t>
            </a:r>
            <a:r>
              <a:rPr lang="en-US" altLang="lt-LT" sz="2800" b="1" dirty="0"/>
              <a:t> </a:t>
            </a:r>
            <a:r>
              <a:rPr lang="en-US" altLang="lt-LT" sz="2800" b="1" dirty="0" err="1"/>
              <a:t>ir</a:t>
            </a:r>
            <a:r>
              <a:rPr lang="en-US" altLang="lt-LT" sz="2800" b="1" dirty="0"/>
              <a:t> </a:t>
            </a:r>
            <a:r>
              <a:rPr lang="en-US" altLang="lt-LT" sz="2800" b="1" dirty="0" err="1">
                <a:latin typeface="Times New Roman" pitchFamily="18" charset="0"/>
                <a:cs typeface="Times New Roman" pitchFamily="18" charset="0"/>
              </a:rPr>
              <a:t>stumia</a:t>
            </a:r>
            <a:r>
              <a:rPr lang="en-US" altLang="lt-LT" sz="2800" b="1" dirty="0"/>
              <a:t> </a:t>
            </a:r>
            <a:r>
              <a:rPr lang="en-US" altLang="lt-LT" sz="2800" b="1" dirty="0" err="1"/>
              <a:t>vandens</a:t>
            </a:r>
            <a:r>
              <a:rPr lang="en-US" altLang="lt-LT" sz="2800" b="1" dirty="0"/>
              <a:t> </a:t>
            </a:r>
            <a:r>
              <a:rPr lang="en-US" altLang="lt-LT" sz="2800" b="1" dirty="0" err="1"/>
              <a:t>lašą</a:t>
            </a:r>
            <a:r>
              <a:rPr lang="en-US" altLang="lt-LT" sz="2800" b="1" dirty="0"/>
              <a:t> į </a:t>
            </a:r>
            <a:r>
              <a:rPr lang="en-US" altLang="lt-LT" sz="2800" b="1" dirty="0" err="1"/>
              <a:t>viršų</a:t>
            </a:r>
            <a:r>
              <a:rPr lang="en-US" altLang="lt-LT" sz="2800" b="1" dirty="0"/>
              <a:t>. </a:t>
            </a:r>
          </a:p>
          <a:p>
            <a:pPr algn="ctr"/>
            <a:endParaRPr lang="lt-LT" sz="2800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dirty="0" err="1" smtClean="0"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GB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plečiasi</a:t>
            </a:r>
            <a:r>
              <a:rPr lang="en-GB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800" dirty="0" err="1" smtClean="0">
                <a:latin typeface="Times New Roman" pitchFamily="18" charset="0"/>
                <a:cs typeface="Times New Roman" pitchFamily="18" charset="0"/>
              </a:rPr>
              <a:t>skysčiai</a:t>
            </a:r>
            <a:r>
              <a:rPr lang="en-GB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8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GB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800" dirty="0" err="1" smtClean="0">
                <a:latin typeface="Times New Roman" pitchFamily="18" charset="0"/>
                <a:cs typeface="Times New Roman" pitchFamily="18" charset="0"/>
              </a:rPr>
              <a:t>dujos</a:t>
            </a:r>
            <a:r>
              <a:rPr lang="en-GB" sz="4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4389120"/>
          </a:xfrm>
        </p:spPr>
        <p:txBody>
          <a:bodyPr>
            <a:noAutofit/>
          </a:bodyPr>
          <a:lstStyle/>
          <a:p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Šiluminį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plėtimąsi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galima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paaiškinti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daleliniu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modeliu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Kylant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temperatūrai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dalelės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ima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judėti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greičiau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joms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reikia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daugiau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vietos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Dujų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dalelių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sąveikos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jėga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yra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silpnesnė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už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dalelių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jėgą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dujose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jos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nutolsta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labiau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Dujų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tūris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padidėja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daugiau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nei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Temperatūrai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krintant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dalelės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juda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vis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lėčiau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joms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reikia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mažiau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vietos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dujinio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skystojo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tūris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err="1" smtClean="0">
                <a:latin typeface="Times New Roman" pitchFamily="18" charset="0"/>
                <a:cs typeface="Times New Roman" pitchFamily="18" charset="0"/>
              </a:rPr>
              <a:t>mažėja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8800" dirty="0" err="1" smtClean="0">
                <a:latin typeface="Times New Roman" pitchFamily="18" charset="0"/>
                <a:cs typeface="Times New Roman" pitchFamily="18" charset="0"/>
              </a:rPr>
              <a:t>Klausimai</a:t>
            </a:r>
            <a:endParaRPr lang="en-GB" sz="8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www.resourcedownloads.co.uk/girl_reading_hc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24944"/>
            <a:ext cx="2009775" cy="333375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Ką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vadiname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šiluminiu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plėtimusi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Tai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toks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reiškinys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kai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skystoji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medžiaga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virsta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kietąja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Tai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dydis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kuris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rodo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vienetinio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masę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Kai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šildomas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skystis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kyla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vamzdeliu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į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viršų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nes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didėja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rezervuare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esančio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skysčio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tūris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err="1" smtClean="0"/>
              <a:t>Kokiu</a:t>
            </a:r>
            <a:r>
              <a:rPr lang="en-GB" dirty="0" smtClean="0"/>
              <a:t> </a:t>
            </a:r>
            <a:r>
              <a:rPr lang="en-GB" dirty="0" err="1" smtClean="0"/>
              <a:t>reiškiniu</a:t>
            </a:r>
            <a:r>
              <a:rPr lang="en-GB" dirty="0" smtClean="0"/>
              <a:t> </a:t>
            </a:r>
            <a:r>
              <a:rPr lang="en-GB" dirty="0" err="1" smtClean="0"/>
              <a:t>pagrįstas</a:t>
            </a:r>
            <a:r>
              <a:rPr lang="en-GB" dirty="0" smtClean="0"/>
              <a:t> </a:t>
            </a:r>
            <a:r>
              <a:rPr lang="en-GB" dirty="0" err="1" smtClean="0"/>
              <a:t>termometro</a:t>
            </a:r>
            <a:r>
              <a:rPr lang="en-GB" dirty="0" smtClean="0"/>
              <a:t> </a:t>
            </a:r>
            <a:r>
              <a:rPr lang="en-GB" dirty="0" err="1" smtClean="0"/>
              <a:t>veikimas</a:t>
            </a:r>
            <a:r>
              <a:rPr lang="en-GB" dirty="0" smtClean="0"/>
              <a:t>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Šiluminiu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laidumu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;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Šiluminiu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plėtimosi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;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Saulės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užtemimu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Kuris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iš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šių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plečiasi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labiausiai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Vanduo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;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Eteris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;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Benzinas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Kuris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iš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šių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plečiasi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mažiausiai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Eteris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;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Vanduo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;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Žibalas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ko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šiluminis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plėtimasis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Pradinio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temperatūros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pokyčio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kūną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sudarančios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(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išskyrus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dujas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).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kūną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sudarančios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(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išskyrus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dujas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),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difuzijos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temperatūros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pokyčio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stūmos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jėgos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Dėl</a:t>
            </a:r>
            <a:r>
              <a:rPr lang="en-GB" dirty="0" smtClean="0"/>
              <a:t> </a:t>
            </a:r>
            <a:r>
              <a:rPr lang="en-GB" dirty="0" err="1" smtClean="0"/>
              <a:t>ko</a:t>
            </a:r>
            <a:r>
              <a:rPr lang="en-GB" dirty="0" smtClean="0"/>
              <a:t> </a:t>
            </a:r>
            <a:r>
              <a:rPr lang="en-GB" dirty="0" err="1" smtClean="0"/>
              <a:t>šildomi</a:t>
            </a:r>
            <a:r>
              <a:rPr lang="en-GB" dirty="0" smtClean="0"/>
              <a:t> </a:t>
            </a:r>
            <a:r>
              <a:rPr lang="en-GB" dirty="0" err="1" smtClean="0"/>
              <a:t>kūnai</a:t>
            </a:r>
            <a:r>
              <a:rPr lang="en-GB" dirty="0" smtClean="0"/>
              <a:t> </a:t>
            </a:r>
            <a:r>
              <a:rPr lang="en-GB" dirty="0" err="1" smtClean="0"/>
              <a:t>plečiasi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Nes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dulkeles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traukia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skysčio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molekulės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Dėl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Žemės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traukos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Nes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dalelės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ima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judėti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greičiau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todėl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joms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reikia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daugiau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vietos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Dėl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ko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šaldomi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kūnai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500" dirty="0" err="1" smtClean="0">
                <a:latin typeface="Times New Roman" pitchFamily="18" charset="0"/>
                <a:cs typeface="Times New Roman" pitchFamily="18" charset="0"/>
              </a:rPr>
              <a:t>traukiasi</a:t>
            </a:r>
            <a:r>
              <a:rPr lang="en-GB" sz="45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Nes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dulkeles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traukia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skysčio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molekulės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Nes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dalelės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juda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vis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lėčiau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todėl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joms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reikia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mažiau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vietos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Dėl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dalelių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stūmos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jėgų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Dujų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šiluminis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plėtimasis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Temperatūros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pokyčio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kūną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sudarančios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pradinio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tūris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Kūną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sudarančios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pradinio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Temperatūros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pokyčio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pradinio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tūrio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Kuo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skiriasi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dujų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plėtimasis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Kylant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temperatūrai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dalelės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ima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judėti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greičiau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todėl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joms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reikia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daugiau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vietos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Dujų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šiluminis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plėtimasis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beveik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nepriklauso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nuo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medžiagos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,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skysčių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priklauso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Didesne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vandens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mase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.</a:t>
            </a:r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Šaltiniai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http://www.fizika.lm.lt/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Fizikos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vadovėlis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Google ,,</a:t>
            </a:r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vaizdai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’’</a:t>
            </a:r>
          </a:p>
          <a:p>
            <a:r>
              <a:rPr lang="en-GB" sz="3600" dirty="0" err="1" smtClean="0">
                <a:latin typeface="Times New Roman" pitchFamily="18" charset="0"/>
                <a:cs typeface="Times New Roman" pitchFamily="18" charset="0"/>
              </a:rPr>
              <a:t>Emokykla</a:t>
            </a:r>
            <a:endParaRPr lang="en-GB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8229600" cy="1143000"/>
          </a:xfrm>
        </p:spPr>
        <p:txBody>
          <a:bodyPr/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Ačiū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už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dėmesį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www.webweaver.nu/clipart/img/nature/birds/sleepy-owl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501008"/>
            <a:ext cx="2301230" cy="1816031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Neteisingai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ction Button: Back or Previous 3">
            <a:hlinkClick r:id="" action="ppaction://hlinkshowjump?jump=lastslideviewed" highlightClick="1"/>
          </p:cNvPr>
          <p:cNvSpPr/>
          <p:nvPr/>
        </p:nvSpPr>
        <p:spPr>
          <a:xfrm>
            <a:off x="6876256" y="5589240"/>
            <a:ext cx="1872208" cy="93610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578" name="Picture 2" descr="http://u.jimdo.com/www37/o/s31b59e06841802b1/img/icfb16aa581287110/1395868832/std/imag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73016"/>
            <a:ext cx="3333750" cy="230505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/>
          <a:lstStyle/>
          <a:p>
            <a:pPr algn="ctr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Teisingai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ction Button: Back or Previous 3">
            <a:hlinkClick r:id="" action="ppaction://hlinkshowjump?jump=lastslideviewed" highlightClick="1"/>
          </p:cNvPr>
          <p:cNvSpPr/>
          <p:nvPr/>
        </p:nvSpPr>
        <p:spPr>
          <a:xfrm>
            <a:off x="7380312" y="5877272"/>
            <a:ext cx="1440160" cy="7920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530" name="Picture 2" descr="http://members.tripod.com/%7Emyowls/images/owl-animated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721" y="1844824"/>
            <a:ext cx="3253063" cy="1728192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491</TotalTime>
  <Words>576</Words>
  <Application>Microsoft Office PowerPoint</Application>
  <PresentationFormat>Demonstracija ekrane (4:3)</PresentationFormat>
  <Paragraphs>104</Paragraphs>
  <Slides>27</Slides>
  <Notes>0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27</vt:i4>
      </vt:variant>
    </vt:vector>
  </HeadingPairs>
  <TitlesOfParts>
    <vt:vector size="28" baseType="lpstr">
      <vt:lpstr>Flow</vt:lpstr>
      <vt:lpstr>Šiluminis skysčių ir dujų plėtimasis</vt:lpstr>
      <vt:lpstr>Turinys</vt:lpstr>
      <vt:lpstr>Šildomas skystis vamzdeliu kyla į viršų, nes didėja rezervuare esančio skysčio tūris.  Toks reiškinys vadinamas šiluminiu plėtimusi. Šiuo reiškiniu pagrįstas termometro veikimas.</vt:lpstr>
      <vt:lpstr>1 bandymas</vt:lpstr>
      <vt:lpstr>2 bandymas</vt:lpstr>
      <vt:lpstr>Šie bandymai rodo, kad šildomi skysčiai plečiasi. Jie išsiplečia keliasdešimt, o kai kurie – netgi šimtus kartų daugiau negu kietosios medžiagos.  </vt:lpstr>
      <vt:lpstr>Iš skysčių labiausiai plečiasi eteris, mažiau - žibalas, benzinas, dar mažiau- gyvsidabris, vanduo.</vt:lpstr>
      <vt:lpstr>10 l skysčio tūrio pokytis temperatūrai pakilus 10 0C</vt:lpstr>
      <vt:lpstr>Dujų plėtimasis</vt:lpstr>
      <vt:lpstr>PowerPoint pristatymas</vt:lpstr>
      <vt:lpstr>Dujų šiluminis plėtimasis priklauso nuo:</vt:lpstr>
      <vt:lpstr>3 bandymas</vt:lpstr>
      <vt:lpstr>Kodėl plečiasi skysčiai ir dujos?</vt:lpstr>
      <vt:lpstr>Klausimai</vt:lpstr>
      <vt:lpstr>Ką vadiname šiluminiu plėtimusi?</vt:lpstr>
      <vt:lpstr>Kokiu reiškiniu pagrįstas termometro veikimas? </vt:lpstr>
      <vt:lpstr>Kuris iš šių skysčių plečiasi labiausiai?</vt:lpstr>
      <vt:lpstr>Kuris iš šių skysčių plečiasi mažiausiai?</vt:lpstr>
      <vt:lpstr>Nuo ko priklauso kūno šiluminis plėtimasis?</vt:lpstr>
      <vt:lpstr>Dėl ko šildomi kūnai plečiasi?</vt:lpstr>
      <vt:lpstr>Dėl ko šaldomi kūnai traukiasi?</vt:lpstr>
      <vt:lpstr>Dujų šiluminis plėtimasis priklauso nuo:</vt:lpstr>
      <vt:lpstr>Kuo skiriasi dujų plėtimasis nuo skysčių?</vt:lpstr>
      <vt:lpstr>Šaltiniai</vt:lpstr>
      <vt:lpstr>Ačiū už dėmesį!</vt:lpstr>
      <vt:lpstr>Neteisingai!</vt:lpstr>
      <vt:lpstr>Teisingai!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Šiluminis skysčių ir dujų plėtimasis</dc:title>
  <dc:creator>Gerda Kundrotaite</dc:creator>
  <cp:lastModifiedBy>Vartotojas</cp:lastModifiedBy>
  <cp:revision>52</cp:revision>
  <dcterms:created xsi:type="dcterms:W3CDTF">2015-01-19T16:40:12Z</dcterms:created>
  <dcterms:modified xsi:type="dcterms:W3CDTF">2015-03-25T17:48:51Z</dcterms:modified>
</cp:coreProperties>
</file>