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2" r:id="rId3"/>
    <p:sldId id="264" r:id="rId4"/>
    <p:sldId id="265" r:id="rId5"/>
    <p:sldId id="257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58" r:id="rId17"/>
    <p:sldId id="261" r:id="rId18"/>
    <p:sldId id="276" r:id="rId19"/>
    <p:sldId id="259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94590" autoAdjust="0"/>
  </p:normalViewPr>
  <p:slideViewPr>
    <p:cSldViewPr>
      <p:cViewPr varScale="1">
        <p:scale>
          <a:sx n="69" d="100"/>
          <a:sy n="69" d="100"/>
        </p:scale>
        <p:origin x="152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45726-12C3-426F-9958-DD0793D4E468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ABDFF-95EF-4F1D-B8C6-AA145A353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43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EEDE49-1158-4A53-B3D6-ED5EA92E2D7D}" type="slidenum">
              <a:rPr lang="en-US" altLang="en-US">
                <a:solidFill>
                  <a:prstClr val="black"/>
                </a:solidFill>
              </a:rPr>
              <a:pPr/>
              <a:t>7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25104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2F0B4F-B230-4518-A876-431D126677A5}" type="slidenum">
              <a:rPr lang="en-US" altLang="en-US">
                <a:solidFill>
                  <a:prstClr val="black"/>
                </a:solidFill>
              </a:rPr>
              <a:pPr/>
              <a:t>10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45476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07030E-378D-4F53-9928-2A81F3F007B9}" type="slidenum">
              <a:rPr lang="en-US" altLang="en-US">
                <a:solidFill>
                  <a:prstClr val="black"/>
                </a:solidFill>
              </a:rPr>
              <a:pPr/>
              <a:t>14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7039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55EDD20-C6A8-4B30-BC87-C70CE3762AB9}" type="slidenum">
              <a:rPr lang="en-US" altLang="en-US">
                <a:solidFill>
                  <a:prstClr val="black"/>
                </a:solidFill>
              </a:rPr>
              <a:pPr/>
              <a:t>15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4647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lt-LT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Spustelėkite piktogramą, jei norite įtraukti paveikslėlį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CAC73A4-0E3E-48F9-BA52-CBCE36B336A8}" type="datetimeFigureOut">
              <a:rPr lang="lt-LT" smtClean="0"/>
              <a:t>2015.04.06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B603EBC-944B-4DCA-96BF-407663C2F977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QaUTIkwojk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22030" y="1196752"/>
            <a:ext cx="8229600" cy="2664296"/>
          </a:xfrm>
        </p:spPr>
        <p:txBody>
          <a:bodyPr>
            <a:noAutofit/>
          </a:bodyPr>
          <a:lstStyle/>
          <a:p>
            <a:r>
              <a:rPr lang="lt-LT" sz="5400" dirty="0" smtClean="0"/>
              <a:t>Šiluminio plėtimosi taikymas</a:t>
            </a:r>
            <a:endParaRPr lang="lt-LT" sz="5400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467544" y="980728"/>
            <a:ext cx="7304856" cy="4103570"/>
          </a:xfrm>
        </p:spPr>
        <p:txBody>
          <a:bodyPr>
            <a:noAutofit/>
          </a:bodyPr>
          <a:lstStyle/>
          <a:p>
            <a:pPr algn="l"/>
            <a:r>
              <a:rPr lang="lt-LT" sz="3200" dirty="0" smtClean="0">
                <a:solidFill>
                  <a:schemeClr val="accent4">
                    <a:lumMod val="75000"/>
                  </a:schemeClr>
                </a:solidFill>
              </a:rPr>
              <a:t>Darbą atliko Rokiškio Senamiesčio progimnazijos 7a klasės mokiniai :</a:t>
            </a:r>
          </a:p>
          <a:p>
            <a:pPr algn="l"/>
            <a:r>
              <a:rPr lang="lt-LT" sz="3200" dirty="0" smtClean="0">
                <a:solidFill>
                  <a:schemeClr val="accent3">
                    <a:lumMod val="50000"/>
                  </a:schemeClr>
                </a:solidFill>
              </a:rPr>
              <a:t>Domantas Šinkūnas</a:t>
            </a:r>
          </a:p>
          <a:p>
            <a:pPr algn="l"/>
            <a:r>
              <a:rPr lang="lt-LT" sz="3200" dirty="0" err="1" smtClean="0">
                <a:solidFill>
                  <a:schemeClr val="accent3">
                    <a:lumMod val="50000"/>
                  </a:schemeClr>
                </a:solidFill>
              </a:rPr>
              <a:t>Nojus</a:t>
            </a:r>
            <a:r>
              <a:rPr lang="lt-LT" sz="32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lt-LT" sz="3200" dirty="0" err="1" smtClean="0">
                <a:solidFill>
                  <a:schemeClr val="accent3">
                    <a:lumMod val="50000"/>
                  </a:schemeClr>
                </a:solidFill>
              </a:rPr>
              <a:t>Čypas</a:t>
            </a:r>
            <a:endParaRPr lang="lt-LT" sz="3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l"/>
            <a:r>
              <a:rPr lang="lt-LT" sz="3200" dirty="0" smtClean="0">
                <a:solidFill>
                  <a:schemeClr val="accent4">
                    <a:lumMod val="75000"/>
                  </a:schemeClr>
                </a:solidFill>
              </a:rPr>
              <a:t>Mokytojas :</a:t>
            </a:r>
          </a:p>
          <a:p>
            <a:pPr algn="l"/>
            <a:r>
              <a:rPr lang="lt-LT" sz="3200" dirty="0" smtClean="0">
                <a:solidFill>
                  <a:schemeClr val="accent3">
                    <a:lumMod val="50000"/>
                  </a:schemeClr>
                </a:solidFill>
              </a:rPr>
              <a:t>Andrius </a:t>
            </a:r>
            <a:r>
              <a:rPr lang="lt-LT" sz="3200" dirty="0" err="1" smtClean="0">
                <a:solidFill>
                  <a:schemeClr val="accent3">
                    <a:lumMod val="50000"/>
                  </a:schemeClr>
                </a:solidFill>
              </a:rPr>
              <a:t>Gudeikis</a:t>
            </a:r>
            <a:endParaRPr lang="lt-LT" sz="32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381000" y="1317625"/>
            <a:ext cx="6284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smtClean="0">
                <a:solidFill>
                  <a:srgbClr val="2E2224"/>
                </a:solidFill>
              </a:rPr>
              <a:t>Metalinis </a:t>
            </a:r>
            <a:r>
              <a:rPr lang="lt-LT" altLang="en-US" sz="3200" b="1" smtClean="0">
                <a:solidFill>
                  <a:srgbClr val="2E2224"/>
                </a:solidFill>
              </a:rPr>
              <a:t>žiedas ir kamuoliukas</a:t>
            </a:r>
            <a:endParaRPr lang="en-US" altLang="en-US" sz="3200" b="1" smtClean="0">
              <a:solidFill>
                <a:srgbClr val="2E2224"/>
              </a:solidFill>
            </a:endParaRPr>
          </a:p>
        </p:txBody>
      </p:sp>
      <p:pic>
        <p:nvPicPr>
          <p:cNvPr id="8195" name="Picture 4" descr="YO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7775"/>
            <a:ext cx="9144000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858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7056437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844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000" dirty="0" smtClean="0"/>
              <a:t>Šiluminis plėtimasis</a:t>
            </a:r>
          </a:p>
          <a:p>
            <a:pPr>
              <a:buNone/>
            </a:pPr>
            <a:r>
              <a:rPr lang="lt-LT" sz="4000" dirty="0" smtClean="0"/>
              <a:t>naudojamas bėgių</a:t>
            </a:r>
          </a:p>
          <a:p>
            <a:pPr>
              <a:buNone/>
            </a:pPr>
            <a:r>
              <a:rPr lang="lt-LT" sz="4000" dirty="0" smtClean="0"/>
              <a:t>tarpuose, kad jie </a:t>
            </a:r>
            <a:r>
              <a:rPr lang="lt-LT" sz="4000" dirty="0" err="1" smtClean="0"/>
              <a:t>neišsikylotų</a:t>
            </a:r>
            <a:r>
              <a:rPr lang="lt-LT" sz="4000" dirty="0" smtClean="0"/>
              <a:t>. </a:t>
            </a:r>
          </a:p>
          <a:p>
            <a:pPr>
              <a:buNone/>
            </a:pPr>
            <a:r>
              <a:rPr lang="lt-LT" sz="4000" dirty="0" smtClean="0"/>
              <a:t>Tarp jų yra </a:t>
            </a:r>
            <a:r>
              <a:rPr lang="lt-LT" sz="4000" dirty="0" err="1" smtClean="0">
                <a:solidFill>
                  <a:schemeClr val="accent4">
                    <a:lumMod val="75000"/>
                  </a:schemeClr>
                </a:solidFill>
              </a:rPr>
              <a:t>bimetalinė</a:t>
            </a:r>
            <a:r>
              <a:rPr lang="lt-LT" sz="4000" dirty="0" smtClean="0">
                <a:solidFill>
                  <a:schemeClr val="accent4">
                    <a:lumMod val="75000"/>
                  </a:schemeClr>
                </a:solidFill>
              </a:rPr>
              <a:t> plokštelė</a:t>
            </a:r>
            <a:r>
              <a:rPr lang="lt-LT" sz="4000" dirty="0" smtClean="0"/>
              <a:t>.</a:t>
            </a:r>
            <a:endParaRPr lang="lt-LT" sz="4000" dirty="0"/>
          </a:p>
        </p:txBody>
      </p:sp>
      <p:pic>
        <p:nvPicPr>
          <p:cNvPr id="1026" name="Picture 2" descr="C:\Users\Domantas\Desktop\Bėgi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861048"/>
            <a:ext cx="4091690" cy="25922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YO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8"/>
          <p:cNvSpPr>
            <a:spLocks noChangeArrowheads="1"/>
          </p:cNvSpPr>
          <p:nvPr/>
        </p:nvSpPr>
        <p:spPr bwMode="auto">
          <a:xfrm>
            <a:off x="5562600" y="1524000"/>
            <a:ext cx="914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2E2224"/>
              </a:solidFill>
            </a:endParaRPr>
          </a:p>
        </p:txBody>
      </p:sp>
      <p:sp>
        <p:nvSpPr>
          <p:cNvPr id="10244" name="Rectangle 11"/>
          <p:cNvSpPr>
            <a:spLocks noChangeArrowheads="1"/>
          </p:cNvSpPr>
          <p:nvPr/>
        </p:nvSpPr>
        <p:spPr bwMode="auto">
          <a:xfrm>
            <a:off x="5105400" y="4343400"/>
            <a:ext cx="1676400" cy="3048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2E2224"/>
              </a:solidFill>
            </a:endParaRPr>
          </a:p>
        </p:txBody>
      </p:sp>
      <p:sp>
        <p:nvSpPr>
          <p:cNvPr id="10245" name="Rectangle 12"/>
          <p:cNvSpPr>
            <a:spLocks noChangeArrowheads="1"/>
          </p:cNvSpPr>
          <p:nvPr/>
        </p:nvSpPr>
        <p:spPr bwMode="auto">
          <a:xfrm>
            <a:off x="4876800" y="4267200"/>
            <a:ext cx="2133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2E2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300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MPj0202209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38400"/>
            <a:ext cx="44958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>
              <a:cs typeface="Tu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99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fld id="{8DA0D205-10CB-45F3-A7B9-9A1745494A40}" type="slidenum">
              <a:rPr lang="en-AU" altLang="en-US" sz="1500">
                <a:solidFill>
                  <a:srgbClr val="48231E"/>
                </a:solidFill>
              </a:rPr>
              <a:pPr>
                <a:lnSpc>
                  <a:spcPct val="80000"/>
                </a:lnSpc>
              </a:pPr>
              <a:t>8</a:t>
            </a:fld>
            <a:endParaRPr lang="en-AU" altLang="en-US" sz="1500">
              <a:solidFill>
                <a:srgbClr val="48231E"/>
              </a:solidFill>
            </a:endParaRP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8913"/>
            <a:ext cx="5759450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Oval 3"/>
          <p:cNvSpPr>
            <a:spLocks noChangeArrowheads="1"/>
          </p:cNvSpPr>
          <p:nvPr/>
        </p:nvSpPr>
        <p:spPr bwMode="auto">
          <a:xfrm>
            <a:off x="2555875" y="354013"/>
            <a:ext cx="1006475" cy="9699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91978" tIns="95989" rIns="191978" bIns="9598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2E2224"/>
              </a:solidFill>
            </a:endParaRPr>
          </a:p>
        </p:txBody>
      </p:sp>
      <p:pic>
        <p:nvPicPr>
          <p:cNvPr id="12293" name="Picture 4" descr="Bridge_Joi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3590925"/>
            <a:ext cx="4448175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5" descr="ExpansionJoi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135188"/>
            <a:ext cx="3117850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IC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Line 6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2E2224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5736" y="476672"/>
            <a:ext cx="4752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Tilto</a:t>
            </a:r>
            <a:r>
              <a:rPr lang="en-US" sz="3200" dirty="0" smtClean="0"/>
              <a:t> </a:t>
            </a:r>
            <a:r>
              <a:rPr lang="en-US" sz="3200" dirty="0" err="1" smtClean="0"/>
              <a:t>pl</a:t>
            </a:r>
            <a:r>
              <a:rPr lang="lt-LT" sz="3200" dirty="0" smtClean="0"/>
              <a:t>ė</a:t>
            </a:r>
            <a:r>
              <a:rPr lang="en-US" sz="3200" dirty="0" err="1" smtClean="0"/>
              <a:t>timosi</a:t>
            </a:r>
            <a:r>
              <a:rPr lang="en-US" sz="3200" dirty="0" smtClean="0"/>
              <a:t> </a:t>
            </a:r>
            <a:r>
              <a:rPr lang="en-US" sz="3200" dirty="0" err="1" smtClean="0"/>
              <a:t>stabdymas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47745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Looking north across the span of the Golden Gate Bridge, San Francis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39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IC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Line 7"/>
          <p:cNvSpPr>
            <a:spLocks noChangeShapeType="1"/>
          </p:cNvSpPr>
          <p:nvPr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2E2224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3684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IC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Line 8"/>
          <p:cNvSpPr>
            <a:spLocks noChangeShapeType="1"/>
          </p:cNvSpPr>
          <p:nvPr/>
        </p:nvSpPr>
        <p:spPr bwMode="auto">
          <a:xfrm>
            <a:off x="0" y="1600200"/>
            <a:ext cx="944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2E2224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3768" y="404664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/>
              <a:t>Elektros laidų ilgėjimas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41715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IC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5089525" y="2209800"/>
            <a:ext cx="34417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336699"/>
                </a:solidFill>
                <a:latin typeface="Impact" panose="020B0806030902050204" pitchFamily="34" charset="0"/>
              </a:rPr>
              <a:t>Concrete Pavement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336699"/>
              </a:solidFill>
              <a:latin typeface="Impact" panose="020B0806030902050204" pitchFamily="34" charset="0"/>
            </a:endParaRPr>
          </a:p>
        </p:txBody>
      </p:sp>
      <p:sp>
        <p:nvSpPr>
          <p:cNvPr id="18436" name="Line 6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2E2224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67744" y="476672"/>
            <a:ext cx="3960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Blokines kelio dangos klojimas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01729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Photo of concrete pavement used for highway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>
              <a:cs typeface="Tu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9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Sidewa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28800"/>
            <a:ext cx="5562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>
              <a:cs typeface="Tu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77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704"/>
          </a:xfrm>
        </p:spPr>
        <p:txBody>
          <a:bodyPr/>
          <a:lstStyle/>
          <a:p>
            <a:pPr>
              <a:buNone/>
            </a:pPr>
            <a:r>
              <a:rPr lang="lt-LT" sz="3600" dirty="0" err="1" smtClean="0">
                <a:solidFill>
                  <a:schemeClr val="accent4">
                    <a:lumMod val="75000"/>
                  </a:schemeClr>
                </a:solidFill>
              </a:rPr>
              <a:t>Bimetalinė</a:t>
            </a:r>
            <a:r>
              <a:rPr lang="lt-LT" sz="3600" dirty="0" smtClean="0">
                <a:solidFill>
                  <a:schemeClr val="accent4">
                    <a:lumMod val="75000"/>
                  </a:schemeClr>
                </a:solidFill>
              </a:rPr>
              <a:t> plokštelė </a:t>
            </a:r>
            <a:r>
              <a:rPr lang="lt-LT" sz="3600" dirty="0" smtClean="0"/>
              <a:t>– tai plokštelė kuri sudaryta iš 2 skirtingų metalų, kurie plečiasi nevienodai.</a:t>
            </a:r>
          </a:p>
          <a:p>
            <a:pPr>
              <a:buNone/>
            </a:pPr>
            <a:r>
              <a:rPr lang="lt-LT" dirty="0" smtClean="0"/>
              <a:t>                                           </a:t>
            </a:r>
            <a:endParaRPr lang="lt-LT" dirty="0"/>
          </a:p>
        </p:txBody>
      </p:sp>
      <p:pic>
        <p:nvPicPr>
          <p:cNvPr id="2050" name="Picture 2" descr="C:\Users\Domantas\Desktop\bimetaline_plokste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348880"/>
            <a:ext cx="3888432" cy="40140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27584" y="2060848"/>
            <a:ext cx="7859216" cy="1956650"/>
          </a:xfrm>
        </p:spPr>
        <p:txBody>
          <a:bodyPr>
            <a:normAutofit fontScale="62500" lnSpcReduction="20000"/>
          </a:bodyPr>
          <a:lstStyle/>
          <a:p>
            <a:r>
              <a:rPr lang="lt-LT" sz="7600" dirty="0" smtClean="0"/>
              <a:t>Bandymas: </a:t>
            </a:r>
            <a:r>
              <a:rPr lang="lt-LT" sz="7600" dirty="0" smtClean="0">
                <a:hlinkClick r:id="rId2"/>
              </a:rPr>
              <a:t>https://www.youtube.com/watch?v=BQaUTIkwojk</a:t>
            </a:r>
            <a:endParaRPr lang="lt-LT" sz="7600" dirty="0" smtClean="0"/>
          </a:p>
          <a:p>
            <a:endParaRPr lang="lt-LT" sz="7600" dirty="0" smtClean="0"/>
          </a:p>
          <a:p>
            <a:endParaRPr lang="lt-LT" sz="7600" dirty="0" smtClean="0"/>
          </a:p>
          <a:p>
            <a:endParaRPr lang="lt-LT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>
            <a:spLocks noChangeArrowheads="1"/>
          </p:cNvSpPr>
          <p:nvPr/>
        </p:nvSpPr>
        <p:spPr bwMode="auto">
          <a:xfrm>
            <a:off x="0" y="1143000"/>
            <a:ext cx="5181600" cy="571500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2E2224"/>
              </a:solidFill>
            </a:endParaRPr>
          </a:p>
        </p:txBody>
      </p:sp>
      <p:pic>
        <p:nvPicPr>
          <p:cNvPr id="21507" name="Picture 13" descr="PIC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47244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14" descr="PIC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71800"/>
            <a:ext cx="472440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5" descr="PIC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724400"/>
            <a:ext cx="4724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 Box 17"/>
          <p:cNvSpPr txBox="1">
            <a:spLocks noChangeArrowheads="1"/>
          </p:cNvSpPr>
          <p:nvPr/>
        </p:nvSpPr>
        <p:spPr bwMode="auto">
          <a:xfrm>
            <a:off x="304800" y="228600"/>
            <a:ext cx="4648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u="sng" smtClean="0">
                <a:solidFill>
                  <a:srgbClr val="2E2224"/>
                </a:solidFill>
              </a:rPr>
              <a:t>Bimetal</a:t>
            </a:r>
            <a:r>
              <a:rPr lang="lt-LT" altLang="en-US" sz="3600" b="1" u="sng" smtClean="0">
                <a:solidFill>
                  <a:srgbClr val="2E2224"/>
                </a:solidFill>
              </a:rPr>
              <a:t>inė Juostelė</a:t>
            </a:r>
            <a:endParaRPr lang="en-US" altLang="en-US" sz="3600" b="1" u="sng" smtClean="0">
              <a:solidFill>
                <a:srgbClr val="2E2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81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/>
          <a:lstStyle/>
          <a:p>
            <a:pPr marL="651510" indent="-514350">
              <a:buNone/>
            </a:pPr>
            <a:r>
              <a:rPr lang="lt-LT" sz="4000" dirty="0" err="1" smtClean="0"/>
              <a:t>Bimetalinė</a:t>
            </a:r>
            <a:r>
              <a:rPr lang="lt-LT" sz="4000" dirty="0" smtClean="0"/>
              <a:t> plokštelė naudojama :</a:t>
            </a:r>
          </a:p>
          <a:p>
            <a:pPr marL="651510" indent="-514350">
              <a:buNone/>
            </a:pPr>
            <a:r>
              <a:rPr lang="lt-LT" dirty="0" smtClean="0"/>
              <a:t>    </a:t>
            </a:r>
          </a:p>
          <a:p>
            <a:pPr marL="651510" indent="-514350">
              <a:buNone/>
            </a:pPr>
            <a:endParaRPr lang="lt-LT" dirty="0" smtClean="0"/>
          </a:p>
          <a:p>
            <a:pPr marL="651510" indent="-514350">
              <a:buNone/>
            </a:pPr>
            <a:r>
              <a:rPr lang="lt-LT" dirty="0" smtClean="0"/>
              <a:t>    </a:t>
            </a:r>
            <a:r>
              <a:rPr lang="lt-LT" dirty="0" smtClean="0">
                <a:solidFill>
                  <a:srgbClr val="92D050"/>
                </a:solidFill>
              </a:rPr>
              <a:t>Virdulys          Termometras           Lygintuvas</a:t>
            </a:r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3074" name="Picture 2" descr="C:\Users\Domantas\Desktop\virduly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708920"/>
            <a:ext cx="2232248" cy="2446172"/>
          </a:xfrm>
          <a:prstGeom prst="rect">
            <a:avLst/>
          </a:prstGeom>
          <a:noFill/>
        </p:spPr>
      </p:pic>
      <p:pic>
        <p:nvPicPr>
          <p:cNvPr id="3075" name="Picture 3" descr="C:\Users\Domantas\Desktop\bimetalinis termometr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708920"/>
            <a:ext cx="2304256" cy="2425532"/>
          </a:xfrm>
          <a:prstGeom prst="rect">
            <a:avLst/>
          </a:prstGeom>
          <a:noFill/>
        </p:spPr>
      </p:pic>
      <p:pic>
        <p:nvPicPr>
          <p:cNvPr id="3076" name="Picture 4" descr="C:\Users\Domantas\Desktop\lygintuva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708920"/>
            <a:ext cx="2448273" cy="24482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IC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341438"/>
            <a:ext cx="5638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1763713" y="549275"/>
            <a:ext cx="5724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altLang="en-US" sz="3600" smtClean="0">
                <a:solidFill>
                  <a:srgbClr val="2E2224"/>
                </a:solidFill>
              </a:rPr>
              <a:t>Prieš gaistrinė signalizacija</a:t>
            </a:r>
            <a:endParaRPr lang="en-US" altLang="en-US" sz="3600" smtClean="0">
              <a:solidFill>
                <a:srgbClr val="2E2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618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4" descr="PIC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20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22"/>
          <p:cNvSpPr txBox="1">
            <a:spLocks noChangeArrowheads="1"/>
          </p:cNvSpPr>
          <p:nvPr/>
        </p:nvSpPr>
        <p:spPr bwMode="auto">
          <a:xfrm>
            <a:off x="5470525" y="15652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2E2224"/>
              </a:solidFill>
            </a:endParaRPr>
          </a:p>
        </p:txBody>
      </p:sp>
      <p:sp>
        <p:nvSpPr>
          <p:cNvPr id="23556" name="Rectangle 25"/>
          <p:cNvSpPr>
            <a:spLocks noChangeArrowheads="1"/>
          </p:cNvSpPr>
          <p:nvPr/>
        </p:nvSpPr>
        <p:spPr bwMode="auto">
          <a:xfrm>
            <a:off x="1981200" y="5410200"/>
            <a:ext cx="5562600" cy="12192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altLang="en-US" sz="3600" smtClean="0">
                <a:solidFill>
                  <a:srgbClr val="2E2224"/>
                </a:solidFill>
                <a:ea typeface="MS Gothic" panose="020B0609070205080204" pitchFamily="49" charset="-128"/>
              </a:rPr>
              <a:t>Lygintuvas</a:t>
            </a:r>
            <a:endParaRPr lang="en-US" altLang="en-US" sz="3600" smtClean="0">
              <a:solidFill>
                <a:srgbClr val="2E2224"/>
              </a:solidFill>
              <a:ea typeface="MS Gothic" panose="020B0609070205080204" pitchFamily="49" charset="-128"/>
            </a:endParaRPr>
          </a:p>
        </p:txBody>
      </p:sp>
      <p:sp>
        <p:nvSpPr>
          <p:cNvPr id="23557" name="Text Box 27"/>
          <p:cNvSpPr txBox="1">
            <a:spLocks noChangeArrowheads="1"/>
          </p:cNvSpPr>
          <p:nvPr/>
        </p:nvSpPr>
        <p:spPr bwMode="auto">
          <a:xfrm>
            <a:off x="5867400" y="4114800"/>
            <a:ext cx="3276600" cy="100488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altLang="en-US" smtClean="0">
              <a:solidFill>
                <a:srgbClr val="2E2224"/>
              </a:solidFill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altLang="en-US" smtClean="0">
              <a:solidFill>
                <a:srgbClr val="2E2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298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IC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8800"/>
            <a:ext cx="4267200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 descr="PIC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495800"/>
            <a:ext cx="1828800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PIC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495800"/>
            <a:ext cx="20574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822325" y="5746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2E2224"/>
              </a:solidFill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228600" y="152400"/>
            <a:ext cx="8610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altLang="en-US" sz="3600" b="1" u="sng" smtClean="0">
                <a:solidFill>
                  <a:srgbClr val="2E2224"/>
                </a:solidFill>
              </a:rPr>
              <a:t>Šiluminio plėtimosi panaudojimas</a:t>
            </a:r>
            <a:endParaRPr lang="en-US" altLang="en-US" sz="3600" u="sng" smtClean="0">
              <a:solidFill>
                <a:srgbClr val="2E2224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727325" y="3571875"/>
            <a:ext cx="5984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smtClean="0">
                <a:solidFill>
                  <a:srgbClr val="964D2C"/>
                </a:solidFill>
              </a:rPr>
              <a:t>(a)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1600200" y="6019800"/>
            <a:ext cx="619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smtClean="0">
                <a:solidFill>
                  <a:srgbClr val="964D2C"/>
                </a:solidFill>
              </a:rPr>
              <a:t>(b)</a:t>
            </a:r>
            <a:endParaRPr lang="en-US" altLang="en-US" smtClean="0">
              <a:solidFill>
                <a:srgbClr val="2E2224"/>
              </a:solidFill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4038600" y="5943600"/>
            <a:ext cx="5794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smtClean="0">
                <a:solidFill>
                  <a:srgbClr val="964D2C"/>
                </a:solidFill>
              </a:rPr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1182141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IC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9400"/>
            <a:ext cx="914400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295400" y="4800600"/>
            <a:ext cx="5984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smtClean="0">
                <a:solidFill>
                  <a:srgbClr val="2E2224"/>
                </a:solidFill>
              </a:rPr>
              <a:t>(a)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479925" y="5248275"/>
            <a:ext cx="619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smtClean="0">
                <a:solidFill>
                  <a:srgbClr val="2E2224"/>
                </a:solidFill>
              </a:rPr>
              <a:t>(b)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6781800" y="4724400"/>
            <a:ext cx="5794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smtClean="0">
                <a:solidFill>
                  <a:srgbClr val="2E2224"/>
                </a:solidFill>
              </a:rPr>
              <a:t>(c)</a:t>
            </a:r>
          </a:p>
        </p:txBody>
      </p:sp>
      <p:sp>
        <p:nvSpPr>
          <p:cNvPr id="25606" name="Text Box 7"/>
          <p:cNvSpPr txBox="1">
            <a:spLocks noChangeArrowheads="1"/>
          </p:cNvSpPr>
          <p:nvPr/>
        </p:nvSpPr>
        <p:spPr bwMode="auto">
          <a:xfrm>
            <a:off x="898525" y="1936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2E2224"/>
              </a:solidFill>
            </a:endParaRPr>
          </a:p>
        </p:txBody>
      </p:sp>
      <p:sp>
        <p:nvSpPr>
          <p:cNvPr id="25607" name="Text Box 8"/>
          <p:cNvSpPr txBox="1">
            <a:spLocks noChangeArrowheads="1"/>
          </p:cNvSpPr>
          <p:nvPr/>
        </p:nvSpPr>
        <p:spPr bwMode="auto">
          <a:xfrm>
            <a:off x="533400" y="304800"/>
            <a:ext cx="8153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altLang="en-US" sz="3600" b="1" u="sng" smtClean="0">
                <a:solidFill>
                  <a:srgbClr val="2E2224"/>
                </a:solidFill>
              </a:rPr>
              <a:t>Šiluminio plėtimosi panaudojimas</a:t>
            </a:r>
            <a:endParaRPr lang="en-US" altLang="en-US" sz="3600" u="sng" smtClean="0">
              <a:solidFill>
                <a:srgbClr val="2E2224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2E2224"/>
              </a:solidFill>
            </a:endParaRPr>
          </a:p>
        </p:txBody>
      </p:sp>
      <p:sp>
        <p:nvSpPr>
          <p:cNvPr id="25608" name="Text Box 9"/>
          <p:cNvSpPr txBox="1">
            <a:spLocks noChangeArrowheads="1"/>
          </p:cNvSpPr>
          <p:nvPr/>
        </p:nvSpPr>
        <p:spPr bwMode="auto">
          <a:xfrm>
            <a:off x="381000" y="1524000"/>
            <a:ext cx="384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smtClean="0">
                <a:solidFill>
                  <a:srgbClr val="2E2224"/>
                </a:solidFill>
              </a:rPr>
              <a:t>  </a:t>
            </a:r>
          </a:p>
        </p:txBody>
      </p:sp>
      <p:sp>
        <p:nvSpPr>
          <p:cNvPr id="25609" name="Line 11"/>
          <p:cNvSpPr>
            <a:spLocks noChangeShapeType="1"/>
          </p:cNvSpPr>
          <p:nvPr/>
        </p:nvSpPr>
        <p:spPr bwMode="auto">
          <a:xfrm>
            <a:off x="0" y="6400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2E2224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51720" y="1412776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/>
              <a:t>Kniedijimas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89839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ršūnė">
  <a:themeElements>
    <a:clrScheme name="Viršūnė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iršūnė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iršūnė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123</Words>
  <Application>Microsoft Office PowerPoint</Application>
  <PresentationFormat>On-screen Show (4:3)</PresentationFormat>
  <Paragraphs>41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MS Gothic</vt:lpstr>
      <vt:lpstr>Arial</vt:lpstr>
      <vt:lpstr>Book Antiqua</vt:lpstr>
      <vt:lpstr>Calibri</vt:lpstr>
      <vt:lpstr>Impact</vt:lpstr>
      <vt:lpstr>Lucida Sans</vt:lpstr>
      <vt:lpstr>Tunga</vt:lpstr>
      <vt:lpstr>Wingdings</vt:lpstr>
      <vt:lpstr>Wingdings 2</vt:lpstr>
      <vt:lpstr>Wingdings 3</vt:lpstr>
      <vt:lpstr>Viršūnė</vt:lpstr>
      <vt:lpstr>Šiluminio plėtimosi taikymas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Šiluminio plėtimosi taikymas</dc:title>
  <dc:creator>Domantas</dc:creator>
  <cp:lastModifiedBy>Mani</cp:lastModifiedBy>
  <cp:revision>9</cp:revision>
  <dcterms:created xsi:type="dcterms:W3CDTF">2015-03-18T12:28:31Z</dcterms:created>
  <dcterms:modified xsi:type="dcterms:W3CDTF">2015-04-06T18:48:26Z</dcterms:modified>
</cp:coreProperties>
</file>