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2" r:id="rId6"/>
    <p:sldId id="259" r:id="rId7"/>
    <p:sldId id="264" r:id="rId8"/>
    <p:sldId id="260" r:id="rId9"/>
    <p:sldId id="261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2956D04-A3C8-49D4-B877-B45534FE3A10}" type="datetimeFigureOut">
              <a:rPr lang="lt-LT" smtClean="0"/>
              <a:t>2015.03.19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226E2A6-6D93-4997-8D45-933F879E6E5B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Darb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r>
              <a:rPr lang="en-US" dirty="0" err="1" smtClean="0"/>
              <a:t>atliko</a:t>
            </a:r>
            <a:r>
              <a:rPr lang="en-US" dirty="0" smtClean="0"/>
              <a:t> </a:t>
            </a:r>
            <a:r>
              <a:rPr lang="en-US" dirty="0" err="1" smtClean="0"/>
              <a:t>Roki</a:t>
            </a:r>
            <a:r>
              <a:rPr lang="lt-LT" dirty="0" smtClean="0"/>
              <a:t>š</a:t>
            </a:r>
            <a:r>
              <a:rPr lang="en-US" dirty="0" err="1" smtClean="0"/>
              <a:t>kio</a:t>
            </a:r>
            <a:r>
              <a:rPr lang="en-US" dirty="0" smtClean="0"/>
              <a:t> </a:t>
            </a:r>
            <a:r>
              <a:rPr lang="en-US" dirty="0" err="1" smtClean="0"/>
              <a:t>Senamie</a:t>
            </a:r>
            <a:r>
              <a:rPr lang="en-US" dirty="0" err="1"/>
              <a:t>s</a:t>
            </a:r>
            <a:r>
              <a:rPr lang="lt-LT" dirty="0" smtClean="0"/>
              <a:t>č</a:t>
            </a:r>
            <a:r>
              <a:rPr lang="en-US" dirty="0" err="1" smtClean="0"/>
              <a:t>io</a:t>
            </a:r>
            <a:r>
              <a:rPr lang="en-US" dirty="0" smtClean="0"/>
              <a:t> </a:t>
            </a:r>
            <a:r>
              <a:rPr lang="en-US" dirty="0" err="1" smtClean="0"/>
              <a:t>progimnazijos</a:t>
            </a:r>
            <a:r>
              <a:rPr lang="en-US" dirty="0" smtClean="0"/>
              <a:t> 8a </a:t>
            </a:r>
            <a:r>
              <a:rPr lang="en-US" dirty="0" err="1" smtClean="0"/>
              <a:t>klas</a:t>
            </a:r>
            <a:r>
              <a:rPr lang="lt-LT" dirty="0" smtClean="0"/>
              <a:t>ė</a:t>
            </a:r>
            <a:r>
              <a:rPr lang="en-US" dirty="0" smtClean="0"/>
              <a:t>s </a:t>
            </a:r>
            <a:r>
              <a:rPr lang="en-US" dirty="0" err="1" smtClean="0"/>
              <a:t>mokinys</a:t>
            </a:r>
            <a:r>
              <a:rPr lang="lt-LT" dirty="0" smtClean="0"/>
              <a:t> </a:t>
            </a:r>
            <a:r>
              <a:rPr lang="en-US" dirty="0" err="1" smtClean="0"/>
              <a:t>Ugnius</a:t>
            </a:r>
            <a:r>
              <a:rPr lang="en-US" dirty="0" smtClean="0"/>
              <a:t> </a:t>
            </a:r>
            <a:r>
              <a:rPr lang="en-US" dirty="0" err="1" smtClean="0"/>
              <a:t>Naprys</a:t>
            </a:r>
            <a:endParaRPr lang="lt-LT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Nuo</a:t>
            </a:r>
            <a:r>
              <a:rPr lang="lt-LT" dirty="0"/>
              <a:t>ž</a:t>
            </a:r>
            <a:r>
              <a:rPr lang="en-US" dirty="0" err="1"/>
              <a:t>ulnioji</a:t>
            </a:r>
            <a:r>
              <a:rPr lang="en-US" dirty="0"/>
              <a:t>	</a:t>
            </a:r>
            <a:r>
              <a:rPr lang="en-US" dirty="0" err="1" smtClean="0"/>
              <a:t>Plok</a:t>
            </a:r>
            <a:r>
              <a:rPr lang="lt-LT" dirty="0" smtClean="0"/>
              <a:t>š</a:t>
            </a:r>
            <a:r>
              <a:rPr lang="en-US" dirty="0" err="1" smtClean="0"/>
              <a:t>tuma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42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Istorija</a:t>
            </a:r>
            <a:endParaRPr lang="en-US" dirty="0" smtClean="0"/>
          </a:p>
          <a:p>
            <a:r>
              <a:rPr lang="en-US" dirty="0" err="1"/>
              <a:t>Pavyzd</a:t>
            </a:r>
            <a:r>
              <a:rPr lang="lt-LT" dirty="0"/>
              <a:t>ž</a:t>
            </a:r>
            <a:r>
              <a:rPr lang="en-US" dirty="0" err="1" smtClean="0"/>
              <a:t>iai</a:t>
            </a:r>
            <a:endParaRPr lang="en-US" dirty="0" smtClean="0"/>
          </a:p>
          <a:p>
            <a:r>
              <a:rPr lang="en-US" dirty="0" err="1" smtClean="0"/>
              <a:t>Apibr</a:t>
            </a:r>
            <a:r>
              <a:rPr lang="lt-LT" dirty="0" err="1"/>
              <a:t>ėž</a:t>
            </a:r>
            <a:r>
              <a:rPr lang="en-US" dirty="0" err="1"/>
              <a:t>imas</a:t>
            </a:r>
            <a:endParaRPr lang="en-US" dirty="0" smtClean="0"/>
          </a:p>
          <a:p>
            <a:r>
              <a:rPr lang="en-US" dirty="0" err="1"/>
              <a:t>Formul</a:t>
            </a:r>
            <a:r>
              <a:rPr lang="lt-LT" dirty="0" smtClean="0"/>
              <a:t>ė</a:t>
            </a:r>
            <a:r>
              <a:rPr lang="en-US" dirty="0" smtClean="0"/>
              <a:t>s</a:t>
            </a:r>
          </a:p>
          <a:p>
            <a:r>
              <a:rPr lang="en-US" dirty="0" err="1"/>
              <a:t>Reik</a:t>
            </a:r>
            <a:r>
              <a:rPr lang="lt-LT" dirty="0"/>
              <a:t>š</a:t>
            </a:r>
            <a:r>
              <a:rPr lang="en-US" dirty="0"/>
              <a:t>m</a:t>
            </a:r>
            <a:r>
              <a:rPr lang="lt-LT" dirty="0" smtClean="0"/>
              <a:t>ė</a:t>
            </a:r>
            <a:endParaRPr lang="en-US" dirty="0" smtClean="0"/>
          </a:p>
          <a:p>
            <a:r>
              <a:rPr lang="en-US" dirty="0"/>
              <a:t>U</a:t>
            </a:r>
            <a:r>
              <a:rPr lang="lt-LT" dirty="0"/>
              <a:t>ž</a:t>
            </a:r>
            <a:r>
              <a:rPr lang="en-US" dirty="0" err="1"/>
              <a:t>daviniai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09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Istorija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Nuo</a:t>
            </a:r>
            <a:r>
              <a:rPr lang="lt-LT" dirty="0"/>
              <a:t>ž</a:t>
            </a:r>
            <a:r>
              <a:rPr lang="en-US" dirty="0" err="1" smtClean="0"/>
              <a:t>ulnioji</a:t>
            </a:r>
            <a:r>
              <a:rPr lang="en-US" dirty="0" smtClean="0"/>
              <a:t> </a:t>
            </a:r>
            <a:r>
              <a:rPr lang="en-US" dirty="0" err="1" smtClean="0"/>
              <a:t>Plok</a:t>
            </a:r>
            <a:r>
              <a:rPr lang="lt-LT" dirty="0"/>
              <a:t>š</a:t>
            </a:r>
            <a:r>
              <a:rPr lang="en-US" dirty="0" err="1" smtClean="0"/>
              <a:t>tuma</a:t>
            </a:r>
            <a:r>
              <a:rPr lang="en-US" dirty="0" smtClean="0"/>
              <a:t> </a:t>
            </a:r>
            <a:r>
              <a:rPr lang="en-US" dirty="0" err="1" smtClean="0"/>
              <a:t>buvo</a:t>
            </a:r>
            <a:r>
              <a:rPr lang="en-US" dirty="0" smtClean="0"/>
              <a:t> </a:t>
            </a:r>
            <a:r>
              <a:rPr lang="en-US" dirty="0" err="1" smtClean="0"/>
              <a:t>naudojama</a:t>
            </a:r>
            <a:r>
              <a:rPr lang="en-US" dirty="0" smtClean="0"/>
              <a:t> </a:t>
            </a:r>
            <a:r>
              <a:rPr lang="en-US" dirty="0" err="1" smtClean="0"/>
              <a:t>statyti</a:t>
            </a:r>
            <a:r>
              <a:rPr lang="en-US" dirty="0" smtClean="0"/>
              <a:t> </a:t>
            </a:r>
            <a:r>
              <a:rPr lang="en-US" dirty="0" err="1" smtClean="0"/>
              <a:t>pastatus</a:t>
            </a:r>
            <a:r>
              <a:rPr lang="en-US" dirty="0" smtClean="0"/>
              <a:t> , </a:t>
            </a:r>
            <a:r>
              <a:rPr lang="lt-LT" dirty="0" smtClean="0"/>
              <a:t>padėjo</a:t>
            </a:r>
            <a:r>
              <a:rPr lang="en-US" dirty="0" smtClean="0"/>
              <a:t> </a:t>
            </a:r>
            <a:r>
              <a:rPr lang="en-US" dirty="0" err="1" smtClean="0"/>
              <a:t>senov</a:t>
            </a:r>
            <a:r>
              <a:rPr lang="lt-LT" dirty="0" smtClean="0"/>
              <a:t>ė</a:t>
            </a:r>
            <a:r>
              <a:rPr lang="en-US" dirty="0" smtClean="0"/>
              <a:t>s </a:t>
            </a:r>
            <a:r>
              <a:rPr lang="en-US" dirty="0" err="1" smtClean="0"/>
              <a:t>fizikams</a:t>
            </a:r>
            <a:r>
              <a:rPr lang="en-US" dirty="0" smtClean="0"/>
              <a:t> </a:t>
            </a:r>
            <a:r>
              <a:rPr lang="en-US" dirty="0" err="1" smtClean="0"/>
              <a:t>suprasti</a:t>
            </a:r>
            <a:r>
              <a:rPr lang="en-US" dirty="0" smtClean="0"/>
              <a:t> </a:t>
            </a:r>
            <a:r>
              <a:rPr lang="en-US" dirty="0" err="1" smtClean="0"/>
              <a:t>fizikinius</a:t>
            </a:r>
            <a:r>
              <a:rPr lang="en-US" dirty="0" smtClean="0"/>
              <a:t> </a:t>
            </a:r>
            <a:r>
              <a:rPr lang="lt-LT" dirty="0" smtClean="0"/>
              <a:t>dydžius</a:t>
            </a:r>
            <a:r>
              <a:rPr lang="en-US" dirty="0" smtClean="0"/>
              <a:t>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gravitacija</a:t>
            </a:r>
            <a:r>
              <a:rPr lang="en-US" dirty="0" smtClean="0"/>
              <a:t> , </a:t>
            </a:r>
            <a:r>
              <a:rPr lang="en-US" dirty="0" err="1" smtClean="0"/>
              <a:t>svoris</a:t>
            </a:r>
            <a:r>
              <a:rPr lang="en-US" dirty="0" smtClean="0"/>
              <a:t> , </a:t>
            </a:r>
            <a:r>
              <a:rPr lang="en-US" dirty="0" err="1" smtClean="0"/>
              <a:t>pagreitis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t.t.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</a:t>
            </a:r>
            <a:r>
              <a:rPr lang="lt-LT" dirty="0" smtClean="0"/>
              <a:t>š</a:t>
            </a:r>
            <a:r>
              <a:rPr lang="en-US" dirty="0" smtClean="0"/>
              <a:t> </a:t>
            </a:r>
            <a:r>
              <a:rPr lang="en-US" dirty="0" err="1" smtClean="0"/>
              <a:t>prad</a:t>
            </a:r>
            <a:r>
              <a:rPr lang="lt-LT" dirty="0" smtClean="0"/>
              <a:t>ž</a:t>
            </a:r>
            <a:r>
              <a:rPr lang="en-US" dirty="0" err="1" smtClean="0"/>
              <a:t>i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nuo</a:t>
            </a:r>
            <a:r>
              <a:rPr lang="lt-LT" dirty="0"/>
              <a:t>ž</a:t>
            </a:r>
            <a:r>
              <a:rPr lang="en-US" dirty="0" err="1"/>
              <a:t>ulnioji</a:t>
            </a:r>
            <a:r>
              <a:rPr lang="en-US" dirty="0"/>
              <a:t> </a:t>
            </a:r>
            <a:r>
              <a:rPr lang="en-US" dirty="0" err="1"/>
              <a:t>Plok</a:t>
            </a:r>
            <a:r>
              <a:rPr lang="lt-LT" dirty="0"/>
              <a:t>š</a:t>
            </a:r>
            <a:r>
              <a:rPr lang="en-US" dirty="0" err="1"/>
              <a:t>tuma</a:t>
            </a:r>
            <a:r>
              <a:rPr lang="en-US" dirty="0"/>
              <a:t> </a:t>
            </a:r>
            <a:r>
              <a:rPr lang="en-US" dirty="0" err="1" smtClean="0"/>
              <a:t>nebuvo</a:t>
            </a:r>
            <a:r>
              <a:rPr lang="en-US" dirty="0" smtClean="0"/>
              <a:t> </a:t>
            </a:r>
            <a:r>
              <a:rPr lang="en-US" dirty="0" err="1" smtClean="0"/>
              <a:t>pripa</a:t>
            </a:r>
            <a:r>
              <a:rPr lang="lt-LT" dirty="0" smtClean="0"/>
              <a:t>ž</a:t>
            </a:r>
            <a:r>
              <a:rPr lang="en-US" dirty="0" err="1" smtClean="0"/>
              <a:t>inta</a:t>
            </a:r>
            <a:r>
              <a:rPr lang="en-US" dirty="0" smtClean="0"/>
              <a:t>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mechanizmas</a:t>
            </a:r>
            <a:r>
              <a:rPr lang="en-US" dirty="0" smtClean="0"/>
              <a:t> </a:t>
            </a:r>
            <a:r>
              <a:rPr lang="en-US" dirty="0" err="1" smtClean="0"/>
              <a:t>nes</a:t>
            </a:r>
            <a:r>
              <a:rPr lang="en-US" dirty="0" smtClean="0"/>
              <a:t> </a:t>
            </a:r>
            <a:r>
              <a:rPr lang="en-US" dirty="0" err="1" smtClean="0"/>
              <a:t>pagal</a:t>
            </a:r>
            <a:r>
              <a:rPr lang="en-US" dirty="0" smtClean="0"/>
              <a:t> </a:t>
            </a:r>
            <a:r>
              <a:rPr lang="en-US" dirty="0" err="1" smtClean="0"/>
              <a:t>Karlo</a:t>
            </a:r>
            <a:r>
              <a:rPr lang="en-US" dirty="0" smtClean="0"/>
              <a:t> </a:t>
            </a:r>
            <a:r>
              <a:rPr lang="en-US" dirty="0" err="1" smtClean="0"/>
              <a:t>Kristiono</a:t>
            </a:r>
            <a:r>
              <a:rPr lang="en-US" dirty="0" smtClean="0"/>
              <a:t> von </a:t>
            </a:r>
            <a:r>
              <a:rPr lang="en-US" dirty="0" err="1" smtClean="0"/>
              <a:t>Langsdorfo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lt-LT" dirty="0" smtClean="0"/>
              <a:t>š</a:t>
            </a:r>
            <a:r>
              <a:rPr lang="en-US" dirty="0" err="1" smtClean="0"/>
              <a:t>ymo</a:t>
            </a:r>
            <a:r>
              <a:rPr lang="en-US" dirty="0" smtClean="0"/>
              <a:t> “</a:t>
            </a:r>
            <a:r>
              <a:rPr lang="en-US" dirty="0" err="1" smtClean="0"/>
              <a:t>ji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en-US" dirty="0" err="1" smtClean="0"/>
              <a:t>toks</a:t>
            </a:r>
            <a:r>
              <a:rPr lang="en-US" dirty="0" smtClean="0"/>
              <a:t> pat </a:t>
            </a:r>
            <a:r>
              <a:rPr lang="en-US" dirty="0" err="1" smtClean="0"/>
              <a:t>mechanizmas</a:t>
            </a:r>
            <a:r>
              <a:rPr lang="en-US" dirty="0" smtClean="0"/>
              <a:t>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kalno</a:t>
            </a:r>
            <a:r>
              <a:rPr lang="en-US" dirty="0"/>
              <a:t> </a:t>
            </a:r>
            <a:r>
              <a:rPr lang="lt-LT" dirty="0" smtClean="0"/>
              <a:t>š</a:t>
            </a:r>
            <a:r>
              <a:rPr lang="en-US" dirty="0" err="1" smtClean="0"/>
              <a:t>laitas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Nuo</a:t>
            </a:r>
            <a:r>
              <a:rPr lang="lt-LT" dirty="0"/>
              <a:t>ž</a:t>
            </a:r>
            <a:r>
              <a:rPr lang="en-US" dirty="0" err="1"/>
              <a:t>ulnioji</a:t>
            </a:r>
            <a:r>
              <a:rPr lang="en-US" dirty="0"/>
              <a:t> </a:t>
            </a:r>
            <a:r>
              <a:rPr lang="en-US" dirty="0" err="1"/>
              <a:t>Plok</a:t>
            </a:r>
            <a:r>
              <a:rPr lang="lt-LT" dirty="0"/>
              <a:t>š</a:t>
            </a:r>
            <a:r>
              <a:rPr lang="en-US" dirty="0" err="1" smtClean="0"/>
              <a:t>tuma</a:t>
            </a:r>
            <a:r>
              <a:rPr lang="en-US" dirty="0" smtClean="0"/>
              <a:t> </a:t>
            </a:r>
            <a:r>
              <a:rPr lang="en-US" dirty="0" err="1" smtClean="0"/>
              <a:t>buvo</a:t>
            </a:r>
            <a:r>
              <a:rPr lang="en-US" dirty="0" smtClean="0"/>
              <a:t> </a:t>
            </a:r>
            <a:r>
              <a:rPr lang="en-US" dirty="0" err="1"/>
              <a:t>pripa</a:t>
            </a:r>
            <a:r>
              <a:rPr lang="lt-LT" dirty="0"/>
              <a:t>ž</a:t>
            </a:r>
            <a:r>
              <a:rPr lang="en-US" dirty="0" err="1" smtClean="0"/>
              <a:t>inta</a:t>
            </a:r>
            <a:r>
              <a:rPr lang="en-US" dirty="0" smtClean="0"/>
              <a:t> </a:t>
            </a:r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mechanizmas</a:t>
            </a:r>
            <a:r>
              <a:rPr lang="en-US" dirty="0" smtClean="0"/>
              <a:t> </a:t>
            </a:r>
            <a:r>
              <a:rPr lang="en-US" dirty="0" err="1" smtClean="0"/>
              <a:t>tik</a:t>
            </a:r>
            <a:r>
              <a:rPr lang="en-US" dirty="0" smtClean="0"/>
              <a:t> </a:t>
            </a:r>
            <a:r>
              <a:rPr lang="en-US" dirty="0" err="1" smtClean="0"/>
              <a:t>Renesanso</a:t>
            </a:r>
            <a:r>
              <a:rPr lang="en-US" dirty="0" smtClean="0"/>
              <a:t> </a:t>
            </a:r>
            <a:r>
              <a:rPr lang="en-US" dirty="0" err="1" smtClean="0"/>
              <a:t>eroje</a:t>
            </a:r>
            <a:r>
              <a:rPr lang="en-US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6842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Pavyzd</a:t>
            </a:r>
            <a:r>
              <a:rPr lang="lt-LT" dirty="0" smtClean="0"/>
              <a:t>ž</a:t>
            </a:r>
            <a:r>
              <a:rPr lang="en-US" dirty="0" err="1" smtClean="0"/>
              <a:t>iai</a:t>
            </a:r>
            <a:endParaRPr lang="lt-LT" dirty="0"/>
          </a:p>
        </p:txBody>
      </p:sp>
      <p:pic>
        <p:nvPicPr>
          <p:cNvPr id="1028" name="Picture 4" descr="C:\Users\Ugniaus\Desktop\atsisių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220027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gniaus\Desktop\21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700808"/>
            <a:ext cx="2768601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gniaus\Desktop\keliai-300x1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190" y="3777258"/>
            <a:ext cx="2857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8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Apibr</a:t>
            </a:r>
            <a:r>
              <a:rPr lang="lt-LT" dirty="0" err="1" smtClean="0"/>
              <a:t>ėž</a:t>
            </a:r>
            <a:r>
              <a:rPr lang="en-US" dirty="0" err="1" smtClean="0"/>
              <a:t>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lt-LT" dirty="0"/>
              <a:t>Plokštuma, sudaranti smailųjį kampą su </a:t>
            </a:r>
            <a:r>
              <a:rPr lang="lt-LT" dirty="0" err="1"/>
              <a:t>horizontu,vadinama</a:t>
            </a:r>
            <a:r>
              <a:rPr lang="lt-LT" dirty="0"/>
              <a:t> </a:t>
            </a:r>
            <a:r>
              <a:rPr lang="lt-LT" dirty="0" err="1" smtClean="0"/>
              <a:t>nuožulniąj</a:t>
            </a:r>
            <a:r>
              <a:rPr lang="en-US" dirty="0" smtClean="0"/>
              <a:t>a</a:t>
            </a:r>
            <a:r>
              <a:rPr lang="lt-LT" dirty="0" smtClean="0"/>
              <a:t> plokštuma</a:t>
            </a:r>
            <a:r>
              <a:rPr lang="en-US" dirty="0" smtClean="0"/>
              <a:t> </a:t>
            </a:r>
            <a:r>
              <a:rPr lang="lt-LT" dirty="0" smtClean="0"/>
              <a:t>, </a:t>
            </a:r>
            <a:r>
              <a:rPr lang="lt-LT" dirty="0"/>
              <a:t>tai elementarusis mechanizmas. Jis leidžia sumažinti jėgą, reikalingą pakelti krovinį į tam tikrą aukštį</a:t>
            </a:r>
            <a:r>
              <a:rPr lang="lt-LT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7153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Formul</a:t>
            </a:r>
            <a:r>
              <a:rPr lang="lt-LT" dirty="0" smtClean="0"/>
              <a:t>ė</a:t>
            </a:r>
            <a:r>
              <a:rPr lang="en-US" dirty="0" smtClean="0"/>
              <a:t>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Darbas reikalingas pakelti kūną vertikaliai į aukštį h apskaičiuojamas pagal formulę </a:t>
            </a:r>
            <a:r>
              <a:rPr lang="lt-LT" dirty="0" smtClean="0"/>
              <a:t>:</a:t>
            </a:r>
            <a:r>
              <a:rPr lang="en-US" dirty="0" smtClean="0"/>
              <a:t>        A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dirty="0" err="1" smtClean="0"/>
              <a:t>Ph</a:t>
            </a:r>
            <a:endParaRPr lang="en-US" dirty="0" smtClean="0"/>
          </a:p>
          <a:p>
            <a:pPr fontAlgn="base"/>
            <a:r>
              <a:rPr lang="lt-LT" dirty="0"/>
              <a:t>Darbas reikalingas užtraukiant kūną  nuožulniąją plokštuma į aukštį h apskaičiuojamas pagal formulę:  </a:t>
            </a:r>
            <a:r>
              <a:rPr lang="lt-LT" dirty="0" smtClean="0"/>
              <a:t>A</a:t>
            </a:r>
            <a:r>
              <a:rPr lang="lt-LT" baseline="-25000" dirty="0" smtClean="0"/>
              <a:t>2</a:t>
            </a:r>
            <a:r>
              <a:rPr lang="lt-LT" baseline="-25000" dirty="0"/>
              <a:t> </a:t>
            </a:r>
            <a:r>
              <a:rPr lang="lt-LT" dirty="0"/>
              <a:t>= </a:t>
            </a:r>
            <a:r>
              <a:rPr lang="lt-LT" dirty="0" err="1" smtClean="0"/>
              <a:t>Fl</a:t>
            </a:r>
            <a:endParaRPr lang="en-US" dirty="0" smtClean="0"/>
          </a:p>
          <a:p>
            <a:pPr fontAlgn="base"/>
            <a:r>
              <a:rPr lang="en-US" dirty="0" smtClean="0"/>
              <a:t>Is </a:t>
            </a:r>
            <a:r>
              <a:rPr lang="en-US" dirty="0" err="1" smtClean="0"/>
              <a:t>darbo</a:t>
            </a:r>
            <a:r>
              <a:rPr lang="en-US" dirty="0" smtClean="0"/>
              <a:t> </a:t>
            </a:r>
            <a:r>
              <a:rPr lang="en-US" dirty="0" err="1" smtClean="0"/>
              <a:t>lygyb</a:t>
            </a:r>
            <a:r>
              <a:rPr lang="lt-LT" dirty="0"/>
              <a:t>ė</a:t>
            </a:r>
            <a:r>
              <a:rPr lang="en-US" dirty="0" smtClean="0"/>
              <a:t>s </a:t>
            </a:r>
            <a:r>
              <a:rPr lang="en-US" dirty="0" err="1" smtClean="0"/>
              <a:t>atsiranda</a:t>
            </a:r>
            <a:r>
              <a:rPr lang="en-US" dirty="0" smtClean="0"/>
              <a:t> </a:t>
            </a:r>
            <a:r>
              <a:rPr lang="en-US" dirty="0" err="1" smtClean="0"/>
              <a:t>tokia</a:t>
            </a:r>
            <a:r>
              <a:rPr lang="en-US" dirty="0" smtClean="0"/>
              <a:t> </a:t>
            </a:r>
            <a:r>
              <a:rPr lang="en-US" dirty="0" err="1" smtClean="0"/>
              <a:t>lygyb</a:t>
            </a:r>
            <a:r>
              <a:rPr lang="lt-LT" dirty="0"/>
              <a:t>ė</a:t>
            </a:r>
            <a:r>
              <a:rPr lang="en-US" dirty="0" smtClean="0"/>
              <a:t>: </a:t>
            </a:r>
            <a:r>
              <a:rPr lang="lt-LT" dirty="0"/>
              <a:t>P/F </a:t>
            </a:r>
            <a:r>
              <a:rPr lang="lt-LT" dirty="0" smtClean="0"/>
              <a:t>=</a:t>
            </a:r>
            <a:r>
              <a:rPr lang="en-US" dirty="0" smtClean="0"/>
              <a:t> </a:t>
            </a:r>
            <a:r>
              <a:rPr lang="lt-LT" dirty="0" smtClean="0"/>
              <a:t>l/h</a:t>
            </a:r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endParaRPr lang="en-US" dirty="0" smtClean="0"/>
          </a:p>
          <a:p>
            <a:pPr fontAlgn="base"/>
            <a:endParaRPr lang="en-US" dirty="0"/>
          </a:p>
          <a:p>
            <a:pPr fontAlgn="base"/>
            <a:r>
              <a:rPr lang="en-US" dirty="0" smtClean="0"/>
              <a:t>P – K</a:t>
            </a:r>
            <a:r>
              <a:rPr lang="lt-LT" dirty="0" smtClean="0"/>
              <a:t>ū</a:t>
            </a:r>
            <a:r>
              <a:rPr lang="en-US" dirty="0" smtClean="0"/>
              <a:t>no </a:t>
            </a:r>
            <a:r>
              <a:rPr lang="en-US" dirty="0" err="1" smtClean="0"/>
              <a:t>svoris</a:t>
            </a:r>
            <a:endParaRPr lang="en-US" dirty="0" smtClean="0"/>
          </a:p>
          <a:p>
            <a:pPr fontAlgn="base"/>
            <a:r>
              <a:rPr lang="en-US" dirty="0" smtClean="0"/>
              <a:t>h – </a:t>
            </a:r>
            <a:r>
              <a:rPr lang="lt-LT" dirty="0" smtClean="0"/>
              <a:t>aukštis</a:t>
            </a:r>
            <a:endParaRPr lang="en-US" dirty="0" smtClean="0"/>
          </a:p>
          <a:p>
            <a:pPr fontAlgn="base"/>
            <a:r>
              <a:rPr lang="en-US" dirty="0" smtClean="0"/>
              <a:t>l - </a:t>
            </a:r>
            <a:r>
              <a:rPr lang="lt-LT" dirty="0"/>
              <a:t>nuožulniosios plokštumos </a:t>
            </a:r>
            <a:r>
              <a:rPr lang="lt-LT" dirty="0" smtClean="0"/>
              <a:t>ilgis</a:t>
            </a:r>
            <a:endParaRPr lang="en-US" dirty="0" smtClean="0"/>
          </a:p>
          <a:p>
            <a:pPr fontAlgn="base"/>
            <a:r>
              <a:rPr lang="en-US" dirty="0" smtClean="0"/>
              <a:t>F - J</a:t>
            </a:r>
            <a:r>
              <a:rPr lang="lt-LT" dirty="0" smtClean="0"/>
              <a:t>ė</a:t>
            </a:r>
            <a:r>
              <a:rPr lang="en-US" dirty="0" err="1" smtClean="0"/>
              <a:t>ga</a:t>
            </a:r>
            <a:r>
              <a:rPr lang="en-US" dirty="0" smtClean="0"/>
              <a:t> </a:t>
            </a:r>
            <a:r>
              <a:rPr lang="en-US" dirty="0" err="1" smtClean="0"/>
              <a:t>kuria</a:t>
            </a:r>
            <a:r>
              <a:rPr lang="en-US" dirty="0" smtClean="0"/>
              <a:t> </a:t>
            </a:r>
            <a:r>
              <a:rPr lang="en-US" dirty="0" err="1" smtClean="0"/>
              <a:t>veikiamas</a:t>
            </a:r>
            <a:r>
              <a:rPr lang="en-US" dirty="0" smtClean="0"/>
              <a:t> k</a:t>
            </a:r>
            <a:r>
              <a:rPr lang="lt-LT" dirty="0" smtClean="0"/>
              <a:t>ū</a:t>
            </a:r>
            <a:r>
              <a:rPr lang="en-US" dirty="0" err="1" smtClean="0"/>
              <a:t>nas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90654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Reik</a:t>
            </a:r>
            <a:r>
              <a:rPr lang="lt-LT" dirty="0" smtClean="0"/>
              <a:t>š</a:t>
            </a:r>
            <a:r>
              <a:rPr lang="en-US" dirty="0" smtClean="0"/>
              <a:t>m</a:t>
            </a:r>
            <a:r>
              <a:rPr lang="lt-LT" dirty="0" smtClean="0"/>
              <a:t>ė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Naudojant</a:t>
            </a:r>
            <a:r>
              <a:rPr lang="en-US" dirty="0"/>
              <a:t> </a:t>
            </a:r>
            <a:r>
              <a:rPr lang="lt-LT" dirty="0"/>
              <a:t>nuožulnią</a:t>
            </a:r>
            <a:r>
              <a:rPr lang="en-US" dirty="0"/>
              <a:t>j</a:t>
            </a:r>
            <a:r>
              <a:rPr lang="lt-LT" dirty="0"/>
              <a:t>ą</a:t>
            </a:r>
            <a:r>
              <a:rPr lang="en-US" dirty="0"/>
              <a:t> </a:t>
            </a:r>
            <a:r>
              <a:rPr lang="lt-LT" dirty="0" smtClean="0"/>
              <a:t>plokštumą</a:t>
            </a:r>
            <a:r>
              <a:rPr lang="en-US" dirty="0" smtClean="0"/>
              <a:t> </a:t>
            </a:r>
            <a:r>
              <a:rPr lang="en-US" dirty="0" err="1" smtClean="0"/>
              <a:t>laimime</a:t>
            </a:r>
            <a:r>
              <a:rPr lang="en-US" dirty="0" smtClean="0"/>
              <a:t> j</a:t>
            </a:r>
            <a:r>
              <a:rPr lang="lt-LT" dirty="0" smtClean="0"/>
              <a:t>ė</a:t>
            </a:r>
            <a:r>
              <a:rPr lang="en-US" dirty="0" err="1" smtClean="0"/>
              <a:t>gos</a:t>
            </a:r>
            <a:r>
              <a:rPr lang="en-US" dirty="0" smtClean="0"/>
              <a:t> </a:t>
            </a:r>
            <a:r>
              <a:rPr lang="en-US" dirty="0" err="1" smtClean="0"/>
              <a:t>prarasdami</a:t>
            </a:r>
            <a:r>
              <a:rPr lang="en-US" dirty="0" smtClean="0"/>
              <a:t> </a:t>
            </a:r>
            <a:r>
              <a:rPr lang="en-US" dirty="0" err="1" smtClean="0"/>
              <a:t>atstum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369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</a:t>
            </a:r>
            <a:r>
              <a:rPr lang="lt-LT" dirty="0" smtClean="0"/>
              <a:t>ž</a:t>
            </a:r>
            <a:r>
              <a:rPr lang="en-US" dirty="0" err="1" smtClean="0"/>
              <a:t>daviniai</a:t>
            </a:r>
            <a:r>
              <a:rPr lang="en-US" dirty="0" smtClean="0"/>
              <a:t/>
            </a:r>
            <a:br>
              <a:rPr lang="en-US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Pvz</a:t>
            </a:r>
            <a:r>
              <a:rPr lang="en-US" dirty="0" smtClean="0"/>
              <a:t>. N</a:t>
            </a:r>
            <a:r>
              <a:rPr lang="lt-LT" dirty="0" err="1" smtClean="0"/>
              <a:t>uožulniosios</a:t>
            </a:r>
            <a:r>
              <a:rPr lang="lt-LT" dirty="0" smtClean="0"/>
              <a:t> plokštumos ilgis</a:t>
            </a:r>
            <a:r>
              <a:rPr lang="en-US" dirty="0" smtClean="0"/>
              <a:t> 20 m , auk</a:t>
            </a:r>
            <a:r>
              <a:rPr lang="lt-LT" dirty="0" smtClean="0"/>
              <a:t>š</a:t>
            </a:r>
            <a:r>
              <a:rPr lang="en-US" dirty="0" smtClean="0"/>
              <a:t>tis 15 m , k</a:t>
            </a:r>
            <a:r>
              <a:rPr lang="lt-LT" dirty="0" smtClean="0"/>
              <a:t>ū</a:t>
            </a:r>
            <a:r>
              <a:rPr lang="en-US" dirty="0" smtClean="0"/>
              <a:t>no </a:t>
            </a:r>
            <a:r>
              <a:rPr lang="en-US" dirty="0" err="1" smtClean="0"/>
              <a:t>svoris</a:t>
            </a:r>
            <a:r>
              <a:rPr lang="en-US" dirty="0" smtClean="0"/>
              <a:t> 500 N .</a:t>
            </a:r>
          </a:p>
          <a:p>
            <a:pPr marL="0" indent="0">
              <a:buNone/>
            </a:pPr>
            <a:r>
              <a:rPr lang="en-US" dirty="0" smtClean="0"/>
              <a:t>Su</a:t>
            </a:r>
            <a:r>
              <a:rPr lang="lt-LT" dirty="0" smtClean="0"/>
              <a:t>ž</a:t>
            </a:r>
            <a:r>
              <a:rPr lang="en-US" dirty="0" err="1" smtClean="0"/>
              <a:t>inokite</a:t>
            </a:r>
            <a:r>
              <a:rPr lang="en-US" dirty="0"/>
              <a:t> </a:t>
            </a:r>
            <a:r>
              <a:rPr lang="en-US" dirty="0" smtClean="0"/>
              <a:t>j</a:t>
            </a:r>
            <a:r>
              <a:rPr lang="lt-LT" dirty="0" smtClean="0"/>
              <a:t>ė</a:t>
            </a:r>
            <a:r>
              <a:rPr lang="en-US" dirty="0" smtClean="0"/>
              <a:t>g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r>
              <a:rPr lang="en-US" dirty="0" err="1" smtClean="0"/>
              <a:t>reikaling</a:t>
            </a:r>
            <a:r>
              <a:rPr lang="lt-LT" dirty="0" smtClean="0"/>
              <a:t>ą</a:t>
            </a:r>
            <a:r>
              <a:rPr lang="en-US" dirty="0" smtClean="0"/>
              <a:t> u</a:t>
            </a:r>
            <a:r>
              <a:rPr lang="lt-LT" dirty="0" smtClean="0"/>
              <a:t>ž</a:t>
            </a:r>
            <a:r>
              <a:rPr lang="en-US" dirty="0" err="1" smtClean="0"/>
              <a:t>kelti</a:t>
            </a:r>
            <a:r>
              <a:rPr lang="en-US" dirty="0" smtClean="0"/>
              <a:t> </a:t>
            </a:r>
            <a:r>
              <a:rPr lang="en-US" dirty="0"/>
              <a:t>k</a:t>
            </a:r>
            <a:r>
              <a:rPr lang="lt-LT" dirty="0"/>
              <a:t>ū</a:t>
            </a:r>
            <a:r>
              <a:rPr lang="en-US" dirty="0" smtClean="0"/>
              <a:t>n</a:t>
            </a:r>
            <a:r>
              <a:rPr lang="lt-LT" dirty="0" smtClean="0"/>
              <a:t>ą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 smtClean="0"/>
              <a:t>Pvz</a:t>
            </a:r>
            <a:r>
              <a:rPr lang="en-US" dirty="0" smtClean="0"/>
              <a:t>. </a:t>
            </a:r>
            <a:r>
              <a:rPr lang="en-US" dirty="0" err="1" smtClean="0"/>
              <a:t>Sprendimas</a:t>
            </a:r>
            <a:r>
              <a:rPr lang="en-US" dirty="0" smtClean="0"/>
              <a:t> : P/F = l/h  F = l/h * P = 20 m / 15 m * 500 N = 1,33 m * 500 N = 665 N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lt-LT" dirty="0" smtClean="0"/>
              <a:t>ž</a:t>
            </a:r>
            <a:r>
              <a:rPr lang="en-US" dirty="0" err="1" smtClean="0"/>
              <a:t>daviniai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smtClean="0"/>
              <a:t>1 K</a:t>
            </a:r>
            <a:r>
              <a:rPr lang="lt-LT" dirty="0" smtClean="0"/>
              <a:t>ū</a:t>
            </a:r>
            <a:r>
              <a:rPr lang="en-US" dirty="0"/>
              <a:t>no </a:t>
            </a:r>
            <a:r>
              <a:rPr lang="en-US" dirty="0" err="1"/>
              <a:t>svoris</a:t>
            </a:r>
            <a:r>
              <a:rPr lang="en-US" dirty="0"/>
              <a:t> </a:t>
            </a:r>
            <a:r>
              <a:rPr lang="en-US" dirty="0" smtClean="0"/>
              <a:t>13000 N , n</a:t>
            </a:r>
            <a:r>
              <a:rPr lang="lt-LT" dirty="0" err="1" smtClean="0"/>
              <a:t>uožulniosios</a:t>
            </a:r>
            <a:r>
              <a:rPr lang="lt-LT" dirty="0" smtClean="0"/>
              <a:t> plokštumos</a:t>
            </a:r>
            <a:r>
              <a:rPr lang="en-US" dirty="0" smtClean="0"/>
              <a:t> auk</a:t>
            </a:r>
            <a:r>
              <a:rPr lang="lt-LT" dirty="0" err="1" smtClean="0"/>
              <a:t>št</a:t>
            </a:r>
            <a:r>
              <a:rPr lang="en-US" dirty="0" smtClean="0"/>
              <a:t>is 15 cm . Su</a:t>
            </a:r>
            <a:r>
              <a:rPr lang="lt-LT" dirty="0" smtClean="0"/>
              <a:t>ž</a:t>
            </a:r>
            <a:r>
              <a:rPr lang="en-US" dirty="0" err="1" smtClean="0"/>
              <a:t>inokite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lt-LT" dirty="0" err="1"/>
              <a:t>uožulniosios</a:t>
            </a:r>
            <a:r>
              <a:rPr lang="lt-LT" dirty="0"/>
              <a:t> plokštumos</a:t>
            </a:r>
            <a:r>
              <a:rPr lang="en-US" dirty="0"/>
              <a:t> </a:t>
            </a:r>
            <a:r>
              <a:rPr lang="en-US" dirty="0" err="1" smtClean="0"/>
              <a:t>ilg</a:t>
            </a:r>
            <a:r>
              <a:rPr lang="lt-LT" dirty="0" smtClean="0"/>
              <a:t>į</a:t>
            </a:r>
            <a:r>
              <a:rPr lang="en-US" dirty="0" smtClean="0"/>
              <a:t> </a:t>
            </a:r>
            <a:r>
              <a:rPr lang="en-US" dirty="0" err="1" smtClean="0"/>
              <a:t>jeigu</a:t>
            </a:r>
            <a:r>
              <a:rPr lang="en-US" dirty="0" smtClean="0"/>
              <a:t> k</a:t>
            </a:r>
            <a:r>
              <a:rPr lang="lt-LT" dirty="0" smtClean="0"/>
              <a:t>ū</a:t>
            </a:r>
            <a:r>
              <a:rPr lang="en-US" dirty="0" smtClean="0"/>
              <a:t>n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r>
              <a:rPr lang="en-US" dirty="0" err="1" smtClean="0"/>
              <a:t>veikia</a:t>
            </a:r>
            <a:r>
              <a:rPr lang="en-US" dirty="0" smtClean="0"/>
              <a:t> 500000 N </a:t>
            </a:r>
            <a:r>
              <a:rPr lang="en-US" dirty="0"/>
              <a:t>j</a:t>
            </a:r>
            <a:r>
              <a:rPr lang="lt-LT" dirty="0"/>
              <a:t>ė</a:t>
            </a:r>
            <a:r>
              <a:rPr lang="en-US" dirty="0" err="1" smtClean="0"/>
              <a:t>ga</a:t>
            </a:r>
            <a:r>
              <a:rPr lang="en-US" dirty="0" smtClean="0"/>
              <a:t> .</a:t>
            </a:r>
          </a:p>
          <a:p>
            <a:pPr marL="0" indent="0">
              <a:buNone/>
            </a:pPr>
            <a:r>
              <a:rPr lang="en-US" dirty="0" smtClean="0"/>
              <a:t>2 7500 N </a:t>
            </a:r>
            <a:r>
              <a:rPr lang="en-US" dirty="0" err="1" smtClean="0"/>
              <a:t>svorio</a:t>
            </a:r>
            <a:r>
              <a:rPr lang="en-US" dirty="0" smtClean="0"/>
              <a:t> k</a:t>
            </a:r>
            <a:r>
              <a:rPr lang="lt-LT" dirty="0" smtClean="0"/>
              <a:t>ū</a:t>
            </a:r>
            <a:r>
              <a:rPr lang="en-US" dirty="0"/>
              <a:t>n</a:t>
            </a:r>
            <a:r>
              <a:rPr lang="lt-LT" dirty="0"/>
              <a:t>ą</a:t>
            </a:r>
            <a:r>
              <a:rPr lang="en-US" dirty="0"/>
              <a:t> </a:t>
            </a:r>
            <a:r>
              <a:rPr lang="en-US" dirty="0" err="1" smtClean="0"/>
              <a:t>veikia</a:t>
            </a:r>
            <a:r>
              <a:rPr lang="en-US" dirty="0" smtClean="0"/>
              <a:t> 15 N </a:t>
            </a:r>
            <a:r>
              <a:rPr lang="en-US" dirty="0"/>
              <a:t>j</a:t>
            </a:r>
            <a:r>
              <a:rPr lang="lt-LT" dirty="0"/>
              <a:t>ė</a:t>
            </a:r>
            <a:r>
              <a:rPr lang="en-US" dirty="0" err="1"/>
              <a:t>ga</a:t>
            </a:r>
            <a:r>
              <a:rPr lang="en-US" dirty="0" smtClean="0"/>
              <a:t> . </a:t>
            </a:r>
            <a:r>
              <a:rPr lang="en-US" dirty="0"/>
              <a:t>Su</a:t>
            </a:r>
            <a:r>
              <a:rPr lang="lt-LT" dirty="0"/>
              <a:t>ž</a:t>
            </a:r>
            <a:r>
              <a:rPr lang="en-US" dirty="0" err="1"/>
              <a:t>inokite</a:t>
            </a:r>
            <a:r>
              <a:rPr lang="en-US" dirty="0"/>
              <a:t> n</a:t>
            </a:r>
            <a:r>
              <a:rPr lang="lt-LT" dirty="0" err="1"/>
              <a:t>uožulniosios</a:t>
            </a:r>
            <a:r>
              <a:rPr lang="lt-LT" dirty="0"/>
              <a:t> </a:t>
            </a:r>
            <a:r>
              <a:rPr lang="lt-LT" dirty="0" smtClean="0"/>
              <a:t>plokštumos</a:t>
            </a:r>
            <a:r>
              <a:rPr lang="en-US" dirty="0" smtClean="0"/>
              <a:t> </a:t>
            </a:r>
            <a:r>
              <a:rPr lang="en-US" dirty="0"/>
              <a:t>auk</a:t>
            </a:r>
            <a:r>
              <a:rPr lang="lt-LT" dirty="0"/>
              <a:t>š</a:t>
            </a:r>
            <a:r>
              <a:rPr lang="en-US" dirty="0" smtClean="0"/>
              <a:t>t</a:t>
            </a:r>
            <a:r>
              <a:rPr lang="lt-LT" dirty="0" smtClean="0"/>
              <a:t>į</a:t>
            </a:r>
            <a:r>
              <a:rPr lang="en-US" dirty="0" smtClean="0"/>
              <a:t> </a:t>
            </a:r>
            <a:r>
              <a:rPr lang="en-US" dirty="0" err="1" smtClean="0"/>
              <a:t>jeigu</a:t>
            </a:r>
            <a:r>
              <a:rPr lang="en-US" dirty="0" smtClean="0"/>
              <a:t> </a:t>
            </a:r>
            <a:r>
              <a:rPr lang="en-US" dirty="0" err="1" smtClean="0"/>
              <a:t>jos</a:t>
            </a:r>
            <a:r>
              <a:rPr lang="en-US" dirty="0" smtClean="0"/>
              <a:t> </a:t>
            </a:r>
            <a:r>
              <a:rPr lang="en-US" dirty="0" err="1" smtClean="0"/>
              <a:t>ilgis</a:t>
            </a:r>
            <a:r>
              <a:rPr lang="en-US" dirty="0" smtClean="0"/>
              <a:t> 15 m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33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428856" cy="2439144"/>
          </a:xfrm>
        </p:spPr>
        <p:txBody>
          <a:bodyPr/>
          <a:lstStyle/>
          <a:p>
            <a:r>
              <a:rPr lang="en-US" sz="9600" dirty="0" err="1" smtClean="0"/>
              <a:t>Pasitikrinkite</a:t>
            </a:r>
            <a:endParaRPr lang="lt-LT" sz="96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3454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/>
            </a:r>
            <a:br>
              <a:rPr lang="en-US" sz="2400" dirty="0"/>
            </a:br>
            <a:endParaRPr lang="lt-LT" sz="2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4800" cy="4114800"/>
          </a:xfrm>
        </p:spPr>
        <p:txBody>
          <a:bodyPr/>
          <a:lstStyle/>
          <a:p>
            <a:r>
              <a:rPr lang="en-US" sz="1800" dirty="0" smtClean="0"/>
              <a:t>1. </a:t>
            </a:r>
            <a:r>
              <a:rPr lang="en-US" sz="1800" dirty="0" err="1" smtClean="0"/>
              <a:t>Kada</a:t>
            </a:r>
            <a:r>
              <a:rPr lang="en-US" sz="1800" dirty="0" smtClean="0"/>
              <a:t> </a:t>
            </a:r>
            <a:r>
              <a:rPr lang="en-US" sz="1800" dirty="0" err="1" smtClean="0"/>
              <a:t>Nuo</a:t>
            </a:r>
            <a:r>
              <a:rPr lang="lt-LT" sz="1800" dirty="0"/>
              <a:t>ž</a:t>
            </a:r>
            <a:r>
              <a:rPr lang="en-US" sz="1800" dirty="0" err="1"/>
              <a:t>ulnioji</a:t>
            </a:r>
            <a:r>
              <a:rPr lang="en-US" sz="1800" dirty="0"/>
              <a:t> </a:t>
            </a:r>
            <a:r>
              <a:rPr lang="en-US" sz="1800" dirty="0" err="1"/>
              <a:t>Plok</a:t>
            </a:r>
            <a:r>
              <a:rPr lang="lt-LT" sz="1800" dirty="0"/>
              <a:t>š</a:t>
            </a:r>
            <a:r>
              <a:rPr lang="en-US" sz="1800" dirty="0" err="1"/>
              <a:t>tuma</a:t>
            </a:r>
            <a:r>
              <a:rPr lang="en-US" sz="1800" dirty="0"/>
              <a:t> </a:t>
            </a:r>
            <a:r>
              <a:rPr lang="en-US" sz="1800" dirty="0" err="1"/>
              <a:t>buvo</a:t>
            </a:r>
            <a:r>
              <a:rPr lang="en-US" sz="1800" dirty="0"/>
              <a:t> </a:t>
            </a:r>
            <a:r>
              <a:rPr lang="en-US" sz="1800" dirty="0" err="1"/>
              <a:t>pripa</a:t>
            </a:r>
            <a:r>
              <a:rPr lang="lt-LT" sz="1800" dirty="0"/>
              <a:t>ž</a:t>
            </a:r>
            <a:r>
              <a:rPr lang="en-US" sz="1800" dirty="0" err="1"/>
              <a:t>inta</a:t>
            </a:r>
            <a:r>
              <a:rPr lang="en-US" sz="1800" dirty="0"/>
              <a:t> </a:t>
            </a:r>
            <a:r>
              <a:rPr lang="en-US" sz="1800" dirty="0" err="1"/>
              <a:t>kaip</a:t>
            </a:r>
            <a:r>
              <a:rPr lang="en-US" sz="1800" dirty="0"/>
              <a:t> </a:t>
            </a:r>
            <a:r>
              <a:rPr lang="en-US" sz="1800" dirty="0" err="1"/>
              <a:t>mechaninis</a:t>
            </a:r>
            <a:r>
              <a:rPr lang="en-US" sz="1800" dirty="0"/>
              <a:t> </a:t>
            </a:r>
            <a:r>
              <a:rPr lang="en-US" sz="1800" dirty="0" err="1"/>
              <a:t>prietaisas</a:t>
            </a:r>
            <a:r>
              <a:rPr lang="en-US" sz="1800" dirty="0"/>
              <a:t> </a:t>
            </a:r>
            <a:r>
              <a:rPr lang="en-US" sz="1800" dirty="0" smtClean="0"/>
              <a:t>?</a:t>
            </a:r>
          </a:p>
          <a:p>
            <a:pPr>
              <a:buAutoNum type="alphaUcPeriod"/>
            </a:pPr>
            <a:r>
              <a:rPr lang="en-US" sz="1800" dirty="0" err="1" smtClean="0"/>
              <a:t>Visada</a:t>
            </a:r>
            <a:r>
              <a:rPr lang="en-US" sz="1800" dirty="0" smtClean="0"/>
              <a:t> </a:t>
            </a:r>
            <a:r>
              <a:rPr lang="en-US" sz="1800" dirty="0" err="1" smtClean="0"/>
              <a:t>buvo</a:t>
            </a:r>
            <a:endParaRPr lang="en-US" sz="1800" dirty="0" smtClean="0"/>
          </a:p>
          <a:p>
            <a:pPr>
              <a:buAutoNum type="alphaUcPeriod"/>
            </a:pPr>
            <a:r>
              <a:rPr lang="en-US" sz="1800" dirty="0" err="1" smtClean="0"/>
              <a:t>Renesanso</a:t>
            </a:r>
            <a:r>
              <a:rPr lang="en-US" sz="1800" dirty="0" smtClean="0"/>
              <a:t> </a:t>
            </a:r>
            <a:r>
              <a:rPr lang="en-US" sz="1800" dirty="0" err="1" smtClean="0"/>
              <a:t>eroje</a:t>
            </a:r>
            <a:endParaRPr lang="en-US" sz="1800" dirty="0" smtClean="0"/>
          </a:p>
          <a:p>
            <a:pPr>
              <a:buAutoNum type="alphaUcPeriod"/>
            </a:pPr>
            <a:r>
              <a:rPr lang="en-US" sz="1800" dirty="0" err="1" smtClean="0"/>
              <a:t>Viduram</a:t>
            </a:r>
            <a:r>
              <a:rPr lang="lt-LT" sz="1800" dirty="0" smtClean="0"/>
              <a:t>ž</a:t>
            </a:r>
            <a:r>
              <a:rPr lang="en-US" sz="1800" dirty="0" err="1" smtClean="0"/>
              <a:t>iais</a:t>
            </a:r>
            <a:endParaRPr lang="en-US" sz="1800" dirty="0" smtClean="0"/>
          </a:p>
          <a:p>
            <a:pPr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0654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548680"/>
            <a:ext cx="7924800" cy="4114800"/>
          </a:xfrm>
        </p:spPr>
        <p:txBody>
          <a:bodyPr/>
          <a:lstStyle/>
          <a:p>
            <a:r>
              <a:rPr lang="en-US" dirty="0" smtClean="0"/>
              <a:t>2. K</a:t>
            </a:r>
            <a:r>
              <a:rPr lang="lt-LT" dirty="0" smtClean="0"/>
              <a:t>ą</a:t>
            </a:r>
            <a:r>
              <a:rPr lang="en-US" dirty="0" smtClean="0"/>
              <a:t> </a:t>
            </a:r>
            <a:r>
              <a:rPr lang="en-US" dirty="0" err="1" smtClean="0"/>
              <a:t>laimime</a:t>
            </a:r>
            <a:r>
              <a:rPr lang="en-US" dirty="0" smtClean="0"/>
              <a:t> </a:t>
            </a:r>
            <a:r>
              <a:rPr lang="en-US" dirty="0" err="1" smtClean="0"/>
              <a:t>naudodami</a:t>
            </a:r>
            <a:r>
              <a:rPr lang="en-US" dirty="0" smtClean="0"/>
              <a:t> </a:t>
            </a:r>
            <a:r>
              <a:rPr lang="en-US" dirty="0" err="1" smtClean="0"/>
              <a:t>nuo</a:t>
            </a:r>
            <a:r>
              <a:rPr lang="lt-LT" dirty="0"/>
              <a:t>ž</a:t>
            </a:r>
            <a:r>
              <a:rPr lang="en-US" dirty="0" err="1" smtClean="0"/>
              <a:t>ulniaj</a:t>
            </a:r>
            <a:r>
              <a:rPr lang="lt-LT" dirty="0" smtClean="0"/>
              <a:t>ą </a:t>
            </a:r>
            <a:r>
              <a:rPr lang="en-US" dirty="0" err="1"/>
              <a:t>p</a:t>
            </a:r>
            <a:r>
              <a:rPr lang="en-US" dirty="0" err="1" smtClean="0"/>
              <a:t>lok</a:t>
            </a:r>
            <a:r>
              <a:rPr lang="lt-LT" dirty="0"/>
              <a:t>š</a:t>
            </a:r>
            <a:r>
              <a:rPr lang="en-US" dirty="0" smtClean="0"/>
              <a:t>tum</a:t>
            </a:r>
            <a:r>
              <a:rPr lang="lt-LT" dirty="0" smtClean="0"/>
              <a:t>ą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Darbo</a:t>
            </a:r>
            <a:endParaRPr lang="en-US" dirty="0" smtClean="0"/>
          </a:p>
          <a:p>
            <a:r>
              <a:rPr lang="en-US" dirty="0" smtClean="0"/>
              <a:t>B </a:t>
            </a:r>
            <a:r>
              <a:rPr lang="en-US" dirty="0" err="1" smtClean="0"/>
              <a:t>Jegos</a:t>
            </a:r>
            <a:endParaRPr lang="en-US" dirty="0" smtClean="0"/>
          </a:p>
          <a:p>
            <a:r>
              <a:rPr lang="en-US" dirty="0" smtClean="0"/>
              <a:t>C </a:t>
            </a:r>
            <a:r>
              <a:rPr lang="en-US" dirty="0" err="1" smtClean="0"/>
              <a:t>Atstum</a:t>
            </a:r>
            <a:r>
              <a:rPr lang="lt-LT" dirty="0" smtClean="0"/>
              <a:t>ą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72197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611560" y="620688"/>
            <a:ext cx="7924800" cy="4114800"/>
          </a:xfrm>
        </p:spPr>
        <p:txBody>
          <a:bodyPr/>
          <a:lstStyle/>
          <a:p>
            <a:r>
              <a:rPr lang="en-US" dirty="0" smtClean="0"/>
              <a:t>3. Kuris </a:t>
            </a:r>
            <a:r>
              <a:rPr lang="en-US" dirty="0" err="1" smtClean="0"/>
              <a:t>i</a:t>
            </a:r>
            <a:r>
              <a:rPr lang="lt-LT" dirty="0" smtClean="0"/>
              <a:t>š</a:t>
            </a:r>
            <a:r>
              <a:rPr lang="en-US" dirty="0" smtClean="0"/>
              <a:t> </a:t>
            </a:r>
            <a:r>
              <a:rPr lang="lt-LT" dirty="0" smtClean="0"/>
              <a:t>š</a:t>
            </a:r>
            <a:r>
              <a:rPr lang="en-US" dirty="0" err="1" smtClean="0"/>
              <a:t>i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Daikt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naudoja</a:t>
            </a:r>
            <a:r>
              <a:rPr lang="en-US" dirty="0" smtClean="0"/>
              <a:t> </a:t>
            </a:r>
            <a:r>
              <a:rPr lang="en-US" dirty="0" err="1" smtClean="0"/>
              <a:t>nuo</a:t>
            </a:r>
            <a:r>
              <a:rPr lang="lt-LT" dirty="0"/>
              <a:t>ž</a:t>
            </a:r>
            <a:r>
              <a:rPr lang="en-US" dirty="0" err="1"/>
              <a:t>ulniaj</a:t>
            </a:r>
            <a:r>
              <a:rPr lang="lt-LT" dirty="0"/>
              <a:t>ą </a:t>
            </a:r>
            <a:r>
              <a:rPr lang="en-US" dirty="0" err="1" smtClean="0"/>
              <a:t>plok</a:t>
            </a:r>
            <a:r>
              <a:rPr lang="lt-LT" dirty="0"/>
              <a:t>š</a:t>
            </a:r>
            <a:r>
              <a:rPr lang="en-US" dirty="0"/>
              <a:t>tum</a:t>
            </a:r>
            <a:r>
              <a:rPr lang="lt-LT" dirty="0" smtClean="0"/>
              <a:t>ą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err="1" smtClean="0"/>
              <a:t>Peilis</a:t>
            </a:r>
            <a:endParaRPr lang="en-US" dirty="0" smtClean="0"/>
          </a:p>
          <a:p>
            <a:r>
              <a:rPr lang="en-US" dirty="0" smtClean="0"/>
              <a:t>B </a:t>
            </a:r>
            <a:r>
              <a:rPr lang="en-US" dirty="0" err="1" smtClean="0"/>
              <a:t>Plaktukas</a:t>
            </a:r>
            <a:endParaRPr lang="en-US" dirty="0" smtClean="0"/>
          </a:p>
          <a:p>
            <a:r>
              <a:rPr lang="en-US" dirty="0" smtClean="0"/>
              <a:t>C </a:t>
            </a:r>
            <a:r>
              <a:rPr lang="en-US" smtClean="0"/>
              <a:t>Stumoklis</a:t>
            </a:r>
            <a:endParaRPr lang="en-US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84059931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tas">
  <a:themeElements>
    <a:clrScheme name="Horizontas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as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a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435</TotalTime>
  <Words>387</Words>
  <Application>Microsoft Office PowerPoint</Application>
  <PresentationFormat>Demonstracija ekrane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3" baseType="lpstr">
      <vt:lpstr>Horizontas</vt:lpstr>
      <vt:lpstr>Nuožulnioji Plokštuma</vt:lpstr>
      <vt:lpstr>Turinys</vt:lpstr>
      <vt:lpstr>Istorija</vt:lpstr>
      <vt:lpstr>Pavyzdžiai</vt:lpstr>
      <vt:lpstr>Apibrėžimas</vt:lpstr>
      <vt:lpstr>Formulės</vt:lpstr>
      <vt:lpstr>Reikšmė</vt:lpstr>
      <vt:lpstr>Uždaviniai </vt:lpstr>
      <vt:lpstr>Pasitikrinkite</vt:lpstr>
      <vt:lpstr> </vt:lpstr>
      <vt:lpstr>PowerPoint pristatymas</vt:lpstr>
      <vt:lpstr>PowerPoint pristatymas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Nuožulnioji Plokštuma</dc:title>
  <dc:creator>Ugniaus</dc:creator>
  <cp:lastModifiedBy>Ugniaus</cp:lastModifiedBy>
  <cp:revision>17</cp:revision>
  <dcterms:created xsi:type="dcterms:W3CDTF">2015-03-16T14:13:47Z</dcterms:created>
  <dcterms:modified xsi:type="dcterms:W3CDTF">2015-03-19T09:54:23Z</dcterms:modified>
</cp:coreProperties>
</file>