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4" r:id="rId1"/>
  </p:sldMasterIdLst>
  <p:sldIdLst>
    <p:sldId id="256" r:id="rId2"/>
    <p:sldId id="259" r:id="rId3"/>
    <p:sldId id="264" r:id="rId4"/>
    <p:sldId id="257" r:id="rId5"/>
    <p:sldId id="263" r:id="rId6"/>
    <p:sldId id="265" r:id="rId7"/>
    <p:sldId id="266" r:id="rId8"/>
    <p:sldId id="267" r:id="rId9"/>
    <p:sldId id="268" r:id="rId10"/>
    <p:sldId id="258" r:id="rId11"/>
    <p:sldId id="260" r:id="rId12"/>
    <p:sldId id="261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62" r:id="rId24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9" autoAdjust="0"/>
    <p:restoredTop sz="94660"/>
  </p:normalViewPr>
  <p:slideViewPr>
    <p:cSldViewPr>
      <p:cViewPr>
        <p:scale>
          <a:sx n="72" d="100"/>
          <a:sy n="72" d="100"/>
        </p:scale>
        <p:origin x="-1200" y="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87BAB5-2F56-4488-BCD6-A8D30FF4096C}" type="doc">
      <dgm:prSet loTypeId="urn:microsoft.com/office/officeart/2005/8/layout/chevron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lt-LT"/>
        </a:p>
      </dgm:t>
    </dgm:pt>
    <dgm:pt modelId="{59FC10E7-7C0F-4D43-8049-D6E45E7D6711}">
      <dgm:prSet phldrT="[Text]"/>
      <dgm:spPr/>
      <dgm:t>
        <a:bodyPr/>
        <a:lstStyle/>
        <a:p>
          <a:r>
            <a:rPr lang="lt-LT" dirty="0" smtClean="0"/>
            <a:t> </a:t>
          </a:r>
          <a:endParaRPr lang="lt-LT" dirty="0"/>
        </a:p>
      </dgm:t>
    </dgm:pt>
    <dgm:pt modelId="{0CE471A0-6F93-411D-8E82-B1AA015440C1}" type="parTrans" cxnId="{B1BE0128-6A52-4254-9B29-45958DC69074}">
      <dgm:prSet/>
      <dgm:spPr/>
      <dgm:t>
        <a:bodyPr/>
        <a:lstStyle/>
        <a:p>
          <a:endParaRPr lang="lt-LT"/>
        </a:p>
      </dgm:t>
    </dgm:pt>
    <dgm:pt modelId="{81E1D37C-54FA-427A-9D5E-FCCBB0E7F386}" type="sibTrans" cxnId="{B1BE0128-6A52-4254-9B29-45958DC69074}">
      <dgm:prSet/>
      <dgm:spPr/>
      <dgm:t>
        <a:bodyPr/>
        <a:lstStyle/>
        <a:p>
          <a:endParaRPr lang="lt-LT"/>
        </a:p>
      </dgm:t>
    </dgm:pt>
    <dgm:pt modelId="{E039A6C9-756E-4830-9827-9093815CAD66}">
      <dgm:prSet phldrT="[Text]"/>
      <dgm:spPr/>
      <dgm:t>
        <a:bodyPr/>
        <a:lstStyle/>
        <a:p>
          <a:r>
            <a:rPr lang="lt-LT" dirty="0" smtClean="0"/>
            <a:t>Biologinis objektas</a:t>
          </a:r>
          <a:endParaRPr lang="lt-LT" dirty="0"/>
        </a:p>
      </dgm:t>
    </dgm:pt>
    <dgm:pt modelId="{157F939C-CC27-4400-AD6F-8D3ABB746900}" type="parTrans" cxnId="{689868D6-33FD-4D13-B4AA-D14A6B2A3B73}">
      <dgm:prSet/>
      <dgm:spPr/>
      <dgm:t>
        <a:bodyPr/>
        <a:lstStyle/>
        <a:p>
          <a:endParaRPr lang="lt-LT"/>
        </a:p>
      </dgm:t>
    </dgm:pt>
    <dgm:pt modelId="{A7564191-B67F-4403-9968-6413C729CD91}" type="sibTrans" cxnId="{689868D6-33FD-4D13-B4AA-D14A6B2A3B73}">
      <dgm:prSet/>
      <dgm:spPr/>
      <dgm:t>
        <a:bodyPr/>
        <a:lstStyle/>
        <a:p>
          <a:endParaRPr lang="lt-LT"/>
        </a:p>
      </dgm:t>
    </dgm:pt>
    <dgm:pt modelId="{4D89255D-1640-4F47-B903-D1985FED4931}">
      <dgm:prSet phldrT="[Text]"/>
      <dgm:spPr/>
      <dgm:t>
        <a:bodyPr/>
        <a:lstStyle/>
        <a:p>
          <a:r>
            <a:rPr lang="lt-LT" dirty="0" smtClean="0"/>
            <a:t> </a:t>
          </a:r>
          <a:endParaRPr lang="lt-LT" dirty="0"/>
        </a:p>
      </dgm:t>
    </dgm:pt>
    <dgm:pt modelId="{E9ED0C02-403F-4BC1-97E2-9B9AF8274422}" type="parTrans" cxnId="{BA3DFA83-0185-48CB-9732-BC8F93DA842E}">
      <dgm:prSet/>
      <dgm:spPr/>
      <dgm:t>
        <a:bodyPr/>
        <a:lstStyle/>
        <a:p>
          <a:endParaRPr lang="lt-LT"/>
        </a:p>
      </dgm:t>
    </dgm:pt>
    <dgm:pt modelId="{64B1F6AA-89E5-4321-9D22-F4D1BB1707B9}" type="sibTrans" cxnId="{BA3DFA83-0185-48CB-9732-BC8F93DA842E}">
      <dgm:prSet/>
      <dgm:spPr/>
      <dgm:t>
        <a:bodyPr/>
        <a:lstStyle/>
        <a:p>
          <a:endParaRPr lang="lt-LT"/>
        </a:p>
      </dgm:t>
    </dgm:pt>
    <dgm:pt modelId="{B13BADAB-62DC-4232-890A-80C5D5174286}">
      <dgm:prSet phldrT="[Text]"/>
      <dgm:spPr/>
      <dgm:t>
        <a:bodyPr/>
        <a:lstStyle/>
        <a:p>
          <a:r>
            <a:rPr lang="lt-LT" dirty="0" smtClean="0"/>
            <a:t>Jutiklis</a:t>
          </a:r>
          <a:endParaRPr lang="lt-LT" dirty="0"/>
        </a:p>
      </dgm:t>
    </dgm:pt>
    <dgm:pt modelId="{26B404B6-48AA-4E0E-B231-CC77583F4022}" type="parTrans" cxnId="{51EC2DC5-3615-4531-85B8-C46D956FF634}">
      <dgm:prSet/>
      <dgm:spPr/>
      <dgm:t>
        <a:bodyPr/>
        <a:lstStyle/>
        <a:p>
          <a:endParaRPr lang="lt-LT"/>
        </a:p>
      </dgm:t>
    </dgm:pt>
    <dgm:pt modelId="{4CD5D6B8-A64D-446D-BBB7-690387BDC926}" type="sibTrans" cxnId="{51EC2DC5-3615-4531-85B8-C46D956FF634}">
      <dgm:prSet/>
      <dgm:spPr/>
      <dgm:t>
        <a:bodyPr/>
        <a:lstStyle/>
        <a:p>
          <a:endParaRPr lang="lt-LT"/>
        </a:p>
      </dgm:t>
    </dgm:pt>
    <dgm:pt modelId="{A171AB91-E79E-42FC-A335-455C41507E62}">
      <dgm:prSet phldrT="[Text]"/>
      <dgm:spPr/>
      <dgm:t>
        <a:bodyPr/>
        <a:lstStyle/>
        <a:p>
          <a:r>
            <a:rPr lang="lt-LT" dirty="0" smtClean="0"/>
            <a:t> </a:t>
          </a:r>
          <a:endParaRPr lang="lt-LT" dirty="0"/>
        </a:p>
      </dgm:t>
    </dgm:pt>
    <dgm:pt modelId="{074154BD-EA41-43EB-9346-9187F11C93BB}" type="parTrans" cxnId="{9E862FC4-FE93-45CE-B84E-79B6CD7B82E6}">
      <dgm:prSet/>
      <dgm:spPr/>
      <dgm:t>
        <a:bodyPr/>
        <a:lstStyle/>
        <a:p>
          <a:endParaRPr lang="lt-LT"/>
        </a:p>
      </dgm:t>
    </dgm:pt>
    <dgm:pt modelId="{171DBBE3-BE8E-4D0D-A543-3213AF8F5368}" type="sibTrans" cxnId="{9E862FC4-FE93-45CE-B84E-79B6CD7B82E6}">
      <dgm:prSet/>
      <dgm:spPr/>
      <dgm:t>
        <a:bodyPr/>
        <a:lstStyle/>
        <a:p>
          <a:endParaRPr lang="lt-LT"/>
        </a:p>
      </dgm:t>
    </dgm:pt>
    <dgm:pt modelId="{3910BA3C-3AA3-4295-9E03-D14E9181525C}">
      <dgm:prSet phldrT="[Text]"/>
      <dgm:spPr/>
      <dgm:t>
        <a:bodyPr/>
        <a:lstStyle/>
        <a:p>
          <a:r>
            <a:rPr lang="lt-LT" dirty="0" smtClean="0"/>
            <a:t>Elektroninė dalis</a:t>
          </a:r>
          <a:endParaRPr lang="lt-LT" dirty="0"/>
        </a:p>
      </dgm:t>
    </dgm:pt>
    <dgm:pt modelId="{1E5F87C9-DA42-4CC0-A0DC-87482084FECB}" type="parTrans" cxnId="{6A56A44A-2238-4624-837E-92EF3B85AAD6}">
      <dgm:prSet/>
      <dgm:spPr/>
      <dgm:t>
        <a:bodyPr/>
        <a:lstStyle/>
        <a:p>
          <a:endParaRPr lang="lt-LT"/>
        </a:p>
      </dgm:t>
    </dgm:pt>
    <dgm:pt modelId="{9F675CCF-03FE-4D66-AF45-D6185D7726D2}" type="sibTrans" cxnId="{6A56A44A-2238-4624-837E-92EF3B85AAD6}">
      <dgm:prSet/>
      <dgm:spPr/>
      <dgm:t>
        <a:bodyPr/>
        <a:lstStyle/>
        <a:p>
          <a:endParaRPr lang="lt-LT"/>
        </a:p>
      </dgm:t>
    </dgm:pt>
    <dgm:pt modelId="{E8A14ED3-59C3-4107-B6ED-E9C843B6C13D}">
      <dgm:prSet phldrT="[Text]"/>
      <dgm:spPr/>
      <dgm:t>
        <a:bodyPr/>
        <a:lstStyle/>
        <a:p>
          <a:r>
            <a:rPr lang="lt-LT" dirty="0" smtClean="0"/>
            <a:t> </a:t>
          </a:r>
          <a:endParaRPr lang="lt-LT" dirty="0"/>
        </a:p>
      </dgm:t>
    </dgm:pt>
    <dgm:pt modelId="{02A5E733-0347-4376-BD26-C847D9EF0470}" type="parTrans" cxnId="{6B181C10-DA4A-4B2F-B5D7-9AFAFFDD8043}">
      <dgm:prSet/>
      <dgm:spPr/>
      <dgm:t>
        <a:bodyPr/>
        <a:lstStyle/>
        <a:p>
          <a:endParaRPr lang="lt-LT"/>
        </a:p>
      </dgm:t>
    </dgm:pt>
    <dgm:pt modelId="{08F6112C-90C8-4549-B1C0-90FBF5D361B7}" type="sibTrans" cxnId="{6B181C10-DA4A-4B2F-B5D7-9AFAFFDD8043}">
      <dgm:prSet/>
      <dgm:spPr/>
      <dgm:t>
        <a:bodyPr/>
        <a:lstStyle/>
        <a:p>
          <a:endParaRPr lang="lt-LT"/>
        </a:p>
      </dgm:t>
    </dgm:pt>
    <dgm:pt modelId="{1C0643C7-7CB4-430B-9E4B-DDF001521A45}">
      <dgm:prSet/>
      <dgm:spPr/>
      <dgm:t>
        <a:bodyPr/>
        <a:lstStyle/>
        <a:p>
          <a:r>
            <a:rPr lang="lt-LT" dirty="0" smtClean="0"/>
            <a:t>Signalų analizavimo sistema (SAS)</a:t>
          </a:r>
          <a:endParaRPr lang="lt-LT" dirty="0"/>
        </a:p>
      </dgm:t>
    </dgm:pt>
    <dgm:pt modelId="{1A76B92E-D8F7-4D5C-A2BC-E7A15FC6BFF5}" type="parTrans" cxnId="{27650999-FB74-4446-BAA4-617DFF8E1CF4}">
      <dgm:prSet/>
      <dgm:spPr/>
      <dgm:t>
        <a:bodyPr/>
        <a:lstStyle/>
        <a:p>
          <a:endParaRPr lang="lt-LT"/>
        </a:p>
      </dgm:t>
    </dgm:pt>
    <dgm:pt modelId="{17081F15-5316-4128-BFB1-BFF29179C87A}" type="sibTrans" cxnId="{27650999-FB74-4446-BAA4-617DFF8E1CF4}">
      <dgm:prSet/>
      <dgm:spPr/>
      <dgm:t>
        <a:bodyPr/>
        <a:lstStyle/>
        <a:p>
          <a:endParaRPr lang="lt-LT"/>
        </a:p>
      </dgm:t>
    </dgm:pt>
    <dgm:pt modelId="{7591B818-D9B1-4DED-93B5-EB7FF27ACE94}" type="pres">
      <dgm:prSet presAssocID="{FB87BAB5-2F56-4488-BCD6-A8D30FF4096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lt-LT"/>
        </a:p>
      </dgm:t>
    </dgm:pt>
    <dgm:pt modelId="{7BA8418A-3405-461E-9B27-CFE75B7CA529}" type="pres">
      <dgm:prSet presAssocID="{59FC10E7-7C0F-4D43-8049-D6E45E7D6711}" presName="composite" presStyleCnt="0"/>
      <dgm:spPr/>
    </dgm:pt>
    <dgm:pt modelId="{482AC391-2309-4EE6-9664-37B3CECF7A70}" type="pres">
      <dgm:prSet presAssocID="{59FC10E7-7C0F-4D43-8049-D6E45E7D671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3D95AFBD-573B-4E46-B42E-D13751419415}" type="pres">
      <dgm:prSet presAssocID="{59FC10E7-7C0F-4D43-8049-D6E45E7D671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CDB7D21-67F2-4803-860A-3B5C4C874B25}" type="pres">
      <dgm:prSet presAssocID="{81E1D37C-54FA-427A-9D5E-FCCBB0E7F386}" presName="sp" presStyleCnt="0"/>
      <dgm:spPr/>
    </dgm:pt>
    <dgm:pt modelId="{6D960C4C-7E00-44BE-869C-30C1B2A2C992}" type="pres">
      <dgm:prSet presAssocID="{4D89255D-1640-4F47-B903-D1985FED4931}" presName="composite" presStyleCnt="0"/>
      <dgm:spPr/>
    </dgm:pt>
    <dgm:pt modelId="{8B31783C-F064-4CC1-BDFF-B4B0E904F966}" type="pres">
      <dgm:prSet presAssocID="{4D89255D-1640-4F47-B903-D1985FED4931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02DC00A-D9E1-4FD3-8102-C588150CBF33}" type="pres">
      <dgm:prSet presAssocID="{4D89255D-1640-4F47-B903-D1985FED4931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D3357B71-48A7-4795-BC85-508744DB6222}" type="pres">
      <dgm:prSet presAssocID="{64B1F6AA-89E5-4321-9D22-F4D1BB1707B9}" presName="sp" presStyleCnt="0"/>
      <dgm:spPr/>
    </dgm:pt>
    <dgm:pt modelId="{83EE73BC-F029-491B-8AD6-8BC0B494010A}" type="pres">
      <dgm:prSet presAssocID="{A171AB91-E79E-42FC-A335-455C41507E62}" presName="composite" presStyleCnt="0"/>
      <dgm:spPr/>
    </dgm:pt>
    <dgm:pt modelId="{981DD2AB-6773-4607-9FD9-A91F2B793104}" type="pres">
      <dgm:prSet presAssocID="{A171AB91-E79E-42FC-A335-455C41507E62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B93B1379-71DF-4329-9957-86CC2A7CB561}" type="pres">
      <dgm:prSet presAssocID="{A171AB91-E79E-42FC-A335-455C41507E62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713FA03-017A-4728-9B14-39E1C45DC0A4}" type="pres">
      <dgm:prSet presAssocID="{171DBBE3-BE8E-4D0D-A543-3213AF8F5368}" presName="sp" presStyleCnt="0"/>
      <dgm:spPr/>
    </dgm:pt>
    <dgm:pt modelId="{A2217764-000F-4C7C-8F1F-7920BC70BB07}" type="pres">
      <dgm:prSet presAssocID="{E8A14ED3-59C3-4107-B6ED-E9C843B6C13D}" presName="composite" presStyleCnt="0"/>
      <dgm:spPr/>
    </dgm:pt>
    <dgm:pt modelId="{69C57F1F-ACA5-4D0A-8166-7B48C49A01E0}" type="pres">
      <dgm:prSet presAssocID="{E8A14ED3-59C3-4107-B6ED-E9C843B6C13D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lt-LT"/>
        </a:p>
      </dgm:t>
    </dgm:pt>
    <dgm:pt modelId="{71520BD2-09E5-4368-9008-D646EC9E4CD3}" type="pres">
      <dgm:prSet presAssocID="{E8A14ED3-59C3-4107-B6ED-E9C843B6C13D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lt-LT"/>
        </a:p>
      </dgm:t>
    </dgm:pt>
  </dgm:ptLst>
  <dgm:cxnLst>
    <dgm:cxn modelId="{3E68852F-0402-4261-AE4E-73139CBAC2DE}" type="presOf" srcId="{E039A6C9-756E-4830-9827-9093815CAD66}" destId="{3D95AFBD-573B-4E46-B42E-D13751419415}" srcOrd="0" destOrd="0" presId="urn:microsoft.com/office/officeart/2005/8/layout/chevron2"/>
    <dgm:cxn modelId="{7B0E6FCE-81B1-430A-88AF-4548B2685819}" type="presOf" srcId="{59FC10E7-7C0F-4D43-8049-D6E45E7D6711}" destId="{482AC391-2309-4EE6-9664-37B3CECF7A70}" srcOrd="0" destOrd="0" presId="urn:microsoft.com/office/officeart/2005/8/layout/chevron2"/>
    <dgm:cxn modelId="{91811C3B-1996-4759-AB94-258614BC5D14}" type="presOf" srcId="{1C0643C7-7CB4-430B-9E4B-DDF001521A45}" destId="{71520BD2-09E5-4368-9008-D646EC9E4CD3}" srcOrd="0" destOrd="0" presId="urn:microsoft.com/office/officeart/2005/8/layout/chevron2"/>
    <dgm:cxn modelId="{A855CCAA-0EEE-4ED6-9EAF-409631231EC1}" type="presOf" srcId="{4D89255D-1640-4F47-B903-D1985FED4931}" destId="{8B31783C-F064-4CC1-BDFF-B4B0E904F966}" srcOrd="0" destOrd="0" presId="urn:microsoft.com/office/officeart/2005/8/layout/chevron2"/>
    <dgm:cxn modelId="{27650999-FB74-4446-BAA4-617DFF8E1CF4}" srcId="{E8A14ED3-59C3-4107-B6ED-E9C843B6C13D}" destId="{1C0643C7-7CB4-430B-9E4B-DDF001521A45}" srcOrd="0" destOrd="0" parTransId="{1A76B92E-D8F7-4D5C-A2BC-E7A15FC6BFF5}" sibTransId="{17081F15-5316-4128-BFB1-BFF29179C87A}"/>
    <dgm:cxn modelId="{51EC2DC5-3615-4531-85B8-C46D956FF634}" srcId="{4D89255D-1640-4F47-B903-D1985FED4931}" destId="{B13BADAB-62DC-4232-890A-80C5D5174286}" srcOrd="0" destOrd="0" parTransId="{26B404B6-48AA-4E0E-B231-CC77583F4022}" sibTransId="{4CD5D6B8-A64D-446D-BBB7-690387BDC926}"/>
    <dgm:cxn modelId="{6A56A44A-2238-4624-837E-92EF3B85AAD6}" srcId="{A171AB91-E79E-42FC-A335-455C41507E62}" destId="{3910BA3C-3AA3-4295-9E03-D14E9181525C}" srcOrd="0" destOrd="0" parTransId="{1E5F87C9-DA42-4CC0-A0DC-87482084FECB}" sibTransId="{9F675CCF-03FE-4D66-AF45-D6185D7726D2}"/>
    <dgm:cxn modelId="{6B181C10-DA4A-4B2F-B5D7-9AFAFFDD8043}" srcId="{FB87BAB5-2F56-4488-BCD6-A8D30FF4096C}" destId="{E8A14ED3-59C3-4107-B6ED-E9C843B6C13D}" srcOrd="3" destOrd="0" parTransId="{02A5E733-0347-4376-BD26-C847D9EF0470}" sibTransId="{08F6112C-90C8-4549-B1C0-90FBF5D361B7}"/>
    <dgm:cxn modelId="{9E862FC4-FE93-45CE-B84E-79B6CD7B82E6}" srcId="{FB87BAB5-2F56-4488-BCD6-A8D30FF4096C}" destId="{A171AB91-E79E-42FC-A335-455C41507E62}" srcOrd="2" destOrd="0" parTransId="{074154BD-EA41-43EB-9346-9187F11C93BB}" sibTransId="{171DBBE3-BE8E-4D0D-A543-3213AF8F5368}"/>
    <dgm:cxn modelId="{79891A3F-DC5A-4524-9686-D149A919083A}" type="presOf" srcId="{FB87BAB5-2F56-4488-BCD6-A8D30FF4096C}" destId="{7591B818-D9B1-4DED-93B5-EB7FF27ACE94}" srcOrd="0" destOrd="0" presId="urn:microsoft.com/office/officeart/2005/8/layout/chevron2"/>
    <dgm:cxn modelId="{BA3DFA83-0185-48CB-9732-BC8F93DA842E}" srcId="{FB87BAB5-2F56-4488-BCD6-A8D30FF4096C}" destId="{4D89255D-1640-4F47-B903-D1985FED4931}" srcOrd="1" destOrd="0" parTransId="{E9ED0C02-403F-4BC1-97E2-9B9AF8274422}" sibTransId="{64B1F6AA-89E5-4321-9D22-F4D1BB1707B9}"/>
    <dgm:cxn modelId="{B1BE0128-6A52-4254-9B29-45958DC69074}" srcId="{FB87BAB5-2F56-4488-BCD6-A8D30FF4096C}" destId="{59FC10E7-7C0F-4D43-8049-D6E45E7D6711}" srcOrd="0" destOrd="0" parTransId="{0CE471A0-6F93-411D-8E82-B1AA015440C1}" sibTransId="{81E1D37C-54FA-427A-9D5E-FCCBB0E7F386}"/>
    <dgm:cxn modelId="{8E578FF3-94F2-4BA7-AE05-14D16B1B3B15}" type="presOf" srcId="{3910BA3C-3AA3-4295-9E03-D14E9181525C}" destId="{B93B1379-71DF-4329-9957-86CC2A7CB561}" srcOrd="0" destOrd="0" presId="urn:microsoft.com/office/officeart/2005/8/layout/chevron2"/>
    <dgm:cxn modelId="{35B45DE1-6622-4B54-B49F-1C909D7CBF5E}" type="presOf" srcId="{E8A14ED3-59C3-4107-B6ED-E9C843B6C13D}" destId="{69C57F1F-ACA5-4D0A-8166-7B48C49A01E0}" srcOrd="0" destOrd="0" presId="urn:microsoft.com/office/officeart/2005/8/layout/chevron2"/>
    <dgm:cxn modelId="{C21677E8-8263-4B33-A12C-C7414D806C36}" type="presOf" srcId="{B13BADAB-62DC-4232-890A-80C5D5174286}" destId="{B02DC00A-D9E1-4FD3-8102-C588150CBF33}" srcOrd="0" destOrd="0" presId="urn:microsoft.com/office/officeart/2005/8/layout/chevron2"/>
    <dgm:cxn modelId="{488D23CF-2F3F-4B53-913E-F2BF5D746F15}" type="presOf" srcId="{A171AB91-E79E-42FC-A335-455C41507E62}" destId="{981DD2AB-6773-4607-9FD9-A91F2B793104}" srcOrd="0" destOrd="0" presId="urn:microsoft.com/office/officeart/2005/8/layout/chevron2"/>
    <dgm:cxn modelId="{689868D6-33FD-4D13-B4AA-D14A6B2A3B73}" srcId="{59FC10E7-7C0F-4D43-8049-D6E45E7D6711}" destId="{E039A6C9-756E-4830-9827-9093815CAD66}" srcOrd="0" destOrd="0" parTransId="{157F939C-CC27-4400-AD6F-8D3ABB746900}" sibTransId="{A7564191-B67F-4403-9968-6413C729CD91}"/>
    <dgm:cxn modelId="{6C7CC3CD-E786-4B6C-967C-DC635E011521}" type="presParOf" srcId="{7591B818-D9B1-4DED-93B5-EB7FF27ACE94}" destId="{7BA8418A-3405-461E-9B27-CFE75B7CA529}" srcOrd="0" destOrd="0" presId="urn:microsoft.com/office/officeart/2005/8/layout/chevron2"/>
    <dgm:cxn modelId="{E693CB33-9C87-4647-95BF-18E8B89F79D8}" type="presParOf" srcId="{7BA8418A-3405-461E-9B27-CFE75B7CA529}" destId="{482AC391-2309-4EE6-9664-37B3CECF7A70}" srcOrd="0" destOrd="0" presId="urn:microsoft.com/office/officeart/2005/8/layout/chevron2"/>
    <dgm:cxn modelId="{08F285EA-C0A0-4040-89C5-C596A65463D5}" type="presParOf" srcId="{7BA8418A-3405-461E-9B27-CFE75B7CA529}" destId="{3D95AFBD-573B-4E46-B42E-D13751419415}" srcOrd="1" destOrd="0" presId="urn:microsoft.com/office/officeart/2005/8/layout/chevron2"/>
    <dgm:cxn modelId="{7C88B2ED-6B7E-4DC3-8D46-201827C8602B}" type="presParOf" srcId="{7591B818-D9B1-4DED-93B5-EB7FF27ACE94}" destId="{BCDB7D21-67F2-4803-860A-3B5C4C874B25}" srcOrd="1" destOrd="0" presId="urn:microsoft.com/office/officeart/2005/8/layout/chevron2"/>
    <dgm:cxn modelId="{59B8CA29-2072-4A1B-8457-51572BDEA095}" type="presParOf" srcId="{7591B818-D9B1-4DED-93B5-EB7FF27ACE94}" destId="{6D960C4C-7E00-44BE-869C-30C1B2A2C992}" srcOrd="2" destOrd="0" presId="urn:microsoft.com/office/officeart/2005/8/layout/chevron2"/>
    <dgm:cxn modelId="{4399898C-BC10-40BE-ACB7-E6FF02C21881}" type="presParOf" srcId="{6D960C4C-7E00-44BE-869C-30C1B2A2C992}" destId="{8B31783C-F064-4CC1-BDFF-B4B0E904F966}" srcOrd="0" destOrd="0" presId="urn:microsoft.com/office/officeart/2005/8/layout/chevron2"/>
    <dgm:cxn modelId="{678C7AF7-D2EB-4A51-BB52-4AB3A6D80B4F}" type="presParOf" srcId="{6D960C4C-7E00-44BE-869C-30C1B2A2C992}" destId="{B02DC00A-D9E1-4FD3-8102-C588150CBF33}" srcOrd="1" destOrd="0" presId="urn:microsoft.com/office/officeart/2005/8/layout/chevron2"/>
    <dgm:cxn modelId="{22DA145F-207C-43D0-905B-AE850C52FDD1}" type="presParOf" srcId="{7591B818-D9B1-4DED-93B5-EB7FF27ACE94}" destId="{D3357B71-48A7-4795-BC85-508744DB6222}" srcOrd="3" destOrd="0" presId="urn:microsoft.com/office/officeart/2005/8/layout/chevron2"/>
    <dgm:cxn modelId="{ED494355-F4C3-4846-87A9-B5062CEF93EA}" type="presParOf" srcId="{7591B818-D9B1-4DED-93B5-EB7FF27ACE94}" destId="{83EE73BC-F029-491B-8AD6-8BC0B494010A}" srcOrd="4" destOrd="0" presId="urn:microsoft.com/office/officeart/2005/8/layout/chevron2"/>
    <dgm:cxn modelId="{D00C8FDD-F8D9-45E8-86A3-7013F6C1DAB6}" type="presParOf" srcId="{83EE73BC-F029-491B-8AD6-8BC0B494010A}" destId="{981DD2AB-6773-4607-9FD9-A91F2B793104}" srcOrd="0" destOrd="0" presId="urn:microsoft.com/office/officeart/2005/8/layout/chevron2"/>
    <dgm:cxn modelId="{EF4DDE3C-A581-430D-85FD-2F9CBB0CF7FF}" type="presParOf" srcId="{83EE73BC-F029-491B-8AD6-8BC0B494010A}" destId="{B93B1379-71DF-4329-9957-86CC2A7CB561}" srcOrd="1" destOrd="0" presId="urn:microsoft.com/office/officeart/2005/8/layout/chevron2"/>
    <dgm:cxn modelId="{D726F1C0-8149-4490-A5CB-16D041C104D6}" type="presParOf" srcId="{7591B818-D9B1-4DED-93B5-EB7FF27ACE94}" destId="{7713FA03-017A-4728-9B14-39E1C45DC0A4}" srcOrd="5" destOrd="0" presId="urn:microsoft.com/office/officeart/2005/8/layout/chevron2"/>
    <dgm:cxn modelId="{BE532D3E-ED5C-42C2-8736-6FED9D0417A7}" type="presParOf" srcId="{7591B818-D9B1-4DED-93B5-EB7FF27ACE94}" destId="{A2217764-000F-4C7C-8F1F-7920BC70BB07}" srcOrd="6" destOrd="0" presId="urn:microsoft.com/office/officeart/2005/8/layout/chevron2"/>
    <dgm:cxn modelId="{D63A9E5B-9358-4684-8DF3-64A86F9EC69F}" type="presParOf" srcId="{A2217764-000F-4C7C-8F1F-7920BC70BB07}" destId="{69C57F1F-ACA5-4D0A-8166-7B48C49A01E0}" srcOrd="0" destOrd="0" presId="urn:microsoft.com/office/officeart/2005/8/layout/chevron2"/>
    <dgm:cxn modelId="{38D3212F-659B-448E-929F-E53C81BC7CEE}" type="presParOf" srcId="{A2217764-000F-4C7C-8F1F-7920BC70BB07}" destId="{71520BD2-09E5-4368-9008-D646EC9E4C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2AC391-2309-4EE6-9664-37B3CECF7A70}">
      <dsp:nvSpPr>
        <dsp:cNvPr id="0" name=""/>
        <dsp:cNvSpPr/>
      </dsp:nvSpPr>
      <dsp:spPr>
        <a:xfrm rot="5400000">
          <a:off x="-186399" y="189425"/>
          <a:ext cx="1242665" cy="86986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/>
            <a:t> </a:t>
          </a:r>
          <a:endParaRPr lang="lt-LT" sz="2200" kern="1200" dirty="0"/>
        </a:p>
      </dsp:txBody>
      <dsp:txXfrm rot="-5400000">
        <a:off x="2" y="437958"/>
        <a:ext cx="869865" cy="372800"/>
      </dsp:txXfrm>
    </dsp:sp>
    <dsp:sp modelId="{3D95AFBD-573B-4E46-B42E-D13751419415}">
      <dsp:nvSpPr>
        <dsp:cNvPr id="0" name=""/>
        <dsp:cNvSpPr/>
      </dsp:nvSpPr>
      <dsp:spPr>
        <a:xfrm rot="5400000">
          <a:off x="3955502" y="-3082610"/>
          <a:ext cx="807732" cy="6979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3200" kern="1200" dirty="0" smtClean="0"/>
            <a:t>Biologinis objektas</a:t>
          </a:r>
          <a:endParaRPr lang="lt-LT" sz="3200" kern="1200" dirty="0"/>
        </a:p>
      </dsp:txBody>
      <dsp:txXfrm rot="-5400000">
        <a:off x="869865" y="42457"/>
        <a:ext cx="6939576" cy="728872"/>
      </dsp:txXfrm>
    </dsp:sp>
    <dsp:sp modelId="{8B31783C-F064-4CC1-BDFF-B4B0E904F966}">
      <dsp:nvSpPr>
        <dsp:cNvPr id="0" name=""/>
        <dsp:cNvSpPr/>
      </dsp:nvSpPr>
      <dsp:spPr>
        <a:xfrm rot="5400000">
          <a:off x="-186399" y="1285354"/>
          <a:ext cx="1242665" cy="86986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/>
            <a:t> </a:t>
          </a:r>
          <a:endParaRPr lang="lt-LT" sz="2200" kern="1200" dirty="0"/>
        </a:p>
      </dsp:txBody>
      <dsp:txXfrm rot="-5400000">
        <a:off x="2" y="1533887"/>
        <a:ext cx="869865" cy="372800"/>
      </dsp:txXfrm>
    </dsp:sp>
    <dsp:sp modelId="{B02DC00A-D9E1-4FD3-8102-C588150CBF33}">
      <dsp:nvSpPr>
        <dsp:cNvPr id="0" name=""/>
        <dsp:cNvSpPr/>
      </dsp:nvSpPr>
      <dsp:spPr>
        <a:xfrm rot="5400000">
          <a:off x="3955502" y="-1986681"/>
          <a:ext cx="807732" cy="6979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3200" kern="1200" dirty="0" smtClean="0"/>
            <a:t>Jutiklis</a:t>
          </a:r>
          <a:endParaRPr lang="lt-LT" sz="3200" kern="1200" dirty="0"/>
        </a:p>
      </dsp:txBody>
      <dsp:txXfrm rot="-5400000">
        <a:off x="869865" y="1138386"/>
        <a:ext cx="6939576" cy="728872"/>
      </dsp:txXfrm>
    </dsp:sp>
    <dsp:sp modelId="{981DD2AB-6773-4607-9FD9-A91F2B793104}">
      <dsp:nvSpPr>
        <dsp:cNvPr id="0" name=""/>
        <dsp:cNvSpPr/>
      </dsp:nvSpPr>
      <dsp:spPr>
        <a:xfrm rot="5400000">
          <a:off x="-186399" y="2381283"/>
          <a:ext cx="1242665" cy="869865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/>
            <a:t> </a:t>
          </a:r>
          <a:endParaRPr lang="lt-LT" sz="2200" kern="1200" dirty="0"/>
        </a:p>
      </dsp:txBody>
      <dsp:txXfrm rot="-5400000">
        <a:off x="2" y="2629816"/>
        <a:ext cx="869865" cy="372800"/>
      </dsp:txXfrm>
    </dsp:sp>
    <dsp:sp modelId="{B93B1379-71DF-4329-9957-86CC2A7CB561}">
      <dsp:nvSpPr>
        <dsp:cNvPr id="0" name=""/>
        <dsp:cNvSpPr/>
      </dsp:nvSpPr>
      <dsp:spPr>
        <a:xfrm rot="5400000">
          <a:off x="3955502" y="-890753"/>
          <a:ext cx="807732" cy="6979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3200" kern="1200" dirty="0" smtClean="0"/>
            <a:t>Elektroninė dalis</a:t>
          </a:r>
          <a:endParaRPr lang="lt-LT" sz="3200" kern="1200" dirty="0"/>
        </a:p>
      </dsp:txBody>
      <dsp:txXfrm rot="-5400000">
        <a:off x="869865" y="2234314"/>
        <a:ext cx="6939576" cy="728872"/>
      </dsp:txXfrm>
    </dsp:sp>
    <dsp:sp modelId="{69C57F1F-ACA5-4D0A-8166-7B48C49A01E0}">
      <dsp:nvSpPr>
        <dsp:cNvPr id="0" name=""/>
        <dsp:cNvSpPr/>
      </dsp:nvSpPr>
      <dsp:spPr>
        <a:xfrm rot="5400000">
          <a:off x="-186399" y="3477212"/>
          <a:ext cx="1242665" cy="869865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lt-LT" sz="2200" kern="1200" dirty="0" smtClean="0"/>
            <a:t> </a:t>
          </a:r>
          <a:endParaRPr lang="lt-LT" sz="2200" kern="1200" dirty="0"/>
        </a:p>
      </dsp:txBody>
      <dsp:txXfrm rot="-5400000">
        <a:off x="2" y="3725745"/>
        <a:ext cx="869865" cy="372800"/>
      </dsp:txXfrm>
    </dsp:sp>
    <dsp:sp modelId="{71520BD2-09E5-4368-9008-D646EC9E4CD3}">
      <dsp:nvSpPr>
        <dsp:cNvPr id="0" name=""/>
        <dsp:cNvSpPr/>
      </dsp:nvSpPr>
      <dsp:spPr>
        <a:xfrm rot="5400000">
          <a:off x="3955502" y="205175"/>
          <a:ext cx="807732" cy="697900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lt-LT" sz="3200" kern="1200" dirty="0" smtClean="0"/>
            <a:t>Signalų analizavimo sistema (SAS)</a:t>
          </a:r>
          <a:endParaRPr lang="lt-LT" sz="3200" kern="1200" dirty="0"/>
        </a:p>
      </dsp:txBody>
      <dsp:txXfrm rot="-5400000">
        <a:off x="869865" y="3330242"/>
        <a:ext cx="6939576" cy="728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8228153E-CE40-4C2E-80B3-A8B8F948CD97}" type="datetimeFigureOut">
              <a:rPr lang="lt-LT" smtClean="0"/>
              <a:pPr/>
              <a:t>2015-03-20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3484FDB-469E-4B6E-8535-3E088E4E81CA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7" r:id="rId3"/>
    <p:sldLayoutId id="2147483988" r:id="rId4"/>
    <p:sldLayoutId id="2147483989" r:id="rId5"/>
    <p:sldLayoutId id="2147483990" r:id="rId6"/>
    <p:sldLayoutId id="2147483991" r:id="rId7"/>
    <p:sldLayoutId id="2147483992" r:id="rId8"/>
    <p:sldLayoutId id="2147483993" r:id="rId9"/>
    <p:sldLayoutId id="2147483994" r:id="rId10"/>
    <p:sldLayoutId id="2147483995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2696"/>
            <a:ext cx="7198568" cy="2808312"/>
          </a:xfrm>
        </p:spPr>
        <p:txBody>
          <a:bodyPr>
            <a:normAutofit/>
          </a:bodyPr>
          <a:lstStyle/>
          <a:p>
            <a:r>
              <a:rPr lang="lt-LT" sz="5400" dirty="0" smtClean="0"/>
              <a:t>Svyravimai žmogaus organizme</a:t>
            </a:r>
            <a:br>
              <a:rPr lang="lt-LT" sz="5400" dirty="0" smtClean="0"/>
            </a:br>
            <a:r>
              <a:rPr lang="lt-LT" sz="5400" dirty="0" smtClean="0"/>
              <a:t>Elektriniai biosignalai</a:t>
            </a:r>
            <a:endParaRPr lang="lt-LT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Kauno Nemuno mokykla daugiafunkcis </a:t>
            </a:r>
            <a:r>
              <a:rPr lang="lt-LT" dirty="0" smtClean="0"/>
              <a:t>centras</a:t>
            </a:r>
          </a:p>
          <a:p>
            <a:r>
              <a:rPr lang="lt-LT" dirty="0" smtClean="0"/>
              <a:t>Darbą atliko: Dominyka Kerpytė</a:t>
            </a:r>
          </a:p>
          <a:p>
            <a:r>
              <a:rPr lang="lt-LT" dirty="0" smtClean="0"/>
              <a:t>Viltė Narkevičiūtė</a:t>
            </a:r>
          </a:p>
          <a:p>
            <a:r>
              <a:rPr lang="lt-LT" dirty="0" smtClean="0"/>
              <a:t>Darbo vadovas: </a:t>
            </a:r>
            <a:r>
              <a:rPr lang="lt-LT" dirty="0"/>
              <a:t>Vytautas </a:t>
            </a:r>
            <a:r>
              <a:rPr lang="lt-LT" dirty="0" smtClean="0"/>
              <a:t>Baršauskas</a:t>
            </a:r>
          </a:p>
          <a:p>
            <a:r>
              <a:rPr lang="lt-LT" dirty="0" smtClean="0"/>
              <a:t>Kaunas 2015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 smtClean="0"/>
              <a:t>Teorinė dalis</a:t>
            </a:r>
          </a:p>
          <a:p>
            <a:r>
              <a:rPr lang="lt-LT" sz="3200" dirty="0" smtClean="0"/>
              <a:t>Bandymas (praktinis teorijos pritaikymas VIDEO)</a:t>
            </a:r>
          </a:p>
          <a:p>
            <a:r>
              <a:rPr lang="lt-LT" sz="3200" dirty="0" smtClean="0"/>
              <a:t>Uždavinių sprendimo pavyzdžiai</a:t>
            </a:r>
          </a:p>
          <a:p>
            <a:r>
              <a:rPr lang="lt-LT" sz="3200" dirty="0" smtClean="0"/>
              <a:t>Testas</a:t>
            </a:r>
          </a:p>
          <a:p>
            <a:r>
              <a:rPr lang="lt-LT" sz="3200" dirty="0" smtClean="0"/>
              <a:t>Literatūros sąrašas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2852936"/>
            <a:ext cx="8229600" cy="1143000"/>
          </a:xfrm>
        </p:spPr>
        <p:txBody>
          <a:bodyPr/>
          <a:lstStyle/>
          <a:p>
            <a:r>
              <a:rPr lang="lt-LT" dirty="0" smtClean="0"/>
              <a:t>Teorinė dalis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Biosignalai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lt-LT" sz="3600" dirty="0" smtClean="0"/>
              <a:t>Organizme vyksta </a:t>
            </a:r>
            <a:r>
              <a:rPr lang="lt-LT" sz="3600" dirty="0"/>
              <a:t>daug reiškinių. Tie procesai </a:t>
            </a:r>
            <a:r>
              <a:rPr lang="lt-LT" sz="3600" dirty="0" smtClean="0"/>
              <a:t>pasireiškia </a:t>
            </a:r>
            <a:r>
              <a:rPr lang="lt-LT" sz="3600" dirty="0"/>
              <a:t>biosignalais. </a:t>
            </a:r>
            <a:endParaRPr lang="lt-LT" sz="3600" dirty="0" smtClean="0"/>
          </a:p>
          <a:p>
            <a:r>
              <a:rPr lang="lt-LT" sz="3600" dirty="0"/>
              <a:t>Biosignalai – įvairūs žmogaus organizmo gyvybinės veiklos pasireiškimai, kurie gali būti panaudoti organizmo fiziologinei </a:t>
            </a:r>
            <a:r>
              <a:rPr lang="lt-LT" sz="3600" dirty="0" smtClean="0"/>
              <a:t>būklei </a:t>
            </a:r>
            <a:r>
              <a:rPr lang="lt-LT" sz="3600" dirty="0"/>
              <a:t>įvertinti.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Biosignalų skirstymas pagal kilmę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lt-LT" sz="2800" dirty="0"/>
              <a:t>Biomechaniniai (balsas; susiję su judėjimu, tempimu, gniuždymu, deformacija)</a:t>
            </a:r>
          </a:p>
          <a:p>
            <a:pPr lvl="0"/>
            <a:r>
              <a:rPr lang="lt-LT" sz="2800" dirty="0"/>
              <a:t>Bioakustiniai (garsas)</a:t>
            </a:r>
          </a:p>
          <a:p>
            <a:pPr lvl="0"/>
            <a:r>
              <a:rPr lang="lt-LT" sz="2800" dirty="0"/>
              <a:t>Cheminiai (pH)</a:t>
            </a:r>
          </a:p>
          <a:p>
            <a:pPr lvl="0"/>
            <a:r>
              <a:rPr lang="lt-LT" sz="2800" dirty="0"/>
              <a:t>Elektriniai (EKG, EEG, EOG, EGG)</a:t>
            </a:r>
          </a:p>
          <a:p>
            <a:pPr lvl="0"/>
            <a:r>
              <a:rPr lang="lt-LT" sz="2800" dirty="0"/>
              <a:t>Termodinaminiai arba šiluminiai </a:t>
            </a:r>
            <a:r>
              <a:rPr lang="lt-LT" sz="2800" dirty="0" smtClean="0"/>
              <a:t>(žmogaus temperatūros pokyčiai)</a:t>
            </a:r>
            <a:endParaRPr lang="lt-LT" sz="2800" dirty="0"/>
          </a:p>
          <a:p>
            <a:pPr lvl="0"/>
            <a:r>
              <a:rPr lang="lt-LT" sz="2800" dirty="0"/>
              <a:t>Fiziologiniai (kraujo patekimas į raumenis, tūrio matavimas)</a:t>
            </a:r>
          </a:p>
          <a:p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3200" dirty="0"/>
              <a:t>Biosignalus reikia aptikti, sustiprinti, užregistruoti, saugoti ir analizuoti. </a:t>
            </a:r>
            <a:endParaRPr lang="lt-LT" sz="3200" dirty="0" smtClean="0"/>
          </a:p>
          <a:p>
            <a:r>
              <a:rPr lang="lt-LT" sz="3200" dirty="0" smtClean="0"/>
              <a:t>Elektriniai </a:t>
            </a:r>
            <a:r>
              <a:rPr lang="lt-LT" sz="3200" dirty="0"/>
              <a:t>biosignalai yra mažos amplitudės ir žemo dažnio signalai, todėl juos būtina stiprinti</a:t>
            </a:r>
            <a:r>
              <a:rPr lang="lt-LT" sz="3200" dirty="0" smtClean="0"/>
              <a:t>.</a:t>
            </a:r>
          </a:p>
          <a:p>
            <a:r>
              <a:rPr lang="lt-LT" sz="3200" dirty="0" smtClean="0"/>
              <a:t>Organizme </a:t>
            </a:r>
            <a:r>
              <a:rPr lang="lt-LT" sz="3200" dirty="0"/>
              <a:t>gyvybinė veikla pasireiškia elektros srovių ir įtampų susidarymu kūne.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lt-LT" b="1" dirty="0"/>
              <a:t>Amplitudė</a:t>
            </a:r>
            <a:r>
              <a:rPr lang="lt-LT" dirty="0"/>
              <a:t> – max. taško atsilenkimas nuo </a:t>
            </a:r>
            <a:r>
              <a:rPr lang="lt-LT" sz="2800" dirty="0"/>
              <a:t>pusiausvyros padėties, matuojama voltais.</a:t>
            </a:r>
          </a:p>
          <a:p>
            <a:r>
              <a:rPr lang="lt-LT" sz="2800" b="1" dirty="0"/>
              <a:t>Dažnis</a:t>
            </a:r>
            <a:r>
              <a:rPr lang="lt-LT" sz="2800" dirty="0"/>
              <a:t> – svyravimų skaičius per laiko vienetą.</a:t>
            </a:r>
          </a:p>
          <a:p>
            <a:r>
              <a:rPr lang="lt-LT" sz="2800" b="1" dirty="0"/>
              <a:t>Periodas</a:t>
            </a:r>
            <a:r>
              <a:rPr lang="lt-LT" sz="2800" dirty="0"/>
              <a:t> – laikas, per kurį įvyksta svyravimas, matuojamas sekundėmis (dažniausiai).</a:t>
            </a:r>
          </a:p>
          <a:p>
            <a:pPr>
              <a:buNone/>
            </a:pPr>
            <a:endParaRPr lang="lt-LT" dirty="0"/>
          </a:p>
        </p:txBody>
      </p:sp>
      <p:pic>
        <p:nvPicPr>
          <p:cNvPr id="1026" name="Picture 2" descr="http://pubs.sciepub.com/bse/2/1/3/image/fig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645024"/>
            <a:ext cx="8352928" cy="266429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59832" y="6237312"/>
            <a:ext cx="5836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Šaltinis: http://pubs.sciepub.com/bse/2/1/3/image/fig2.png</a:t>
            </a:r>
            <a:endParaRPr lang="lt-LT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3212976"/>
            <a:ext cx="3624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dirty="0" smtClean="0"/>
              <a:t>Elektrinio širdies biosignalo pavyzdys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r>
              <a:rPr lang="lt-LT" dirty="0"/>
              <a:t>Tam kad analizuoti signalus, pradžioje reikia juos užregistruoti. Vyksta tokie eiga: 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611560" y="1628800"/>
          <a:ext cx="7848872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Elektrokardiogramos (EKG) kilmė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dirty="0"/>
              <a:t>Elektrokardiograma registruoja potencialų skirtumą, ji užrašoma elektrokardiografijos metodu. Elektrokardiograma registruoja širdies elektrinius impuslinius reiškinius, kurie per skystą ir laidžią vidinę terpę </a:t>
            </a:r>
            <a:r>
              <a:rPr lang="lt-LT" dirty="0" smtClean="0"/>
              <a:t>(kraują, limfą)silpnėdami </a:t>
            </a:r>
            <a:r>
              <a:rPr lang="lt-LT" dirty="0"/>
              <a:t>išplinta į jos paviršių. EKG tiesiogiai neregistruoja širdies mechaninių reiškinių. Veikimo potencialui plintant nervinėmis skaidulomis arba miokardo laidžiąja sistema, susidaro sužadinti ir nesužadinti širdies plotai, tarp kurių galima užregistruoti potencialų skirtumą.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Bandymas (praktinė darbo dalis)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/>
              <a:t>https://www.youtube.com/watch?v=QdfgZOLvdFo&amp;feature=youtu.be</a:t>
            </a:r>
            <a:endParaRPr lang="lt-LT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dirty="0" smtClean="0"/>
              <a:t>Uždavinių sprendimo pavyzdžiai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b="1" dirty="0" smtClean="0"/>
              <a:t>Bangos ilgis apskaičiuojamas pagal formulę</a:t>
            </a:r>
          </a:p>
          <a:p>
            <a:endParaRPr lang="lt-LT" b="1" dirty="0" smtClean="0"/>
          </a:p>
          <a:p>
            <a:endParaRPr lang="lt-LT" b="1" dirty="0" smtClean="0"/>
          </a:p>
          <a:p>
            <a:r>
              <a:rPr lang="lt-LT" b="1" dirty="0" smtClean="0"/>
              <a:t>Dažnis apskaičiuojamas pagal formulę </a:t>
            </a:r>
            <a:endParaRPr lang="lt-LT" b="1" dirty="0"/>
          </a:p>
        </p:txBody>
      </p:sp>
      <p:pic>
        <p:nvPicPr>
          <p:cNvPr id="7170" name="Picture 2" descr="&#10;\lambda = \frac{v}{f}  .&#10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1940" y="2132856"/>
            <a:ext cx="1080120" cy="757981"/>
          </a:xfrm>
          <a:prstGeom prst="rect">
            <a:avLst/>
          </a:prstGeom>
          <a:noFill/>
        </p:spPr>
      </p:pic>
      <p:pic>
        <p:nvPicPr>
          <p:cNvPr id="7172" name="Picture 4" descr="f=\frac{1}{T}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3356992"/>
            <a:ext cx="1517432" cy="1152128"/>
          </a:xfrm>
          <a:prstGeom prst="rect">
            <a:avLst/>
          </a:prstGeom>
          <a:noFill/>
        </p:spPr>
      </p:pic>
      <p:pic>
        <p:nvPicPr>
          <p:cNvPr id="3074" name="Picture 2" descr="http://upload.wikimedia.org/wikipedia/commons/e/e4/Sine_waves_different_frequencies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653136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Testas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Ne mažiau 10 kl su atsakymais arba klausimynas su atsakymais. Turi būti susieta su ppt</a:t>
            </a:r>
            <a:endParaRPr lang="lt-LT" dirty="0"/>
          </a:p>
        </p:txBody>
      </p:sp>
      <p:pic>
        <p:nvPicPr>
          <p:cNvPr id="1026" name="Picture 2" descr="http://apklausa.lt/pictures/z7dza9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2752057"/>
            <a:ext cx="2905125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Pirmasis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 yra </a:t>
            </a:r>
            <a:r>
              <a:rPr lang="lt-LT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biosignalai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>
              <a:buNone/>
            </a:pPr>
            <a:endParaRPr lang="lt-LT" sz="3200" dirty="0" smtClean="0"/>
          </a:p>
          <a:p>
            <a:pPr marL="0" indent="0">
              <a:buNone/>
            </a:pPr>
            <a:r>
              <a:rPr lang="lt-LT" sz="3200" dirty="0" err="1" smtClean="0"/>
              <a:t>Biosignalai</a:t>
            </a:r>
            <a:r>
              <a:rPr lang="lt-LT" sz="3200" dirty="0" smtClean="0"/>
              <a:t> </a:t>
            </a:r>
            <a:r>
              <a:rPr lang="lt-LT" sz="3200" dirty="0"/>
              <a:t>– įvairūs žmogaus organizmo gyvybinės veiklos pasireiškimai, kurie gali būti panaudoti organizmo fiziologinei būklei įvertinti. 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323480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Antrasis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Elektrokardiogram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kas 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tai?</a:t>
            </a:r>
          </a:p>
          <a:p>
            <a:endParaRPr lang="lt-LT" dirty="0" smtClean="0"/>
          </a:p>
          <a:p>
            <a:pPr marL="0" indent="0">
              <a:buNone/>
            </a:pPr>
            <a:r>
              <a:rPr lang="lt-LT" sz="3200" dirty="0"/>
              <a:t>Elektrokardiograma registruoja širdies elektrinius </a:t>
            </a:r>
            <a:r>
              <a:rPr lang="lt-LT" sz="3200" dirty="0" err="1"/>
              <a:t>impuslinius</a:t>
            </a:r>
            <a:r>
              <a:rPr lang="lt-LT" sz="3200" dirty="0"/>
              <a:t> reiškinius, kurie per skystą ir laidžią vidinę terpę (kraują, </a:t>
            </a:r>
            <a:r>
              <a:rPr lang="lt-LT" sz="3200" dirty="0" err="1"/>
              <a:t>limfą)silpnėdami</a:t>
            </a:r>
            <a:r>
              <a:rPr lang="lt-LT" sz="3200" dirty="0"/>
              <a:t> išplinta į jos paviršių.</a:t>
            </a:r>
          </a:p>
        </p:txBody>
      </p:sp>
    </p:spTree>
    <p:extLst>
      <p:ext uri="{BB962C8B-B14F-4D97-AF65-F5344CB8AC3E}">
        <p14:creationId xmlns:p14="http://schemas.microsoft.com/office/powerpoint/2010/main" val="3918175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Trečiasis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Organizme gyvybinė veikla 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pasireiškia:</a:t>
            </a:r>
          </a:p>
          <a:p>
            <a:pPr marL="0" indent="0">
              <a:buNone/>
            </a:pPr>
            <a:endParaRPr lang="lt-LT" sz="3200" dirty="0" smtClean="0"/>
          </a:p>
          <a:p>
            <a:pPr marL="0" indent="0">
              <a:buNone/>
            </a:pPr>
            <a:r>
              <a:rPr lang="lt-LT" sz="3200" dirty="0" smtClean="0"/>
              <a:t>Organizme </a:t>
            </a:r>
            <a:r>
              <a:rPr lang="lt-LT" sz="3200" dirty="0"/>
              <a:t>vyksta daug reiškinių. Tie procesai pasireiškia </a:t>
            </a:r>
            <a:r>
              <a:rPr lang="lt-LT" sz="3200" dirty="0" err="1"/>
              <a:t>biosignalais</a:t>
            </a:r>
            <a:r>
              <a:rPr lang="lt-LT" sz="3200" dirty="0"/>
              <a:t>. 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31332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Ketvirtasis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 yra EKG?</a:t>
            </a:r>
          </a:p>
          <a:p>
            <a:pPr marL="0" indent="0">
              <a:buNone/>
            </a:pP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3200" dirty="0" smtClean="0"/>
              <a:t>Tai sutrumpintai vadinama </a:t>
            </a:r>
            <a:r>
              <a:rPr lang="lt-LT" sz="3200" dirty="0" err="1" smtClean="0"/>
              <a:t>Elektrokardiografijai</a:t>
            </a:r>
            <a:r>
              <a:rPr lang="lt-LT" sz="3200" dirty="0" smtClean="0"/>
              <a:t>.</a:t>
            </a:r>
            <a:endParaRPr lang="lt-L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687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Penktasis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Pagal kokia forume apskaičiuojamas bangos ilgis?</a:t>
            </a:r>
          </a:p>
          <a:p>
            <a:pPr marL="0" indent="0">
              <a:buNone/>
            </a:pP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3200" dirty="0" smtClean="0"/>
              <a:t>Pagal:</a:t>
            </a:r>
            <a:endParaRPr lang="lt-LT" sz="3200" dirty="0"/>
          </a:p>
        </p:txBody>
      </p:sp>
      <p:pic>
        <p:nvPicPr>
          <p:cNvPr id="4" name="Picture 2" descr="&#10;\lambda = \frac{v}{f}  .&#10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852936"/>
            <a:ext cx="1080120" cy="7579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2304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Šeštasis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 matuojama </a:t>
            </a:r>
            <a:r>
              <a:rPr lang="lt-LT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Elektrokardiografais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lt-LT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3200" dirty="0" smtClean="0"/>
              <a:t>Širdies </a:t>
            </a:r>
            <a:r>
              <a:rPr lang="lt-LT" sz="3200" dirty="0"/>
              <a:t>elektrinius </a:t>
            </a:r>
            <a:r>
              <a:rPr lang="lt-LT" sz="3200" dirty="0" err="1"/>
              <a:t>impuslinius</a:t>
            </a:r>
            <a:r>
              <a:rPr lang="lt-LT" sz="3200" dirty="0"/>
              <a:t> </a:t>
            </a:r>
            <a:r>
              <a:rPr lang="lt-LT" sz="3200" dirty="0" smtClean="0"/>
              <a:t>reiškinius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13794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Septintasis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Pagal kokia formule galima apskaičiuoti dažnį?</a:t>
            </a:r>
          </a:p>
          <a:p>
            <a:pPr marL="0" indent="0">
              <a:buNone/>
            </a:pP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3200" dirty="0" smtClean="0"/>
              <a:t>Pagal: </a:t>
            </a:r>
          </a:p>
          <a:p>
            <a:endParaRPr lang="lt-LT" dirty="0"/>
          </a:p>
        </p:txBody>
      </p:sp>
      <p:pic>
        <p:nvPicPr>
          <p:cNvPr id="4" name="Picture 4" descr="f=\frac{1}{T}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09731" y="2718859"/>
            <a:ext cx="1517432" cy="11521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5034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Aštuntasis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Kur yra atliekama kardiograma?</a:t>
            </a:r>
          </a:p>
          <a:p>
            <a:pPr marL="0" indent="0">
              <a:buNone/>
            </a:pPr>
            <a:endParaRPr lang="lt-LT" dirty="0" smtClean="0"/>
          </a:p>
          <a:p>
            <a:pPr marL="0" indent="0">
              <a:buNone/>
            </a:pPr>
            <a:r>
              <a:rPr lang="lt-LT" sz="3200" dirty="0" smtClean="0"/>
              <a:t>Ligoninėse arba klinikose kurios turi EKG aparatą</a:t>
            </a:r>
            <a:r>
              <a:rPr lang="lt-LT" dirty="0" smtClean="0"/>
              <a:t>.</a:t>
            </a:r>
          </a:p>
          <a:p>
            <a:pPr marL="0" indent="0">
              <a:buNone/>
            </a:pP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37333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Devintasis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 yra d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ažnis?</a:t>
            </a:r>
          </a:p>
          <a:p>
            <a:pPr marL="0" indent="0">
              <a:buNone/>
            </a:pPr>
            <a:endParaRPr lang="lt-LT" sz="3200" dirty="0" smtClean="0"/>
          </a:p>
          <a:p>
            <a:pPr marL="0" indent="0">
              <a:buNone/>
            </a:pPr>
            <a:r>
              <a:rPr lang="lt-LT" sz="3200" dirty="0" smtClean="0"/>
              <a:t>Dažnis tai  svyravimų skaičius per laiko vienetą</a:t>
            </a:r>
            <a:r>
              <a:rPr lang="lt-LT" dirty="0" smtClean="0"/>
              <a:t>.</a:t>
            </a:r>
            <a:endParaRPr lang="lt-LT" dirty="0"/>
          </a:p>
          <a:p>
            <a:pPr marL="0" indent="0">
              <a:buNone/>
            </a:pP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96815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Dešimtasis </a:t>
            </a:r>
            <a:r>
              <a:rPr lang="lt-LT" dirty="0" smtClean="0"/>
              <a:t>klausimas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Kas yra </a:t>
            </a:r>
            <a:r>
              <a:rPr lang="lt-L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Periodas </a:t>
            </a:r>
            <a:r>
              <a:rPr lang="lt-L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0" indent="0">
              <a:buNone/>
            </a:pP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lt-LT" sz="3200" dirty="0" smtClean="0"/>
              <a:t>Periodas tai </a:t>
            </a:r>
            <a:r>
              <a:rPr lang="lt-LT" sz="3200" dirty="0"/>
              <a:t>laikas, per kurį įvyksta </a:t>
            </a:r>
            <a:r>
              <a:rPr lang="lt-LT" sz="3200" dirty="0" smtClean="0"/>
              <a:t>svyravimas ir jis matuojamas </a:t>
            </a:r>
            <a:r>
              <a:rPr lang="lt-LT" sz="3200" dirty="0"/>
              <a:t>sekundėmis (dažniausiai).</a:t>
            </a:r>
          </a:p>
          <a:p>
            <a:pPr>
              <a:buNone/>
            </a:pPr>
            <a:endParaRPr lang="lt-LT" dirty="0"/>
          </a:p>
          <a:p>
            <a:pPr marL="0" indent="0">
              <a:buNone/>
            </a:pPr>
            <a:endParaRPr lang="lt-LT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lt-LT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214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Naudota literatūra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Butrimaitė J. ir kt. Fizika biomedicinos ir fizinių mokslų studentams. I,II d.2003-2004m. Vilnius, VU</a:t>
            </a:r>
          </a:p>
          <a:p>
            <a:r>
              <a:rPr lang="lt-LT" sz="2800" dirty="0" smtClean="0"/>
              <a:t>Bastienė L., Lipskytė G., Podolyak G. Biomechanikos laboratoriniai darbai. 2004m.Kaunas, KMU </a:t>
            </a:r>
            <a:endParaRPr lang="lt-LT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ykdomo">
  <a:themeElements>
    <a:clrScheme name="Vykdom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Vykdom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Vykdom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621</TotalTime>
  <Words>543</Words>
  <Application>Microsoft Office PowerPoint</Application>
  <PresentationFormat>Demonstracija ekrane (4:3)</PresentationFormat>
  <Paragraphs>95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23</vt:i4>
      </vt:variant>
    </vt:vector>
  </HeadingPairs>
  <TitlesOfParts>
    <vt:vector size="24" baseType="lpstr">
      <vt:lpstr>Vykdomo</vt:lpstr>
      <vt:lpstr>Svyravimai žmogaus organizme Elektriniai biosignalai</vt:lpstr>
      <vt:lpstr>Turinys</vt:lpstr>
      <vt:lpstr>Teorinė dalis</vt:lpstr>
      <vt:lpstr>Biosignalai</vt:lpstr>
      <vt:lpstr>Biosignalų skirstymas pagal kilmę</vt:lpstr>
      <vt:lpstr>PowerPoint pristatymas</vt:lpstr>
      <vt:lpstr>PowerPoint pristatymas</vt:lpstr>
      <vt:lpstr>PowerPoint pristatymas</vt:lpstr>
      <vt:lpstr>Elektrokardiogramos (EKG) kilmė</vt:lpstr>
      <vt:lpstr>Bandymas (praktinė darbo dalis)</vt:lpstr>
      <vt:lpstr>Uždavinių sprendimo pavyzdžiai</vt:lpstr>
      <vt:lpstr>Testas</vt:lpstr>
      <vt:lpstr>Pirmasis klausimas</vt:lpstr>
      <vt:lpstr>Antrasis klausimas</vt:lpstr>
      <vt:lpstr>Trečiasis klausimas</vt:lpstr>
      <vt:lpstr>Ketvirtasis klausimas</vt:lpstr>
      <vt:lpstr>Penktasis klausimas</vt:lpstr>
      <vt:lpstr>Šeštasis klausimas</vt:lpstr>
      <vt:lpstr>Septintasis klausimas</vt:lpstr>
      <vt:lpstr>Aštuntasis klausimas</vt:lpstr>
      <vt:lpstr>Devintasis klausimas</vt:lpstr>
      <vt:lpstr>Dešimtasis klausimas</vt:lpstr>
      <vt:lpstr>Naudota literatūra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Svyravimai žmogaus organizme</dc:title>
  <dc:creator>Jurgita</dc:creator>
  <cp:lastModifiedBy>Dell</cp:lastModifiedBy>
  <cp:revision>25</cp:revision>
  <dcterms:created xsi:type="dcterms:W3CDTF">2015-03-14T13:31:20Z</dcterms:created>
  <dcterms:modified xsi:type="dcterms:W3CDTF">2015-03-20T16:52:14Z</dcterms:modified>
</cp:coreProperties>
</file>