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5" r:id="rId8"/>
    <p:sldId id="266" r:id="rId9"/>
    <p:sldId id="263" r:id="rId10"/>
    <p:sldId id="264" r:id="rId1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1458" y="-3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DE1D0B4-99D6-4836-94ED-B7246BBCE159}" type="datetimeFigureOut">
              <a:rPr lang="lt-LT" smtClean="0"/>
              <a:t>2016.02.09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47100F2-4CC0-463D-A9B3-837D4791ED57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Metalo virinimas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72808" cy="1752600"/>
          </a:xfrm>
        </p:spPr>
        <p:txBody>
          <a:bodyPr/>
          <a:lstStyle/>
          <a:p>
            <a:r>
              <a:rPr lang="lt-LT" dirty="0" smtClean="0"/>
              <a:t>Kauno Maironio universitetinė gimnazija</a:t>
            </a:r>
          </a:p>
          <a:p>
            <a:r>
              <a:rPr lang="lt-LT" dirty="0" smtClean="0"/>
              <a:t>Gabrielius Ruskonis 2e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33671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Įvadas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044824"/>
          </a:xfrm>
        </p:spPr>
        <p:txBody>
          <a:bodyPr/>
          <a:lstStyle/>
          <a:p>
            <a:pPr marL="137160" indent="0">
              <a:buNone/>
            </a:pPr>
            <a:r>
              <a:rPr lang="lt-LT" dirty="0"/>
              <a:t>Suvirinimas, kaip sujungimo būdas, yra naudojamas šimtmečiais. Šiuo metu skirtinguose pramonės sektoriuose naudojama maždaug 100 suvirinimo būdų.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645024"/>
            <a:ext cx="2247900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666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Hipotezė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72816"/>
          </a:xfrm>
        </p:spPr>
        <p:txBody>
          <a:bodyPr/>
          <a:lstStyle/>
          <a:p>
            <a:pPr marL="137160" indent="0">
              <a:buNone/>
            </a:pPr>
            <a:r>
              <a:rPr lang="lt-LT" dirty="0"/>
              <a:t>Iš šių skaidrių siekiu pagilinti savo žinias apie metalo suvirinimą. Noriu sužinoti kokie dėsniai tai </a:t>
            </a:r>
            <a:r>
              <a:rPr lang="lt-LT" dirty="0" smtClean="0"/>
              <a:t>įtakoja. </a:t>
            </a:r>
            <a:r>
              <a:rPr lang="lt-LT" dirty="0" smtClean="0"/>
              <a:t>Svarbiausias </a:t>
            </a:r>
            <a:r>
              <a:rPr lang="lt-LT" dirty="0" smtClean="0"/>
              <a:t>vaidmuo metalų suvirinime tenka </a:t>
            </a:r>
            <a:r>
              <a:rPr lang="lt-LT" u="sng" dirty="0" smtClean="0"/>
              <a:t>elektrodui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471667"/>
            <a:ext cx="4799856" cy="3194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4462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Aiškinimas (1)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1900808"/>
          </a:xfrm>
        </p:spPr>
        <p:txBody>
          <a:bodyPr/>
          <a:lstStyle/>
          <a:p>
            <a:pPr marL="137160" indent="0">
              <a:buNone/>
            </a:pPr>
            <a:r>
              <a:rPr lang="lt-LT" b="1" dirty="0"/>
              <a:t>Elektrodas</a:t>
            </a:r>
            <a:r>
              <a:rPr lang="lt-LT" dirty="0"/>
              <a:t> </a:t>
            </a:r>
            <a:r>
              <a:rPr lang="lt-LT" dirty="0" smtClean="0"/>
              <a:t>tai </a:t>
            </a:r>
            <a:r>
              <a:rPr lang="lt-LT" dirty="0"/>
              <a:t>elektros laidininkas jungiantis elektros srovę prie kito </a:t>
            </a:r>
            <a:r>
              <a:rPr lang="lt-LT" dirty="0" smtClean="0"/>
              <a:t>laidininko. Geras pavyzdys būtų kempo detalės: replės ir pistoletas.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429000"/>
            <a:ext cx="3334122" cy="3334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455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Aiškinimas (2)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40768"/>
          </a:xfrm>
        </p:spPr>
        <p:txBody>
          <a:bodyPr/>
          <a:lstStyle/>
          <a:p>
            <a:pPr marL="137160" indent="0">
              <a:buNone/>
            </a:pPr>
            <a:r>
              <a:rPr lang="lt-LT" dirty="0" smtClean="0"/>
              <a:t>Reples pritvirtinus prie metalo yra sukuriamas atviras elektros laukas, o pistoletas su siūlu šį lauką uždaro ir elektrolize metalas suvirinamas.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326" y="3429000"/>
            <a:ext cx="4806658" cy="3208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006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Dėsnių veikimas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40768"/>
          </a:xfrm>
        </p:spPr>
        <p:txBody>
          <a:bodyPr/>
          <a:lstStyle/>
          <a:p>
            <a:pPr marL="137160" indent="0">
              <a:buNone/>
            </a:pPr>
            <a:r>
              <a:rPr lang="lt-LT" dirty="0" smtClean="0"/>
              <a:t>Veikia du dėsniai: elektrodas ir elektrolizė (tirpinamo </a:t>
            </a:r>
            <a:r>
              <a:rPr lang="lt-LT" dirty="0"/>
              <a:t>metalo detalė ir detalė ant kurios nusodinamas </a:t>
            </a:r>
            <a:r>
              <a:rPr lang="lt-LT" dirty="0" smtClean="0"/>
              <a:t>metalas).</a:t>
            </a:r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7102"/>
            <a:ext cx="7372028" cy="3252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0201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Pritaikymas (1)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36712"/>
          </a:xfrm>
        </p:spPr>
        <p:txBody>
          <a:bodyPr/>
          <a:lstStyle/>
          <a:p>
            <a:pPr marL="137160" indent="0">
              <a:buNone/>
            </a:pPr>
            <a:r>
              <a:rPr lang="lt-LT" dirty="0" smtClean="0"/>
              <a:t>Metalų suvirinimas gali būti taikomas automobilių kėbulų taisymui arba restauravimui.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140968"/>
            <a:ext cx="4625752" cy="307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5480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Pritaikymas (2)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36712"/>
          </a:xfrm>
        </p:spPr>
        <p:txBody>
          <a:bodyPr/>
          <a:lstStyle/>
          <a:p>
            <a:pPr marL="137160" indent="0">
              <a:buNone/>
            </a:pPr>
            <a:r>
              <a:rPr lang="lt-LT" dirty="0" smtClean="0"/>
              <a:t>Metalų suvirinimas taip pat gali būti pritaikomas ir statyboje.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52936"/>
            <a:ext cx="5929858" cy="3340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208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40768"/>
          </a:xfrm>
        </p:spPr>
        <p:txBody>
          <a:bodyPr/>
          <a:lstStyle/>
          <a:p>
            <a:pPr marL="137160" indent="0">
              <a:buNone/>
            </a:pPr>
            <a:r>
              <a:rPr lang="lt-LT" dirty="0" smtClean="0"/>
              <a:t>Be elektrodo metalo virinimas negalėtų vykti, todėl drąsiai galima teigti, jog jam tenka svarbiausias vaidmuo.</a:t>
            </a: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40968"/>
            <a:ext cx="3552056" cy="351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8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 išmokau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36712"/>
          </a:xfrm>
        </p:spPr>
        <p:txBody>
          <a:bodyPr/>
          <a:lstStyle/>
          <a:p>
            <a:pPr marL="137160" indent="0">
              <a:buNone/>
            </a:pPr>
            <a:r>
              <a:rPr lang="lt-LT" dirty="0" smtClean="0"/>
              <a:t>Išmokau kokie dėsniai veikia virinant ir ko reikia norint virinti metalą.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12976"/>
            <a:ext cx="4317504" cy="323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7933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86</TotalTime>
  <Words>170</Words>
  <Application>Microsoft Office PowerPoint</Application>
  <PresentationFormat>On-screen Show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Metalo virinimas</vt:lpstr>
      <vt:lpstr>Įvadas</vt:lpstr>
      <vt:lpstr>Hipotezė</vt:lpstr>
      <vt:lpstr>Aiškinimas (1)</vt:lpstr>
      <vt:lpstr>Aiškinimas (2)</vt:lpstr>
      <vt:lpstr>Dėsnių veikimas</vt:lpstr>
      <vt:lpstr>Pritaikymas (1)</vt:lpstr>
      <vt:lpstr>Pritaikymas (2)</vt:lpstr>
      <vt:lpstr>Išvada</vt:lpstr>
      <vt:lpstr>Ko išmokau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Metalo virinimas</dc:title>
  <dc:creator>Cadillac</dc:creator>
  <cp:lastModifiedBy>Cadillac</cp:lastModifiedBy>
  <cp:revision>6</cp:revision>
  <dcterms:created xsi:type="dcterms:W3CDTF">2016-02-07T14:34:41Z</dcterms:created>
  <dcterms:modified xsi:type="dcterms:W3CDTF">2016-02-09T17:23:42Z</dcterms:modified>
</cp:coreProperties>
</file>