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sldSz cx="9144000" cy="6858000" type="screen4x3"/>
  <p:notesSz cx="6858000" cy="9144000"/>
  <p:embeddedFontLst>
    <p:embeddedFont>
      <p:font typeface="Source Sans Pro" panose="020B0604020202020204" charset="0"/>
      <p:regular r:id="rId55"/>
      <p:bold r:id="rId56"/>
      <p:italic r:id="rId57"/>
      <p:boldItalic r:id="rId58"/>
    </p:embeddedFont>
    <p:embeddedFont>
      <p:font typeface="Calibri" panose="020F0502020204030204" pitchFamily="34" charset="0"/>
      <p:regular r:id="rId59"/>
      <p:bold r:id="rId60"/>
      <p:italic r:id="rId61"/>
      <p:boldItalic r:id="rId6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9" d="100"/>
          <a:sy n="99" d="100"/>
        </p:scale>
        <p:origin x="-112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7.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6.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8788"/>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8788"/>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8786"/>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8786"/>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27205749"/>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93" name="Shape 93"/>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00" name="Shape 100"/>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06" name="Shape 106"/>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12" name="Shape 112"/>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19" name="Shape 119"/>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25" name="Shape 125"/>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32" name="Shape 132"/>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39" name="Shape 139"/>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46" name="Shape 146"/>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52" name="Shape 152"/>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58" name="Shape 158"/>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64" name="Shape 164"/>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Shape 170"/>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71" name="Shape 171"/>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Shape 176"/>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77" name="Shape 177"/>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83" name="Shape 183"/>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Shape 189"/>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90" name="Shape 190"/>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97" name="Shape 197"/>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Shape 202"/>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03" name="Shape 203"/>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Shape 209"/>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10" name="Shape 210"/>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Shape 216"/>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17" name="Shape 217"/>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Shape 223"/>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24" name="Shape 224"/>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Shape 230"/>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31" name="Shape 231"/>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38" name="Shape 238"/>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Shape 243"/>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44" name="Shape 244"/>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Shape 249"/>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50" name="Shape 250"/>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Shape 256"/>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57" name="Shape 257"/>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Shape 263"/>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64" name="Shape 264"/>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70" name="Shape 270"/>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Shape 275"/>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76" name="Shape 276"/>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Shape 281"/>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82" name="Shape 282"/>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Shape 287"/>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88" name="Shape 288"/>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Shape 293"/>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294" name="Shape 294"/>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Shape 299"/>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300" name="Shape 300"/>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Shape 305"/>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306" name="Shape 306"/>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Shape 311"/>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312" name="Shape 312"/>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Shape 317"/>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318" name="Shape 318"/>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Shape 323"/>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324" name="Shape 324"/>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Shape 329"/>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330" name="Shape 330"/>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Shape 335"/>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336" name="Shape 336"/>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Shape 341"/>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342" name="Shape 342"/>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Shape 347"/>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348" name="Shape 348"/>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Shape 353"/>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354" name="Shape 354"/>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Shape 359"/>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360" name="Shape 360"/>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Shape 365"/>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366" name="Shape 366"/>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Shape 371"/>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372" name="Shape 372"/>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Shape 377"/>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378" name="Shape 378"/>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Shape 383"/>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384" name="Shape 384"/>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Shape 389"/>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390" name="Shape 390"/>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Shape 395"/>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396" name="Shape 396"/>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Shape 401"/>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402" name="Shape 402"/>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Shape 407"/>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08" name="Shape 408"/>
          <p:cNvSpPr txBox="1">
            <a:spLocks noGrp="1"/>
          </p:cNvSpPr>
          <p:nvPr>
            <p:ph type="body" idx="1"/>
          </p:nvPr>
        </p:nvSpPr>
        <p:spPr>
          <a:xfrm>
            <a:off x="685800" y="4400550"/>
            <a:ext cx="5486399" cy="360045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409" name="Shape 409"/>
          <p:cNvSpPr txBox="1">
            <a:spLocks noGrp="1"/>
          </p:cNvSpPr>
          <p:nvPr>
            <p:ph type="sldNum" idx="12"/>
          </p:nvPr>
        </p:nvSpPr>
        <p:spPr>
          <a:xfrm>
            <a:off x="3884612" y="8685213"/>
            <a:ext cx="2971799" cy="458786"/>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51</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Shape 414"/>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415" name="Shape 415"/>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8"/>
        <p:cNvGrpSpPr/>
        <p:nvPr/>
      </p:nvGrpSpPr>
      <p:grpSpPr>
        <a:xfrm>
          <a:off x="0" y="0"/>
          <a:ext cx="0" cy="0"/>
          <a:chOff x="0" y="0"/>
          <a:chExt cx="0" cy="0"/>
        </a:xfrm>
      </p:grpSpPr>
      <p:sp>
        <p:nvSpPr>
          <p:cNvPr id="19" name="Shape 19"/>
          <p:cNvSpPr txBox="1">
            <a:spLocks noGrp="1"/>
          </p:cNvSpPr>
          <p:nvPr>
            <p:ph type="title"/>
          </p:nvPr>
        </p:nvSpPr>
        <p:spPr>
          <a:xfrm>
            <a:off x="304800" y="457200"/>
            <a:ext cx="8686800" cy="838199"/>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Source Sans Pro"/>
              <a:buNone/>
              <a:defRPr sz="3600" b="0" i="0" u="none" strike="noStrike" cap="none">
                <a:solidFill>
                  <a:schemeClr val="dk2"/>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0" name="Shape 20"/>
          <p:cNvSpPr txBox="1">
            <a:spLocks noGrp="1"/>
          </p:cNvSpPr>
          <p:nvPr>
            <p:ph type="body" idx="1"/>
          </p:nvPr>
        </p:nvSpPr>
        <p:spPr>
          <a:xfrm>
            <a:off x="304800" y="1554162"/>
            <a:ext cx="8686800" cy="4525963"/>
          </a:xfrm>
          <a:prstGeom prst="rect">
            <a:avLst/>
          </a:prstGeom>
          <a:noFill/>
          <a:ln>
            <a:noFill/>
          </a:ln>
        </p:spPr>
        <p:txBody>
          <a:bodyPr lIns="91425" tIns="91425" rIns="91425" bIns="91425" anchor="t" anchorCtr="0"/>
          <a:lstStyle>
            <a:lvl1pPr marL="342900" marR="0" lvl="0" indent="-200660" algn="l" rtl="0">
              <a:spcBef>
                <a:spcPts val="640"/>
              </a:spcBef>
              <a:buClr>
                <a:schemeClr val="accent1"/>
              </a:buClr>
              <a:buSzPct val="70000"/>
              <a:buFont typeface="Noto Sans Symbols"/>
              <a:buChar char="✕"/>
              <a:defRPr sz="3200" b="0" i="0" u="none" strike="noStrike" cap="none">
                <a:solidFill>
                  <a:schemeClr val="dk2"/>
                </a:solidFill>
                <a:latin typeface="Source Sans Pro"/>
                <a:ea typeface="Source Sans Pro"/>
                <a:cs typeface="Source Sans Pro"/>
                <a:sym typeface="Source Sans Pro"/>
              </a:defRPr>
            </a:lvl1pPr>
            <a:lvl2pPr marL="742950" marR="0" lvl="1" indent="-161290" algn="l" rtl="0">
              <a:spcBef>
                <a:spcPts val="560"/>
              </a:spcBef>
              <a:buClr>
                <a:schemeClr val="accent1"/>
              </a:buClr>
              <a:buSzPct val="7000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L="1143000" marR="0" lvl="2" indent="-121919" algn="l" rtl="0">
              <a:spcBef>
                <a:spcPts val="480"/>
              </a:spcBef>
              <a:buClr>
                <a:schemeClr val="accent1"/>
              </a:buClr>
              <a:buSzPct val="7000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L="1600200" marR="0" lvl="3" indent="-139700" algn="l" rtl="0">
              <a:spcBef>
                <a:spcPts val="400"/>
              </a:spcBef>
              <a:buClr>
                <a:schemeClr val="accent1"/>
              </a:buClr>
              <a:buSzPct val="700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L="2057400" marR="0" lvl="4" indent="-160020" algn="l" rtl="0">
              <a:spcBef>
                <a:spcPts val="360"/>
              </a:spcBef>
              <a:buClr>
                <a:schemeClr val="accent1"/>
              </a:buClr>
              <a:buSzPct val="6000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514600" marR="0" lvl="5" indent="-160020" algn="l" rtl="0">
              <a:spcBef>
                <a:spcPts val="360"/>
              </a:spcBef>
              <a:buClr>
                <a:schemeClr val="accent1"/>
              </a:buClr>
              <a:buSzPct val="6000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2971800" marR="0" lvl="6" indent="-167639"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429000" marR="0" lvl="7" indent="-167640"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3886200" marR="0" lvl="8" indent="-175259" algn="l" rtl="0">
              <a:spcBef>
                <a:spcPts val="280"/>
              </a:spcBef>
              <a:buClr>
                <a:schemeClr val="accent1"/>
              </a:buClr>
              <a:buSzPct val="59999"/>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21" name="Shape 21"/>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2" name="Shape 22"/>
          <p:cNvSpPr txBox="1">
            <a:spLocks noGrp="1"/>
          </p:cNvSpPr>
          <p:nvPr>
            <p:ph type="ftr" idx="11"/>
          </p:nvPr>
        </p:nvSpPr>
        <p:spPr>
          <a:xfrm>
            <a:off x="3581400" y="76200"/>
            <a:ext cx="2895600" cy="288925"/>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3" name="Shape 23"/>
          <p:cNvSpPr txBox="1">
            <a:spLocks noGrp="1"/>
          </p:cNvSpPr>
          <p:nvPr>
            <p:ph type="sldNum" idx="12"/>
          </p:nvPr>
        </p:nvSpPr>
        <p:spPr>
          <a:xfrm>
            <a:off x="8229600" y="6473951"/>
            <a:ext cx="758951" cy="246887"/>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200" b="0" i="0" u="none" strike="noStrike" cap="none">
                <a:solidFill>
                  <a:srgbClr val="D28E28"/>
                </a:solidFill>
                <a:latin typeface="Source Sans Pro"/>
                <a:ea typeface="Source Sans Pro"/>
                <a:cs typeface="Source Sans Pro"/>
                <a:sym typeface="Source Sans Pro"/>
              </a:rPr>
              <a:t>‹#›</a:t>
            </a:fld>
            <a:endParaRPr lang="en-US" sz="1200" b="0" i="0" u="none" strike="noStrike" cap="none">
              <a:solidFill>
                <a:srgbClr val="D28E28"/>
              </a:solidFill>
              <a:latin typeface="Source Sans Pro"/>
              <a:ea typeface="Source Sans Pro"/>
              <a:cs typeface="Source Sans Pro"/>
              <a:sym typeface="Source Sans Pro"/>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24"/>
        <p:cNvGrpSpPr/>
        <p:nvPr/>
      </p:nvGrpSpPr>
      <p:grpSpPr>
        <a:xfrm>
          <a:off x="0" y="0"/>
          <a:ext cx="0" cy="0"/>
          <a:chOff x="0" y="0"/>
          <a:chExt cx="0" cy="0"/>
        </a:xfrm>
      </p:grpSpPr>
      <p:cxnSp>
        <p:nvCxnSpPr>
          <p:cNvPr id="25" name="Shape 25"/>
          <p:cNvCxnSpPr/>
          <p:nvPr/>
        </p:nvCxnSpPr>
        <p:spPr>
          <a:xfrm>
            <a:off x="514350" y="5349901"/>
            <a:ext cx="8629649" cy="2381"/>
          </a:xfrm>
          <a:prstGeom prst="straightConnector1">
            <a:avLst/>
          </a:prstGeom>
          <a:noFill/>
          <a:ln w="9525" cap="flat" cmpd="sng">
            <a:solidFill>
              <a:schemeClr val="accent1"/>
            </a:solidFill>
            <a:prstDash val="solid"/>
            <a:round/>
            <a:headEnd type="none" w="med" len="med"/>
            <a:tailEnd type="none" w="med" len="med"/>
          </a:ln>
        </p:spPr>
      </p:cxnSp>
      <p:sp>
        <p:nvSpPr>
          <p:cNvPr id="26" name="Shape 26"/>
          <p:cNvSpPr txBox="1">
            <a:spLocks noGrp="1"/>
          </p:cNvSpPr>
          <p:nvPr>
            <p:ph type="ctrTitle"/>
          </p:nvPr>
        </p:nvSpPr>
        <p:spPr>
          <a:xfrm>
            <a:off x="381000" y="4853410"/>
            <a:ext cx="8458200" cy="1222375"/>
          </a:xfrm>
          <a:prstGeom prst="rect">
            <a:avLst/>
          </a:prstGeom>
          <a:noFill/>
          <a:ln>
            <a:noFill/>
          </a:ln>
        </p:spPr>
        <p:txBody>
          <a:bodyPr lIns="91425" tIns="91425" rIns="91425" bIns="91425" anchor="t" anchorCtr="0"/>
          <a:lstStyle>
            <a:lvl1pPr marL="0" marR="0" lvl="0" indent="0" algn="l" rtl="0">
              <a:spcBef>
                <a:spcPts val="0"/>
              </a:spcBef>
              <a:buClr>
                <a:schemeClr val="dk2"/>
              </a:buClr>
              <a:buFont typeface="Source Sans Pro"/>
              <a:buNone/>
              <a:defRPr sz="3600" b="0" i="0" u="none" strike="noStrike" cap="none">
                <a:solidFill>
                  <a:schemeClr val="dk2"/>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7" name="Shape 27"/>
          <p:cNvSpPr txBox="1">
            <a:spLocks noGrp="1"/>
          </p:cNvSpPr>
          <p:nvPr>
            <p:ph type="subTitle" idx="1"/>
          </p:nvPr>
        </p:nvSpPr>
        <p:spPr>
          <a:xfrm>
            <a:off x="381000" y="3886200"/>
            <a:ext cx="8458200" cy="914400"/>
          </a:xfrm>
          <a:prstGeom prst="rect">
            <a:avLst/>
          </a:prstGeom>
          <a:noFill/>
          <a:ln>
            <a:noFill/>
          </a:ln>
        </p:spPr>
        <p:txBody>
          <a:bodyPr lIns="91425" tIns="91425" rIns="91425" bIns="91425" anchor="b" anchorCtr="0"/>
          <a:lstStyle>
            <a:lvl1pPr marL="0" marR="0" lvl="0" indent="0" algn="l" rtl="0">
              <a:spcBef>
                <a:spcPts val="480"/>
              </a:spcBef>
              <a:buClr>
                <a:schemeClr val="accent1"/>
              </a:buClr>
              <a:buFont typeface="Noto Sans Symbols"/>
              <a:buNone/>
              <a:defRPr sz="2400" b="0" i="0" u="none" strike="noStrike" cap="none">
                <a:solidFill>
                  <a:srgbClr val="44332A"/>
                </a:solidFill>
                <a:latin typeface="Source Sans Pro"/>
                <a:ea typeface="Source Sans Pro"/>
                <a:cs typeface="Source Sans Pro"/>
                <a:sym typeface="Source Sans Pro"/>
              </a:defRPr>
            </a:lvl1pPr>
            <a:lvl2pPr marL="457200" marR="0" lvl="1" indent="0" algn="ctr" rtl="0">
              <a:spcBef>
                <a:spcPts val="560"/>
              </a:spcBef>
              <a:buClr>
                <a:schemeClr val="accent1"/>
              </a:buClr>
              <a:buFont typeface="Noto Sans Symbols"/>
              <a:buNone/>
              <a:defRPr sz="2800" b="0" i="0" u="none" strike="noStrike" cap="none">
                <a:solidFill>
                  <a:schemeClr val="dk2"/>
                </a:solidFill>
                <a:latin typeface="Source Sans Pro"/>
                <a:ea typeface="Source Sans Pro"/>
                <a:cs typeface="Source Sans Pro"/>
                <a:sym typeface="Source Sans Pro"/>
              </a:defRPr>
            </a:lvl2pPr>
            <a:lvl3pPr marL="914400" marR="0" lvl="2" indent="0" algn="ctr" rtl="0">
              <a:spcBef>
                <a:spcPts val="480"/>
              </a:spcBef>
              <a:buClr>
                <a:schemeClr val="accent1"/>
              </a:buClr>
              <a:buFont typeface="Noto Sans Symbols"/>
              <a:buNone/>
              <a:defRPr sz="2400" b="0" i="0" u="none" strike="noStrike" cap="none">
                <a:solidFill>
                  <a:schemeClr val="dk2"/>
                </a:solidFill>
                <a:latin typeface="Source Sans Pro"/>
                <a:ea typeface="Source Sans Pro"/>
                <a:cs typeface="Source Sans Pro"/>
                <a:sym typeface="Source Sans Pro"/>
              </a:defRPr>
            </a:lvl3pPr>
            <a:lvl4pPr marL="1371600" marR="0" lvl="3" indent="0" algn="ctr" rtl="0">
              <a:spcBef>
                <a:spcPts val="400"/>
              </a:spcBef>
              <a:buClr>
                <a:schemeClr val="accent1"/>
              </a:buClr>
              <a:buFont typeface="Noto Sans Symbols"/>
              <a:buNone/>
              <a:defRPr sz="2000" b="0" i="0" u="none" strike="noStrike" cap="none">
                <a:solidFill>
                  <a:schemeClr val="dk2"/>
                </a:solidFill>
                <a:latin typeface="Source Sans Pro"/>
                <a:ea typeface="Source Sans Pro"/>
                <a:cs typeface="Source Sans Pro"/>
                <a:sym typeface="Source Sans Pro"/>
              </a:defRPr>
            </a:lvl4pPr>
            <a:lvl5pPr marL="1828800" marR="0" lvl="4" indent="0" algn="ctr" rtl="0">
              <a:spcBef>
                <a:spcPts val="360"/>
              </a:spcBef>
              <a:buClr>
                <a:schemeClr val="accent1"/>
              </a:buClr>
              <a:buFont typeface="Noto Sans Symbols"/>
              <a:buNone/>
              <a:defRPr sz="1800" b="0" i="0" u="none" strike="noStrike" cap="none">
                <a:solidFill>
                  <a:schemeClr val="dk2"/>
                </a:solidFill>
                <a:latin typeface="Source Sans Pro"/>
                <a:ea typeface="Source Sans Pro"/>
                <a:cs typeface="Source Sans Pro"/>
                <a:sym typeface="Source Sans Pro"/>
              </a:defRPr>
            </a:lvl5pPr>
            <a:lvl6pPr marL="2286000" marR="0" lvl="5" indent="0" algn="ctr" rtl="0">
              <a:spcBef>
                <a:spcPts val="360"/>
              </a:spcBef>
              <a:buClr>
                <a:schemeClr val="accent1"/>
              </a:buClr>
              <a:buFont typeface="Noto Sans Symbols"/>
              <a:buNone/>
              <a:defRPr sz="1800" b="0" i="0" u="none" strike="noStrike" cap="none">
                <a:solidFill>
                  <a:schemeClr val="dk2"/>
                </a:solidFill>
                <a:latin typeface="Source Sans Pro"/>
                <a:ea typeface="Source Sans Pro"/>
                <a:cs typeface="Source Sans Pro"/>
                <a:sym typeface="Source Sans Pro"/>
              </a:defRPr>
            </a:lvl6pPr>
            <a:lvl7pPr marL="2743200" marR="0" lvl="6" indent="0" algn="ctr" rtl="0">
              <a:spcBef>
                <a:spcPts val="320"/>
              </a:spcBef>
              <a:buClr>
                <a:schemeClr val="accent1"/>
              </a:buClr>
              <a:buFont typeface="Noto Sans Symbols"/>
              <a:buNone/>
              <a:defRPr sz="1600" b="0" i="0" u="none" strike="noStrike" cap="none">
                <a:solidFill>
                  <a:schemeClr val="dk2"/>
                </a:solidFill>
                <a:latin typeface="Source Sans Pro"/>
                <a:ea typeface="Source Sans Pro"/>
                <a:cs typeface="Source Sans Pro"/>
                <a:sym typeface="Source Sans Pro"/>
              </a:defRPr>
            </a:lvl7pPr>
            <a:lvl8pPr marL="3200400" marR="0" lvl="7" indent="0" algn="ctr" rtl="0">
              <a:spcBef>
                <a:spcPts val="320"/>
              </a:spcBef>
              <a:buClr>
                <a:schemeClr val="accent1"/>
              </a:buClr>
              <a:buFont typeface="Noto Sans Symbols"/>
              <a:buNone/>
              <a:defRPr sz="1600" b="0" i="0" u="none" strike="noStrike" cap="none">
                <a:solidFill>
                  <a:schemeClr val="dk2"/>
                </a:solidFill>
                <a:latin typeface="Source Sans Pro"/>
                <a:ea typeface="Source Sans Pro"/>
                <a:cs typeface="Source Sans Pro"/>
                <a:sym typeface="Source Sans Pro"/>
              </a:defRPr>
            </a:lvl8pPr>
            <a:lvl9pPr marL="3657600" marR="0" lvl="8" indent="0" algn="ctr" rtl="0">
              <a:spcBef>
                <a:spcPts val="280"/>
              </a:spcBef>
              <a:buClr>
                <a:schemeClr val="accent1"/>
              </a:buClr>
              <a:buFont typeface="Noto Sans Symbols"/>
              <a:buNone/>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28" name="Shape 28"/>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lvl="0" indent="0" algn="l" rtl="0">
              <a:spcBef>
                <a:spcPts val="0"/>
              </a:spcBef>
              <a:buNone/>
              <a:defRPr sz="1200">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29" name="Shape 29"/>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lvl="0" indent="0" algn="r" rtl="0">
              <a:spcBef>
                <a:spcPts val="0"/>
              </a:spcBef>
              <a:buNone/>
              <a:defRPr sz="1200">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30" name="Shape 30"/>
          <p:cNvSpPr txBox="1">
            <a:spLocks noGrp="1"/>
          </p:cNvSpPr>
          <p:nvPr>
            <p:ph type="sldNum" idx="12"/>
          </p:nvPr>
        </p:nvSpPr>
        <p:spPr>
          <a:xfrm>
            <a:off x="8229600" y="6473951"/>
            <a:ext cx="758951" cy="246887"/>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200">
                <a:solidFill>
                  <a:srgbClr val="D28E28"/>
                </a:solidFill>
                <a:latin typeface="Source Sans Pro"/>
                <a:ea typeface="Source Sans Pro"/>
                <a:cs typeface="Source Sans Pro"/>
                <a:sym typeface="Source Sans Pro"/>
              </a:rPr>
              <a:t>‹#›</a:t>
            </a:fld>
            <a:endParaRPr lang="en-US" sz="1200">
              <a:solidFill>
                <a:srgbClr val="D28E28"/>
              </a:solidFill>
              <a:latin typeface="Source Sans Pro"/>
              <a:ea typeface="Source Sans Pro"/>
              <a:cs typeface="Source Sans Pro"/>
              <a:sym typeface="Source Sans Pr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bg>
      <p:bgPr>
        <a:solidFill>
          <a:srgbClr val="FFFFFF"/>
        </a:solidFill>
        <a:effectLst/>
      </p:bgPr>
    </p:bg>
    <p:spTree>
      <p:nvGrpSpPr>
        <p:cNvPr id="1" name="Shape 31"/>
        <p:cNvGrpSpPr/>
        <p:nvPr/>
      </p:nvGrpSpPr>
      <p:grpSpPr>
        <a:xfrm>
          <a:off x="0" y="0"/>
          <a:ext cx="0" cy="0"/>
          <a:chOff x="0" y="0"/>
          <a:chExt cx="0" cy="0"/>
        </a:xfrm>
      </p:grpSpPr>
      <p:cxnSp>
        <p:nvCxnSpPr>
          <p:cNvPr id="32" name="Shape 32"/>
          <p:cNvCxnSpPr/>
          <p:nvPr/>
        </p:nvCxnSpPr>
        <p:spPr>
          <a:xfrm>
            <a:off x="514350" y="3444901"/>
            <a:ext cx="8629649" cy="2381"/>
          </a:xfrm>
          <a:prstGeom prst="straightConnector1">
            <a:avLst/>
          </a:prstGeom>
          <a:noFill/>
          <a:ln w="9525" cap="flat" cmpd="sng">
            <a:solidFill>
              <a:schemeClr val="accent1"/>
            </a:solidFill>
            <a:prstDash val="solid"/>
            <a:round/>
            <a:headEnd type="none" w="med" len="med"/>
            <a:tailEnd type="none" w="med" len="med"/>
          </a:ln>
        </p:spPr>
      </p:cxnSp>
      <p:sp>
        <p:nvSpPr>
          <p:cNvPr id="33" name="Shape 33"/>
          <p:cNvSpPr txBox="1">
            <a:spLocks noGrp="1"/>
          </p:cNvSpPr>
          <p:nvPr>
            <p:ph type="body" idx="1"/>
          </p:nvPr>
        </p:nvSpPr>
        <p:spPr>
          <a:xfrm>
            <a:off x="381000" y="1676400"/>
            <a:ext cx="8458200" cy="1219199"/>
          </a:xfrm>
          <a:prstGeom prst="rect">
            <a:avLst/>
          </a:prstGeom>
          <a:noFill/>
          <a:ln>
            <a:noFill/>
          </a:ln>
        </p:spPr>
        <p:txBody>
          <a:bodyPr lIns="91425" tIns="91425" rIns="91425" bIns="91425" anchor="b" anchorCtr="0"/>
          <a:lstStyle>
            <a:lvl1pPr marL="0" marR="0" lvl="0" indent="0" algn="r" rtl="0">
              <a:spcBef>
                <a:spcPts val="400"/>
              </a:spcBef>
              <a:buClr>
                <a:schemeClr val="accent1"/>
              </a:buClr>
              <a:buFont typeface="Noto Sans Symbols"/>
              <a:buNone/>
              <a:defRPr sz="2000" b="0" i="0" u="none" strike="noStrike" cap="none">
                <a:solidFill>
                  <a:srgbClr val="DCD0B0"/>
                </a:solidFill>
                <a:latin typeface="Source Sans Pro"/>
                <a:ea typeface="Source Sans Pro"/>
                <a:cs typeface="Source Sans Pro"/>
                <a:sym typeface="Source Sans Pro"/>
              </a:defRPr>
            </a:lvl1pPr>
            <a:lvl2pPr marL="742950" marR="0" lvl="1" indent="-285750" algn="l" rtl="0">
              <a:spcBef>
                <a:spcPts val="360"/>
              </a:spcBef>
              <a:buClr>
                <a:schemeClr val="accent1"/>
              </a:buClr>
              <a:buFont typeface="Noto Sans Symbols"/>
              <a:buNone/>
              <a:defRPr sz="1800" b="0" i="0" u="none" strike="noStrike" cap="none">
                <a:solidFill>
                  <a:schemeClr val="lt1"/>
                </a:solidFill>
                <a:latin typeface="Source Sans Pro"/>
                <a:ea typeface="Source Sans Pro"/>
                <a:cs typeface="Source Sans Pro"/>
                <a:sym typeface="Source Sans Pro"/>
              </a:defRPr>
            </a:lvl2pPr>
            <a:lvl3pPr marL="1143000" marR="0" lvl="2" indent="-228600" algn="l" rtl="0">
              <a:spcBef>
                <a:spcPts val="320"/>
              </a:spcBef>
              <a:buClr>
                <a:schemeClr val="accent1"/>
              </a:buClr>
              <a:buFont typeface="Noto Sans Symbols"/>
              <a:buNone/>
              <a:defRPr sz="1600" b="0" i="0" u="none" strike="noStrike" cap="none">
                <a:solidFill>
                  <a:schemeClr val="lt1"/>
                </a:solidFill>
                <a:latin typeface="Source Sans Pro"/>
                <a:ea typeface="Source Sans Pro"/>
                <a:cs typeface="Source Sans Pro"/>
                <a:sym typeface="Source Sans Pro"/>
              </a:defRPr>
            </a:lvl3pPr>
            <a:lvl4pPr marL="1600200" marR="0" lvl="3" indent="-228600" algn="l" rtl="0">
              <a:spcBef>
                <a:spcPts val="280"/>
              </a:spcBef>
              <a:buClr>
                <a:schemeClr val="accent1"/>
              </a:buClr>
              <a:buFont typeface="Noto Sans Symbols"/>
              <a:buNone/>
              <a:defRPr sz="1400" b="0" i="0" u="none" strike="noStrike" cap="none">
                <a:solidFill>
                  <a:schemeClr val="lt1"/>
                </a:solidFill>
                <a:latin typeface="Source Sans Pro"/>
                <a:ea typeface="Source Sans Pro"/>
                <a:cs typeface="Source Sans Pro"/>
                <a:sym typeface="Source Sans Pro"/>
              </a:defRPr>
            </a:lvl4pPr>
            <a:lvl5pPr marL="2057400" marR="0" lvl="4" indent="-228600" algn="l" rtl="0">
              <a:spcBef>
                <a:spcPts val="280"/>
              </a:spcBef>
              <a:buClr>
                <a:schemeClr val="accent1"/>
              </a:buClr>
              <a:buFont typeface="Noto Sans Symbols"/>
              <a:buNone/>
              <a:defRPr sz="1400" b="0" i="0" u="none" strike="noStrike" cap="none">
                <a:solidFill>
                  <a:schemeClr val="lt1"/>
                </a:solidFill>
                <a:latin typeface="Source Sans Pro"/>
                <a:ea typeface="Source Sans Pro"/>
                <a:cs typeface="Source Sans Pro"/>
                <a:sym typeface="Source Sans Pro"/>
              </a:defRPr>
            </a:lvl5pPr>
            <a:lvl6pPr marL="2514600" marR="0" lvl="5" indent="-160020" algn="l" rtl="0">
              <a:spcBef>
                <a:spcPts val="360"/>
              </a:spcBef>
              <a:buClr>
                <a:schemeClr val="accent1"/>
              </a:buClr>
              <a:buSzPct val="60000"/>
              <a:buFont typeface="Noto Sans Symbols"/>
              <a:buChar char="+"/>
              <a:defRPr sz="1800" b="0" i="0" u="none" strike="noStrike" cap="none">
                <a:solidFill>
                  <a:schemeClr val="lt2"/>
                </a:solidFill>
                <a:latin typeface="Source Sans Pro"/>
                <a:ea typeface="Source Sans Pro"/>
                <a:cs typeface="Source Sans Pro"/>
                <a:sym typeface="Source Sans Pro"/>
              </a:defRPr>
            </a:lvl6pPr>
            <a:lvl7pPr marL="2971800" marR="0" lvl="6" indent="-167639" algn="l" rtl="0">
              <a:spcBef>
                <a:spcPts val="320"/>
              </a:spcBef>
              <a:buClr>
                <a:schemeClr val="accent1"/>
              </a:buClr>
              <a:buSzPct val="60000"/>
              <a:buFont typeface="Noto Sans Symbols"/>
              <a:buChar char="✱"/>
              <a:defRPr sz="1600" b="0" i="0" u="none" strike="noStrike" cap="none">
                <a:solidFill>
                  <a:schemeClr val="lt2"/>
                </a:solidFill>
                <a:latin typeface="Source Sans Pro"/>
                <a:ea typeface="Source Sans Pro"/>
                <a:cs typeface="Source Sans Pro"/>
                <a:sym typeface="Source Sans Pro"/>
              </a:defRPr>
            </a:lvl7pPr>
            <a:lvl8pPr marL="3429000" marR="0" lvl="7" indent="-167640" algn="l" rtl="0">
              <a:spcBef>
                <a:spcPts val="320"/>
              </a:spcBef>
              <a:buClr>
                <a:schemeClr val="accent1"/>
              </a:buClr>
              <a:buSzPct val="60000"/>
              <a:buFont typeface="Noto Sans Symbols"/>
              <a:buChar char="◆"/>
              <a:defRPr sz="1600" b="0" i="0" u="none" strike="noStrike" cap="none">
                <a:solidFill>
                  <a:schemeClr val="lt2"/>
                </a:solidFill>
                <a:latin typeface="Source Sans Pro"/>
                <a:ea typeface="Source Sans Pro"/>
                <a:cs typeface="Source Sans Pro"/>
                <a:sym typeface="Source Sans Pro"/>
              </a:defRPr>
            </a:lvl8pPr>
            <a:lvl9pPr marL="3886200" marR="0" lvl="8" indent="-175259" algn="l" rtl="0">
              <a:spcBef>
                <a:spcPts val="280"/>
              </a:spcBef>
              <a:buClr>
                <a:schemeClr val="accent1"/>
              </a:buClr>
              <a:buSzPct val="59999"/>
              <a:buFont typeface="Noto Sans Symbols"/>
              <a:buChar char="◼"/>
              <a:defRPr sz="1400" b="0" i="0" u="none" strike="noStrike" cap="none">
                <a:solidFill>
                  <a:schemeClr val="lt2"/>
                </a:solidFill>
                <a:latin typeface="Source Sans Pro"/>
                <a:ea typeface="Source Sans Pro"/>
                <a:cs typeface="Source Sans Pro"/>
                <a:sym typeface="Source Sans Pro"/>
              </a:defRPr>
            </a:lvl9pPr>
          </a:lstStyle>
          <a:p>
            <a:endParaRPr/>
          </a:p>
        </p:txBody>
      </p:sp>
      <p:sp>
        <p:nvSpPr>
          <p:cNvPr id="34" name="Shape 34"/>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lvl="0" indent="0" algn="l" rtl="0">
              <a:spcBef>
                <a:spcPts val="0"/>
              </a:spcBef>
              <a:buNone/>
              <a:defRPr sz="1200">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lt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lt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lt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lt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lt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lt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lt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lt1"/>
                </a:solidFill>
                <a:latin typeface="Source Sans Pro"/>
                <a:ea typeface="Source Sans Pro"/>
                <a:cs typeface="Source Sans Pro"/>
                <a:sym typeface="Source Sans Pro"/>
              </a:defRPr>
            </a:lvl9pPr>
          </a:lstStyle>
          <a:p>
            <a:endParaRPr/>
          </a:p>
        </p:txBody>
      </p:sp>
      <p:sp>
        <p:nvSpPr>
          <p:cNvPr id="35" name="Shape 35"/>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lvl="0" indent="0" algn="r" rtl="0">
              <a:spcBef>
                <a:spcPts val="0"/>
              </a:spcBef>
              <a:buNone/>
              <a:defRPr sz="1200">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lt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lt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lt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lt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lt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lt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lt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lt1"/>
                </a:solidFill>
                <a:latin typeface="Source Sans Pro"/>
                <a:ea typeface="Source Sans Pro"/>
                <a:cs typeface="Source Sans Pro"/>
                <a:sym typeface="Source Sans Pro"/>
              </a:defRPr>
            </a:lvl9pPr>
          </a:lstStyle>
          <a:p>
            <a:endParaRPr/>
          </a:p>
        </p:txBody>
      </p:sp>
      <p:sp>
        <p:nvSpPr>
          <p:cNvPr id="36" name="Shape 36"/>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200">
                <a:solidFill>
                  <a:srgbClr val="D28E28"/>
                </a:solidFill>
                <a:latin typeface="Source Sans Pro"/>
                <a:ea typeface="Source Sans Pro"/>
                <a:cs typeface="Source Sans Pro"/>
                <a:sym typeface="Source Sans Pro"/>
              </a:rPr>
              <a:t>‹#›</a:t>
            </a:fld>
            <a:endParaRPr lang="en-US" sz="1200">
              <a:solidFill>
                <a:srgbClr val="D28E28"/>
              </a:solidFill>
              <a:latin typeface="Source Sans Pro"/>
              <a:ea typeface="Source Sans Pro"/>
              <a:cs typeface="Source Sans Pro"/>
              <a:sym typeface="Source Sans Pro"/>
            </a:endParaRPr>
          </a:p>
        </p:txBody>
      </p:sp>
      <p:sp>
        <p:nvSpPr>
          <p:cNvPr id="37" name="Shape 37"/>
          <p:cNvSpPr txBox="1">
            <a:spLocks noGrp="1"/>
          </p:cNvSpPr>
          <p:nvPr>
            <p:ph type="title"/>
          </p:nvPr>
        </p:nvSpPr>
        <p:spPr>
          <a:xfrm>
            <a:off x="180475" y="2947084"/>
            <a:ext cx="8686800" cy="1184824"/>
          </a:xfrm>
          <a:prstGeom prst="rect">
            <a:avLst/>
          </a:prstGeom>
          <a:noFill/>
          <a:ln>
            <a:noFill/>
          </a:ln>
        </p:spPr>
        <p:txBody>
          <a:bodyPr lIns="91425" tIns="91425" rIns="91425" bIns="91425" anchor="t" anchorCtr="0"/>
          <a:lstStyle>
            <a:lvl1pPr marL="0" marR="0" lvl="0" indent="0" algn="r" rtl="0">
              <a:spcBef>
                <a:spcPts val="0"/>
              </a:spcBef>
              <a:buClr>
                <a:schemeClr val="lt2"/>
              </a:buClr>
              <a:buFont typeface="Source Sans Pro"/>
              <a:buNone/>
              <a:defRPr sz="3600" b="0" i="0" u="none" strike="noStrike" cap="none">
                <a:solidFill>
                  <a:schemeClr val="lt2"/>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301752" y="457200"/>
            <a:ext cx="8686800" cy="841248"/>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Source Sans Pro"/>
              <a:buNone/>
              <a:defRPr sz="3600" b="0" i="0" u="none" strike="noStrike" cap="none">
                <a:solidFill>
                  <a:schemeClr val="dk2"/>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0" name="Shape 40"/>
          <p:cNvSpPr txBox="1">
            <a:spLocks noGrp="1"/>
          </p:cNvSpPr>
          <p:nvPr>
            <p:ph type="body" idx="1"/>
          </p:nvPr>
        </p:nvSpPr>
        <p:spPr>
          <a:xfrm>
            <a:off x="304800" y="1600200"/>
            <a:ext cx="4190999" cy="4724400"/>
          </a:xfrm>
          <a:prstGeom prst="rect">
            <a:avLst/>
          </a:prstGeom>
          <a:noFill/>
          <a:ln>
            <a:noFill/>
          </a:ln>
        </p:spPr>
        <p:txBody>
          <a:bodyPr lIns="91425" tIns="91425" rIns="91425" bIns="91425" anchor="t" anchorCtr="0"/>
          <a:lstStyle>
            <a:lvl1pPr marL="342900" marR="0" lvl="0" indent="-218440" algn="l" rtl="0">
              <a:spcBef>
                <a:spcPts val="560"/>
              </a:spcBef>
              <a:buClr>
                <a:schemeClr val="accent1"/>
              </a:buClr>
              <a:buSzPct val="70000"/>
              <a:buFont typeface="Noto Sans Symbols"/>
              <a:buChar char="✕"/>
              <a:defRPr sz="2800" b="0" i="0" u="none" strike="noStrike" cap="none">
                <a:solidFill>
                  <a:schemeClr val="dk2"/>
                </a:solidFill>
                <a:latin typeface="Source Sans Pro"/>
                <a:ea typeface="Source Sans Pro"/>
                <a:cs typeface="Source Sans Pro"/>
                <a:sym typeface="Source Sans Pro"/>
              </a:defRPr>
            </a:lvl1pPr>
            <a:lvl2pPr marL="742950" marR="0" lvl="1" indent="-179069" algn="l" rtl="0">
              <a:spcBef>
                <a:spcPts val="480"/>
              </a:spcBef>
              <a:buClr>
                <a:schemeClr val="accent1"/>
              </a:buClr>
              <a:buSzPct val="70000"/>
              <a:buFont typeface="Noto Sans Symbols"/>
              <a:buChar char="+"/>
              <a:defRPr sz="2400" b="0" i="0" u="none" strike="noStrike" cap="none">
                <a:solidFill>
                  <a:schemeClr val="dk2"/>
                </a:solidFill>
                <a:latin typeface="Source Sans Pro"/>
                <a:ea typeface="Source Sans Pro"/>
                <a:cs typeface="Source Sans Pro"/>
                <a:sym typeface="Source Sans Pro"/>
              </a:defRPr>
            </a:lvl2pPr>
            <a:lvl3pPr marL="1143000" marR="0" lvl="2" indent="-139700" algn="l" rtl="0">
              <a:spcBef>
                <a:spcPts val="400"/>
              </a:spcBef>
              <a:buClr>
                <a:schemeClr val="accent1"/>
              </a:buClr>
              <a:buSzPct val="70000"/>
              <a:buFont typeface="Noto Sans Symbols"/>
              <a:buChar char="✕"/>
              <a:defRPr sz="2000" b="0" i="0" u="none" strike="noStrike" cap="none">
                <a:solidFill>
                  <a:schemeClr val="dk2"/>
                </a:solidFill>
                <a:latin typeface="Source Sans Pro"/>
                <a:ea typeface="Source Sans Pro"/>
                <a:cs typeface="Source Sans Pro"/>
                <a:sym typeface="Source Sans Pro"/>
              </a:defRPr>
            </a:lvl3pPr>
            <a:lvl4pPr marL="1600200" marR="0" lvl="3" indent="-148589" algn="l" rtl="0">
              <a:spcBef>
                <a:spcPts val="360"/>
              </a:spcBef>
              <a:buClr>
                <a:schemeClr val="accent1"/>
              </a:buClr>
              <a:buSzPct val="70000"/>
              <a:buFont typeface="Noto Sans Symbols"/>
              <a:buChar char="✱"/>
              <a:defRPr sz="1800" b="0" i="0" u="none" strike="noStrike" cap="none">
                <a:solidFill>
                  <a:schemeClr val="dk2"/>
                </a:solidFill>
                <a:latin typeface="Source Sans Pro"/>
                <a:ea typeface="Source Sans Pro"/>
                <a:cs typeface="Source Sans Pro"/>
                <a:sym typeface="Source Sans Pro"/>
              </a:defRPr>
            </a:lvl4pPr>
            <a:lvl5pPr marL="2057400" marR="0" lvl="4" indent="-160020" algn="l" rtl="0">
              <a:spcBef>
                <a:spcPts val="360"/>
              </a:spcBef>
              <a:buClr>
                <a:schemeClr val="accent1"/>
              </a:buClr>
              <a:buSzPct val="6000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514600" marR="0" lvl="5" indent="-160020" algn="l" rtl="0">
              <a:spcBef>
                <a:spcPts val="360"/>
              </a:spcBef>
              <a:buClr>
                <a:schemeClr val="accent1"/>
              </a:buClr>
              <a:buSzPct val="6000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2971800" marR="0" lvl="6" indent="-167639"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429000" marR="0" lvl="7" indent="-167640"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3886200" marR="0" lvl="8" indent="-175259" algn="l" rtl="0">
              <a:spcBef>
                <a:spcPts val="280"/>
              </a:spcBef>
              <a:buClr>
                <a:schemeClr val="accent1"/>
              </a:buClr>
              <a:buSzPct val="59999"/>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41" name="Shape 41"/>
          <p:cNvSpPr txBox="1">
            <a:spLocks noGrp="1"/>
          </p:cNvSpPr>
          <p:nvPr>
            <p:ph type="body" idx="2"/>
          </p:nvPr>
        </p:nvSpPr>
        <p:spPr>
          <a:xfrm>
            <a:off x="4648200" y="1600200"/>
            <a:ext cx="4343400" cy="4724400"/>
          </a:xfrm>
          <a:prstGeom prst="rect">
            <a:avLst/>
          </a:prstGeom>
          <a:noFill/>
          <a:ln>
            <a:noFill/>
          </a:ln>
        </p:spPr>
        <p:txBody>
          <a:bodyPr lIns="91425" tIns="91425" rIns="91425" bIns="91425" anchor="t" anchorCtr="0"/>
          <a:lstStyle>
            <a:lvl1pPr marL="342900" marR="0" lvl="0" indent="-218440" algn="l" rtl="0">
              <a:spcBef>
                <a:spcPts val="560"/>
              </a:spcBef>
              <a:buClr>
                <a:schemeClr val="accent1"/>
              </a:buClr>
              <a:buSzPct val="70000"/>
              <a:buFont typeface="Noto Sans Symbols"/>
              <a:buChar char="✕"/>
              <a:defRPr sz="2800" b="0" i="0" u="none" strike="noStrike" cap="none">
                <a:solidFill>
                  <a:schemeClr val="dk2"/>
                </a:solidFill>
                <a:latin typeface="Source Sans Pro"/>
                <a:ea typeface="Source Sans Pro"/>
                <a:cs typeface="Source Sans Pro"/>
                <a:sym typeface="Source Sans Pro"/>
              </a:defRPr>
            </a:lvl1pPr>
            <a:lvl2pPr marL="742950" marR="0" lvl="1" indent="-179069" algn="l" rtl="0">
              <a:spcBef>
                <a:spcPts val="480"/>
              </a:spcBef>
              <a:buClr>
                <a:schemeClr val="accent1"/>
              </a:buClr>
              <a:buSzPct val="70000"/>
              <a:buFont typeface="Noto Sans Symbols"/>
              <a:buChar char="+"/>
              <a:defRPr sz="2400" b="0" i="0" u="none" strike="noStrike" cap="none">
                <a:solidFill>
                  <a:schemeClr val="dk2"/>
                </a:solidFill>
                <a:latin typeface="Source Sans Pro"/>
                <a:ea typeface="Source Sans Pro"/>
                <a:cs typeface="Source Sans Pro"/>
                <a:sym typeface="Source Sans Pro"/>
              </a:defRPr>
            </a:lvl2pPr>
            <a:lvl3pPr marL="1143000" marR="0" lvl="2" indent="-139700" algn="l" rtl="0">
              <a:spcBef>
                <a:spcPts val="400"/>
              </a:spcBef>
              <a:buClr>
                <a:schemeClr val="accent1"/>
              </a:buClr>
              <a:buSzPct val="70000"/>
              <a:buFont typeface="Noto Sans Symbols"/>
              <a:buChar char="✕"/>
              <a:defRPr sz="2000" b="0" i="0" u="none" strike="noStrike" cap="none">
                <a:solidFill>
                  <a:schemeClr val="dk2"/>
                </a:solidFill>
                <a:latin typeface="Source Sans Pro"/>
                <a:ea typeface="Source Sans Pro"/>
                <a:cs typeface="Source Sans Pro"/>
                <a:sym typeface="Source Sans Pro"/>
              </a:defRPr>
            </a:lvl3pPr>
            <a:lvl4pPr marL="1600200" marR="0" lvl="3" indent="-148589" algn="l" rtl="0">
              <a:spcBef>
                <a:spcPts val="360"/>
              </a:spcBef>
              <a:buClr>
                <a:schemeClr val="accent1"/>
              </a:buClr>
              <a:buSzPct val="70000"/>
              <a:buFont typeface="Noto Sans Symbols"/>
              <a:buChar char="✱"/>
              <a:defRPr sz="1800" b="0" i="0" u="none" strike="noStrike" cap="none">
                <a:solidFill>
                  <a:schemeClr val="dk2"/>
                </a:solidFill>
                <a:latin typeface="Source Sans Pro"/>
                <a:ea typeface="Source Sans Pro"/>
                <a:cs typeface="Source Sans Pro"/>
                <a:sym typeface="Source Sans Pro"/>
              </a:defRPr>
            </a:lvl4pPr>
            <a:lvl5pPr marL="2057400" marR="0" lvl="4" indent="-160020" algn="l" rtl="0">
              <a:spcBef>
                <a:spcPts val="360"/>
              </a:spcBef>
              <a:buClr>
                <a:schemeClr val="accent1"/>
              </a:buClr>
              <a:buSzPct val="6000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514600" marR="0" lvl="5" indent="-160020" algn="l" rtl="0">
              <a:spcBef>
                <a:spcPts val="360"/>
              </a:spcBef>
              <a:buClr>
                <a:schemeClr val="accent1"/>
              </a:buClr>
              <a:buSzPct val="6000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2971800" marR="0" lvl="6" indent="-167639"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429000" marR="0" lvl="7" indent="-167640"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3886200" marR="0" lvl="8" indent="-175259" algn="l" rtl="0">
              <a:spcBef>
                <a:spcPts val="280"/>
              </a:spcBef>
              <a:buClr>
                <a:schemeClr val="accent1"/>
              </a:buClr>
              <a:buSzPct val="59999"/>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42" name="Shape 42"/>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lvl="0" indent="0" algn="l" rtl="0">
              <a:spcBef>
                <a:spcPts val="0"/>
              </a:spcBef>
              <a:buNone/>
              <a:defRPr sz="1200">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43" name="Shape 43"/>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lvl="0" indent="0" algn="r" rtl="0">
              <a:spcBef>
                <a:spcPts val="0"/>
              </a:spcBef>
              <a:buNone/>
              <a:defRPr sz="1200">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44" name="Shape 44"/>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200">
                <a:solidFill>
                  <a:srgbClr val="D28E28"/>
                </a:solidFill>
                <a:latin typeface="Source Sans Pro"/>
                <a:ea typeface="Source Sans Pro"/>
                <a:cs typeface="Source Sans Pro"/>
                <a:sym typeface="Source Sans Pro"/>
              </a:rPr>
              <a:t>‹#›</a:t>
            </a:fld>
            <a:endParaRPr lang="en-US" sz="1200">
              <a:solidFill>
                <a:srgbClr val="D28E28"/>
              </a:solidFill>
              <a:latin typeface="Source Sans Pro"/>
              <a:ea typeface="Source Sans Pro"/>
              <a:cs typeface="Source Sans Pro"/>
              <a:sym typeface="Source Sans Pro"/>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5"/>
        <p:cNvGrpSpPr/>
        <p:nvPr/>
      </p:nvGrpSpPr>
      <p:grpSpPr>
        <a:xfrm>
          <a:off x="0" y="0"/>
          <a:ext cx="0" cy="0"/>
          <a:chOff x="0" y="0"/>
          <a:chExt cx="0" cy="0"/>
        </a:xfrm>
      </p:grpSpPr>
      <p:sp>
        <p:nvSpPr>
          <p:cNvPr id="46" name="Shape 46"/>
          <p:cNvSpPr txBox="1">
            <a:spLocks noGrp="1"/>
          </p:cNvSpPr>
          <p:nvPr>
            <p:ph type="title"/>
          </p:nvPr>
        </p:nvSpPr>
        <p:spPr>
          <a:xfrm>
            <a:off x="304800" y="5410200"/>
            <a:ext cx="8610599" cy="882649"/>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Source Sans Pro"/>
              <a:buNone/>
              <a:defRPr sz="3600" b="0" i="0" u="none" strike="noStrike" cap="none">
                <a:solidFill>
                  <a:schemeClr val="dk2"/>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7" name="Shape 47"/>
          <p:cNvSpPr txBox="1">
            <a:spLocks noGrp="1"/>
          </p:cNvSpPr>
          <p:nvPr>
            <p:ph type="body" idx="1"/>
          </p:nvPr>
        </p:nvSpPr>
        <p:spPr>
          <a:xfrm>
            <a:off x="281443" y="666750"/>
            <a:ext cx="4290555" cy="639762"/>
          </a:xfrm>
          <a:prstGeom prst="rect">
            <a:avLst/>
          </a:prstGeom>
          <a:noFill/>
          <a:ln>
            <a:noFill/>
          </a:ln>
        </p:spPr>
        <p:txBody>
          <a:bodyPr lIns="91425" tIns="91425" rIns="91425" bIns="91425" anchor="ctr" anchorCtr="0"/>
          <a:lstStyle>
            <a:lvl1pPr marL="0" marR="0" lvl="0" indent="0" algn="l" rtl="0">
              <a:spcBef>
                <a:spcPts val="360"/>
              </a:spcBef>
              <a:buClr>
                <a:schemeClr val="accent1"/>
              </a:buClr>
              <a:buFont typeface="Noto Sans Symbols"/>
              <a:buNone/>
              <a:defRPr sz="1800" b="0" i="0" u="none" strike="noStrike" cap="none">
                <a:solidFill>
                  <a:srgbClr val="AF7621"/>
                </a:solidFill>
                <a:latin typeface="Source Sans Pro"/>
                <a:ea typeface="Source Sans Pro"/>
                <a:cs typeface="Source Sans Pro"/>
                <a:sym typeface="Source Sans Pro"/>
              </a:defRPr>
            </a:lvl1pPr>
            <a:lvl2pPr marL="742950" marR="0" lvl="1" indent="-285750" algn="l" rtl="0">
              <a:spcBef>
                <a:spcPts val="400"/>
              </a:spcBef>
              <a:buClr>
                <a:schemeClr val="accent1"/>
              </a:buClr>
              <a:buFont typeface="Noto Sans Symbols"/>
              <a:buNone/>
              <a:defRPr sz="2000" b="1" i="0" u="none" strike="noStrike" cap="none">
                <a:solidFill>
                  <a:schemeClr val="dk2"/>
                </a:solidFill>
                <a:latin typeface="Source Sans Pro"/>
                <a:ea typeface="Source Sans Pro"/>
                <a:cs typeface="Source Sans Pro"/>
                <a:sym typeface="Source Sans Pro"/>
              </a:defRPr>
            </a:lvl2pPr>
            <a:lvl3pPr marL="1143000" marR="0" lvl="2" indent="-228600" algn="l" rtl="0">
              <a:spcBef>
                <a:spcPts val="360"/>
              </a:spcBef>
              <a:buClr>
                <a:schemeClr val="accent1"/>
              </a:buClr>
              <a:buFont typeface="Noto Sans Symbols"/>
              <a:buNone/>
              <a:defRPr sz="1800" b="1" i="0" u="none" strike="noStrike" cap="none">
                <a:solidFill>
                  <a:schemeClr val="dk2"/>
                </a:solidFill>
                <a:latin typeface="Source Sans Pro"/>
                <a:ea typeface="Source Sans Pro"/>
                <a:cs typeface="Source Sans Pro"/>
                <a:sym typeface="Source Sans Pro"/>
              </a:defRPr>
            </a:lvl3pPr>
            <a:lvl4pPr marL="1600200" marR="0" lvl="3" indent="-228600" algn="l" rtl="0">
              <a:spcBef>
                <a:spcPts val="320"/>
              </a:spcBef>
              <a:buClr>
                <a:schemeClr val="accent1"/>
              </a:buClr>
              <a:buFont typeface="Noto Sans Symbols"/>
              <a:buNone/>
              <a:defRPr sz="1600" b="1" i="0" u="none" strike="noStrike" cap="none">
                <a:solidFill>
                  <a:schemeClr val="dk2"/>
                </a:solidFill>
                <a:latin typeface="Source Sans Pro"/>
                <a:ea typeface="Source Sans Pro"/>
                <a:cs typeface="Source Sans Pro"/>
                <a:sym typeface="Source Sans Pro"/>
              </a:defRPr>
            </a:lvl4pPr>
            <a:lvl5pPr marL="2057400" marR="0" lvl="4" indent="-228600" algn="l" rtl="0">
              <a:spcBef>
                <a:spcPts val="320"/>
              </a:spcBef>
              <a:buClr>
                <a:schemeClr val="accent1"/>
              </a:buClr>
              <a:buFont typeface="Noto Sans Symbols"/>
              <a:buNone/>
              <a:defRPr sz="1600" b="1" i="0" u="none" strike="noStrike" cap="none">
                <a:solidFill>
                  <a:schemeClr val="dk2"/>
                </a:solidFill>
                <a:latin typeface="Source Sans Pro"/>
                <a:ea typeface="Source Sans Pro"/>
                <a:cs typeface="Source Sans Pro"/>
                <a:sym typeface="Source Sans Pro"/>
              </a:defRPr>
            </a:lvl5pPr>
            <a:lvl6pPr marL="2514600" marR="0" lvl="5" indent="-160020" algn="l" rtl="0">
              <a:spcBef>
                <a:spcPts val="360"/>
              </a:spcBef>
              <a:buClr>
                <a:schemeClr val="accent1"/>
              </a:buClr>
              <a:buSzPct val="6000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2971800" marR="0" lvl="6" indent="-167639"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429000" marR="0" lvl="7" indent="-167640"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3886200" marR="0" lvl="8" indent="-175259" algn="l" rtl="0">
              <a:spcBef>
                <a:spcPts val="280"/>
              </a:spcBef>
              <a:buClr>
                <a:schemeClr val="accent1"/>
              </a:buClr>
              <a:buSzPct val="59999"/>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48" name="Shape 48"/>
          <p:cNvSpPr txBox="1">
            <a:spLocks noGrp="1"/>
          </p:cNvSpPr>
          <p:nvPr>
            <p:ph type="body" idx="2"/>
          </p:nvPr>
        </p:nvSpPr>
        <p:spPr>
          <a:xfrm>
            <a:off x="4645025" y="666750"/>
            <a:ext cx="4292241" cy="639762"/>
          </a:xfrm>
          <a:prstGeom prst="rect">
            <a:avLst/>
          </a:prstGeom>
          <a:noFill/>
          <a:ln>
            <a:noFill/>
          </a:ln>
        </p:spPr>
        <p:txBody>
          <a:bodyPr lIns="91425" tIns="91425" rIns="91425" bIns="91425" anchor="ctr" anchorCtr="0"/>
          <a:lstStyle>
            <a:lvl1pPr marL="0" marR="0" lvl="0" indent="0" algn="l" rtl="0">
              <a:spcBef>
                <a:spcPts val="360"/>
              </a:spcBef>
              <a:buClr>
                <a:schemeClr val="accent1"/>
              </a:buClr>
              <a:buFont typeface="Noto Sans Symbols"/>
              <a:buNone/>
              <a:defRPr sz="1800" b="0" i="0" u="none" strike="noStrike" cap="none">
                <a:solidFill>
                  <a:srgbClr val="AF7621"/>
                </a:solidFill>
                <a:latin typeface="Source Sans Pro"/>
                <a:ea typeface="Source Sans Pro"/>
                <a:cs typeface="Source Sans Pro"/>
                <a:sym typeface="Source Sans Pro"/>
              </a:defRPr>
            </a:lvl1pPr>
            <a:lvl2pPr marL="742950" marR="0" lvl="1" indent="-285750" algn="l" rtl="0">
              <a:spcBef>
                <a:spcPts val="400"/>
              </a:spcBef>
              <a:buClr>
                <a:schemeClr val="accent1"/>
              </a:buClr>
              <a:buFont typeface="Noto Sans Symbols"/>
              <a:buNone/>
              <a:defRPr sz="2000" b="1" i="0" u="none" strike="noStrike" cap="none">
                <a:solidFill>
                  <a:schemeClr val="dk2"/>
                </a:solidFill>
                <a:latin typeface="Source Sans Pro"/>
                <a:ea typeface="Source Sans Pro"/>
                <a:cs typeface="Source Sans Pro"/>
                <a:sym typeface="Source Sans Pro"/>
              </a:defRPr>
            </a:lvl2pPr>
            <a:lvl3pPr marL="1143000" marR="0" lvl="2" indent="-228600" algn="l" rtl="0">
              <a:spcBef>
                <a:spcPts val="360"/>
              </a:spcBef>
              <a:buClr>
                <a:schemeClr val="accent1"/>
              </a:buClr>
              <a:buFont typeface="Noto Sans Symbols"/>
              <a:buNone/>
              <a:defRPr sz="1800" b="1" i="0" u="none" strike="noStrike" cap="none">
                <a:solidFill>
                  <a:schemeClr val="dk2"/>
                </a:solidFill>
                <a:latin typeface="Source Sans Pro"/>
                <a:ea typeface="Source Sans Pro"/>
                <a:cs typeface="Source Sans Pro"/>
                <a:sym typeface="Source Sans Pro"/>
              </a:defRPr>
            </a:lvl3pPr>
            <a:lvl4pPr marL="1600200" marR="0" lvl="3" indent="-228600" algn="l" rtl="0">
              <a:spcBef>
                <a:spcPts val="320"/>
              </a:spcBef>
              <a:buClr>
                <a:schemeClr val="accent1"/>
              </a:buClr>
              <a:buFont typeface="Noto Sans Symbols"/>
              <a:buNone/>
              <a:defRPr sz="1600" b="1" i="0" u="none" strike="noStrike" cap="none">
                <a:solidFill>
                  <a:schemeClr val="dk2"/>
                </a:solidFill>
                <a:latin typeface="Source Sans Pro"/>
                <a:ea typeface="Source Sans Pro"/>
                <a:cs typeface="Source Sans Pro"/>
                <a:sym typeface="Source Sans Pro"/>
              </a:defRPr>
            </a:lvl4pPr>
            <a:lvl5pPr marL="2057400" marR="0" lvl="4" indent="-228600" algn="l" rtl="0">
              <a:spcBef>
                <a:spcPts val="320"/>
              </a:spcBef>
              <a:buClr>
                <a:schemeClr val="accent1"/>
              </a:buClr>
              <a:buFont typeface="Noto Sans Symbols"/>
              <a:buNone/>
              <a:defRPr sz="1600" b="1" i="0" u="none" strike="noStrike" cap="none">
                <a:solidFill>
                  <a:schemeClr val="dk2"/>
                </a:solidFill>
                <a:latin typeface="Source Sans Pro"/>
                <a:ea typeface="Source Sans Pro"/>
                <a:cs typeface="Source Sans Pro"/>
                <a:sym typeface="Source Sans Pro"/>
              </a:defRPr>
            </a:lvl5pPr>
            <a:lvl6pPr marL="2514600" marR="0" lvl="5" indent="-160020" algn="l" rtl="0">
              <a:spcBef>
                <a:spcPts val="360"/>
              </a:spcBef>
              <a:buClr>
                <a:schemeClr val="accent1"/>
              </a:buClr>
              <a:buSzPct val="6000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2971800" marR="0" lvl="6" indent="-167639"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429000" marR="0" lvl="7" indent="-167640"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3886200" marR="0" lvl="8" indent="-175259" algn="l" rtl="0">
              <a:spcBef>
                <a:spcPts val="280"/>
              </a:spcBef>
              <a:buClr>
                <a:schemeClr val="accent1"/>
              </a:buClr>
              <a:buSzPct val="59999"/>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49" name="Shape 49"/>
          <p:cNvSpPr txBox="1">
            <a:spLocks noGrp="1"/>
          </p:cNvSpPr>
          <p:nvPr>
            <p:ph type="body" idx="3"/>
          </p:nvPr>
        </p:nvSpPr>
        <p:spPr>
          <a:xfrm>
            <a:off x="281443" y="1316037"/>
            <a:ext cx="4290555" cy="3941762"/>
          </a:xfrm>
          <a:prstGeom prst="rect">
            <a:avLst/>
          </a:prstGeom>
          <a:noFill/>
          <a:ln>
            <a:noFill/>
          </a:ln>
        </p:spPr>
        <p:txBody>
          <a:bodyPr lIns="91425" tIns="91425" rIns="91425" bIns="91425" anchor="t" anchorCtr="0"/>
          <a:lstStyle>
            <a:lvl1pPr marL="342900" marR="0" lvl="0" indent="-236220" algn="l" rtl="0">
              <a:spcBef>
                <a:spcPts val="480"/>
              </a:spcBef>
              <a:buClr>
                <a:schemeClr val="accent1"/>
              </a:buClr>
              <a:buSzPct val="70000"/>
              <a:buFont typeface="Noto Sans Symbols"/>
              <a:buChar char="✕"/>
              <a:defRPr sz="2400" b="0" i="0" u="none" strike="noStrike" cap="none">
                <a:solidFill>
                  <a:schemeClr val="dk2"/>
                </a:solidFill>
                <a:latin typeface="Source Sans Pro"/>
                <a:ea typeface="Source Sans Pro"/>
                <a:cs typeface="Source Sans Pro"/>
                <a:sym typeface="Source Sans Pro"/>
              </a:defRPr>
            </a:lvl1pPr>
            <a:lvl2pPr marL="742950" marR="0" lvl="1" indent="-196850" algn="l" rtl="0">
              <a:spcBef>
                <a:spcPts val="400"/>
              </a:spcBef>
              <a:buClr>
                <a:schemeClr val="accent1"/>
              </a:buClr>
              <a:buSzPct val="70000"/>
              <a:buFont typeface="Noto Sans Symbols"/>
              <a:buChar char="+"/>
              <a:defRPr sz="2000" b="0" i="0" u="none" strike="noStrike" cap="none">
                <a:solidFill>
                  <a:schemeClr val="dk2"/>
                </a:solidFill>
                <a:latin typeface="Source Sans Pro"/>
                <a:ea typeface="Source Sans Pro"/>
                <a:cs typeface="Source Sans Pro"/>
                <a:sym typeface="Source Sans Pro"/>
              </a:defRPr>
            </a:lvl2pPr>
            <a:lvl3pPr marL="1143000" marR="0" lvl="2" indent="-148589" algn="l" rtl="0">
              <a:spcBef>
                <a:spcPts val="360"/>
              </a:spcBef>
              <a:buClr>
                <a:schemeClr val="accent1"/>
              </a:buClr>
              <a:buSzPct val="70000"/>
              <a:buFont typeface="Noto Sans Symbols"/>
              <a:buChar char="✕"/>
              <a:defRPr sz="1800" b="0" i="0" u="none" strike="noStrike" cap="none">
                <a:solidFill>
                  <a:schemeClr val="dk2"/>
                </a:solidFill>
                <a:latin typeface="Source Sans Pro"/>
                <a:ea typeface="Source Sans Pro"/>
                <a:cs typeface="Source Sans Pro"/>
                <a:sym typeface="Source Sans Pro"/>
              </a:defRPr>
            </a:lvl3pPr>
            <a:lvl4pPr marL="1600200" marR="0" lvl="3" indent="-157480" algn="l" rtl="0">
              <a:spcBef>
                <a:spcPts val="320"/>
              </a:spcBef>
              <a:buClr>
                <a:schemeClr val="accent1"/>
              </a:buClr>
              <a:buSzPct val="70000"/>
              <a:buFont typeface="Noto Sans Symbols"/>
              <a:buChar char="✱"/>
              <a:defRPr sz="1600" b="0" i="0" u="none" strike="noStrike" cap="none">
                <a:solidFill>
                  <a:schemeClr val="dk2"/>
                </a:solidFill>
                <a:latin typeface="Source Sans Pro"/>
                <a:ea typeface="Source Sans Pro"/>
                <a:cs typeface="Source Sans Pro"/>
                <a:sym typeface="Source Sans Pro"/>
              </a:defRPr>
            </a:lvl4pPr>
            <a:lvl5pPr marL="2057400" marR="0" lvl="4" indent="-167639"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5pPr>
            <a:lvl6pPr marL="2514600" marR="0" lvl="5" indent="-160020" algn="l" rtl="0">
              <a:spcBef>
                <a:spcPts val="360"/>
              </a:spcBef>
              <a:buClr>
                <a:schemeClr val="accent1"/>
              </a:buClr>
              <a:buSzPct val="6000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2971800" marR="0" lvl="6" indent="-167639"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429000" marR="0" lvl="7" indent="-167640"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3886200" marR="0" lvl="8" indent="-175259" algn="l" rtl="0">
              <a:spcBef>
                <a:spcPts val="280"/>
              </a:spcBef>
              <a:buClr>
                <a:schemeClr val="accent1"/>
              </a:buClr>
              <a:buSzPct val="59999"/>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50" name="Shape 50"/>
          <p:cNvSpPr txBox="1">
            <a:spLocks noGrp="1"/>
          </p:cNvSpPr>
          <p:nvPr>
            <p:ph type="body" idx="4"/>
          </p:nvPr>
        </p:nvSpPr>
        <p:spPr>
          <a:xfrm>
            <a:off x="4648730" y="1316037"/>
            <a:ext cx="4288536" cy="3941762"/>
          </a:xfrm>
          <a:prstGeom prst="rect">
            <a:avLst/>
          </a:prstGeom>
          <a:noFill/>
          <a:ln>
            <a:noFill/>
          </a:ln>
        </p:spPr>
        <p:txBody>
          <a:bodyPr lIns="91425" tIns="91425" rIns="91425" bIns="91425" anchor="t" anchorCtr="0"/>
          <a:lstStyle>
            <a:lvl1pPr marL="342900" marR="0" lvl="0" indent="-236220" algn="l" rtl="0">
              <a:spcBef>
                <a:spcPts val="480"/>
              </a:spcBef>
              <a:buClr>
                <a:schemeClr val="accent1"/>
              </a:buClr>
              <a:buSzPct val="70000"/>
              <a:buFont typeface="Noto Sans Symbols"/>
              <a:buChar char="✕"/>
              <a:defRPr sz="2400" b="0" i="0" u="none" strike="noStrike" cap="none">
                <a:solidFill>
                  <a:schemeClr val="dk2"/>
                </a:solidFill>
                <a:latin typeface="Source Sans Pro"/>
                <a:ea typeface="Source Sans Pro"/>
                <a:cs typeface="Source Sans Pro"/>
                <a:sym typeface="Source Sans Pro"/>
              </a:defRPr>
            </a:lvl1pPr>
            <a:lvl2pPr marL="742950" marR="0" lvl="1" indent="-196850" algn="l" rtl="0">
              <a:spcBef>
                <a:spcPts val="400"/>
              </a:spcBef>
              <a:buClr>
                <a:schemeClr val="accent1"/>
              </a:buClr>
              <a:buSzPct val="70000"/>
              <a:buFont typeface="Noto Sans Symbols"/>
              <a:buChar char="+"/>
              <a:defRPr sz="2000" b="0" i="0" u="none" strike="noStrike" cap="none">
                <a:solidFill>
                  <a:schemeClr val="dk2"/>
                </a:solidFill>
                <a:latin typeface="Source Sans Pro"/>
                <a:ea typeface="Source Sans Pro"/>
                <a:cs typeface="Source Sans Pro"/>
                <a:sym typeface="Source Sans Pro"/>
              </a:defRPr>
            </a:lvl2pPr>
            <a:lvl3pPr marL="1143000" marR="0" lvl="2" indent="-148589" algn="l" rtl="0">
              <a:spcBef>
                <a:spcPts val="360"/>
              </a:spcBef>
              <a:buClr>
                <a:schemeClr val="accent1"/>
              </a:buClr>
              <a:buSzPct val="70000"/>
              <a:buFont typeface="Noto Sans Symbols"/>
              <a:buChar char="✕"/>
              <a:defRPr sz="1800" b="0" i="0" u="none" strike="noStrike" cap="none">
                <a:solidFill>
                  <a:schemeClr val="dk2"/>
                </a:solidFill>
                <a:latin typeface="Source Sans Pro"/>
                <a:ea typeface="Source Sans Pro"/>
                <a:cs typeface="Source Sans Pro"/>
                <a:sym typeface="Source Sans Pro"/>
              </a:defRPr>
            </a:lvl3pPr>
            <a:lvl4pPr marL="1600200" marR="0" lvl="3" indent="-157480" algn="l" rtl="0">
              <a:spcBef>
                <a:spcPts val="320"/>
              </a:spcBef>
              <a:buClr>
                <a:schemeClr val="accent1"/>
              </a:buClr>
              <a:buSzPct val="70000"/>
              <a:buFont typeface="Noto Sans Symbols"/>
              <a:buChar char="✱"/>
              <a:defRPr sz="1600" b="0" i="0" u="none" strike="noStrike" cap="none">
                <a:solidFill>
                  <a:schemeClr val="dk2"/>
                </a:solidFill>
                <a:latin typeface="Source Sans Pro"/>
                <a:ea typeface="Source Sans Pro"/>
                <a:cs typeface="Source Sans Pro"/>
                <a:sym typeface="Source Sans Pro"/>
              </a:defRPr>
            </a:lvl4pPr>
            <a:lvl5pPr marL="2057400" marR="0" lvl="4" indent="-167639"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5pPr>
            <a:lvl6pPr marL="2514600" marR="0" lvl="5" indent="-160020" algn="l" rtl="0">
              <a:spcBef>
                <a:spcPts val="360"/>
              </a:spcBef>
              <a:buClr>
                <a:schemeClr val="accent1"/>
              </a:buClr>
              <a:buSzPct val="6000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2971800" marR="0" lvl="6" indent="-167639"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429000" marR="0" lvl="7" indent="-167640"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3886200" marR="0" lvl="8" indent="-175259" algn="l" rtl="0">
              <a:spcBef>
                <a:spcPts val="280"/>
              </a:spcBef>
              <a:buClr>
                <a:schemeClr val="accent1"/>
              </a:buClr>
              <a:buSzPct val="59999"/>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51" name="Shape 51"/>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lvl="0" indent="0" algn="l" rtl="0">
              <a:spcBef>
                <a:spcPts val="0"/>
              </a:spcBef>
              <a:buNone/>
              <a:defRPr sz="1200">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52" name="Shape 52"/>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lvl="0" indent="0" algn="r" rtl="0">
              <a:spcBef>
                <a:spcPts val="0"/>
              </a:spcBef>
              <a:buNone/>
              <a:defRPr sz="1200">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53" name="Shape 53"/>
          <p:cNvSpPr txBox="1">
            <a:spLocks noGrp="1"/>
          </p:cNvSpPr>
          <p:nvPr>
            <p:ph type="sldNum" idx="12"/>
          </p:nvPr>
        </p:nvSpPr>
        <p:spPr>
          <a:xfrm>
            <a:off x="8229600" y="6477000"/>
            <a:ext cx="762000" cy="246887"/>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200">
                <a:solidFill>
                  <a:srgbClr val="D28E28"/>
                </a:solidFill>
                <a:latin typeface="Source Sans Pro"/>
                <a:ea typeface="Source Sans Pro"/>
                <a:cs typeface="Source Sans Pro"/>
                <a:sym typeface="Source Sans Pro"/>
              </a:rPr>
              <a:t>‹#›</a:t>
            </a:fld>
            <a:endParaRPr lang="en-US" sz="1200">
              <a:solidFill>
                <a:srgbClr val="D28E28"/>
              </a:solidFill>
              <a:latin typeface="Source Sans Pro"/>
              <a:ea typeface="Source Sans Pro"/>
              <a:cs typeface="Source Sans Pro"/>
              <a:sym typeface="Source Sans Pro"/>
            </a:endParaRPr>
          </a:p>
        </p:txBody>
      </p:sp>
      <p:cxnSp>
        <p:nvCxnSpPr>
          <p:cNvPr id="54" name="Shape 54"/>
          <p:cNvCxnSpPr/>
          <p:nvPr/>
        </p:nvCxnSpPr>
        <p:spPr>
          <a:xfrm>
            <a:off x="514350" y="6019800"/>
            <a:ext cx="8629649" cy="2381"/>
          </a:xfrm>
          <a:prstGeom prst="straightConnector1">
            <a:avLst/>
          </a:prstGeom>
          <a:noFill/>
          <a:ln w="9525" cap="flat" cmpd="sng">
            <a:solidFill>
              <a:schemeClr val="accent1"/>
            </a:solidFill>
            <a:prstDash val="solid"/>
            <a:round/>
            <a:headEnd type="none" w="med" len="med"/>
            <a:tailEnd type="none" w="med" len="med"/>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5"/>
        <p:cNvGrpSpPr/>
        <p:nvPr/>
      </p:nvGrpSpPr>
      <p:grpSpPr>
        <a:xfrm>
          <a:off x="0" y="0"/>
          <a:ext cx="0" cy="0"/>
          <a:chOff x="0" y="0"/>
          <a:chExt cx="0" cy="0"/>
        </a:xfrm>
      </p:grpSpPr>
      <p:sp>
        <p:nvSpPr>
          <p:cNvPr id="56" name="Shape 56"/>
          <p:cNvSpPr txBox="1">
            <a:spLocks noGrp="1"/>
          </p:cNvSpPr>
          <p:nvPr>
            <p:ph type="title"/>
          </p:nvPr>
        </p:nvSpPr>
        <p:spPr>
          <a:xfrm>
            <a:off x="301752" y="457200"/>
            <a:ext cx="8686800" cy="841248"/>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Source Sans Pro"/>
              <a:buNone/>
              <a:defRPr sz="3600" b="0" i="0" u="none" strike="noStrike" cap="none">
                <a:solidFill>
                  <a:schemeClr val="dk2"/>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7" name="Shape 57"/>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lvl="0" indent="0" algn="l" rtl="0">
              <a:spcBef>
                <a:spcPts val="0"/>
              </a:spcBef>
              <a:buNone/>
              <a:defRPr sz="1200">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58" name="Shape 58"/>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lvl="0" indent="0" algn="r" rtl="0">
              <a:spcBef>
                <a:spcPts val="0"/>
              </a:spcBef>
              <a:buNone/>
              <a:defRPr sz="1200">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59" name="Shape 59"/>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200">
                <a:solidFill>
                  <a:srgbClr val="D28E28"/>
                </a:solidFill>
                <a:latin typeface="Source Sans Pro"/>
                <a:ea typeface="Source Sans Pro"/>
                <a:cs typeface="Source Sans Pro"/>
                <a:sym typeface="Source Sans Pro"/>
              </a:rPr>
              <a:t>‹#›</a:t>
            </a:fld>
            <a:endParaRPr lang="en-US" sz="1200">
              <a:solidFill>
                <a:srgbClr val="D28E28"/>
              </a:solidFill>
              <a:latin typeface="Source Sans Pro"/>
              <a:ea typeface="Source Sans Pro"/>
              <a:cs typeface="Source Sans Pro"/>
              <a:sym typeface="Source Sans Pro"/>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60"/>
        <p:cNvGrpSpPr/>
        <p:nvPr/>
      </p:nvGrpSpPr>
      <p:grpSpPr>
        <a:xfrm>
          <a:off x="0" y="0"/>
          <a:ext cx="0" cy="0"/>
          <a:chOff x="0" y="0"/>
          <a:chExt cx="0" cy="0"/>
        </a:xfrm>
      </p:grpSpPr>
      <p:sp>
        <p:nvSpPr>
          <p:cNvPr id="61" name="Shape 61"/>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lvl="0" indent="0" algn="l" rtl="0">
              <a:spcBef>
                <a:spcPts val="0"/>
              </a:spcBef>
              <a:buNone/>
              <a:defRPr sz="1200">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62" name="Shape 62"/>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lvl="0" indent="0" algn="r" rtl="0">
              <a:spcBef>
                <a:spcPts val="0"/>
              </a:spcBef>
              <a:buNone/>
              <a:defRPr sz="1200">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63" name="Shape 63"/>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200">
                <a:solidFill>
                  <a:srgbClr val="D28E28"/>
                </a:solidFill>
                <a:latin typeface="Source Sans Pro"/>
                <a:ea typeface="Source Sans Pro"/>
                <a:cs typeface="Source Sans Pro"/>
                <a:sym typeface="Source Sans Pro"/>
              </a:rPr>
              <a:t>‹#›</a:t>
            </a:fld>
            <a:endParaRPr lang="en-US" sz="1200">
              <a:solidFill>
                <a:srgbClr val="D28E28"/>
              </a:solidFill>
              <a:latin typeface="Source Sans Pro"/>
              <a:ea typeface="Source Sans Pro"/>
              <a:cs typeface="Source Sans Pro"/>
              <a:sym typeface="Source Sans Pr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4"/>
        <p:cNvGrpSpPr/>
        <p:nvPr/>
      </p:nvGrpSpPr>
      <p:grpSpPr>
        <a:xfrm>
          <a:off x="0" y="0"/>
          <a:ext cx="0" cy="0"/>
          <a:chOff x="0" y="0"/>
          <a:chExt cx="0" cy="0"/>
        </a:xfrm>
      </p:grpSpPr>
      <p:cxnSp>
        <p:nvCxnSpPr>
          <p:cNvPr id="65" name="Shape 65"/>
          <p:cNvCxnSpPr/>
          <p:nvPr/>
        </p:nvCxnSpPr>
        <p:spPr>
          <a:xfrm>
            <a:off x="514350" y="5849117"/>
            <a:ext cx="8629649" cy="2381"/>
          </a:xfrm>
          <a:prstGeom prst="straightConnector1">
            <a:avLst/>
          </a:prstGeom>
          <a:noFill/>
          <a:ln w="9525" cap="flat" cmpd="sng">
            <a:solidFill>
              <a:schemeClr val="accent1"/>
            </a:solidFill>
            <a:prstDash val="solid"/>
            <a:round/>
            <a:headEnd type="none" w="med" len="med"/>
            <a:tailEnd type="none" w="med" len="med"/>
          </a:ln>
        </p:spPr>
      </p:cxnSp>
      <p:sp>
        <p:nvSpPr>
          <p:cNvPr id="66" name="Shape 66"/>
          <p:cNvSpPr txBox="1">
            <a:spLocks noGrp="1"/>
          </p:cNvSpPr>
          <p:nvPr>
            <p:ph type="title"/>
          </p:nvPr>
        </p:nvSpPr>
        <p:spPr>
          <a:xfrm>
            <a:off x="457200" y="5486400"/>
            <a:ext cx="8458200" cy="520700"/>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Source Sans Pro"/>
              <a:buNone/>
              <a:defRPr sz="2000" b="1" i="0" u="none" strike="noStrike" cap="none">
                <a:solidFill>
                  <a:schemeClr val="dk2"/>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7" name="Shape 67"/>
          <p:cNvSpPr txBox="1">
            <a:spLocks noGrp="1"/>
          </p:cNvSpPr>
          <p:nvPr>
            <p:ph type="body" idx="1"/>
          </p:nvPr>
        </p:nvSpPr>
        <p:spPr>
          <a:xfrm>
            <a:off x="457200" y="609600"/>
            <a:ext cx="3008313" cy="4800600"/>
          </a:xfrm>
          <a:prstGeom prst="rect">
            <a:avLst/>
          </a:prstGeom>
          <a:noFill/>
          <a:ln>
            <a:noFill/>
          </a:ln>
        </p:spPr>
        <p:txBody>
          <a:bodyPr lIns="91425" tIns="91425" rIns="91425" bIns="91425" anchor="t" anchorCtr="0"/>
          <a:lstStyle>
            <a:lvl1pPr marL="0" marR="0" lvl="0" indent="0" algn="l" rtl="0">
              <a:spcBef>
                <a:spcPts val="280"/>
              </a:spcBef>
              <a:buClr>
                <a:schemeClr val="accent1"/>
              </a:buClr>
              <a:buFont typeface="Noto Sans Symbols"/>
              <a:buNone/>
              <a:defRPr sz="1400" b="0" i="0" u="none" strike="noStrike" cap="none">
                <a:solidFill>
                  <a:schemeClr val="dk2"/>
                </a:solidFill>
                <a:latin typeface="Source Sans Pro"/>
                <a:ea typeface="Source Sans Pro"/>
                <a:cs typeface="Source Sans Pro"/>
                <a:sym typeface="Source Sans Pro"/>
              </a:defRPr>
            </a:lvl1pPr>
            <a:lvl2pPr marL="742950" marR="0" lvl="1" indent="-285750" algn="l" rtl="0">
              <a:spcBef>
                <a:spcPts val="240"/>
              </a:spcBef>
              <a:buClr>
                <a:schemeClr val="accent1"/>
              </a:buClr>
              <a:buFont typeface="Noto Sans Symbols"/>
              <a:buNone/>
              <a:defRPr sz="1200" b="0" i="0" u="none" strike="noStrike" cap="none">
                <a:solidFill>
                  <a:schemeClr val="dk2"/>
                </a:solidFill>
                <a:latin typeface="Source Sans Pro"/>
                <a:ea typeface="Source Sans Pro"/>
                <a:cs typeface="Source Sans Pro"/>
                <a:sym typeface="Source Sans Pro"/>
              </a:defRPr>
            </a:lvl2pPr>
            <a:lvl3pPr marL="1143000" marR="0" lvl="2" indent="-228600" algn="l" rtl="0">
              <a:spcBef>
                <a:spcPts val="200"/>
              </a:spcBef>
              <a:buClr>
                <a:schemeClr val="accent1"/>
              </a:buClr>
              <a:buFont typeface="Noto Sans Symbols"/>
              <a:buNone/>
              <a:defRPr sz="1000" b="0" i="0" u="none" strike="noStrike" cap="none">
                <a:solidFill>
                  <a:schemeClr val="dk2"/>
                </a:solidFill>
                <a:latin typeface="Source Sans Pro"/>
                <a:ea typeface="Source Sans Pro"/>
                <a:cs typeface="Source Sans Pro"/>
                <a:sym typeface="Source Sans Pro"/>
              </a:defRPr>
            </a:lvl3pPr>
            <a:lvl4pPr marL="1600200" marR="0" lvl="3" indent="-228600" algn="l" rtl="0">
              <a:spcBef>
                <a:spcPts val="180"/>
              </a:spcBef>
              <a:buClr>
                <a:schemeClr val="accent1"/>
              </a:buClr>
              <a:buFont typeface="Noto Sans Symbols"/>
              <a:buNone/>
              <a:defRPr sz="900" b="0" i="0" u="none" strike="noStrike" cap="none">
                <a:solidFill>
                  <a:schemeClr val="dk2"/>
                </a:solidFill>
                <a:latin typeface="Source Sans Pro"/>
                <a:ea typeface="Source Sans Pro"/>
                <a:cs typeface="Source Sans Pro"/>
                <a:sym typeface="Source Sans Pro"/>
              </a:defRPr>
            </a:lvl4pPr>
            <a:lvl5pPr marL="2057400" marR="0" lvl="4" indent="-228600" algn="l" rtl="0">
              <a:spcBef>
                <a:spcPts val="180"/>
              </a:spcBef>
              <a:buClr>
                <a:schemeClr val="accent1"/>
              </a:buClr>
              <a:buFont typeface="Noto Sans Symbols"/>
              <a:buNone/>
              <a:defRPr sz="900" b="0" i="0" u="none" strike="noStrike" cap="none">
                <a:solidFill>
                  <a:schemeClr val="dk2"/>
                </a:solidFill>
                <a:latin typeface="Source Sans Pro"/>
                <a:ea typeface="Source Sans Pro"/>
                <a:cs typeface="Source Sans Pro"/>
                <a:sym typeface="Source Sans Pro"/>
              </a:defRPr>
            </a:lvl5pPr>
            <a:lvl6pPr marL="2514600" marR="0" lvl="5" indent="-160020" algn="l" rtl="0">
              <a:spcBef>
                <a:spcPts val="360"/>
              </a:spcBef>
              <a:buClr>
                <a:schemeClr val="accent1"/>
              </a:buClr>
              <a:buSzPct val="6000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2971800" marR="0" lvl="6" indent="-167639"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429000" marR="0" lvl="7" indent="-167640"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3886200" marR="0" lvl="8" indent="-175259" algn="l" rtl="0">
              <a:spcBef>
                <a:spcPts val="280"/>
              </a:spcBef>
              <a:buClr>
                <a:schemeClr val="accent1"/>
              </a:buClr>
              <a:buSzPct val="59999"/>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68" name="Shape 68"/>
          <p:cNvSpPr txBox="1">
            <a:spLocks noGrp="1"/>
          </p:cNvSpPr>
          <p:nvPr>
            <p:ph type="body" idx="2"/>
          </p:nvPr>
        </p:nvSpPr>
        <p:spPr>
          <a:xfrm>
            <a:off x="3575050" y="609600"/>
            <a:ext cx="5340350" cy="4800600"/>
          </a:xfrm>
          <a:prstGeom prst="rect">
            <a:avLst/>
          </a:prstGeom>
          <a:noFill/>
          <a:ln>
            <a:noFill/>
          </a:ln>
        </p:spPr>
        <p:txBody>
          <a:bodyPr lIns="91425" tIns="91425" rIns="91425" bIns="91425" anchor="t" anchorCtr="0"/>
          <a:lstStyle>
            <a:lvl1pPr marL="342900" marR="0" lvl="0" indent="-200660" algn="l" rtl="0">
              <a:spcBef>
                <a:spcPts val="640"/>
              </a:spcBef>
              <a:buClr>
                <a:schemeClr val="accent1"/>
              </a:buClr>
              <a:buSzPct val="70000"/>
              <a:buFont typeface="Noto Sans Symbols"/>
              <a:buChar char="✕"/>
              <a:defRPr sz="3200" b="0" i="0" u="none" strike="noStrike" cap="none">
                <a:solidFill>
                  <a:schemeClr val="dk2"/>
                </a:solidFill>
                <a:latin typeface="Source Sans Pro"/>
                <a:ea typeface="Source Sans Pro"/>
                <a:cs typeface="Source Sans Pro"/>
                <a:sym typeface="Source Sans Pro"/>
              </a:defRPr>
            </a:lvl1pPr>
            <a:lvl2pPr marL="742950" marR="0" lvl="1" indent="-161290" algn="l" rtl="0">
              <a:spcBef>
                <a:spcPts val="560"/>
              </a:spcBef>
              <a:buClr>
                <a:schemeClr val="accent1"/>
              </a:buClr>
              <a:buSzPct val="7000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L="1143000" marR="0" lvl="2" indent="-121919" algn="l" rtl="0">
              <a:spcBef>
                <a:spcPts val="480"/>
              </a:spcBef>
              <a:buClr>
                <a:schemeClr val="accent1"/>
              </a:buClr>
              <a:buSzPct val="7000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L="1600200" marR="0" lvl="3" indent="-139700" algn="l" rtl="0">
              <a:spcBef>
                <a:spcPts val="400"/>
              </a:spcBef>
              <a:buClr>
                <a:schemeClr val="accent1"/>
              </a:buClr>
              <a:buSzPct val="700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L="2057400" marR="0" lvl="4" indent="-152400" algn="l" rtl="0">
              <a:spcBef>
                <a:spcPts val="400"/>
              </a:spcBef>
              <a:buClr>
                <a:schemeClr val="accent1"/>
              </a:buClr>
              <a:buSzPct val="60000"/>
              <a:buFont typeface="Noto Sans Symbols"/>
              <a:buChar char="✕"/>
              <a:defRPr sz="2000" b="0" i="0" u="none" strike="noStrike" cap="none">
                <a:solidFill>
                  <a:schemeClr val="dk2"/>
                </a:solidFill>
                <a:latin typeface="Source Sans Pro"/>
                <a:ea typeface="Source Sans Pro"/>
                <a:cs typeface="Source Sans Pro"/>
                <a:sym typeface="Source Sans Pro"/>
              </a:defRPr>
            </a:lvl5pPr>
            <a:lvl6pPr marL="2514600" marR="0" lvl="5" indent="-160020" algn="l" rtl="0">
              <a:spcBef>
                <a:spcPts val="360"/>
              </a:spcBef>
              <a:buClr>
                <a:schemeClr val="accent1"/>
              </a:buClr>
              <a:buSzPct val="6000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2971800" marR="0" lvl="6" indent="-167639"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429000" marR="0" lvl="7" indent="-167640"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3886200" marR="0" lvl="8" indent="-175259" algn="l" rtl="0">
              <a:spcBef>
                <a:spcPts val="280"/>
              </a:spcBef>
              <a:buClr>
                <a:schemeClr val="accent1"/>
              </a:buClr>
              <a:buSzPct val="59999"/>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69" name="Shape 69"/>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lvl="0" indent="0" algn="l" rtl="0">
              <a:spcBef>
                <a:spcPts val="0"/>
              </a:spcBef>
              <a:buNone/>
              <a:defRPr sz="1200">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70" name="Shape 70"/>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lvl="0" indent="0" algn="r" rtl="0">
              <a:spcBef>
                <a:spcPts val="0"/>
              </a:spcBef>
              <a:buNone/>
              <a:defRPr sz="1200">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71" name="Shape 71"/>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200">
                <a:solidFill>
                  <a:srgbClr val="D28E28"/>
                </a:solidFill>
                <a:latin typeface="Source Sans Pro"/>
                <a:ea typeface="Source Sans Pro"/>
                <a:cs typeface="Source Sans Pro"/>
                <a:sym typeface="Source Sans Pro"/>
              </a:rPr>
              <a:t>‹#›</a:t>
            </a:fld>
            <a:endParaRPr lang="en-US" sz="1200">
              <a:solidFill>
                <a:srgbClr val="D28E28"/>
              </a:solidFill>
              <a:latin typeface="Source Sans Pro"/>
              <a:ea typeface="Source Sans Pro"/>
              <a:cs typeface="Source Sans Pro"/>
              <a:sym typeface="Source Sans Pro"/>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72"/>
        <p:cNvGrpSpPr/>
        <p:nvPr/>
      </p:nvGrpSpPr>
      <p:grpSpPr>
        <a:xfrm>
          <a:off x="0" y="0"/>
          <a:ext cx="0" cy="0"/>
          <a:chOff x="0" y="0"/>
          <a:chExt cx="0" cy="0"/>
        </a:xfrm>
      </p:grpSpPr>
      <p:sp>
        <p:nvSpPr>
          <p:cNvPr id="73" name="Shape 73"/>
          <p:cNvSpPr>
            <a:spLocks noGrp="1"/>
          </p:cNvSpPr>
          <p:nvPr>
            <p:ph type="pic" idx="2"/>
          </p:nvPr>
        </p:nvSpPr>
        <p:spPr>
          <a:xfrm>
            <a:off x="3505200" y="616633"/>
            <a:ext cx="5029199" cy="3657600"/>
          </a:xfrm>
          <a:prstGeom prst="rect">
            <a:avLst/>
          </a:prstGeom>
          <a:solidFill>
            <a:schemeClr val="lt1"/>
          </a:solidFill>
          <a:ln w="9525" cap="flat" cmpd="sng">
            <a:solidFill>
              <a:schemeClr val="accent1"/>
            </a:solidFill>
            <a:prstDash val="solid"/>
            <a:round/>
            <a:headEnd type="none" w="med" len="med"/>
            <a:tailEnd type="none" w="med" len="med"/>
          </a:ln>
          <a:effectLst>
            <a:reflection stA="49000" endA="500" endPos="10000" dist="900" dir="5400000" sy="-90000" algn="bl" rotWithShape="0"/>
          </a:effectLst>
        </p:spPr>
        <p:txBody>
          <a:bodyPr lIns="91425" tIns="91425" rIns="91425" bIns="91425" anchor="t" anchorCtr="0"/>
          <a:lstStyle>
            <a:lvl1pPr marL="0" marR="0" lvl="0" indent="0" algn="l" rtl="0">
              <a:spcBef>
                <a:spcPts val="640"/>
              </a:spcBef>
              <a:buClr>
                <a:schemeClr val="accent1"/>
              </a:buClr>
              <a:buFont typeface="Noto Sans Symbols"/>
              <a:buNone/>
              <a:defRPr sz="3200" b="0" i="0" u="none" strike="noStrike" cap="none">
                <a:solidFill>
                  <a:schemeClr val="dk2"/>
                </a:solidFill>
                <a:latin typeface="Source Sans Pro"/>
                <a:ea typeface="Source Sans Pro"/>
                <a:cs typeface="Source Sans Pro"/>
                <a:sym typeface="Source Sans Pro"/>
              </a:defRPr>
            </a:lvl1pPr>
            <a:lvl2pPr marL="742950" marR="0" lvl="1" indent="-161290" algn="l" rtl="0">
              <a:spcBef>
                <a:spcPts val="560"/>
              </a:spcBef>
              <a:buClr>
                <a:schemeClr val="accent1"/>
              </a:buClr>
              <a:buSzPct val="7000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L="1143000" marR="0" lvl="2" indent="-121919" algn="l" rtl="0">
              <a:spcBef>
                <a:spcPts val="480"/>
              </a:spcBef>
              <a:buClr>
                <a:schemeClr val="accent1"/>
              </a:buClr>
              <a:buSzPct val="7000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L="1600200" marR="0" lvl="3" indent="-139700" algn="l" rtl="0">
              <a:spcBef>
                <a:spcPts val="400"/>
              </a:spcBef>
              <a:buClr>
                <a:schemeClr val="accent1"/>
              </a:buClr>
              <a:buSzPct val="700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L="2057400" marR="0" lvl="4" indent="-160020" algn="l" rtl="0">
              <a:spcBef>
                <a:spcPts val="360"/>
              </a:spcBef>
              <a:buClr>
                <a:schemeClr val="accent1"/>
              </a:buClr>
              <a:buSzPct val="6000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514600" marR="0" lvl="5" indent="-160020" algn="l" rtl="0">
              <a:spcBef>
                <a:spcPts val="360"/>
              </a:spcBef>
              <a:buClr>
                <a:schemeClr val="accent1"/>
              </a:buClr>
              <a:buSzPct val="6000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2971800" marR="0" lvl="6" indent="-167639"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429000" marR="0" lvl="7" indent="-167640"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3886200" marR="0" lvl="8" indent="-175259" algn="l" rtl="0">
              <a:spcBef>
                <a:spcPts val="280"/>
              </a:spcBef>
              <a:buClr>
                <a:schemeClr val="accent1"/>
              </a:buClr>
              <a:buSzPct val="59999"/>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74" name="Shape 74"/>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lvl="0" indent="0" algn="l" rtl="0">
              <a:spcBef>
                <a:spcPts val="0"/>
              </a:spcBef>
              <a:buNone/>
              <a:defRPr sz="1200">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75" name="Shape 75"/>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lvl="0" indent="0" algn="r" rtl="0">
              <a:spcBef>
                <a:spcPts val="0"/>
              </a:spcBef>
              <a:buNone/>
              <a:defRPr sz="1200">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76" name="Shape 76"/>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200">
                <a:solidFill>
                  <a:srgbClr val="D28E28"/>
                </a:solidFill>
                <a:latin typeface="Source Sans Pro"/>
                <a:ea typeface="Source Sans Pro"/>
                <a:cs typeface="Source Sans Pro"/>
                <a:sym typeface="Source Sans Pro"/>
              </a:rPr>
              <a:t>‹#›</a:t>
            </a:fld>
            <a:endParaRPr lang="en-US" sz="1200">
              <a:solidFill>
                <a:srgbClr val="D28E28"/>
              </a:solidFill>
              <a:latin typeface="Source Sans Pro"/>
              <a:ea typeface="Source Sans Pro"/>
              <a:cs typeface="Source Sans Pro"/>
              <a:sym typeface="Source Sans Pro"/>
            </a:endParaRPr>
          </a:p>
        </p:txBody>
      </p:sp>
      <p:sp>
        <p:nvSpPr>
          <p:cNvPr id="77" name="Shape 77"/>
          <p:cNvSpPr txBox="1">
            <a:spLocks noGrp="1"/>
          </p:cNvSpPr>
          <p:nvPr>
            <p:ph type="title"/>
          </p:nvPr>
        </p:nvSpPr>
        <p:spPr>
          <a:xfrm>
            <a:off x="381000" y="4993760"/>
            <a:ext cx="5867400" cy="522288"/>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Source Sans Pro"/>
              <a:buNone/>
              <a:defRPr sz="2000" b="1" i="0" u="none" strike="noStrike" cap="none">
                <a:solidFill>
                  <a:schemeClr val="dk2"/>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8" name="Shape 78"/>
          <p:cNvSpPr txBox="1">
            <a:spLocks noGrp="1"/>
          </p:cNvSpPr>
          <p:nvPr>
            <p:ph type="body" idx="1"/>
          </p:nvPr>
        </p:nvSpPr>
        <p:spPr>
          <a:xfrm>
            <a:off x="381000" y="5533217"/>
            <a:ext cx="5867400" cy="768349"/>
          </a:xfrm>
          <a:prstGeom prst="rect">
            <a:avLst/>
          </a:prstGeom>
          <a:noFill/>
          <a:ln>
            <a:noFill/>
          </a:ln>
        </p:spPr>
        <p:txBody>
          <a:bodyPr lIns="91425" tIns="91425" rIns="91425" bIns="91425" anchor="t" anchorCtr="0"/>
          <a:lstStyle>
            <a:lvl1pPr marL="0" marR="0" lvl="0" indent="0" algn="l" rtl="0">
              <a:spcBef>
                <a:spcPts val="280"/>
              </a:spcBef>
              <a:buClr>
                <a:schemeClr val="accent1"/>
              </a:buClr>
              <a:buFont typeface="Noto Sans Symbols"/>
              <a:buNone/>
              <a:defRPr sz="1400" b="0" i="0" u="none" strike="noStrike" cap="none">
                <a:solidFill>
                  <a:schemeClr val="dk2"/>
                </a:solidFill>
                <a:latin typeface="Source Sans Pro"/>
                <a:ea typeface="Source Sans Pro"/>
                <a:cs typeface="Source Sans Pro"/>
                <a:sym typeface="Source Sans Pro"/>
              </a:defRPr>
            </a:lvl1pPr>
            <a:lvl2pPr marL="742950" marR="0" lvl="1" indent="-232409" algn="l" rtl="0">
              <a:spcBef>
                <a:spcPts val="240"/>
              </a:spcBef>
              <a:buClr>
                <a:schemeClr val="accent1"/>
              </a:buClr>
              <a:buSzPct val="70000"/>
              <a:buFont typeface="Noto Sans Symbols"/>
              <a:buChar char="+"/>
              <a:defRPr sz="1200" b="0" i="0" u="none" strike="noStrike" cap="none">
                <a:solidFill>
                  <a:schemeClr val="dk2"/>
                </a:solidFill>
                <a:latin typeface="Source Sans Pro"/>
                <a:ea typeface="Source Sans Pro"/>
                <a:cs typeface="Source Sans Pro"/>
                <a:sym typeface="Source Sans Pro"/>
              </a:defRPr>
            </a:lvl2pPr>
            <a:lvl3pPr marL="1143000" marR="0" lvl="2" indent="-184150" algn="l" rtl="0">
              <a:spcBef>
                <a:spcPts val="200"/>
              </a:spcBef>
              <a:buClr>
                <a:schemeClr val="accent1"/>
              </a:buClr>
              <a:buSzPct val="70000"/>
              <a:buFont typeface="Noto Sans Symbols"/>
              <a:buChar char="✕"/>
              <a:defRPr sz="1000" b="0" i="0" u="none" strike="noStrike" cap="none">
                <a:solidFill>
                  <a:schemeClr val="dk2"/>
                </a:solidFill>
                <a:latin typeface="Source Sans Pro"/>
                <a:ea typeface="Source Sans Pro"/>
                <a:cs typeface="Source Sans Pro"/>
                <a:sym typeface="Source Sans Pro"/>
              </a:defRPr>
            </a:lvl3pPr>
            <a:lvl4pPr marL="1600200" marR="0" lvl="3" indent="-188594" algn="l" rtl="0">
              <a:spcBef>
                <a:spcPts val="180"/>
              </a:spcBef>
              <a:buClr>
                <a:schemeClr val="accent1"/>
              </a:buClr>
              <a:buSzPct val="70000"/>
              <a:buFont typeface="Noto Sans Symbols"/>
              <a:buChar char="✱"/>
              <a:defRPr sz="900" b="0" i="0" u="none" strike="noStrike" cap="none">
                <a:solidFill>
                  <a:schemeClr val="dk2"/>
                </a:solidFill>
                <a:latin typeface="Source Sans Pro"/>
                <a:ea typeface="Source Sans Pro"/>
                <a:cs typeface="Source Sans Pro"/>
                <a:sym typeface="Source Sans Pro"/>
              </a:defRPr>
            </a:lvl4pPr>
            <a:lvl5pPr marL="2057400" marR="0" lvl="4" indent="-194310" algn="l" rtl="0">
              <a:spcBef>
                <a:spcPts val="180"/>
              </a:spcBef>
              <a:buClr>
                <a:schemeClr val="accent1"/>
              </a:buClr>
              <a:buSzPct val="60000"/>
              <a:buFont typeface="Noto Sans Symbols"/>
              <a:buChar char="✕"/>
              <a:defRPr sz="900" b="0" i="0" u="none" strike="noStrike" cap="none">
                <a:solidFill>
                  <a:schemeClr val="dk2"/>
                </a:solidFill>
                <a:latin typeface="Source Sans Pro"/>
                <a:ea typeface="Source Sans Pro"/>
                <a:cs typeface="Source Sans Pro"/>
                <a:sym typeface="Source Sans Pro"/>
              </a:defRPr>
            </a:lvl5pPr>
            <a:lvl6pPr marL="2514600" marR="0" lvl="5" indent="-160020" algn="l" rtl="0">
              <a:spcBef>
                <a:spcPts val="360"/>
              </a:spcBef>
              <a:buClr>
                <a:schemeClr val="accent1"/>
              </a:buClr>
              <a:buSzPct val="6000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2971800" marR="0" lvl="6" indent="-167639"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429000" marR="0" lvl="7" indent="-167640"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3886200" marR="0" lvl="8" indent="-175259" algn="l" rtl="0">
              <a:spcBef>
                <a:spcPts val="280"/>
              </a:spcBef>
              <a:buClr>
                <a:schemeClr val="accent1"/>
              </a:buClr>
              <a:buSzPct val="59999"/>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9"/>
        <p:cNvGrpSpPr/>
        <p:nvPr/>
      </p:nvGrpSpPr>
      <p:grpSpPr>
        <a:xfrm>
          <a:off x="0" y="0"/>
          <a:ext cx="0" cy="0"/>
          <a:chOff x="0" y="0"/>
          <a:chExt cx="0" cy="0"/>
        </a:xfrm>
      </p:grpSpPr>
      <p:sp>
        <p:nvSpPr>
          <p:cNvPr id="80" name="Shape 80"/>
          <p:cNvSpPr txBox="1">
            <a:spLocks noGrp="1"/>
          </p:cNvSpPr>
          <p:nvPr>
            <p:ph type="title"/>
          </p:nvPr>
        </p:nvSpPr>
        <p:spPr>
          <a:xfrm>
            <a:off x="304800" y="457200"/>
            <a:ext cx="8686800" cy="838199"/>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Source Sans Pro"/>
              <a:buNone/>
              <a:defRPr sz="3600" b="0" i="0" u="none" strike="noStrike" cap="none">
                <a:solidFill>
                  <a:schemeClr val="dk2"/>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1" name="Shape 81"/>
          <p:cNvSpPr txBox="1">
            <a:spLocks noGrp="1"/>
          </p:cNvSpPr>
          <p:nvPr>
            <p:ph type="body" idx="1"/>
          </p:nvPr>
        </p:nvSpPr>
        <p:spPr>
          <a:xfrm rot="5400000">
            <a:off x="2385218" y="-526256"/>
            <a:ext cx="4525963" cy="8686800"/>
          </a:xfrm>
          <a:prstGeom prst="rect">
            <a:avLst/>
          </a:prstGeom>
          <a:noFill/>
          <a:ln>
            <a:noFill/>
          </a:ln>
        </p:spPr>
        <p:txBody>
          <a:bodyPr lIns="91425" tIns="91425" rIns="91425" bIns="91425" anchor="t" anchorCtr="0"/>
          <a:lstStyle>
            <a:lvl1pPr marL="342900" marR="0" lvl="0" indent="-200660" algn="l" rtl="0">
              <a:spcBef>
                <a:spcPts val="640"/>
              </a:spcBef>
              <a:buClr>
                <a:schemeClr val="accent1"/>
              </a:buClr>
              <a:buSzPct val="70000"/>
              <a:buFont typeface="Noto Sans Symbols"/>
              <a:buChar char="✕"/>
              <a:defRPr sz="3200" b="0" i="0" u="none" strike="noStrike" cap="none">
                <a:solidFill>
                  <a:schemeClr val="dk2"/>
                </a:solidFill>
                <a:latin typeface="Source Sans Pro"/>
                <a:ea typeface="Source Sans Pro"/>
                <a:cs typeface="Source Sans Pro"/>
                <a:sym typeface="Source Sans Pro"/>
              </a:defRPr>
            </a:lvl1pPr>
            <a:lvl2pPr marL="742950" marR="0" lvl="1" indent="-161290" algn="l" rtl="0">
              <a:spcBef>
                <a:spcPts val="560"/>
              </a:spcBef>
              <a:buClr>
                <a:schemeClr val="accent1"/>
              </a:buClr>
              <a:buSzPct val="7000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L="1143000" marR="0" lvl="2" indent="-121919" algn="l" rtl="0">
              <a:spcBef>
                <a:spcPts val="480"/>
              </a:spcBef>
              <a:buClr>
                <a:schemeClr val="accent1"/>
              </a:buClr>
              <a:buSzPct val="7000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L="1600200" marR="0" lvl="3" indent="-139700" algn="l" rtl="0">
              <a:spcBef>
                <a:spcPts val="400"/>
              </a:spcBef>
              <a:buClr>
                <a:schemeClr val="accent1"/>
              </a:buClr>
              <a:buSzPct val="700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L="2057400" marR="0" lvl="4" indent="-160020" algn="l" rtl="0">
              <a:spcBef>
                <a:spcPts val="360"/>
              </a:spcBef>
              <a:buClr>
                <a:schemeClr val="accent1"/>
              </a:buClr>
              <a:buSzPct val="6000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514600" marR="0" lvl="5" indent="-160020" algn="l" rtl="0">
              <a:spcBef>
                <a:spcPts val="360"/>
              </a:spcBef>
              <a:buClr>
                <a:schemeClr val="accent1"/>
              </a:buClr>
              <a:buSzPct val="6000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2971800" marR="0" lvl="6" indent="-167639"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429000" marR="0" lvl="7" indent="-167640"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3886200" marR="0" lvl="8" indent="-175259" algn="l" rtl="0">
              <a:spcBef>
                <a:spcPts val="280"/>
              </a:spcBef>
              <a:buClr>
                <a:schemeClr val="accent1"/>
              </a:buClr>
              <a:buSzPct val="59999"/>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82" name="Shape 82"/>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lvl="0" indent="0" algn="l" rtl="0">
              <a:spcBef>
                <a:spcPts val="0"/>
              </a:spcBef>
              <a:buNone/>
              <a:defRPr sz="1200">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83" name="Shape 83"/>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lvl="0" indent="0" algn="r" rtl="0">
              <a:spcBef>
                <a:spcPts val="0"/>
              </a:spcBef>
              <a:buNone/>
              <a:defRPr sz="1200">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84" name="Shape 84"/>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200">
                <a:solidFill>
                  <a:srgbClr val="D28E28"/>
                </a:solidFill>
                <a:latin typeface="Source Sans Pro"/>
                <a:ea typeface="Source Sans Pro"/>
                <a:cs typeface="Source Sans Pro"/>
                <a:sym typeface="Source Sans Pro"/>
              </a:rPr>
              <a:t>‹#›</a:t>
            </a:fld>
            <a:endParaRPr lang="en-US" sz="1200">
              <a:solidFill>
                <a:srgbClr val="D28E28"/>
              </a:solidFill>
              <a:latin typeface="Source Sans Pro"/>
              <a:ea typeface="Source Sans Pro"/>
              <a:cs typeface="Source Sans Pro"/>
              <a:sym typeface="Source Sans Pro"/>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85"/>
        <p:cNvGrpSpPr/>
        <p:nvPr/>
      </p:nvGrpSpPr>
      <p:grpSpPr>
        <a:xfrm>
          <a:off x="0" y="0"/>
          <a:ext cx="0" cy="0"/>
          <a:chOff x="0" y="0"/>
          <a:chExt cx="0" cy="0"/>
        </a:xfrm>
      </p:grpSpPr>
      <p:sp>
        <p:nvSpPr>
          <p:cNvPr id="86" name="Shape 86"/>
          <p:cNvSpPr txBox="1">
            <a:spLocks noGrp="1"/>
          </p:cNvSpPr>
          <p:nvPr>
            <p:ph type="title"/>
          </p:nvPr>
        </p:nvSpPr>
        <p:spPr>
          <a:xfrm rot="5400000">
            <a:off x="4846637" y="2560638"/>
            <a:ext cx="5851525" cy="1828800"/>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Source Sans Pro"/>
              <a:buNone/>
              <a:defRPr sz="3600" b="0" i="0" u="none" strike="noStrike" cap="none">
                <a:solidFill>
                  <a:schemeClr val="dk2"/>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7" name="Shape 87"/>
          <p:cNvSpPr txBox="1">
            <a:spLocks noGrp="1"/>
          </p:cNvSpPr>
          <p:nvPr>
            <p:ph type="body" idx="1"/>
          </p:nvPr>
        </p:nvSpPr>
        <p:spPr>
          <a:xfrm rot="5400000">
            <a:off x="655637" y="350838"/>
            <a:ext cx="5851525" cy="6248399"/>
          </a:xfrm>
          <a:prstGeom prst="rect">
            <a:avLst/>
          </a:prstGeom>
          <a:noFill/>
          <a:ln>
            <a:noFill/>
          </a:ln>
        </p:spPr>
        <p:txBody>
          <a:bodyPr lIns="91425" tIns="91425" rIns="91425" bIns="91425" anchor="t" anchorCtr="0"/>
          <a:lstStyle>
            <a:lvl1pPr marL="342900" marR="0" lvl="0" indent="-200660" algn="l" rtl="0">
              <a:spcBef>
                <a:spcPts val="640"/>
              </a:spcBef>
              <a:buClr>
                <a:schemeClr val="accent1"/>
              </a:buClr>
              <a:buSzPct val="70000"/>
              <a:buFont typeface="Noto Sans Symbols"/>
              <a:buChar char="✕"/>
              <a:defRPr sz="3200" b="0" i="0" u="none" strike="noStrike" cap="none">
                <a:solidFill>
                  <a:schemeClr val="dk2"/>
                </a:solidFill>
                <a:latin typeface="Source Sans Pro"/>
                <a:ea typeface="Source Sans Pro"/>
                <a:cs typeface="Source Sans Pro"/>
                <a:sym typeface="Source Sans Pro"/>
              </a:defRPr>
            </a:lvl1pPr>
            <a:lvl2pPr marL="742950" marR="0" lvl="1" indent="-161290" algn="l" rtl="0">
              <a:spcBef>
                <a:spcPts val="560"/>
              </a:spcBef>
              <a:buClr>
                <a:schemeClr val="accent1"/>
              </a:buClr>
              <a:buSzPct val="7000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L="1143000" marR="0" lvl="2" indent="-121919" algn="l" rtl="0">
              <a:spcBef>
                <a:spcPts val="480"/>
              </a:spcBef>
              <a:buClr>
                <a:schemeClr val="accent1"/>
              </a:buClr>
              <a:buSzPct val="7000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L="1600200" marR="0" lvl="3" indent="-139700" algn="l" rtl="0">
              <a:spcBef>
                <a:spcPts val="400"/>
              </a:spcBef>
              <a:buClr>
                <a:schemeClr val="accent1"/>
              </a:buClr>
              <a:buSzPct val="700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L="2057400" marR="0" lvl="4" indent="-160020" algn="l" rtl="0">
              <a:spcBef>
                <a:spcPts val="360"/>
              </a:spcBef>
              <a:buClr>
                <a:schemeClr val="accent1"/>
              </a:buClr>
              <a:buSzPct val="6000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514600" marR="0" lvl="5" indent="-160020" algn="l" rtl="0">
              <a:spcBef>
                <a:spcPts val="360"/>
              </a:spcBef>
              <a:buClr>
                <a:schemeClr val="accent1"/>
              </a:buClr>
              <a:buSzPct val="6000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2971800" marR="0" lvl="6" indent="-167639"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429000" marR="0" lvl="7" indent="-167640"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3886200" marR="0" lvl="8" indent="-175259" algn="l" rtl="0">
              <a:spcBef>
                <a:spcPts val="280"/>
              </a:spcBef>
              <a:buClr>
                <a:schemeClr val="accent1"/>
              </a:buClr>
              <a:buSzPct val="59999"/>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88" name="Shape 88"/>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lvl="0" indent="0" algn="l" rtl="0">
              <a:spcBef>
                <a:spcPts val="0"/>
              </a:spcBef>
              <a:buNone/>
              <a:defRPr sz="1200">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89" name="Shape 89"/>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lvl="0" indent="0" algn="r" rtl="0">
              <a:spcBef>
                <a:spcPts val="0"/>
              </a:spcBef>
              <a:buNone/>
              <a:defRPr sz="1200">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90" name="Shape 90"/>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200">
                <a:solidFill>
                  <a:srgbClr val="D28E28"/>
                </a:solidFill>
                <a:latin typeface="Source Sans Pro"/>
                <a:ea typeface="Source Sans Pro"/>
                <a:cs typeface="Source Sans Pro"/>
                <a:sym typeface="Source Sans Pro"/>
              </a:rPr>
              <a:t>‹#›</a:t>
            </a:fld>
            <a:endParaRPr lang="en-US" sz="1200">
              <a:solidFill>
                <a:srgbClr val="D28E28"/>
              </a:solidFill>
              <a:latin typeface="Source Sans Pro"/>
              <a:ea typeface="Source Sans Pro"/>
              <a:cs typeface="Source Sans Pro"/>
              <a:sym typeface="Source Sans Pro"/>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alphaModFix/>
          </a:blip>
          <a:stretch>
            <a:fillRect/>
          </a:stretch>
        </a:blipFill>
        <a:effectLst/>
      </p:bgPr>
    </p:bg>
    <p:spTree>
      <p:nvGrpSpPr>
        <p:cNvPr id="1" name="Shape 9"/>
        <p:cNvGrpSpPr/>
        <p:nvPr/>
      </p:nvGrpSpPr>
      <p:grpSpPr>
        <a:xfrm>
          <a:off x="0" y="0"/>
          <a:ext cx="0" cy="0"/>
          <a:chOff x="0" y="0"/>
          <a:chExt cx="0" cy="0"/>
        </a:xfrm>
      </p:grpSpPr>
      <p:cxnSp>
        <p:nvCxnSpPr>
          <p:cNvPr id="10" name="Shape 10"/>
          <p:cNvCxnSpPr/>
          <p:nvPr/>
        </p:nvCxnSpPr>
        <p:spPr>
          <a:xfrm>
            <a:off x="514350" y="1050898"/>
            <a:ext cx="8629649" cy="2381"/>
          </a:xfrm>
          <a:prstGeom prst="straightConnector1">
            <a:avLst/>
          </a:prstGeom>
          <a:noFill/>
          <a:ln w="9525" cap="flat" cmpd="sng">
            <a:solidFill>
              <a:schemeClr val="accent1"/>
            </a:solidFill>
            <a:prstDash val="solid"/>
            <a:round/>
            <a:headEnd type="none" w="med" len="med"/>
            <a:tailEnd type="none" w="med" len="med"/>
          </a:ln>
        </p:spPr>
      </p:cxnSp>
      <p:sp>
        <p:nvSpPr>
          <p:cNvPr id="11" name="Shape 11"/>
          <p:cNvSpPr txBox="1">
            <a:spLocks noGrp="1"/>
          </p:cNvSpPr>
          <p:nvPr>
            <p:ph type="body" idx="1"/>
          </p:nvPr>
        </p:nvSpPr>
        <p:spPr>
          <a:xfrm>
            <a:off x="304800" y="1554162"/>
            <a:ext cx="8686800" cy="4525963"/>
          </a:xfrm>
          <a:prstGeom prst="rect">
            <a:avLst/>
          </a:prstGeom>
          <a:noFill/>
          <a:ln>
            <a:noFill/>
          </a:ln>
        </p:spPr>
        <p:txBody>
          <a:bodyPr lIns="91425" tIns="91425" rIns="91425" bIns="91425" anchor="t" anchorCtr="0"/>
          <a:lstStyle>
            <a:lvl1pPr marL="342900" marR="0" lvl="0" indent="-200660" algn="l" rtl="0">
              <a:spcBef>
                <a:spcPts val="640"/>
              </a:spcBef>
              <a:buClr>
                <a:schemeClr val="accent1"/>
              </a:buClr>
              <a:buSzPct val="70000"/>
              <a:buFont typeface="Noto Sans Symbols"/>
              <a:buChar char="✕"/>
              <a:defRPr sz="3200" b="0" i="0" u="none" strike="noStrike" cap="none">
                <a:solidFill>
                  <a:schemeClr val="dk2"/>
                </a:solidFill>
                <a:latin typeface="Source Sans Pro"/>
                <a:ea typeface="Source Sans Pro"/>
                <a:cs typeface="Source Sans Pro"/>
                <a:sym typeface="Source Sans Pro"/>
              </a:defRPr>
            </a:lvl1pPr>
            <a:lvl2pPr marL="742950" marR="0" lvl="1" indent="-161290" algn="l" rtl="0">
              <a:spcBef>
                <a:spcPts val="560"/>
              </a:spcBef>
              <a:buClr>
                <a:schemeClr val="accent1"/>
              </a:buClr>
              <a:buSzPct val="70000"/>
              <a:buFont typeface="Noto Sans Symbols"/>
              <a:buChar char="+"/>
              <a:defRPr sz="2800" b="0" i="0" u="none" strike="noStrike" cap="none">
                <a:solidFill>
                  <a:schemeClr val="dk2"/>
                </a:solidFill>
                <a:latin typeface="Source Sans Pro"/>
                <a:ea typeface="Source Sans Pro"/>
                <a:cs typeface="Source Sans Pro"/>
                <a:sym typeface="Source Sans Pro"/>
              </a:defRPr>
            </a:lvl2pPr>
            <a:lvl3pPr marL="1143000" marR="0" lvl="2" indent="-121919" algn="l" rtl="0">
              <a:spcBef>
                <a:spcPts val="480"/>
              </a:spcBef>
              <a:buClr>
                <a:schemeClr val="accent1"/>
              </a:buClr>
              <a:buSzPct val="70000"/>
              <a:buFont typeface="Noto Sans Symbols"/>
              <a:buChar char="✕"/>
              <a:defRPr sz="2400" b="0" i="0" u="none" strike="noStrike" cap="none">
                <a:solidFill>
                  <a:schemeClr val="dk2"/>
                </a:solidFill>
                <a:latin typeface="Source Sans Pro"/>
                <a:ea typeface="Source Sans Pro"/>
                <a:cs typeface="Source Sans Pro"/>
                <a:sym typeface="Source Sans Pro"/>
              </a:defRPr>
            </a:lvl3pPr>
            <a:lvl4pPr marL="1600200" marR="0" lvl="3" indent="-139700" algn="l" rtl="0">
              <a:spcBef>
                <a:spcPts val="400"/>
              </a:spcBef>
              <a:buClr>
                <a:schemeClr val="accent1"/>
              </a:buClr>
              <a:buSzPct val="70000"/>
              <a:buFont typeface="Noto Sans Symbols"/>
              <a:buChar char="✱"/>
              <a:defRPr sz="2000" b="0" i="0" u="none" strike="noStrike" cap="none">
                <a:solidFill>
                  <a:schemeClr val="dk2"/>
                </a:solidFill>
                <a:latin typeface="Source Sans Pro"/>
                <a:ea typeface="Source Sans Pro"/>
                <a:cs typeface="Source Sans Pro"/>
                <a:sym typeface="Source Sans Pro"/>
              </a:defRPr>
            </a:lvl4pPr>
            <a:lvl5pPr marL="2057400" marR="0" lvl="4" indent="-160020" algn="l" rtl="0">
              <a:spcBef>
                <a:spcPts val="360"/>
              </a:spcBef>
              <a:buClr>
                <a:schemeClr val="accent1"/>
              </a:buClr>
              <a:buSzPct val="60000"/>
              <a:buFont typeface="Noto Sans Symbols"/>
              <a:buChar char="✕"/>
              <a:defRPr sz="1800" b="0" i="0" u="none" strike="noStrike" cap="none">
                <a:solidFill>
                  <a:schemeClr val="dk2"/>
                </a:solidFill>
                <a:latin typeface="Source Sans Pro"/>
                <a:ea typeface="Source Sans Pro"/>
                <a:cs typeface="Source Sans Pro"/>
                <a:sym typeface="Source Sans Pro"/>
              </a:defRPr>
            </a:lvl5pPr>
            <a:lvl6pPr marL="2514600" marR="0" lvl="5" indent="-160020" algn="l" rtl="0">
              <a:spcBef>
                <a:spcPts val="360"/>
              </a:spcBef>
              <a:buClr>
                <a:schemeClr val="accent1"/>
              </a:buClr>
              <a:buSzPct val="60000"/>
              <a:buFont typeface="Noto Sans Symbols"/>
              <a:buChar char="+"/>
              <a:defRPr sz="1800" b="0" i="0" u="none" strike="noStrike" cap="none">
                <a:solidFill>
                  <a:schemeClr val="dk2"/>
                </a:solidFill>
                <a:latin typeface="Source Sans Pro"/>
                <a:ea typeface="Source Sans Pro"/>
                <a:cs typeface="Source Sans Pro"/>
                <a:sym typeface="Source Sans Pro"/>
              </a:defRPr>
            </a:lvl6pPr>
            <a:lvl7pPr marL="2971800" marR="0" lvl="6" indent="-167639"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7pPr>
            <a:lvl8pPr marL="3429000" marR="0" lvl="7" indent="-167640" algn="l" rtl="0">
              <a:spcBef>
                <a:spcPts val="320"/>
              </a:spcBef>
              <a:buClr>
                <a:schemeClr val="accent1"/>
              </a:buClr>
              <a:buSzPct val="60000"/>
              <a:buFont typeface="Noto Sans Symbols"/>
              <a:buChar char="◆"/>
              <a:defRPr sz="1600" b="0" i="0" u="none" strike="noStrike" cap="none">
                <a:solidFill>
                  <a:schemeClr val="dk2"/>
                </a:solidFill>
                <a:latin typeface="Source Sans Pro"/>
                <a:ea typeface="Source Sans Pro"/>
                <a:cs typeface="Source Sans Pro"/>
                <a:sym typeface="Source Sans Pro"/>
              </a:defRPr>
            </a:lvl8pPr>
            <a:lvl9pPr marL="3886200" marR="0" lvl="8" indent="-175259" algn="l" rtl="0">
              <a:spcBef>
                <a:spcPts val="280"/>
              </a:spcBef>
              <a:buClr>
                <a:schemeClr val="accent1"/>
              </a:buClr>
              <a:buSzPct val="59999"/>
              <a:buFont typeface="Noto Sans Symbols"/>
              <a:buChar char="◼"/>
              <a:defRPr sz="1400" b="0" i="0" u="none" strike="noStrike" cap="none">
                <a:solidFill>
                  <a:schemeClr val="dk2"/>
                </a:solidFill>
                <a:latin typeface="Source Sans Pro"/>
                <a:ea typeface="Source Sans Pro"/>
                <a:cs typeface="Source Sans Pro"/>
                <a:sym typeface="Source Sans Pro"/>
              </a:defRPr>
            </a:lvl9pPr>
          </a:lstStyle>
          <a:p>
            <a:endParaRPr/>
          </a:p>
        </p:txBody>
      </p:sp>
      <p:sp>
        <p:nvSpPr>
          <p:cNvPr id="12" name="Shape 12"/>
          <p:cNvSpPr txBox="1">
            <a:spLocks noGrp="1"/>
          </p:cNvSpPr>
          <p:nvPr>
            <p:ph type="dt" idx="10"/>
          </p:nvPr>
        </p:nvSpPr>
        <p:spPr>
          <a:xfrm>
            <a:off x="6477000" y="76200"/>
            <a:ext cx="2514599" cy="288925"/>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3" name="Shape 13"/>
          <p:cNvSpPr txBox="1">
            <a:spLocks noGrp="1"/>
          </p:cNvSpPr>
          <p:nvPr>
            <p:ph type="ftr" idx="11"/>
          </p:nvPr>
        </p:nvSpPr>
        <p:spPr>
          <a:xfrm>
            <a:off x="3124200" y="76200"/>
            <a:ext cx="3352799" cy="288925"/>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rgbClr val="D28E28"/>
                </a:solidFill>
                <a:latin typeface="Source Sans Pro"/>
                <a:ea typeface="Source Sans Pro"/>
                <a:cs typeface="Source Sans Pro"/>
                <a:sym typeface="Source Sans Pro"/>
              </a:defRPr>
            </a:lvl1pPr>
            <a:lvl2pPr marL="457200" marR="0" lvl="1" indent="0" algn="l" rtl="0">
              <a:spcBef>
                <a:spcPts val="0"/>
              </a:spcBef>
              <a:buNone/>
              <a:defRPr sz="1800" b="0" i="0" u="none" strike="noStrike" cap="none">
                <a:solidFill>
                  <a:schemeClr val="dk1"/>
                </a:solidFill>
                <a:latin typeface="Source Sans Pro"/>
                <a:ea typeface="Source Sans Pro"/>
                <a:cs typeface="Source Sans Pro"/>
                <a:sym typeface="Source Sans Pro"/>
              </a:defRPr>
            </a:lvl2pPr>
            <a:lvl3pPr marL="914400" marR="0" lvl="2" indent="0" algn="l" rtl="0">
              <a:spcBef>
                <a:spcPts val="0"/>
              </a:spcBef>
              <a:buNone/>
              <a:defRPr sz="1800" b="0" i="0" u="none" strike="noStrike" cap="none">
                <a:solidFill>
                  <a:schemeClr val="dk1"/>
                </a:solidFill>
                <a:latin typeface="Source Sans Pro"/>
                <a:ea typeface="Source Sans Pro"/>
                <a:cs typeface="Source Sans Pro"/>
                <a:sym typeface="Source Sans Pro"/>
              </a:defRPr>
            </a:lvl3pPr>
            <a:lvl4pPr marL="1371600" marR="0" lvl="3" indent="0" algn="l" rtl="0">
              <a:spcBef>
                <a:spcPts val="0"/>
              </a:spcBef>
              <a:buNone/>
              <a:defRPr sz="1800" b="0" i="0" u="none" strike="noStrike" cap="none">
                <a:solidFill>
                  <a:schemeClr val="dk1"/>
                </a:solidFill>
                <a:latin typeface="Source Sans Pro"/>
                <a:ea typeface="Source Sans Pro"/>
                <a:cs typeface="Source Sans Pro"/>
                <a:sym typeface="Source Sans Pro"/>
              </a:defRPr>
            </a:lvl4pPr>
            <a:lvl5pPr marL="1828800" marR="0" lvl="4" indent="0" algn="l" rtl="0">
              <a:spcBef>
                <a:spcPts val="0"/>
              </a:spcBef>
              <a:buNone/>
              <a:defRPr sz="1800" b="0" i="0" u="none" strike="noStrike" cap="none">
                <a:solidFill>
                  <a:schemeClr val="dk1"/>
                </a:solidFill>
                <a:latin typeface="Source Sans Pro"/>
                <a:ea typeface="Source Sans Pro"/>
                <a:cs typeface="Source Sans Pro"/>
                <a:sym typeface="Source Sans Pro"/>
              </a:defRPr>
            </a:lvl5pPr>
            <a:lvl6pPr marL="2286000" marR="0" lvl="5" indent="0" algn="l" rtl="0">
              <a:spcBef>
                <a:spcPts val="0"/>
              </a:spcBef>
              <a:buNone/>
              <a:defRPr sz="1800" b="0" i="0" u="none" strike="noStrike" cap="none">
                <a:solidFill>
                  <a:schemeClr val="dk1"/>
                </a:solidFill>
                <a:latin typeface="Source Sans Pro"/>
                <a:ea typeface="Source Sans Pro"/>
                <a:cs typeface="Source Sans Pro"/>
                <a:sym typeface="Source Sans Pro"/>
              </a:defRPr>
            </a:lvl6pPr>
            <a:lvl7pPr marL="2743200" marR="0" lvl="6" indent="0" algn="l" rtl="0">
              <a:spcBef>
                <a:spcPts val="0"/>
              </a:spcBef>
              <a:buNone/>
              <a:defRPr sz="1800" b="0" i="0" u="none" strike="noStrike" cap="none">
                <a:solidFill>
                  <a:schemeClr val="dk1"/>
                </a:solidFill>
                <a:latin typeface="Source Sans Pro"/>
                <a:ea typeface="Source Sans Pro"/>
                <a:cs typeface="Source Sans Pro"/>
                <a:sym typeface="Source Sans Pro"/>
              </a:defRPr>
            </a:lvl7pPr>
            <a:lvl8pPr marL="3200400" marR="0" lvl="7" indent="0" algn="l" rtl="0">
              <a:spcBef>
                <a:spcPts val="0"/>
              </a:spcBef>
              <a:buNone/>
              <a:defRPr sz="1800" b="0" i="0" u="none" strike="noStrike" cap="none">
                <a:solidFill>
                  <a:schemeClr val="dk1"/>
                </a:solidFill>
                <a:latin typeface="Source Sans Pro"/>
                <a:ea typeface="Source Sans Pro"/>
                <a:cs typeface="Source Sans Pro"/>
                <a:sym typeface="Source Sans Pro"/>
              </a:defRPr>
            </a:lvl8pPr>
            <a:lvl9pPr marL="3657600" marR="0" lvl="8" indent="0" algn="l" rtl="0">
              <a:spcBef>
                <a:spcPts val="0"/>
              </a:spcBef>
              <a:buNone/>
              <a:defRPr sz="1800" b="0" i="0" u="none" strike="noStrike" cap="none">
                <a:solidFill>
                  <a:schemeClr val="dk1"/>
                </a:solidFill>
                <a:latin typeface="Source Sans Pro"/>
                <a:ea typeface="Source Sans Pro"/>
                <a:cs typeface="Source Sans Pro"/>
                <a:sym typeface="Source Sans Pro"/>
              </a:defRPr>
            </a:lvl9pPr>
          </a:lstStyle>
          <a:p>
            <a:endParaRPr/>
          </a:p>
        </p:txBody>
      </p:sp>
      <p:sp>
        <p:nvSpPr>
          <p:cNvPr id="14" name="Shape 14"/>
          <p:cNvSpPr txBox="1">
            <a:spLocks noGrp="1"/>
          </p:cNvSpPr>
          <p:nvPr>
            <p:ph type="sldNum" idx="12"/>
          </p:nvPr>
        </p:nvSpPr>
        <p:spPr>
          <a:xfrm>
            <a:off x="8229600" y="6477000"/>
            <a:ext cx="762000" cy="24447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200" b="0" i="0" u="none" strike="noStrike" cap="none">
                <a:solidFill>
                  <a:srgbClr val="D28E28"/>
                </a:solidFill>
                <a:latin typeface="Source Sans Pro"/>
                <a:ea typeface="Source Sans Pro"/>
                <a:cs typeface="Source Sans Pro"/>
                <a:sym typeface="Source Sans Pro"/>
              </a:rPr>
              <a:t>‹#›</a:t>
            </a:fld>
            <a:endParaRPr lang="en-US" sz="1200" b="0" i="0" u="none" strike="noStrike" cap="none">
              <a:solidFill>
                <a:srgbClr val="D28E28"/>
              </a:solidFill>
              <a:latin typeface="Source Sans Pro"/>
              <a:ea typeface="Source Sans Pro"/>
              <a:cs typeface="Source Sans Pro"/>
              <a:sym typeface="Source Sans Pro"/>
            </a:endParaRPr>
          </a:p>
        </p:txBody>
      </p:sp>
      <p:sp>
        <p:nvSpPr>
          <p:cNvPr id="15" name="Shape 15"/>
          <p:cNvSpPr txBox="1">
            <a:spLocks noGrp="1"/>
          </p:cNvSpPr>
          <p:nvPr>
            <p:ph type="title"/>
          </p:nvPr>
        </p:nvSpPr>
        <p:spPr>
          <a:xfrm>
            <a:off x="304800" y="457200"/>
            <a:ext cx="8686800" cy="838199"/>
          </a:xfrm>
          <a:prstGeom prst="rect">
            <a:avLst/>
          </a:prstGeom>
          <a:noFill/>
          <a:ln>
            <a:noFill/>
          </a:ln>
        </p:spPr>
        <p:txBody>
          <a:bodyPr lIns="91425" tIns="91425" rIns="91425" bIns="91425" anchor="ctr" anchorCtr="0"/>
          <a:lstStyle>
            <a:lvl1pPr marL="0" marR="0" lvl="0" indent="0" algn="l" rtl="0">
              <a:spcBef>
                <a:spcPts val="0"/>
              </a:spcBef>
              <a:buClr>
                <a:schemeClr val="dk2"/>
              </a:buClr>
              <a:buFont typeface="Source Sans Pro"/>
              <a:buNone/>
              <a:defRPr sz="3600" b="0" i="0" u="none" strike="noStrike" cap="none">
                <a:solidFill>
                  <a:schemeClr val="dk2"/>
                </a:solidFill>
                <a:latin typeface="Source Sans Pro"/>
                <a:ea typeface="Source Sans Pro"/>
                <a:cs typeface="Source Sans Pro"/>
                <a:sym typeface="Source Sans Pro"/>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cxnSp>
        <p:nvCxnSpPr>
          <p:cNvPr id="16" name="Shape 16"/>
          <p:cNvCxnSpPr/>
          <p:nvPr/>
        </p:nvCxnSpPr>
        <p:spPr>
          <a:xfrm>
            <a:off x="514350" y="1050898"/>
            <a:ext cx="8629649" cy="2381"/>
          </a:xfrm>
          <a:prstGeom prst="straightConnector1">
            <a:avLst/>
          </a:prstGeom>
          <a:noFill/>
          <a:ln w="9525" cap="flat" cmpd="sng">
            <a:solidFill>
              <a:schemeClr val="accent1"/>
            </a:solidFill>
            <a:prstDash val="solid"/>
            <a:round/>
            <a:headEnd type="none" w="med" len="med"/>
            <a:tailEnd type="none" w="med" len="med"/>
          </a:ln>
        </p:spPr>
      </p:cxnSp>
      <p:cxnSp>
        <p:nvCxnSpPr>
          <p:cNvPr id="17" name="Shape 17"/>
          <p:cNvCxnSpPr/>
          <p:nvPr/>
        </p:nvCxnSpPr>
        <p:spPr>
          <a:xfrm>
            <a:off x="514350" y="1057986"/>
            <a:ext cx="8629649" cy="2381"/>
          </a:xfrm>
          <a:prstGeom prst="straightConnector1">
            <a:avLst/>
          </a:prstGeom>
          <a:noFill/>
          <a:ln w="9525" cap="flat" cmpd="sng">
            <a:solidFill>
              <a:schemeClr val="accent1"/>
            </a:solidFill>
            <a:prstDash val="solid"/>
            <a:round/>
            <a:headEnd type="none" w="med" len="med"/>
            <a:tailEnd type="none" w="med" len="med"/>
          </a:ln>
        </p:spPr>
      </p:cxn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kosmonautikalt.narod.ru/JSUNP/Saturnas/voyager1/Saturnas.gif"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astronomija.lt/enciklopedija/index.php/Vaizdas:Saturnas_NASA.jpg"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lt.wikipedia.org/wiki/Saturnas#/media/File:Saturn_hexagonal_north_pole_feature.jpg"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www.technologijos.lt/upload/image/n/mokslas/astronomija_ir_kosmonautika/straipsnis-7362/saturn_rings.jpg"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lt.wikipedia.org/wiki/Saturnas#/media/File:Saturn_eclipse_exaggerate"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hyperlink" Target="https://lt.wikipedia.org/wiki/Saturnas_(mitologija)#/media/File:Polidoro_da_Caravaggio_-_Saturnus-thumb.jpg"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1.bp.blogspot.com/-i-o4InCIdBM/VTCkj6xGEXI/AAAAAAAABYQ/9VSP6cj8dC4/s1600/sat2.jpg%20RRObF4x7HtM/VTCke_GsNiI/AAAAAAAABYI/9xufbAWcY24/s1600/d188d0b0d0bdd0b8.jpg"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hyperlink" Target="https://www.google.lt/search?q=saturno+palydovai&amp;espv=2&amp;biw=1600&amp;bih=799&amp;source=lnms&amp;tbm=isch&amp;sa=X&amp;ved=0ahUKEwiSkorU6ffLAhXKDywKHUFWD5IQ_AUIBigB&amp;dpr=1#imgrc=VVcPj2W6QGl-CM%3A"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hyperlink" Target="https://en.wikipedia.org/wiki/Pioneer_11#/media/File:Pioneer_11_Saturn_Rings.png"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hyperlink" Target="https://lt.wikipedia.org/wiki/Voyager_1#/media/File:Voyager.jpg"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hyperlink" Target="http://pics-about-space.com/voyager-2-space-probe-crash?p=2#img7975636686617655378"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lt.wikipedia.org/wiki/Titanas_(palydovas)#/media/File:Titan_Visible.jpg"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hyperlink" Target="https://lt.wikipedia.org/wiki/Panas_(palydovas)#/media/File:Pan_side_view.jpg" TargetMode="External"/><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hyperlink" Target="http://www.tandemas.lt/bakas/space/planetos/saturnas.html" TargetMode="External"/><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SATURNAS</a:t>
            </a:r>
          </a:p>
        </p:txBody>
      </p:sp>
      <p:sp>
        <p:nvSpPr>
          <p:cNvPr id="96" name="Shape 96"/>
          <p:cNvSpPr txBox="1">
            <a:spLocks noGrp="1"/>
          </p:cNvSpPr>
          <p:nvPr>
            <p:ph type="body" idx="1"/>
          </p:nvPr>
        </p:nvSpPr>
        <p:spPr>
          <a:xfrm>
            <a:off x="467543" y="1628800"/>
            <a:ext cx="8229600" cy="4320480"/>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spcAft>
                <a:spcPts val="0"/>
              </a:spcAft>
              <a:buClr>
                <a:schemeClr val="accent1"/>
              </a:buClr>
              <a:buSzPct val="71272"/>
              <a:buFont typeface="Noto Sans Symbols"/>
              <a:buNone/>
            </a:pPr>
            <a:endParaRPr sz="224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80000"/>
              </a:lnSpc>
              <a:spcBef>
                <a:spcPts val="448"/>
              </a:spcBef>
              <a:spcAft>
                <a:spcPts val="0"/>
              </a:spcAft>
              <a:buClr>
                <a:schemeClr val="accent1"/>
              </a:buClr>
              <a:buSzPct val="71272"/>
              <a:buFont typeface="Noto Sans Symbols"/>
              <a:buNone/>
            </a:pPr>
            <a:endParaRPr sz="224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80000"/>
              </a:lnSpc>
              <a:spcBef>
                <a:spcPts val="448"/>
              </a:spcBef>
              <a:spcAft>
                <a:spcPts val="0"/>
              </a:spcAft>
              <a:buClr>
                <a:schemeClr val="accent1"/>
              </a:buClr>
              <a:buSzPct val="71272"/>
              <a:buFont typeface="Noto Sans Symbols"/>
              <a:buNone/>
            </a:pPr>
            <a:endParaRPr sz="224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80000"/>
              </a:lnSpc>
              <a:spcBef>
                <a:spcPts val="448"/>
              </a:spcBef>
              <a:spcAft>
                <a:spcPts val="0"/>
              </a:spcAft>
              <a:buClr>
                <a:schemeClr val="accent1"/>
              </a:buClr>
              <a:buSzPct val="71272"/>
              <a:buFont typeface="Noto Sans Symbols"/>
              <a:buNone/>
            </a:pPr>
            <a:endParaRPr sz="224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80000"/>
              </a:lnSpc>
              <a:spcBef>
                <a:spcPts val="448"/>
              </a:spcBef>
              <a:spcAft>
                <a:spcPts val="0"/>
              </a:spcAft>
              <a:buClr>
                <a:schemeClr val="accent1"/>
              </a:buClr>
              <a:buSzPct val="71272"/>
              <a:buFont typeface="Noto Sans Symbols"/>
              <a:buNone/>
            </a:pPr>
            <a:endParaRPr sz="224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80000"/>
              </a:lnSpc>
              <a:spcBef>
                <a:spcPts val="448"/>
              </a:spcBef>
              <a:spcAft>
                <a:spcPts val="0"/>
              </a:spcAft>
              <a:buClr>
                <a:schemeClr val="accent1"/>
              </a:buClr>
              <a:buSzPct val="71272"/>
              <a:buFont typeface="Noto Sans Symbols"/>
              <a:buNone/>
            </a:pPr>
            <a:endParaRPr sz="224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80000"/>
              </a:lnSpc>
              <a:spcBef>
                <a:spcPts val="448"/>
              </a:spcBef>
              <a:spcAft>
                <a:spcPts val="0"/>
              </a:spcAft>
              <a:buClr>
                <a:schemeClr val="accent1"/>
              </a:buClr>
              <a:buSzPct val="71272"/>
              <a:buFont typeface="Noto Sans Symbols"/>
              <a:buNone/>
            </a:pPr>
            <a:endParaRPr sz="224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80000"/>
              </a:lnSpc>
              <a:spcBef>
                <a:spcPts val="448"/>
              </a:spcBef>
              <a:spcAft>
                <a:spcPts val="0"/>
              </a:spcAft>
              <a:buClr>
                <a:schemeClr val="accent1"/>
              </a:buClr>
              <a:buSzPct val="71272"/>
              <a:buFont typeface="Noto Sans Symbols"/>
              <a:buNone/>
            </a:pPr>
            <a:endParaRPr sz="224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80000"/>
              </a:lnSpc>
              <a:spcBef>
                <a:spcPts val="448"/>
              </a:spcBef>
              <a:spcAft>
                <a:spcPts val="0"/>
              </a:spcAft>
              <a:buClr>
                <a:schemeClr val="accent1"/>
              </a:buClr>
              <a:buSzPct val="71272"/>
              <a:buFont typeface="Noto Sans Symbols"/>
              <a:buNone/>
            </a:pPr>
            <a:endParaRPr sz="2240" b="0" i="0" u="none" strike="noStrike" cap="none" dirty="0">
              <a:solidFill>
                <a:schemeClr val="dk2"/>
              </a:solidFill>
              <a:latin typeface="Source Sans Pro"/>
              <a:ea typeface="Source Sans Pro"/>
              <a:cs typeface="Source Sans Pro"/>
              <a:sym typeface="Source Sans Pro"/>
            </a:endParaRPr>
          </a:p>
          <a:p>
            <a:pPr marL="0" marR="0" lvl="0" indent="0" algn="r" rtl="0">
              <a:lnSpc>
                <a:spcPct val="80000"/>
              </a:lnSpc>
              <a:spcBef>
                <a:spcPts val="224"/>
              </a:spcBef>
              <a:spcAft>
                <a:spcPts val="0"/>
              </a:spcAft>
              <a:buClr>
                <a:schemeClr val="accent1"/>
              </a:buClr>
              <a:buSzPct val="25000"/>
              <a:buFont typeface="Noto Sans Symbols"/>
              <a:buNone/>
            </a:pPr>
            <a:endParaRPr sz="1120" b="0" i="0" u="none" strike="noStrike" cap="none" dirty="0">
              <a:solidFill>
                <a:schemeClr val="dk2"/>
              </a:solidFill>
              <a:latin typeface="Source Sans Pro"/>
              <a:ea typeface="Source Sans Pro"/>
              <a:cs typeface="Source Sans Pro"/>
              <a:sym typeface="Source Sans Pro"/>
            </a:endParaRPr>
          </a:p>
          <a:p>
            <a:pPr marL="342900" marR="0" lvl="0" indent="-342900" algn="r" rtl="0">
              <a:lnSpc>
                <a:spcPct val="80000"/>
              </a:lnSpc>
              <a:spcBef>
                <a:spcPts val="224"/>
              </a:spcBef>
              <a:spcAft>
                <a:spcPts val="0"/>
              </a:spcAft>
              <a:buClr>
                <a:schemeClr val="accent1"/>
              </a:buClr>
              <a:buSzPct val="71272"/>
              <a:buFont typeface="Noto Sans Symbols"/>
              <a:buNone/>
            </a:pPr>
            <a:endParaRPr sz="1120" b="0" i="0" u="none" strike="noStrike" cap="none" dirty="0">
              <a:solidFill>
                <a:schemeClr val="dk2"/>
              </a:solidFill>
              <a:latin typeface="Source Sans Pro"/>
              <a:ea typeface="Source Sans Pro"/>
              <a:cs typeface="Source Sans Pro"/>
              <a:sym typeface="Source Sans Pro"/>
            </a:endParaRPr>
          </a:p>
          <a:p>
            <a:pPr marL="342900" marR="0" lvl="0" indent="-342900" algn="r" rtl="0">
              <a:lnSpc>
                <a:spcPct val="80000"/>
              </a:lnSpc>
              <a:spcBef>
                <a:spcPts val="224"/>
              </a:spcBef>
              <a:spcAft>
                <a:spcPts val="0"/>
              </a:spcAft>
              <a:buClr>
                <a:schemeClr val="accent1"/>
              </a:buClr>
              <a:buSzPct val="71272"/>
              <a:buFont typeface="Noto Sans Symbols"/>
              <a:buNone/>
            </a:pPr>
            <a:endParaRPr sz="1120" b="0" i="0" u="none" strike="noStrike" cap="none" dirty="0">
              <a:solidFill>
                <a:schemeClr val="dk2"/>
              </a:solidFill>
              <a:latin typeface="Source Sans Pro"/>
              <a:ea typeface="Source Sans Pro"/>
              <a:cs typeface="Source Sans Pro"/>
              <a:sym typeface="Source Sans Pro"/>
            </a:endParaRPr>
          </a:p>
          <a:p>
            <a:pPr marL="342900" marR="0" lvl="0" indent="-342900" algn="r" rtl="0">
              <a:lnSpc>
                <a:spcPct val="80000"/>
              </a:lnSpc>
              <a:spcBef>
                <a:spcPts val="224"/>
              </a:spcBef>
              <a:spcAft>
                <a:spcPts val="0"/>
              </a:spcAft>
              <a:buClr>
                <a:schemeClr val="accent1"/>
              </a:buClr>
              <a:buSzPct val="71272"/>
              <a:buFont typeface="Noto Sans Symbols"/>
              <a:buChar char="✕"/>
            </a:pPr>
            <a:r>
              <a:rPr lang="en-US" sz="1120" b="0" i="0" u="none" strike="noStrike" cap="none" dirty="0" err="1">
                <a:solidFill>
                  <a:schemeClr val="dk2"/>
                </a:solidFill>
                <a:latin typeface="Source Sans Pro"/>
                <a:ea typeface="Source Sans Pro"/>
                <a:cs typeface="Source Sans Pro"/>
                <a:sym typeface="Source Sans Pro"/>
              </a:rPr>
              <a:t>Darbą</a:t>
            </a:r>
            <a:r>
              <a:rPr lang="en-US" sz="1120" b="0" i="0" u="none" strike="noStrike" cap="none" dirty="0">
                <a:solidFill>
                  <a:schemeClr val="dk2"/>
                </a:solidFill>
                <a:latin typeface="Source Sans Pro"/>
                <a:ea typeface="Source Sans Pro"/>
                <a:cs typeface="Source Sans Pro"/>
                <a:sym typeface="Source Sans Pro"/>
              </a:rPr>
              <a:t> </a:t>
            </a:r>
            <a:r>
              <a:rPr lang="en-US" sz="1120" b="0" i="0" u="none" strike="noStrike" cap="none" dirty="0" err="1">
                <a:solidFill>
                  <a:schemeClr val="dk2"/>
                </a:solidFill>
                <a:latin typeface="Source Sans Pro"/>
                <a:ea typeface="Source Sans Pro"/>
                <a:cs typeface="Source Sans Pro"/>
                <a:sym typeface="Source Sans Pro"/>
              </a:rPr>
              <a:t>parengė</a:t>
            </a:r>
            <a:r>
              <a:rPr lang="en-US" sz="1120" b="0" i="0" u="none" strike="noStrike" cap="none" dirty="0">
                <a:solidFill>
                  <a:schemeClr val="dk2"/>
                </a:solidFill>
                <a:latin typeface="Source Sans Pro"/>
                <a:ea typeface="Source Sans Pro"/>
                <a:cs typeface="Source Sans Pro"/>
                <a:sym typeface="Source Sans Pro"/>
              </a:rPr>
              <a:t> Lukas </a:t>
            </a:r>
            <a:r>
              <a:rPr lang="en-US" sz="1120" b="0" i="0" u="none" strike="noStrike" cap="none" dirty="0" err="1">
                <a:solidFill>
                  <a:schemeClr val="dk2"/>
                </a:solidFill>
                <a:latin typeface="Source Sans Pro"/>
                <a:ea typeface="Source Sans Pro"/>
                <a:cs typeface="Source Sans Pro"/>
                <a:sym typeface="Source Sans Pro"/>
              </a:rPr>
              <a:t>Pogoželskis</a:t>
            </a:r>
            <a:r>
              <a:rPr lang="en-US" sz="1120" b="0" i="0" u="none" strike="noStrike" cap="none" dirty="0">
                <a:solidFill>
                  <a:schemeClr val="dk2"/>
                </a:solidFill>
                <a:latin typeface="Source Sans Pro"/>
                <a:ea typeface="Source Sans Pro"/>
                <a:cs typeface="Source Sans Pro"/>
                <a:sym typeface="Source Sans Pro"/>
              </a:rPr>
              <a:t> GIID</a:t>
            </a:r>
          </a:p>
          <a:p>
            <a:pPr marL="0" marR="0" lvl="0" indent="0" algn="r" rtl="0">
              <a:lnSpc>
                <a:spcPct val="80000"/>
              </a:lnSpc>
              <a:spcBef>
                <a:spcPts val="224"/>
              </a:spcBef>
              <a:spcAft>
                <a:spcPts val="0"/>
              </a:spcAft>
              <a:buClr>
                <a:schemeClr val="accent1"/>
              </a:buClr>
              <a:buSzPct val="25000"/>
              <a:buFont typeface="Noto Sans Symbols"/>
              <a:buNone/>
            </a:pPr>
            <a:r>
              <a:rPr lang="en-US" sz="1120" b="0" i="0" u="none" strike="noStrike" cap="none" dirty="0" err="1">
                <a:solidFill>
                  <a:schemeClr val="dk2"/>
                </a:solidFill>
                <a:latin typeface="Source Sans Pro"/>
                <a:ea typeface="Source Sans Pro"/>
                <a:cs typeface="Source Sans Pro"/>
                <a:sym typeface="Source Sans Pro"/>
              </a:rPr>
              <a:t>Fizikos</a:t>
            </a:r>
            <a:r>
              <a:rPr lang="en-US" sz="1120" b="0" i="0" u="none" strike="noStrike" cap="none" dirty="0">
                <a:solidFill>
                  <a:schemeClr val="dk2"/>
                </a:solidFill>
                <a:latin typeface="Source Sans Pro"/>
                <a:ea typeface="Source Sans Pro"/>
                <a:cs typeface="Source Sans Pro"/>
                <a:sym typeface="Source Sans Pro"/>
              </a:rPr>
              <a:t>  </a:t>
            </a:r>
            <a:r>
              <a:rPr lang="en-US" sz="1120" b="0" i="0" u="none" strike="noStrike" cap="none" dirty="0" err="1">
                <a:solidFill>
                  <a:schemeClr val="dk2"/>
                </a:solidFill>
                <a:latin typeface="Source Sans Pro"/>
                <a:ea typeface="Source Sans Pro"/>
                <a:cs typeface="Source Sans Pro"/>
                <a:sym typeface="Source Sans Pro"/>
              </a:rPr>
              <a:t>mokytoja</a:t>
            </a:r>
            <a:r>
              <a:rPr lang="en-US" sz="1120" b="0" i="0" u="none" strike="noStrike" cap="none" dirty="0">
                <a:solidFill>
                  <a:schemeClr val="dk2"/>
                </a:solidFill>
                <a:latin typeface="Source Sans Pro"/>
                <a:ea typeface="Source Sans Pro"/>
                <a:cs typeface="Source Sans Pro"/>
                <a:sym typeface="Source Sans Pro"/>
              </a:rPr>
              <a:t> </a:t>
            </a:r>
            <a:r>
              <a:rPr lang="en-US" sz="1120" b="0" i="0" u="none" strike="noStrike" cap="none" dirty="0" err="1">
                <a:solidFill>
                  <a:schemeClr val="dk2"/>
                </a:solidFill>
                <a:latin typeface="Source Sans Pro"/>
                <a:ea typeface="Source Sans Pro"/>
                <a:cs typeface="Source Sans Pro"/>
                <a:sym typeface="Source Sans Pro"/>
              </a:rPr>
              <a:t>Nijolė</a:t>
            </a:r>
            <a:r>
              <a:rPr lang="en-US" sz="1120" b="0" i="0" u="none" strike="noStrike" cap="none" dirty="0">
                <a:solidFill>
                  <a:schemeClr val="dk2"/>
                </a:solidFill>
                <a:latin typeface="Source Sans Pro"/>
                <a:ea typeface="Source Sans Pro"/>
                <a:cs typeface="Source Sans Pro"/>
                <a:sym typeface="Source Sans Pro"/>
              </a:rPr>
              <a:t> </a:t>
            </a:r>
            <a:r>
              <a:rPr lang="en-US" sz="1120" b="0" i="0" u="none" strike="noStrike" cap="none" dirty="0" err="1">
                <a:solidFill>
                  <a:schemeClr val="dk2"/>
                </a:solidFill>
                <a:latin typeface="Source Sans Pro"/>
                <a:ea typeface="Source Sans Pro"/>
                <a:cs typeface="Source Sans Pro"/>
                <a:sym typeface="Source Sans Pro"/>
              </a:rPr>
              <a:t>Šmitienė</a:t>
            </a:r>
            <a:endParaRPr lang="en-US" sz="1120" b="0" i="0" u="none" strike="noStrike" cap="none" dirty="0">
              <a:solidFill>
                <a:schemeClr val="dk2"/>
              </a:solidFill>
              <a:latin typeface="Source Sans Pro"/>
              <a:ea typeface="Source Sans Pro"/>
              <a:cs typeface="Source Sans Pro"/>
              <a:sym typeface="Source Sans Pro"/>
            </a:endParaRPr>
          </a:p>
          <a:p>
            <a:pPr marL="0" marR="0" lvl="0" indent="0" algn="r" rtl="0">
              <a:lnSpc>
                <a:spcPct val="80000"/>
              </a:lnSpc>
              <a:spcBef>
                <a:spcPts val="224"/>
              </a:spcBef>
              <a:spcAft>
                <a:spcPts val="0"/>
              </a:spcAft>
              <a:buClr>
                <a:schemeClr val="accent1"/>
              </a:buClr>
              <a:buSzPct val="25000"/>
              <a:buFont typeface="Noto Sans Symbols"/>
              <a:buNone/>
            </a:pPr>
            <a:r>
              <a:rPr lang="en-US" sz="1120" b="0" i="0" u="none" strike="noStrike" cap="none" dirty="0" err="1">
                <a:solidFill>
                  <a:schemeClr val="dk2"/>
                </a:solidFill>
                <a:latin typeface="Source Sans Pro"/>
                <a:ea typeface="Source Sans Pro"/>
                <a:cs typeface="Source Sans Pro"/>
                <a:sym typeface="Source Sans Pro"/>
              </a:rPr>
              <a:t>Kauno</a:t>
            </a:r>
            <a:r>
              <a:rPr lang="en-US" sz="1120" b="0" i="0" u="none" strike="noStrike" cap="none" dirty="0">
                <a:solidFill>
                  <a:schemeClr val="dk2"/>
                </a:solidFill>
                <a:latin typeface="Source Sans Pro"/>
                <a:ea typeface="Source Sans Pro"/>
                <a:cs typeface="Source Sans Pro"/>
                <a:sym typeface="Source Sans Pro"/>
              </a:rPr>
              <a:t> “</a:t>
            </a:r>
            <a:r>
              <a:rPr lang="en-US" sz="1120" b="0" i="0" u="none" strike="noStrike" cap="none" dirty="0" err="1" smtClean="0">
                <a:solidFill>
                  <a:schemeClr val="dk2"/>
                </a:solidFill>
                <a:latin typeface="Source Sans Pro"/>
                <a:ea typeface="Source Sans Pro"/>
                <a:cs typeface="Source Sans Pro"/>
                <a:sym typeface="Source Sans Pro"/>
              </a:rPr>
              <a:t>Varpo</a:t>
            </a:r>
            <a:r>
              <a:rPr lang="en-US" sz="1120" smtClean="0"/>
              <a:t>”</a:t>
            </a:r>
            <a:r>
              <a:rPr lang="en-US" sz="1120" b="0" i="0" u="none" strike="noStrike" cap="none" smtClean="0">
                <a:solidFill>
                  <a:schemeClr val="dk2"/>
                </a:solidFill>
                <a:latin typeface="Source Sans Pro"/>
                <a:ea typeface="Source Sans Pro"/>
                <a:cs typeface="Source Sans Pro"/>
                <a:sym typeface="Source Sans Pro"/>
              </a:rPr>
              <a:t> </a:t>
            </a:r>
            <a:r>
              <a:rPr lang="en-US" sz="1120" b="0" i="0" u="none" strike="noStrike" cap="none" dirty="0" err="1">
                <a:solidFill>
                  <a:schemeClr val="dk2"/>
                </a:solidFill>
                <a:latin typeface="Source Sans Pro"/>
                <a:ea typeface="Source Sans Pro"/>
                <a:cs typeface="Source Sans Pro"/>
                <a:sym typeface="Source Sans Pro"/>
              </a:rPr>
              <a:t>gimnazija</a:t>
            </a:r>
            <a:endParaRPr lang="en-US" sz="1120" b="0" i="0" u="none" strike="noStrike" cap="none" dirty="0">
              <a:solidFill>
                <a:schemeClr val="dk2"/>
              </a:solidFill>
              <a:latin typeface="Source Sans Pro"/>
              <a:ea typeface="Source Sans Pro"/>
              <a:cs typeface="Source Sans Pro"/>
              <a:sym typeface="Source Sans Pro"/>
            </a:endParaRPr>
          </a:p>
          <a:p>
            <a:pPr marL="342900" marR="0" lvl="0" indent="-342900" algn="r" rtl="0">
              <a:lnSpc>
                <a:spcPct val="80000"/>
              </a:lnSpc>
              <a:spcBef>
                <a:spcPts val="224"/>
              </a:spcBef>
              <a:spcAft>
                <a:spcPts val="0"/>
              </a:spcAft>
              <a:buClr>
                <a:schemeClr val="accent1"/>
              </a:buClr>
              <a:buSzPct val="71272"/>
              <a:buFont typeface="Noto Sans Symbols"/>
              <a:buNone/>
            </a:pPr>
            <a:endParaRPr sz="1120" b="0" i="0" u="none" strike="noStrike" cap="none" dirty="0">
              <a:solidFill>
                <a:schemeClr val="dk2"/>
              </a:solidFill>
              <a:latin typeface="Source Sans Pro"/>
              <a:ea typeface="Source Sans Pro"/>
              <a:cs typeface="Source Sans Pro"/>
              <a:sym typeface="Source Sans Pro"/>
            </a:endParaRPr>
          </a:p>
          <a:p>
            <a:pPr marL="342900" marR="0" lvl="0" indent="-342900" algn="r" rtl="0">
              <a:lnSpc>
                <a:spcPct val="80000"/>
              </a:lnSpc>
              <a:spcBef>
                <a:spcPts val="224"/>
              </a:spcBef>
              <a:buClr>
                <a:schemeClr val="accent1"/>
              </a:buClr>
              <a:buSzPct val="71272"/>
              <a:buFont typeface="Noto Sans Symbols"/>
              <a:buNone/>
            </a:pPr>
            <a:endParaRPr sz="1120" b="0" i="0" u="none" strike="noStrike" cap="none" dirty="0">
              <a:solidFill>
                <a:schemeClr val="dk2"/>
              </a:solidFill>
              <a:latin typeface="Source Sans Pro"/>
              <a:ea typeface="Source Sans Pro"/>
              <a:cs typeface="Source Sans Pro"/>
              <a:sym typeface="Source Sans Pro"/>
            </a:endParaRPr>
          </a:p>
        </p:txBody>
      </p:sp>
      <p:pic>
        <p:nvPicPr>
          <p:cNvPr id="97" name="Shape 97"/>
          <p:cNvPicPr preferRelativeResize="0"/>
          <p:nvPr/>
        </p:nvPicPr>
        <p:blipFill>
          <a:blip r:embed="rId3">
            <a:alphaModFix/>
          </a:blip>
          <a:stretch>
            <a:fillRect/>
          </a:stretch>
        </p:blipFill>
        <p:spPr>
          <a:xfrm>
            <a:off x="792100" y="1412777"/>
            <a:ext cx="7743925" cy="3534608"/>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Shape 102"/>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smtClean="0">
                <a:solidFill>
                  <a:schemeClr val="dk2"/>
                </a:solidFill>
                <a:latin typeface="Source Sans Pro"/>
                <a:ea typeface="Source Sans Pro"/>
                <a:cs typeface="Source Sans Pro"/>
                <a:sym typeface="Source Sans Pro"/>
              </a:rPr>
              <a:t>TURINYS</a:t>
            </a:r>
            <a:endParaRPr lang="en-US" sz="4000" b="1" i="0" u="none" strike="noStrike" cap="none" dirty="0">
              <a:solidFill>
                <a:schemeClr val="dk2"/>
              </a:solidFill>
              <a:latin typeface="Source Sans Pro"/>
              <a:ea typeface="Source Sans Pro"/>
              <a:cs typeface="Source Sans Pro"/>
              <a:sym typeface="Source Sans Pro"/>
            </a:endParaRPr>
          </a:p>
        </p:txBody>
      </p:sp>
      <p:sp>
        <p:nvSpPr>
          <p:cNvPr id="103" name="Shape 103"/>
          <p:cNvSpPr txBox="1">
            <a:spLocks noGrp="1"/>
          </p:cNvSpPr>
          <p:nvPr>
            <p:ph type="body" idx="1"/>
          </p:nvPr>
        </p:nvSpPr>
        <p:spPr>
          <a:xfrm>
            <a:off x="457200" y="1524000"/>
            <a:ext cx="8229600" cy="4785320"/>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spcAft>
                <a:spcPts val="0"/>
              </a:spcAft>
              <a:buClr>
                <a:schemeClr val="accent1"/>
              </a:buClr>
              <a:buSzPct val="70000"/>
              <a:buFont typeface="Noto Sans Symbols"/>
              <a:buChar char="✕"/>
            </a:pPr>
            <a:r>
              <a:rPr lang="en-US" sz="2400" b="0" i="1" u="none" strike="noStrike" cap="none">
                <a:solidFill>
                  <a:schemeClr val="dk2"/>
                </a:solidFill>
                <a:latin typeface="Source Sans Pro"/>
                <a:ea typeface="Source Sans Pro"/>
                <a:cs typeface="Source Sans Pro"/>
                <a:sym typeface="Source Sans Pro"/>
              </a:rPr>
              <a:t>Tiksla</a:t>
            </a:r>
            <a:r>
              <a:rPr lang="en-US" sz="2400" i="1"/>
              <a:t>s</a:t>
            </a:r>
          </a:p>
          <a:p>
            <a:pPr marL="342900" marR="0" lvl="0" indent="-342900" algn="l" rtl="0">
              <a:lnSpc>
                <a:spcPct val="80000"/>
              </a:lnSpc>
              <a:spcBef>
                <a:spcPts val="480"/>
              </a:spcBef>
              <a:spcAft>
                <a:spcPts val="0"/>
              </a:spcAft>
              <a:buClr>
                <a:schemeClr val="accent1"/>
              </a:buClr>
              <a:buSzPct val="70000"/>
              <a:buFont typeface="Noto Sans Symbols"/>
              <a:buChar char="✕"/>
            </a:pPr>
            <a:r>
              <a:rPr lang="en-US" sz="2400" b="0" i="1" u="none" strike="noStrike" cap="none">
                <a:solidFill>
                  <a:schemeClr val="dk2"/>
                </a:solidFill>
                <a:latin typeface="Source Sans Pro"/>
                <a:ea typeface="Source Sans Pro"/>
                <a:cs typeface="Source Sans Pro"/>
                <a:sym typeface="Source Sans Pro"/>
              </a:rPr>
              <a:t>Kas yra Saturnas?</a:t>
            </a:r>
          </a:p>
          <a:p>
            <a:pPr marL="342900" marR="0" lvl="0" indent="-342900" algn="l" rtl="0">
              <a:lnSpc>
                <a:spcPct val="80000"/>
              </a:lnSpc>
              <a:spcBef>
                <a:spcPts val="480"/>
              </a:spcBef>
              <a:spcAft>
                <a:spcPts val="0"/>
              </a:spcAft>
              <a:buClr>
                <a:schemeClr val="accent1"/>
              </a:buClr>
              <a:buSzPct val="70000"/>
              <a:buFont typeface="Noto Sans Symbols"/>
              <a:buChar char="✕"/>
            </a:pPr>
            <a:r>
              <a:rPr lang="en-US" sz="2400" b="0" i="1" u="none" strike="noStrike" cap="none">
                <a:solidFill>
                  <a:schemeClr val="dk2"/>
                </a:solidFill>
                <a:latin typeface="Source Sans Pro"/>
                <a:ea typeface="Source Sans Pro"/>
                <a:cs typeface="Source Sans Pro"/>
                <a:sym typeface="Source Sans Pro"/>
              </a:rPr>
              <a:t>Sudėtis</a:t>
            </a:r>
          </a:p>
          <a:p>
            <a:pPr marL="342900" marR="0" lvl="0" indent="-342900" algn="l" rtl="0">
              <a:lnSpc>
                <a:spcPct val="80000"/>
              </a:lnSpc>
              <a:spcBef>
                <a:spcPts val="480"/>
              </a:spcBef>
              <a:spcAft>
                <a:spcPts val="0"/>
              </a:spcAft>
              <a:buClr>
                <a:schemeClr val="accent1"/>
              </a:buClr>
              <a:buSzPct val="70000"/>
              <a:buFont typeface="Noto Sans Symbols"/>
              <a:buChar char="✕"/>
            </a:pPr>
            <a:r>
              <a:rPr lang="en-US" sz="2400" b="0" i="1" u="none" strike="noStrike" cap="none">
                <a:solidFill>
                  <a:schemeClr val="dk2"/>
                </a:solidFill>
                <a:latin typeface="Source Sans Pro"/>
                <a:ea typeface="Source Sans Pro"/>
                <a:cs typeface="Source Sans Pro"/>
                <a:sym typeface="Source Sans Pro"/>
              </a:rPr>
              <a:t>Fizinės charakteristikos</a:t>
            </a:r>
          </a:p>
          <a:p>
            <a:pPr marL="342900" marR="0" lvl="0" indent="-342900" algn="l" rtl="0">
              <a:lnSpc>
                <a:spcPct val="80000"/>
              </a:lnSpc>
              <a:spcBef>
                <a:spcPts val="480"/>
              </a:spcBef>
              <a:spcAft>
                <a:spcPts val="0"/>
              </a:spcAft>
              <a:buClr>
                <a:schemeClr val="accent1"/>
              </a:buClr>
              <a:buSzPct val="70000"/>
              <a:buFont typeface="Noto Sans Symbols"/>
              <a:buChar char="✕"/>
            </a:pPr>
            <a:r>
              <a:rPr lang="en-US" sz="2400" b="0" i="1" u="none" strike="noStrike" cap="none">
                <a:solidFill>
                  <a:schemeClr val="dk2"/>
                </a:solidFill>
                <a:latin typeface="Source Sans Pro"/>
                <a:ea typeface="Source Sans Pro"/>
                <a:cs typeface="Source Sans Pro"/>
                <a:sym typeface="Source Sans Pro"/>
              </a:rPr>
              <a:t>Saturno žiedai</a:t>
            </a:r>
          </a:p>
          <a:p>
            <a:pPr marL="342900" marR="0" lvl="0" indent="-342900" algn="l" rtl="0">
              <a:lnSpc>
                <a:spcPct val="80000"/>
              </a:lnSpc>
              <a:spcBef>
                <a:spcPts val="480"/>
              </a:spcBef>
              <a:spcAft>
                <a:spcPts val="0"/>
              </a:spcAft>
              <a:buClr>
                <a:schemeClr val="accent1"/>
              </a:buClr>
              <a:buSzPct val="70000"/>
              <a:buFont typeface="Noto Sans Symbols"/>
              <a:buChar char="✕"/>
            </a:pPr>
            <a:r>
              <a:rPr lang="en-US" sz="2400" b="0" i="1" u="none" strike="noStrike" cap="none">
                <a:solidFill>
                  <a:schemeClr val="dk2"/>
                </a:solidFill>
                <a:latin typeface="Source Sans Pro"/>
                <a:ea typeface="Source Sans Pro"/>
                <a:cs typeface="Source Sans Pro"/>
                <a:sym typeface="Source Sans Pro"/>
              </a:rPr>
              <a:t>Saturnas Mitologijoje</a:t>
            </a:r>
          </a:p>
          <a:p>
            <a:pPr marL="342900" marR="0" lvl="0" indent="-342900" algn="l" rtl="0">
              <a:lnSpc>
                <a:spcPct val="80000"/>
              </a:lnSpc>
              <a:spcBef>
                <a:spcPts val="480"/>
              </a:spcBef>
              <a:spcAft>
                <a:spcPts val="0"/>
              </a:spcAft>
              <a:buClr>
                <a:schemeClr val="accent1"/>
              </a:buClr>
              <a:buSzPct val="70000"/>
              <a:buFont typeface="Noto Sans Symbols"/>
              <a:buChar char="✕"/>
            </a:pPr>
            <a:r>
              <a:rPr lang="en-US" sz="2400" b="0" i="1" u="none" strike="noStrike" cap="none">
                <a:solidFill>
                  <a:schemeClr val="dk2"/>
                </a:solidFill>
                <a:latin typeface="Source Sans Pro"/>
                <a:ea typeface="Source Sans Pro"/>
                <a:cs typeface="Source Sans Pro"/>
                <a:sym typeface="Source Sans Pro"/>
              </a:rPr>
              <a:t>Kosminių stočių informacija</a:t>
            </a:r>
          </a:p>
          <a:p>
            <a:pPr marL="342900" marR="0" lvl="0" indent="-342900" algn="l" rtl="0">
              <a:lnSpc>
                <a:spcPct val="80000"/>
              </a:lnSpc>
              <a:spcBef>
                <a:spcPts val="480"/>
              </a:spcBef>
              <a:spcAft>
                <a:spcPts val="0"/>
              </a:spcAft>
              <a:buClr>
                <a:schemeClr val="accent1"/>
              </a:buClr>
              <a:buSzPct val="70000"/>
              <a:buFont typeface="Noto Sans Symbols"/>
              <a:buChar char="✕"/>
            </a:pPr>
            <a:r>
              <a:rPr lang="en-US" sz="2400" b="0" i="1" u="none" strike="noStrike" cap="none">
                <a:solidFill>
                  <a:schemeClr val="dk2"/>
                </a:solidFill>
                <a:latin typeface="Source Sans Pro"/>
                <a:ea typeface="Source Sans Pro"/>
                <a:cs typeface="Source Sans Pro"/>
                <a:sym typeface="Source Sans Pro"/>
              </a:rPr>
              <a:t>Stebėjimo ypatumai</a:t>
            </a:r>
          </a:p>
          <a:p>
            <a:pPr marL="342900" marR="0" lvl="0" indent="-342900" algn="l" rtl="0">
              <a:lnSpc>
                <a:spcPct val="80000"/>
              </a:lnSpc>
              <a:spcBef>
                <a:spcPts val="480"/>
              </a:spcBef>
              <a:spcAft>
                <a:spcPts val="0"/>
              </a:spcAft>
              <a:buClr>
                <a:schemeClr val="accent1"/>
              </a:buClr>
              <a:buSzPct val="70000"/>
              <a:buFont typeface="Noto Sans Symbols"/>
              <a:buChar char="✕"/>
            </a:pPr>
            <a:r>
              <a:rPr lang="en-US" sz="2400" b="0" i="1" u="none" strike="noStrike" cap="none">
                <a:solidFill>
                  <a:schemeClr val="dk2"/>
                </a:solidFill>
                <a:latin typeface="Source Sans Pro"/>
                <a:ea typeface="Source Sans Pro"/>
                <a:cs typeface="Source Sans Pro"/>
                <a:sym typeface="Source Sans Pro"/>
              </a:rPr>
              <a:t>Palydovai</a:t>
            </a:r>
          </a:p>
          <a:p>
            <a:pPr marL="342900" marR="0" lvl="0" indent="-342900" algn="l" rtl="0">
              <a:lnSpc>
                <a:spcPct val="80000"/>
              </a:lnSpc>
              <a:spcBef>
                <a:spcPts val="480"/>
              </a:spcBef>
              <a:spcAft>
                <a:spcPts val="0"/>
              </a:spcAft>
              <a:buClr>
                <a:schemeClr val="accent1"/>
              </a:buClr>
              <a:buSzPct val="70000"/>
              <a:buFont typeface="Noto Sans Symbols"/>
              <a:buChar char="✕"/>
            </a:pPr>
            <a:r>
              <a:rPr lang="en-US" sz="2400" b="0" i="1" u="none" strike="noStrike" cap="none">
                <a:solidFill>
                  <a:schemeClr val="dk2"/>
                </a:solidFill>
                <a:latin typeface="Source Sans Pro"/>
                <a:ea typeface="Source Sans Pro"/>
                <a:cs typeface="Source Sans Pro"/>
                <a:sym typeface="Source Sans Pro"/>
              </a:rPr>
              <a:t>Įdomūs faktai apie Saturną</a:t>
            </a:r>
          </a:p>
          <a:p>
            <a:pPr marL="342900" marR="0" lvl="0" indent="-342900" algn="l" rtl="0">
              <a:lnSpc>
                <a:spcPct val="80000"/>
              </a:lnSpc>
              <a:spcBef>
                <a:spcPts val="480"/>
              </a:spcBef>
              <a:spcAft>
                <a:spcPts val="0"/>
              </a:spcAft>
              <a:buClr>
                <a:schemeClr val="accent1"/>
              </a:buClr>
              <a:buSzPct val="70000"/>
              <a:buFont typeface="Noto Sans Symbols"/>
              <a:buChar char="✕"/>
            </a:pPr>
            <a:r>
              <a:rPr lang="en-US" sz="2400" b="0" i="1" u="none" strike="noStrike" cap="none">
                <a:solidFill>
                  <a:schemeClr val="dk2"/>
                </a:solidFill>
                <a:latin typeface="Source Sans Pro"/>
                <a:ea typeface="Source Sans Pro"/>
                <a:cs typeface="Source Sans Pro"/>
                <a:sym typeface="Source Sans Pro"/>
              </a:rPr>
              <a:t>Klausimai</a:t>
            </a:r>
          </a:p>
          <a:p>
            <a:pPr marL="342900" marR="0" lvl="0" indent="-342900" algn="l" rtl="0">
              <a:lnSpc>
                <a:spcPct val="80000"/>
              </a:lnSpc>
              <a:spcBef>
                <a:spcPts val="480"/>
              </a:spcBef>
              <a:spcAft>
                <a:spcPts val="0"/>
              </a:spcAft>
              <a:buClr>
                <a:schemeClr val="accent1"/>
              </a:buClr>
              <a:buSzPct val="70000"/>
              <a:buFont typeface="Noto Sans Symbols"/>
              <a:buChar char="✕"/>
            </a:pPr>
            <a:r>
              <a:rPr lang="en-US" sz="2400" b="0" i="1" u="none" strike="noStrike" cap="none">
                <a:solidFill>
                  <a:schemeClr val="dk2"/>
                </a:solidFill>
                <a:latin typeface="Source Sans Pro"/>
                <a:ea typeface="Source Sans Pro"/>
                <a:cs typeface="Source Sans Pro"/>
                <a:sym typeface="Source Sans Pro"/>
              </a:rPr>
              <a:t>Informacijos šaltiniai</a:t>
            </a:r>
          </a:p>
          <a:p>
            <a:pPr marL="342900" marR="0" lvl="0" indent="-342900" algn="l" rtl="0">
              <a:lnSpc>
                <a:spcPct val="80000"/>
              </a:lnSpc>
              <a:spcBef>
                <a:spcPts val="480"/>
              </a:spcBef>
              <a:spcAft>
                <a:spcPts val="0"/>
              </a:spcAft>
              <a:buClr>
                <a:schemeClr val="accent1"/>
              </a:buClr>
              <a:buSzPct val="70000"/>
              <a:buFont typeface="Noto Sans Symbols"/>
              <a:buChar char="✕"/>
            </a:pPr>
            <a:r>
              <a:rPr lang="en-US" sz="2400" b="0" i="1" u="none" strike="noStrike" cap="none">
                <a:solidFill>
                  <a:schemeClr val="dk2"/>
                </a:solidFill>
                <a:latin typeface="Source Sans Pro"/>
                <a:ea typeface="Source Sans Pro"/>
                <a:cs typeface="Source Sans Pro"/>
                <a:sym typeface="Source Sans Pro"/>
              </a:rPr>
              <a:t>Išvada</a:t>
            </a:r>
          </a:p>
          <a:p>
            <a:pPr marL="342900" marR="0" lvl="0" indent="-342900" algn="l" rtl="0">
              <a:lnSpc>
                <a:spcPct val="80000"/>
              </a:lnSpc>
              <a:spcBef>
                <a:spcPts val="240"/>
              </a:spcBef>
              <a:buClr>
                <a:schemeClr val="accent1"/>
              </a:buClr>
              <a:buSzPct val="70000"/>
              <a:buFont typeface="Noto Sans Symbols"/>
              <a:buNone/>
            </a:pPr>
            <a:endParaRPr sz="1200" b="0" i="1" u="none" strike="noStrike" cap="none">
              <a:solidFill>
                <a:schemeClr val="dk2"/>
              </a:solidFill>
              <a:latin typeface="Source Sans Pro"/>
              <a:ea typeface="Source Sans Pro"/>
              <a:cs typeface="Source Sans Pro"/>
              <a:sym typeface="Source Sans Pro"/>
            </a:endParaRPr>
          </a:p>
        </p:txBody>
      </p:sp>
    </p:spTree>
  </p:cSld>
  <p:clrMapOvr>
    <a:masterClrMapping/>
  </p:clrMapOvr>
  <p:transition spd="slow">
    <p:cu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Shape 108"/>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TIKSLAS</a:t>
            </a:r>
            <a:r>
              <a:rPr lang="en-US" sz="4000" b="0" i="0" u="none" strike="noStrike" cap="none" dirty="0">
                <a:solidFill>
                  <a:schemeClr val="dk2"/>
                </a:solidFill>
                <a:latin typeface="Source Sans Pro"/>
                <a:ea typeface="Source Sans Pro"/>
                <a:cs typeface="Source Sans Pro"/>
                <a:sym typeface="Source Sans Pro"/>
              </a:rPr>
              <a:t>:</a:t>
            </a:r>
          </a:p>
        </p:txBody>
      </p:sp>
      <p:sp>
        <p:nvSpPr>
          <p:cNvPr id="109" name="Shape 109"/>
          <p:cNvSpPr txBox="1">
            <a:spLocks noGrp="1"/>
          </p:cNvSpPr>
          <p:nvPr>
            <p:ph type="body" idx="1"/>
          </p:nvPr>
        </p:nvSpPr>
        <p:spPr>
          <a:xfrm>
            <a:off x="611560" y="1554162"/>
            <a:ext cx="8380039" cy="45259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1"/>
              </a:buClr>
              <a:buSzPct val="69487"/>
              <a:buFont typeface="Noto Sans Symbols"/>
              <a:buChar char="✕"/>
            </a:pPr>
            <a:r>
              <a:rPr lang="en-US" sz="4070" b="1" i="0" u="none" strike="noStrike" cap="none">
                <a:solidFill>
                  <a:schemeClr val="dk2"/>
                </a:solidFill>
                <a:latin typeface="Source Sans Pro"/>
                <a:ea typeface="Source Sans Pro"/>
                <a:cs typeface="Source Sans Pro"/>
                <a:sym typeface="Source Sans Pro"/>
              </a:rPr>
              <a:t>Pristatyti Saturną – žieduotąją planetą.</a:t>
            </a:r>
          </a:p>
          <a:p>
            <a:pPr marL="342900" marR="0" lvl="0" indent="-342900" algn="l" rtl="0">
              <a:spcBef>
                <a:spcPts val="814"/>
              </a:spcBef>
              <a:spcAft>
                <a:spcPts val="0"/>
              </a:spcAft>
              <a:buClr>
                <a:schemeClr val="accent1"/>
              </a:buClr>
              <a:buSzPct val="69487"/>
              <a:buFont typeface="Noto Sans Symbols"/>
              <a:buChar char="✕"/>
            </a:pPr>
            <a:r>
              <a:rPr lang="en-US" sz="4070" b="1" i="0" u="none" strike="noStrike" cap="none">
                <a:solidFill>
                  <a:schemeClr val="dk2"/>
                </a:solidFill>
                <a:latin typeface="Source Sans Pro"/>
                <a:ea typeface="Source Sans Pro"/>
                <a:cs typeface="Source Sans Pro"/>
                <a:sym typeface="Source Sans Pro"/>
              </a:rPr>
              <a:t>Išanalizuoti jo sudėtį, žiedus;</a:t>
            </a:r>
          </a:p>
          <a:p>
            <a:pPr marL="0" marR="0" lvl="0" indent="0" algn="l" rtl="0">
              <a:spcBef>
                <a:spcPts val="814"/>
              </a:spcBef>
              <a:spcAft>
                <a:spcPts val="0"/>
              </a:spcAft>
              <a:buClr>
                <a:schemeClr val="accent1"/>
              </a:buClr>
              <a:buSzPct val="25000"/>
              <a:buFont typeface="Noto Sans Symbols"/>
              <a:buNone/>
            </a:pPr>
            <a:r>
              <a:rPr lang="en-US" sz="4070" b="1" i="0" u="none" strike="noStrike" cap="none">
                <a:solidFill>
                  <a:schemeClr val="dk2"/>
                </a:solidFill>
                <a:latin typeface="Source Sans Pro"/>
                <a:ea typeface="Source Sans Pro"/>
                <a:cs typeface="Source Sans Pro"/>
                <a:sym typeface="Source Sans Pro"/>
              </a:rPr>
              <a:t>palydovus, stebėjimo galimybes,</a:t>
            </a:r>
          </a:p>
          <a:p>
            <a:pPr marL="0" marR="0" lvl="0" indent="0" algn="l" rtl="0">
              <a:spcBef>
                <a:spcPts val="814"/>
              </a:spcBef>
              <a:spcAft>
                <a:spcPts val="0"/>
              </a:spcAft>
              <a:buClr>
                <a:schemeClr val="accent1"/>
              </a:buClr>
              <a:buSzPct val="25000"/>
              <a:buFont typeface="Noto Sans Symbols"/>
              <a:buNone/>
            </a:pPr>
            <a:r>
              <a:rPr lang="en-US" sz="4070" b="1" i="0" u="none" strike="noStrike" cap="none">
                <a:solidFill>
                  <a:schemeClr val="dk2"/>
                </a:solidFill>
                <a:latin typeface="Source Sans Pro"/>
                <a:ea typeface="Source Sans Pro"/>
                <a:cs typeface="Source Sans Pro"/>
                <a:sym typeface="Source Sans Pro"/>
              </a:rPr>
              <a:t>kosminių stočių informaciją; </a:t>
            </a:r>
          </a:p>
          <a:p>
            <a:pPr marL="0" marR="0" lvl="0" indent="0" algn="l" rtl="0">
              <a:spcBef>
                <a:spcPts val="814"/>
              </a:spcBef>
              <a:buClr>
                <a:schemeClr val="accent1"/>
              </a:buClr>
              <a:buSzPct val="25000"/>
              <a:buFont typeface="Noto Sans Symbols"/>
              <a:buNone/>
            </a:pPr>
            <a:r>
              <a:rPr lang="en-US" sz="4070" b="1" i="0" u="none" strike="noStrike" cap="none">
                <a:solidFill>
                  <a:schemeClr val="dk2"/>
                </a:solidFill>
                <a:latin typeface="Source Sans Pro"/>
                <a:ea typeface="Source Sans Pro"/>
                <a:cs typeface="Source Sans Pro"/>
                <a:sym typeface="Source Sans Pro"/>
              </a:rPr>
              <a:t>Saturno  vietą mitologijoje.</a:t>
            </a:r>
          </a:p>
        </p:txBody>
      </p:sp>
    </p:spTree>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3600" b="1" i="0" u="none" strike="noStrike" cap="none">
                <a:solidFill>
                  <a:schemeClr val="dk2"/>
                </a:solidFill>
                <a:latin typeface="Source Sans Pro"/>
                <a:ea typeface="Source Sans Pro"/>
                <a:cs typeface="Source Sans Pro"/>
                <a:sym typeface="Source Sans Pro"/>
              </a:rPr>
              <a:t>KAS YRA SATURNAS?</a:t>
            </a:r>
          </a:p>
        </p:txBody>
      </p:sp>
      <p:sp>
        <p:nvSpPr>
          <p:cNvPr id="115" name="Shape 115"/>
          <p:cNvSpPr txBox="1">
            <a:spLocks noGrp="1"/>
          </p:cNvSpPr>
          <p:nvPr>
            <p:ph type="body" idx="1"/>
          </p:nvPr>
        </p:nvSpPr>
        <p:spPr>
          <a:xfrm>
            <a:off x="304800" y="1554149"/>
            <a:ext cx="8686800" cy="4789200"/>
          </a:xfrm>
          <a:prstGeom prst="rect">
            <a:avLst/>
          </a:prstGeom>
          <a:noFill/>
          <a:ln>
            <a:noFill/>
          </a:ln>
        </p:spPr>
        <p:txBody>
          <a:bodyPr lIns="91425" tIns="45700" rIns="91425" bIns="45700" anchor="t" anchorCtr="0">
            <a:noAutofit/>
          </a:bodyPr>
          <a:lstStyle/>
          <a:p>
            <a:pPr marL="342900" marR="0" lvl="0" indent="-342900" algn="l" rtl="0">
              <a:lnSpc>
                <a:spcPct val="90000"/>
              </a:lnSpc>
              <a:spcBef>
                <a:spcPts val="0"/>
              </a:spcBef>
              <a:spcAft>
                <a:spcPts val="0"/>
              </a:spcAft>
              <a:buClr>
                <a:schemeClr val="accent1"/>
              </a:buClr>
              <a:buSzPct val="70518"/>
              <a:buFont typeface="Noto Sans Symbols"/>
              <a:buChar char="✕"/>
            </a:pPr>
            <a:r>
              <a:rPr lang="en-US" sz="2720" b="0" i="0" u="none" strike="noStrike" cap="none">
                <a:solidFill>
                  <a:schemeClr val="dk2"/>
                </a:solidFill>
                <a:latin typeface="Source Sans Pro"/>
                <a:ea typeface="Source Sans Pro"/>
                <a:cs typeface="Source Sans Pro"/>
                <a:sym typeface="Source Sans Pro"/>
              </a:rPr>
              <a:t>Saturnas (senovės lietuvių vadintas Sėlija) – antra pagal dydį (po Jupiterio) ir šešta pagal atstumą nuo Saulės planeta (tarp Jupiterio ir Urano). Saturnas matomas plika akimi, dėl to žinomas nuo senovės. Ženklas: ♄. Tiesa, iki teleskopo išradimo nebuvo galimybės pamatyti jo žiedų, kurie yra vienas gražiausių objektų visame danguje.</a:t>
            </a:r>
          </a:p>
          <a:p>
            <a:pPr marL="0" marR="0" lvl="0" indent="0" algn="l" rtl="0">
              <a:lnSpc>
                <a:spcPct val="90000"/>
              </a:lnSpc>
              <a:spcBef>
                <a:spcPts val="0"/>
              </a:spcBef>
              <a:spcAft>
                <a:spcPts val="0"/>
              </a:spcAft>
              <a:buNone/>
            </a:pPr>
            <a:endParaRPr sz="2720"/>
          </a:p>
          <a:p>
            <a:pPr marL="0" marR="0" lvl="0" indent="0" algn="l" rtl="0">
              <a:lnSpc>
                <a:spcPct val="90000"/>
              </a:lnSpc>
              <a:spcBef>
                <a:spcPts val="0"/>
              </a:spcBef>
              <a:spcAft>
                <a:spcPts val="0"/>
              </a:spcAft>
              <a:buNone/>
            </a:pPr>
            <a:endParaRPr sz="2720"/>
          </a:p>
          <a:p>
            <a:pPr marL="0" marR="0" lvl="0" indent="0" algn="l" rtl="0">
              <a:lnSpc>
                <a:spcPct val="90000"/>
              </a:lnSpc>
              <a:spcBef>
                <a:spcPts val="0"/>
              </a:spcBef>
              <a:spcAft>
                <a:spcPts val="0"/>
              </a:spcAft>
              <a:buNone/>
            </a:pPr>
            <a:endParaRPr sz="2720"/>
          </a:p>
          <a:p>
            <a:pPr marL="0" marR="0" lvl="0" indent="0" algn="r" rtl="0">
              <a:lnSpc>
                <a:spcPct val="90000"/>
              </a:lnSpc>
              <a:spcBef>
                <a:spcPts val="0"/>
              </a:spcBef>
              <a:spcAft>
                <a:spcPts val="0"/>
              </a:spcAft>
              <a:buNone/>
            </a:pPr>
            <a:r>
              <a:rPr lang="en-US" sz="1000" u="sng">
                <a:solidFill>
                  <a:schemeClr val="hlink"/>
                </a:solidFill>
                <a:hlinkClick r:id="rId3"/>
              </a:rPr>
              <a:t>http://kosmonautikalt.narod.ru/JSUNP/Saturnas/voyager1/Saturnas.gif</a:t>
            </a:r>
          </a:p>
          <a:p>
            <a:pPr marL="0" marR="0" lvl="0" indent="0" algn="r" rtl="0">
              <a:lnSpc>
                <a:spcPct val="90000"/>
              </a:lnSpc>
              <a:spcBef>
                <a:spcPts val="0"/>
              </a:spcBef>
              <a:spcAft>
                <a:spcPts val="0"/>
              </a:spcAft>
              <a:buNone/>
            </a:pPr>
            <a:endParaRPr sz="1000"/>
          </a:p>
          <a:p>
            <a:pPr marL="342900" marR="0" lvl="0" indent="-342900" algn="l" rtl="0">
              <a:lnSpc>
                <a:spcPct val="90000"/>
              </a:lnSpc>
              <a:spcBef>
                <a:spcPts val="544"/>
              </a:spcBef>
              <a:spcAft>
                <a:spcPts val="0"/>
              </a:spcAft>
              <a:buClr>
                <a:schemeClr val="accent1"/>
              </a:buClr>
              <a:buSzPct val="70518"/>
              <a:buFont typeface="Noto Sans Symbols"/>
              <a:buNone/>
            </a:pPr>
            <a:endParaRPr sz="272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544"/>
              </a:spcBef>
              <a:spcAft>
                <a:spcPts val="0"/>
              </a:spcAft>
              <a:buClr>
                <a:schemeClr val="accent1"/>
              </a:buClr>
              <a:buSzPct val="70518"/>
              <a:buFont typeface="Noto Sans Symbols"/>
              <a:buNone/>
            </a:pPr>
            <a:endParaRPr sz="272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544"/>
              </a:spcBef>
              <a:spcAft>
                <a:spcPts val="0"/>
              </a:spcAft>
              <a:buClr>
                <a:schemeClr val="accent1"/>
              </a:buClr>
              <a:buSzPct val="70518"/>
              <a:buFont typeface="Noto Sans Symbols"/>
              <a:buNone/>
            </a:pPr>
            <a:endParaRPr sz="2720" b="0" i="0" u="none" strike="noStrike" cap="none">
              <a:solidFill>
                <a:schemeClr val="dk2"/>
              </a:solidFill>
              <a:latin typeface="Source Sans Pro"/>
              <a:ea typeface="Source Sans Pro"/>
              <a:cs typeface="Source Sans Pro"/>
              <a:sym typeface="Source Sans Pro"/>
            </a:endParaRPr>
          </a:p>
          <a:p>
            <a:pPr marL="0" marR="0" lvl="0" indent="0" algn="r" rtl="0">
              <a:lnSpc>
                <a:spcPct val="90000"/>
              </a:lnSpc>
              <a:spcBef>
                <a:spcPts val="187"/>
              </a:spcBef>
              <a:spcAft>
                <a:spcPts val="0"/>
              </a:spcAft>
              <a:buNone/>
            </a:pPr>
            <a:endParaRPr sz="935" b="0" i="0" u="none" strike="noStrike" cap="none">
              <a:solidFill>
                <a:schemeClr val="dk2"/>
              </a:solidFill>
              <a:latin typeface="Source Sans Pro"/>
              <a:ea typeface="Source Sans Pro"/>
              <a:cs typeface="Source Sans Pro"/>
              <a:sym typeface="Source Sans Pro"/>
            </a:endParaRPr>
          </a:p>
          <a:p>
            <a:pPr marL="342900" marR="0" lvl="0" indent="-342900" algn="r" rtl="0">
              <a:lnSpc>
                <a:spcPct val="90000"/>
              </a:lnSpc>
              <a:spcBef>
                <a:spcPts val="187"/>
              </a:spcBef>
              <a:spcAft>
                <a:spcPts val="0"/>
              </a:spcAft>
              <a:buClr>
                <a:schemeClr val="accent1"/>
              </a:buClr>
              <a:buSzPct val="72722"/>
              <a:buFont typeface="Noto Sans Symbols"/>
              <a:buNone/>
            </a:pPr>
            <a:endParaRPr sz="935"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544"/>
              </a:spcBef>
              <a:spcAft>
                <a:spcPts val="0"/>
              </a:spcAft>
              <a:buClr>
                <a:schemeClr val="accent1"/>
              </a:buClr>
              <a:buSzPct val="70518"/>
              <a:buFont typeface="Noto Sans Symbols"/>
              <a:buNone/>
            </a:pPr>
            <a:endParaRPr sz="272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544"/>
              </a:spcBef>
              <a:spcAft>
                <a:spcPts val="0"/>
              </a:spcAft>
              <a:buClr>
                <a:schemeClr val="accent1"/>
              </a:buClr>
              <a:buSzPct val="70518"/>
              <a:buFont typeface="Noto Sans Symbols"/>
              <a:buNone/>
            </a:pPr>
            <a:endParaRPr sz="272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544"/>
              </a:spcBef>
              <a:spcAft>
                <a:spcPts val="0"/>
              </a:spcAft>
              <a:buClr>
                <a:schemeClr val="accent1"/>
              </a:buClr>
              <a:buSzPct val="70518"/>
              <a:buFont typeface="Noto Sans Symbols"/>
              <a:buNone/>
            </a:pPr>
            <a:endParaRPr sz="272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544"/>
              </a:spcBef>
              <a:spcAft>
                <a:spcPts val="0"/>
              </a:spcAft>
              <a:buClr>
                <a:schemeClr val="accent1"/>
              </a:buClr>
              <a:buSzPct val="70518"/>
              <a:buFont typeface="Noto Sans Symbols"/>
              <a:buNone/>
            </a:pPr>
            <a:endParaRPr sz="272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544"/>
              </a:spcBef>
              <a:spcAft>
                <a:spcPts val="0"/>
              </a:spcAft>
              <a:buClr>
                <a:schemeClr val="accent1"/>
              </a:buClr>
              <a:buSzPct val="70518"/>
              <a:buFont typeface="Noto Sans Symbols"/>
              <a:buNone/>
            </a:pPr>
            <a:endParaRPr sz="272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544"/>
              </a:spcBef>
              <a:spcAft>
                <a:spcPts val="0"/>
              </a:spcAft>
              <a:buClr>
                <a:schemeClr val="accent1"/>
              </a:buClr>
              <a:buSzPct val="70518"/>
              <a:buFont typeface="Noto Sans Symbols"/>
              <a:buNone/>
            </a:pPr>
            <a:endParaRPr sz="272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544"/>
              </a:spcBef>
              <a:buClr>
                <a:schemeClr val="accent1"/>
              </a:buClr>
              <a:buSzPct val="70518"/>
              <a:buFont typeface="Noto Sans Symbols"/>
              <a:buNone/>
            </a:pPr>
            <a:endParaRPr sz="2720" b="0" i="0" u="none" strike="noStrike" cap="none">
              <a:solidFill>
                <a:schemeClr val="dk2"/>
              </a:solidFill>
              <a:latin typeface="Source Sans Pro"/>
              <a:ea typeface="Source Sans Pro"/>
              <a:cs typeface="Source Sans Pro"/>
              <a:sym typeface="Source Sans Pro"/>
            </a:endParaRPr>
          </a:p>
        </p:txBody>
      </p:sp>
      <p:pic>
        <p:nvPicPr>
          <p:cNvPr id="116" name="Shape 116"/>
          <p:cNvPicPr preferRelativeResize="0"/>
          <p:nvPr/>
        </p:nvPicPr>
        <p:blipFill rotWithShape="1">
          <a:blip r:embed="rId4">
            <a:alphaModFix/>
          </a:blip>
          <a:srcRect l="-1296" t="-3420" b="3419"/>
          <a:stretch/>
        </p:blipFill>
        <p:spPr>
          <a:xfrm>
            <a:off x="3904475" y="3789039"/>
            <a:ext cx="4967299" cy="1512167"/>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Shape 121"/>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SATURNO SIMBOLIS</a:t>
            </a:r>
          </a:p>
        </p:txBody>
      </p:sp>
      <p:pic>
        <p:nvPicPr>
          <p:cNvPr id="122" name="Shape 122"/>
          <p:cNvPicPr preferRelativeResize="0">
            <a:picLocks noGrp="1"/>
          </p:cNvPicPr>
          <p:nvPr>
            <p:ph type="body" idx="1"/>
          </p:nvPr>
        </p:nvPicPr>
        <p:blipFill rotWithShape="1">
          <a:blip r:embed="rId3">
            <a:alphaModFix/>
          </a:blip>
          <a:srcRect/>
          <a:stretch/>
        </p:blipFill>
        <p:spPr>
          <a:xfrm>
            <a:off x="3838575" y="2402681"/>
            <a:ext cx="1619249" cy="2828924"/>
          </a:xfrm>
          <a:prstGeom prst="rect">
            <a:avLst/>
          </a:prstGeom>
          <a:noFill/>
          <a:ln>
            <a:noFill/>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Shape 127"/>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Source Sans Pro"/>
              <a:buNone/>
            </a:pPr>
            <a:endParaRPr sz="3600" b="0" i="0" u="none" strike="noStrike" cap="none" dirty="0">
              <a:solidFill>
                <a:schemeClr val="dk2"/>
              </a:solidFill>
              <a:latin typeface="Source Sans Pro"/>
              <a:ea typeface="Source Sans Pro"/>
              <a:cs typeface="Source Sans Pro"/>
              <a:sym typeface="Source Sans Pro"/>
            </a:endParaRPr>
          </a:p>
        </p:txBody>
      </p:sp>
      <p:sp>
        <p:nvSpPr>
          <p:cNvPr id="128" name="Shape 128"/>
          <p:cNvSpPr txBox="1">
            <a:spLocks noGrp="1"/>
          </p:cNvSpPr>
          <p:nvPr>
            <p:ph type="body" idx="1"/>
          </p:nvPr>
        </p:nvSpPr>
        <p:spPr>
          <a:xfrm>
            <a:off x="466825" y="1412777"/>
            <a:ext cx="8229600" cy="5001200"/>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spcAft>
                <a:spcPts val="0"/>
              </a:spcAft>
              <a:buClr>
                <a:schemeClr val="accent1"/>
              </a:buClr>
              <a:buSzPct val="70518"/>
              <a:buFont typeface="Noto Sans Symbols"/>
              <a:buChar char="✕"/>
            </a:pPr>
            <a:r>
              <a:rPr lang="en-US" sz="2720" b="0" i="0" u="none" strike="noStrike" cap="none" dirty="0" err="1">
                <a:solidFill>
                  <a:schemeClr val="dk2"/>
                </a:solidFill>
                <a:latin typeface="Source Sans Pro"/>
                <a:ea typeface="Source Sans Pro"/>
                <a:cs typeface="Source Sans Pro"/>
                <a:sym typeface="Source Sans Pro"/>
              </a:rPr>
              <a:t>Saturnas</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nuo</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Saulės</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vidutiniškai</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nutolęs</a:t>
            </a:r>
            <a:r>
              <a:rPr lang="en-US" sz="2720" b="0" i="0" u="none" strike="noStrike" cap="none" dirty="0">
                <a:solidFill>
                  <a:schemeClr val="dk2"/>
                </a:solidFill>
                <a:latin typeface="Source Sans Pro"/>
                <a:ea typeface="Source Sans Pro"/>
                <a:cs typeface="Source Sans Pro"/>
                <a:sym typeface="Source Sans Pro"/>
              </a:rPr>
              <a:t> per 1429 </a:t>
            </a:r>
            <a:r>
              <a:rPr lang="en-US" sz="2720" b="0" i="0" u="none" strike="noStrike" cap="none" dirty="0" err="1">
                <a:solidFill>
                  <a:schemeClr val="dk2"/>
                </a:solidFill>
                <a:latin typeface="Source Sans Pro"/>
                <a:ea typeface="Source Sans Pro"/>
                <a:cs typeface="Source Sans Pro"/>
                <a:sym typeface="Source Sans Pro"/>
              </a:rPr>
              <a:t>milijonų</a:t>
            </a:r>
            <a:r>
              <a:rPr lang="en-US" sz="2720" b="0" i="0" u="none" strike="noStrike" cap="none" dirty="0">
                <a:solidFill>
                  <a:schemeClr val="dk2"/>
                </a:solidFill>
                <a:latin typeface="Source Sans Pro"/>
                <a:ea typeface="Source Sans Pro"/>
                <a:cs typeface="Source Sans Pro"/>
                <a:sym typeface="Source Sans Pro"/>
              </a:rPr>
              <a:t> km. </a:t>
            </a:r>
            <a:r>
              <a:rPr lang="en-US" sz="2720" b="0" i="0" u="none" strike="noStrike" cap="none" dirty="0" err="1">
                <a:solidFill>
                  <a:schemeClr val="dk2"/>
                </a:solidFill>
                <a:latin typeface="Source Sans Pro"/>
                <a:ea typeface="Source Sans Pro"/>
                <a:cs typeface="Source Sans Pro"/>
                <a:sym typeface="Source Sans Pro"/>
              </a:rPr>
              <a:t>Aplink</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Saulę</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apsisuka</a:t>
            </a:r>
            <a:r>
              <a:rPr lang="en-US" sz="2720" b="0" i="0" u="none" strike="noStrike" cap="none" dirty="0">
                <a:solidFill>
                  <a:schemeClr val="dk2"/>
                </a:solidFill>
                <a:latin typeface="Source Sans Pro"/>
                <a:ea typeface="Source Sans Pro"/>
                <a:cs typeface="Source Sans Pro"/>
                <a:sym typeface="Source Sans Pro"/>
              </a:rPr>
              <a:t> per 29,64 </a:t>
            </a:r>
            <a:r>
              <a:rPr lang="en-US" sz="2720" b="0" i="0" u="none" strike="noStrike" cap="none" dirty="0" err="1">
                <a:solidFill>
                  <a:schemeClr val="dk2"/>
                </a:solidFill>
                <a:latin typeface="Source Sans Pro"/>
                <a:ea typeface="Source Sans Pro"/>
                <a:cs typeface="Source Sans Pro"/>
                <a:sym typeface="Source Sans Pro"/>
              </a:rPr>
              <a:t>metus</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Turi</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žiedų</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sistemą</a:t>
            </a:r>
            <a:r>
              <a:rPr lang="en-US" sz="2720" b="0" i="0" u="none" strike="noStrike" cap="none" dirty="0">
                <a:solidFill>
                  <a:schemeClr val="dk2"/>
                </a:solidFill>
                <a:latin typeface="Source Sans Pro"/>
                <a:ea typeface="Source Sans Pro"/>
                <a:cs typeface="Source Sans Pro"/>
                <a:sym typeface="Source Sans Pro"/>
              </a:rPr>
              <a:t>.</a:t>
            </a:r>
          </a:p>
          <a:p>
            <a:pPr marL="342900" marR="0" lvl="0" indent="-342900" algn="l" rtl="0">
              <a:lnSpc>
                <a:spcPct val="80000"/>
              </a:lnSpc>
              <a:spcBef>
                <a:spcPts val="544"/>
              </a:spcBef>
              <a:spcAft>
                <a:spcPts val="0"/>
              </a:spcAft>
              <a:buClr>
                <a:schemeClr val="accent1"/>
              </a:buClr>
              <a:buSzPct val="70518"/>
              <a:buFont typeface="Noto Sans Symbols"/>
              <a:buChar char="✕"/>
            </a:pPr>
            <a:r>
              <a:rPr lang="en-US" sz="2720" b="0" i="0" u="none" strike="noStrike" cap="none" dirty="0">
                <a:solidFill>
                  <a:schemeClr val="dk2"/>
                </a:solidFill>
                <a:latin typeface="Source Sans Pro"/>
                <a:ea typeface="Source Sans Pro"/>
                <a:cs typeface="Source Sans Pro"/>
                <a:sym typeface="Source Sans Pro"/>
              </a:rPr>
              <a:t>Jo </a:t>
            </a:r>
            <a:r>
              <a:rPr lang="en-US" sz="2720" b="0" i="0" u="none" strike="noStrike" cap="none" dirty="0" err="1">
                <a:solidFill>
                  <a:schemeClr val="dk2"/>
                </a:solidFill>
                <a:latin typeface="Source Sans Pro"/>
                <a:ea typeface="Source Sans Pro"/>
                <a:cs typeface="Source Sans Pro"/>
                <a:sym typeface="Source Sans Pro"/>
              </a:rPr>
              <a:t>skersmuo</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didesnis</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negu</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Žemės</a:t>
            </a:r>
            <a:r>
              <a:rPr lang="en-US" sz="2720" b="0" i="0" u="none" strike="noStrike" cap="none" dirty="0">
                <a:solidFill>
                  <a:schemeClr val="dk2"/>
                </a:solidFill>
                <a:latin typeface="Source Sans Pro"/>
                <a:ea typeface="Source Sans Pro"/>
                <a:cs typeface="Source Sans Pro"/>
                <a:sym typeface="Source Sans Pro"/>
              </a:rPr>
              <a:t> 10 </a:t>
            </a:r>
            <a:r>
              <a:rPr lang="en-US" sz="2720" b="0" i="0" u="none" strike="noStrike" cap="none" dirty="0" err="1">
                <a:solidFill>
                  <a:schemeClr val="dk2"/>
                </a:solidFill>
                <a:latin typeface="Source Sans Pro"/>
                <a:ea typeface="Source Sans Pro"/>
                <a:cs typeface="Source Sans Pro"/>
                <a:sym typeface="Source Sans Pro"/>
              </a:rPr>
              <a:t>kartų</a:t>
            </a:r>
            <a:r>
              <a:rPr lang="en-US" sz="2720" b="0" i="0" u="none" strike="noStrike" cap="none" dirty="0">
                <a:solidFill>
                  <a:schemeClr val="dk2"/>
                </a:solidFill>
                <a:latin typeface="Source Sans Pro"/>
                <a:ea typeface="Source Sans Pro"/>
                <a:cs typeface="Source Sans Pro"/>
                <a:sym typeface="Source Sans Pro"/>
              </a:rPr>
              <a:t>, o </a:t>
            </a:r>
            <a:r>
              <a:rPr lang="en-US" sz="2720" b="0" i="0" u="none" strike="noStrike" cap="none" dirty="0" err="1">
                <a:solidFill>
                  <a:schemeClr val="dk2"/>
                </a:solidFill>
                <a:latin typeface="Source Sans Pro"/>
                <a:ea typeface="Source Sans Pro"/>
                <a:cs typeface="Source Sans Pro"/>
                <a:sym typeface="Source Sans Pro"/>
              </a:rPr>
              <a:t>masė</a:t>
            </a:r>
            <a:r>
              <a:rPr lang="en-US" sz="2720" b="0" i="0" u="none" strike="noStrike" cap="none" dirty="0">
                <a:solidFill>
                  <a:schemeClr val="dk2"/>
                </a:solidFill>
                <a:latin typeface="Source Sans Pro"/>
                <a:ea typeface="Source Sans Pro"/>
                <a:cs typeface="Source Sans Pro"/>
                <a:sym typeface="Source Sans Pro"/>
              </a:rPr>
              <a:t> — 95 </a:t>
            </a:r>
            <a:r>
              <a:rPr lang="en-US" sz="2720" b="0" i="0" u="none" strike="noStrike" cap="none" dirty="0" err="1">
                <a:solidFill>
                  <a:schemeClr val="dk2"/>
                </a:solidFill>
                <a:latin typeface="Source Sans Pro"/>
                <a:ea typeface="Source Sans Pro"/>
                <a:cs typeface="Source Sans Pro"/>
                <a:sym typeface="Source Sans Pro"/>
              </a:rPr>
              <a:t>kartus</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Vidutinis</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tankis</a:t>
            </a:r>
            <a:r>
              <a:rPr lang="en-US" sz="2720" b="0" i="0" u="none" strike="noStrike" cap="none" dirty="0">
                <a:solidFill>
                  <a:schemeClr val="dk2"/>
                </a:solidFill>
                <a:latin typeface="Source Sans Pro"/>
                <a:ea typeface="Source Sans Pro"/>
                <a:cs typeface="Source Sans Pro"/>
                <a:sym typeface="Source Sans Pro"/>
              </a:rPr>
              <a:t> 0,7 g/cm3. </a:t>
            </a:r>
            <a:r>
              <a:rPr lang="en-US" sz="2720" b="0" i="0" u="none" strike="noStrike" cap="none" dirty="0" err="1">
                <a:solidFill>
                  <a:schemeClr val="dk2"/>
                </a:solidFill>
                <a:latin typeface="Source Sans Pro"/>
                <a:ea typeface="Source Sans Pro"/>
                <a:cs typeface="Source Sans Pro"/>
                <a:sym typeface="Source Sans Pro"/>
              </a:rPr>
              <a:t>Taigi</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Saturnas</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vidutiniškai</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yra</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lengvesnis</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už</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vandenį</a:t>
            </a:r>
            <a:r>
              <a:rPr lang="en-US" sz="2720" b="0" i="0" u="none" strike="noStrike" cap="none" dirty="0">
                <a:solidFill>
                  <a:schemeClr val="dk2"/>
                </a:solidFill>
                <a:latin typeface="Source Sans Pro"/>
                <a:ea typeface="Source Sans Pro"/>
                <a:cs typeface="Source Sans Pro"/>
                <a:sym typeface="Source Sans Pro"/>
              </a:rPr>
              <a:t>.</a:t>
            </a:r>
          </a:p>
          <a:p>
            <a:pPr marL="0" marR="0" lvl="0" indent="0" algn="l" rtl="0">
              <a:lnSpc>
                <a:spcPct val="80000"/>
              </a:lnSpc>
              <a:spcBef>
                <a:spcPts val="544"/>
              </a:spcBef>
              <a:spcAft>
                <a:spcPts val="0"/>
              </a:spcAft>
              <a:buNone/>
            </a:pPr>
            <a:endParaRPr sz="2720" dirty="0"/>
          </a:p>
          <a:p>
            <a:pPr marL="0" marR="0" lvl="0" indent="0" algn="l" rtl="0">
              <a:lnSpc>
                <a:spcPct val="80000"/>
              </a:lnSpc>
              <a:spcBef>
                <a:spcPts val="544"/>
              </a:spcBef>
              <a:spcAft>
                <a:spcPts val="0"/>
              </a:spcAft>
              <a:buNone/>
            </a:pPr>
            <a:endParaRPr sz="2720" dirty="0"/>
          </a:p>
          <a:p>
            <a:pPr marL="0" marR="0" lvl="0" indent="0" algn="l" rtl="0">
              <a:lnSpc>
                <a:spcPct val="80000"/>
              </a:lnSpc>
              <a:spcBef>
                <a:spcPts val="544"/>
              </a:spcBef>
              <a:spcAft>
                <a:spcPts val="0"/>
              </a:spcAft>
              <a:buNone/>
            </a:pPr>
            <a:endParaRPr sz="2720" dirty="0"/>
          </a:p>
          <a:p>
            <a:pPr marL="0" marR="0" lvl="0" indent="0" algn="l" rtl="0">
              <a:lnSpc>
                <a:spcPct val="80000"/>
              </a:lnSpc>
              <a:spcBef>
                <a:spcPts val="544"/>
              </a:spcBef>
              <a:spcAft>
                <a:spcPts val="0"/>
              </a:spcAft>
              <a:buNone/>
            </a:pPr>
            <a:endParaRPr sz="2720" dirty="0"/>
          </a:p>
          <a:p>
            <a:pPr marL="0" marR="0" lvl="0" indent="0" algn="l" rtl="0">
              <a:lnSpc>
                <a:spcPct val="80000"/>
              </a:lnSpc>
              <a:spcBef>
                <a:spcPts val="544"/>
              </a:spcBef>
              <a:spcAft>
                <a:spcPts val="0"/>
              </a:spcAft>
              <a:buNone/>
            </a:pPr>
            <a:endParaRPr sz="2720" dirty="0"/>
          </a:p>
          <a:p>
            <a:pPr marL="0" marR="0" lvl="0" indent="0" algn="l" rtl="0">
              <a:lnSpc>
                <a:spcPct val="80000"/>
              </a:lnSpc>
              <a:spcBef>
                <a:spcPts val="544"/>
              </a:spcBef>
              <a:spcAft>
                <a:spcPts val="0"/>
              </a:spcAft>
              <a:buNone/>
            </a:pPr>
            <a:endParaRPr sz="2720" dirty="0"/>
          </a:p>
          <a:p>
            <a:pPr marL="342900" marR="0" lvl="0" indent="-342900" algn="r" rtl="0">
              <a:lnSpc>
                <a:spcPct val="80000"/>
              </a:lnSpc>
              <a:spcBef>
                <a:spcPts val="544"/>
              </a:spcBef>
              <a:spcAft>
                <a:spcPts val="0"/>
              </a:spcAft>
              <a:buClr>
                <a:schemeClr val="accent1"/>
              </a:buClr>
              <a:buSzPct val="190400"/>
              <a:buFont typeface="Noto Sans Symbols"/>
              <a:buNone/>
            </a:pPr>
            <a:r>
              <a:rPr lang="en-US" sz="1000" u="sng" dirty="0">
                <a:solidFill>
                  <a:schemeClr val="hlink"/>
                </a:solidFill>
                <a:hlinkClick r:id="rId3"/>
              </a:rPr>
              <a:t>http://</a:t>
            </a:r>
            <a:r>
              <a:rPr lang="en-US" sz="1000" u="sng" dirty="0" smtClean="0">
                <a:solidFill>
                  <a:schemeClr val="hlink"/>
                </a:solidFill>
                <a:hlinkClick r:id="rId3"/>
              </a:rPr>
              <a:t>astronomija.lt/enciklopedija/index.php/Vaizdas:Saturnas_NASA.jpg</a:t>
            </a:r>
          </a:p>
          <a:p>
            <a:pPr marL="342900" marR="0" lvl="0" indent="-342900" algn="r" rtl="0">
              <a:lnSpc>
                <a:spcPct val="80000"/>
              </a:lnSpc>
              <a:spcBef>
                <a:spcPts val="544"/>
              </a:spcBef>
              <a:spcAft>
                <a:spcPts val="0"/>
              </a:spcAft>
              <a:buClr>
                <a:schemeClr val="accent1"/>
              </a:buClr>
              <a:buSzPct val="190400"/>
              <a:buFont typeface="Noto Sans Symbols"/>
              <a:buNone/>
            </a:pPr>
            <a:endParaRPr lang="en-US" sz="1000" u="sng" dirty="0">
              <a:solidFill>
                <a:schemeClr val="hlink"/>
              </a:solidFill>
              <a:hlinkClick r:id="rId3"/>
            </a:endParaRPr>
          </a:p>
          <a:p>
            <a:pPr marL="342900" marR="0" lvl="0" indent="-342900" algn="r" rtl="0">
              <a:lnSpc>
                <a:spcPct val="80000"/>
              </a:lnSpc>
              <a:spcBef>
                <a:spcPts val="544"/>
              </a:spcBef>
              <a:spcAft>
                <a:spcPts val="0"/>
              </a:spcAft>
              <a:buClr>
                <a:schemeClr val="accent1"/>
              </a:buClr>
              <a:buSzPct val="190400"/>
              <a:buFont typeface="Noto Sans Symbols"/>
              <a:buNone/>
            </a:pPr>
            <a:endParaRPr lang="en-US" sz="1000" u="sng" dirty="0">
              <a:solidFill>
                <a:schemeClr val="hlink"/>
              </a:solidFill>
              <a:hlinkClick r:id="rId3"/>
            </a:endParaRPr>
          </a:p>
          <a:p>
            <a:pPr marL="342900" marR="0" lvl="0" indent="-342900" algn="l" rtl="0">
              <a:lnSpc>
                <a:spcPct val="80000"/>
              </a:lnSpc>
              <a:spcBef>
                <a:spcPts val="544"/>
              </a:spcBef>
              <a:spcAft>
                <a:spcPts val="0"/>
              </a:spcAft>
              <a:buClr>
                <a:schemeClr val="accent1"/>
              </a:buClr>
              <a:buSzPct val="190400"/>
              <a:buFont typeface="Noto Sans Symbols"/>
              <a:buNone/>
            </a:pPr>
            <a:endParaRPr sz="1000" dirty="0"/>
          </a:p>
          <a:p>
            <a:pPr marL="342900" marR="0" lvl="0" indent="-342900" algn="l" rtl="0">
              <a:lnSpc>
                <a:spcPct val="80000"/>
              </a:lnSpc>
              <a:spcBef>
                <a:spcPts val="544"/>
              </a:spcBef>
              <a:spcAft>
                <a:spcPts val="0"/>
              </a:spcAft>
              <a:buClr>
                <a:schemeClr val="accent1"/>
              </a:buClr>
              <a:buSzPct val="190400"/>
              <a:buFont typeface="Noto Sans Symbols"/>
              <a:buNone/>
            </a:pPr>
            <a:endParaRPr sz="1000" dirty="0"/>
          </a:p>
          <a:p>
            <a:pPr marL="342900" marR="0" lvl="0" indent="-342900" algn="l" rtl="0">
              <a:lnSpc>
                <a:spcPct val="80000"/>
              </a:lnSpc>
              <a:spcBef>
                <a:spcPts val="544"/>
              </a:spcBef>
              <a:spcAft>
                <a:spcPts val="0"/>
              </a:spcAft>
              <a:buClr>
                <a:schemeClr val="accent1"/>
              </a:buClr>
              <a:buSzPct val="190400"/>
              <a:buFont typeface="Noto Sans Symbols"/>
              <a:buNone/>
            </a:pPr>
            <a:endParaRPr sz="1000" dirty="0"/>
          </a:p>
          <a:p>
            <a:pPr marL="342900" marR="0" lvl="0" indent="-342900" algn="l" rtl="0">
              <a:lnSpc>
                <a:spcPct val="80000"/>
              </a:lnSpc>
              <a:spcBef>
                <a:spcPts val="544"/>
              </a:spcBef>
              <a:spcAft>
                <a:spcPts val="0"/>
              </a:spcAft>
              <a:buClr>
                <a:schemeClr val="accent1"/>
              </a:buClr>
              <a:buSzPct val="190400"/>
              <a:buFont typeface="Noto Sans Symbols"/>
              <a:buNone/>
            </a:pPr>
            <a:endParaRPr sz="1000" dirty="0"/>
          </a:p>
          <a:p>
            <a:pPr marL="342900" marR="0" lvl="0" indent="-342900" algn="l" rtl="0">
              <a:lnSpc>
                <a:spcPct val="80000"/>
              </a:lnSpc>
              <a:spcBef>
                <a:spcPts val="544"/>
              </a:spcBef>
              <a:spcAft>
                <a:spcPts val="0"/>
              </a:spcAft>
              <a:buClr>
                <a:schemeClr val="accent1"/>
              </a:buClr>
              <a:buSzPct val="70518"/>
              <a:buFont typeface="Noto Sans Symbols"/>
              <a:buNone/>
            </a:pPr>
            <a:endParaRPr sz="272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80000"/>
              </a:lnSpc>
              <a:spcBef>
                <a:spcPts val="544"/>
              </a:spcBef>
              <a:spcAft>
                <a:spcPts val="0"/>
              </a:spcAft>
              <a:buClr>
                <a:schemeClr val="accent1"/>
              </a:buClr>
              <a:buSzPct val="70518"/>
              <a:buFont typeface="Noto Sans Symbols"/>
              <a:buNone/>
            </a:pPr>
            <a:endParaRPr sz="272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80000"/>
              </a:lnSpc>
              <a:spcBef>
                <a:spcPts val="544"/>
              </a:spcBef>
              <a:spcAft>
                <a:spcPts val="0"/>
              </a:spcAft>
              <a:buClr>
                <a:schemeClr val="accent1"/>
              </a:buClr>
              <a:buSzPct val="70518"/>
              <a:buFont typeface="Noto Sans Symbols"/>
              <a:buNone/>
            </a:pPr>
            <a:endParaRPr sz="272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80000"/>
              </a:lnSpc>
              <a:spcBef>
                <a:spcPts val="544"/>
              </a:spcBef>
              <a:spcAft>
                <a:spcPts val="0"/>
              </a:spcAft>
              <a:buClr>
                <a:schemeClr val="accent1"/>
              </a:buClr>
              <a:buSzPct val="70518"/>
              <a:buFont typeface="Noto Sans Symbols"/>
              <a:buNone/>
            </a:pPr>
            <a:endParaRPr sz="272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80000"/>
              </a:lnSpc>
              <a:spcBef>
                <a:spcPts val="544"/>
              </a:spcBef>
              <a:spcAft>
                <a:spcPts val="0"/>
              </a:spcAft>
              <a:buClr>
                <a:schemeClr val="accent1"/>
              </a:buClr>
              <a:buSzPct val="70518"/>
              <a:buFont typeface="Noto Sans Symbols"/>
              <a:buNone/>
            </a:pPr>
            <a:endParaRPr sz="2720" b="0" i="0" u="none" strike="noStrike" cap="none" dirty="0">
              <a:solidFill>
                <a:schemeClr val="dk2"/>
              </a:solidFill>
              <a:latin typeface="Source Sans Pro"/>
              <a:ea typeface="Source Sans Pro"/>
              <a:cs typeface="Source Sans Pro"/>
              <a:sym typeface="Source Sans Pro"/>
            </a:endParaRPr>
          </a:p>
          <a:p>
            <a:pPr marL="0" marR="0" lvl="0" indent="0" algn="r" rtl="0">
              <a:lnSpc>
                <a:spcPct val="80000"/>
              </a:lnSpc>
              <a:spcBef>
                <a:spcPts val="170"/>
              </a:spcBef>
              <a:spcAft>
                <a:spcPts val="0"/>
              </a:spcAft>
              <a:buNone/>
            </a:pPr>
            <a:endParaRPr sz="850" b="0" i="0" u="none" strike="noStrike" cap="none" dirty="0">
              <a:solidFill>
                <a:schemeClr val="dk2"/>
              </a:solidFill>
              <a:latin typeface="Source Sans Pro"/>
              <a:ea typeface="Source Sans Pro"/>
              <a:cs typeface="Source Sans Pro"/>
              <a:sym typeface="Source Sans Pro"/>
            </a:endParaRPr>
          </a:p>
          <a:p>
            <a:pPr marL="342900" marR="0" lvl="0" indent="-342900" algn="r" rtl="0">
              <a:lnSpc>
                <a:spcPct val="80000"/>
              </a:lnSpc>
              <a:spcBef>
                <a:spcPts val="170"/>
              </a:spcBef>
              <a:spcAft>
                <a:spcPts val="0"/>
              </a:spcAft>
              <a:buClr>
                <a:schemeClr val="accent1"/>
              </a:buClr>
              <a:buSzPct val="66111"/>
              <a:buFont typeface="Noto Sans Symbols"/>
              <a:buNone/>
            </a:pPr>
            <a:endParaRPr sz="850" b="0" i="0" u="none" strike="noStrike" cap="none" dirty="0">
              <a:solidFill>
                <a:schemeClr val="dk2"/>
              </a:solidFill>
              <a:latin typeface="Source Sans Pro"/>
              <a:ea typeface="Source Sans Pro"/>
              <a:cs typeface="Source Sans Pro"/>
              <a:sym typeface="Source Sans Pro"/>
            </a:endParaRPr>
          </a:p>
          <a:p>
            <a:pPr marL="342900" marR="0" lvl="0" indent="-342900" algn="r" rtl="0">
              <a:lnSpc>
                <a:spcPct val="80000"/>
              </a:lnSpc>
              <a:spcBef>
                <a:spcPts val="170"/>
              </a:spcBef>
              <a:spcAft>
                <a:spcPts val="0"/>
              </a:spcAft>
              <a:buClr>
                <a:schemeClr val="accent1"/>
              </a:buClr>
              <a:buSzPct val="66111"/>
              <a:buFont typeface="Noto Sans Symbols"/>
              <a:buNone/>
            </a:pPr>
            <a:endParaRPr sz="85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80000"/>
              </a:lnSpc>
              <a:spcBef>
                <a:spcPts val="544"/>
              </a:spcBef>
              <a:buClr>
                <a:schemeClr val="accent1"/>
              </a:buClr>
              <a:buSzPct val="70518"/>
              <a:buFont typeface="Noto Sans Symbols"/>
              <a:buNone/>
            </a:pPr>
            <a:endParaRPr sz="2720" b="0" i="0" u="none" strike="noStrike" cap="none" dirty="0">
              <a:solidFill>
                <a:schemeClr val="dk2"/>
              </a:solidFill>
              <a:latin typeface="Source Sans Pro"/>
              <a:ea typeface="Source Sans Pro"/>
              <a:cs typeface="Source Sans Pro"/>
              <a:sym typeface="Source Sans Pro"/>
            </a:endParaRPr>
          </a:p>
        </p:txBody>
      </p:sp>
      <p:pic>
        <p:nvPicPr>
          <p:cNvPr id="129" name="Shape 129"/>
          <p:cNvPicPr preferRelativeResize="0"/>
          <p:nvPr/>
        </p:nvPicPr>
        <p:blipFill>
          <a:blip r:embed="rId4">
            <a:alphaModFix/>
          </a:blip>
          <a:stretch>
            <a:fillRect/>
          </a:stretch>
        </p:blipFill>
        <p:spPr>
          <a:xfrm>
            <a:off x="3971513" y="3645024"/>
            <a:ext cx="4715200" cy="2307933"/>
          </a:xfrm>
          <a:prstGeom prst="rect">
            <a:avLst/>
          </a:prstGeom>
          <a:noFill/>
          <a:ln>
            <a:noFill/>
          </a:ln>
        </p:spPr>
      </p:pic>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SUDĖTIS</a:t>
            </a:r>
          </a:p>
        </p:txBody>
      </p:sp>
      <p:sp>
        <p:nvSpPr>
          <p:cNvPr id="135" name="Shape 135"/>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1"/>
              </a:buClr>
              <a:buSzPct val="70000"/>
              <a:buFont typeface="Noto Sans Symbols"/>
              <a:buChar char="✕"/>
            </a:pPr>
            <a:r>
              <a:rPr lang="en-US" sz="3200" b="0" i="0" u="none" strike="noStrike" cap="none">
                <a:solidFill>
                  <a:schemeClr val="dk2"/>
                </a:solidFill>
                <a:latin typeface="Source Sans Pro"/>
                <a:ea typeface="Source Sans Pro"/>
                <a:cs typeface="Source Sans Pro"/>
                <a:sym typeface="Source Sans Pro"/>
              </a:rPr>
              <a:t>Saturnas priklauso didžiosioms dujų planetoms. Jo atmosfera (kaip ir Jupiterio) susideda daugiausia iš vandenilio ir helio, tačiau kitokiu santykiu.</a:t>
            </a:r>
          </a:p>
          <a:p>
            <a:pPr marL="342900" marR="0" lvl="0" indent="-342900" algn="l" rtl="0">
              <a:spcBef>
                <a:spcPts val="640"/>
              </a:spcBef>
              <a:spcAft>
                <a:spcPts val="0"/>
              </a:spcAft>
              <a:buClr>
                <a:schemeClr val="accent1"/>
              </a:buClr>
              <a:buSzPct val="70000"/>
              <a:buFont typeface="Noto Sans Symbols"/>
              <a:buNone/>
            </a:pPr>
            <a:endParaRPr sz="32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640"/>
              </a:spcBef>
              <a:spcAft>
                <a:spcPts val="0"/>
              </a:spcAft>
              <a:buClr>
                <a:schemeClr val="accent1"/>
              </a:buClr>
              <a:buSzPct val="70000"/>
              <a:buFont typeface="Noto Sans Symbols"/>
              <a:buNone/>
            </a:pPr>
            <a:endParaRPr sz="32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640"/>
              </a:spcBef>
              <a:spcAft>
                <a:spcPts val="0"/>
              </a:spcAft>
              <a:buClr>
                <a:schemeClr val="accent1"/>
              </a:buClr>
              <a:buSzPct val="70000"/>
              <a:buFont typeface="Noto Sans Symbols"/>
              <a:buNone/>
            </a:pPr>
            <a:endParaRPr sz="32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640"/>
              </a:spcBef>
              <a:spcAft>
                <a:spcPts val="0"/>
              </a:spcAft>
              <a:buClr>
                <a:schemeClr val="accent1"/>
              </a:buClr>
              <a:buSzPct val="70000"/>
              <a:buFont typeface="Noto Sans Symbols"/>
              <a:buNone/>
            </a:pPr>
            <a:endParaRPr sz="32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640"/>
              </a:spcBef>
              <a:spcAft>
                <a:spcPts val="0"/>
              </a:spcAft>
              <a:buClr>
                <a:schemeClr val="accent1"/>
              </a:buClr>
              <a:buSzPct val="70000"/>
              <a:buFont typeface="Noto Sans Symbols"/>
              <a:buNone/>
            </a:pPr>
            <a:endParaRPr sz="32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640"/>
              </a:spcBef>
              <a:spcAft>
                <a:spcPts val="0"/>
              </a:spcAft>
              <a:buClr>
                <a:schemeClr val="accent1"/>
              </a:buClr>
              <a:buSzPct val="70000"/>
              <a:buFont typeface="Noto Sans Symbols"/>
              <a:buNone/>
            </a:pPr>
            <a:endParaRPr sz="3200" b="0" i="0" u="none" strike="noStrike" cap="none">
              <a:solidFill>
                <a:schemeClr val="dk2"/>
              </a:solidFill>
              <a:latin typeface="Source Sans Pro"/>
              <a:ea typeface="Source Sans Pro"/>
              <a:cs typeface="Source Sans Pro"/>
              <a:sym typeface="Source Sans Pro"/>
            </a:endParaRPr>
          </a:p>
          <a:p>
            <a:pPr marL="342900" marR="0" lvl="0" indent="-342900" algn="ctr" rtl="0">
              <a:spcBef>
                <a:spcPts val="200"/>
              </a:spcBef>
              <a:spcAft>
                <a:spcPts val="0"/>
              </a:spcAft>
              <a:buClr>
                <a:schemeClr val="accent1"/>
              </a:buClr>
              <a:buSzPct val="70000"/>
              <a:buFont typeface="Noto Sans Symbols"/>
              <a:buNone/>
            </a:pPr>
            <a:endParaRPr sz="1000" b="0" i="0" u="none" strike="noStrike" cap="none">
              <a:solidFill>
                <a:schemeClr val="dk2"/>
              </a:solidFill>
              <a:latin typeface="Source Sans Pro"/>
              <a:ea typeface="Source Sans Pro"/>
              <a:cs typeface="Source Sans Pro"/>
              <a:sym typeface="Source Sans Pro"/>
            </a:endParaRPr>
          </a:p>
          <a:p>
            <a:pPr marL="109728" marR="0" lvl="0" indent="-8128" algn="ctr" rtl="0">
              <a:spcBef>
                <a:spcPts val="200"/>
              </a:spcBef>
              <a:spcAft>
                <a:spcPts val="0"/>
              </a:spcAft>
              <a:buClr>
                <a:schemeClr val="accent1"/>
              </a:buClr>
              <a:buSzPct val="25000"/>
              <a:buFont typeface="Noto Sans Symbols"/>
              <a:buNone/>
            </a:pPr>
            <a:endParaRPr sz="10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640"/>
              </a:spcBef>
              <a:buClr>
                <a:schemeClr val="accent1"/>
              </a:buClr>
              <a:buSzPct val="70000"/>
              <a:buFont typeface="Noto Sans Symbols"/>
              <a:buNone/>
            </a:pPr>
            <a:endParaRPr sz="3200" b="0" i="0" u="none" strike="noStrike" cap="none">
              <a:solidFill>
                <a:schemeClr val="dk2"/>
              </a:solidFill>
              <a:latin typeface="Source Sans Pro"/>
              <a:ea typeface="Source Sans Pro"/>
              <a:cs typeface="Source Sans Pro"/>
              <a:sym typeface="Source Sans Pro"/>
            </a:endParaRPr>
          </a:p>
        </p:txBody>
      </p:sp>
      <p:pic>
        <p:nvPicPr>
          <p:cNvPr id="136" name="Shape 136"/>
          <p:cNvPicPr preferRelativeResize="0"/>
          <p:nvPr/>
        </p:nvPicPr>
        <p:blipFill rotWithShape="1">
          <a:blip r:embed="rId3">
            <a:alphaModFix/>
          </a:blip>
          <a:srcRect/>
          <a:stretch/>
        </p:blipFill>
        <p:spPr>
          <a:xfrm>
            <a:off x="2067608" y="3573016"/>
            <a:ext cx="5256583" cy="2664295"/>
          </a:xfrm>
          <a:prstGeom prst="rect">
            <a:avLst/>
          </a:prstGeom>
          <a:noFill/>
          <a:ln>
            <a:noFill/>
          </a:ln>
        </p:spPr>
      </p:pic>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FIZINĖS CHARAKTERISTIKOS</a:t>
            </a:r>
          </a:p>
        </p:txBody>
      </p:sp>
      <p:sp>
        <p:nvSpPr>
          <p:cNvPr id="142" name="Shape 142"/>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lnSpc>
                <a:spcPct val="90000"/>
              </a:lnSpc>
              <a:spcBef>
                <a:spcPts val="0"/>
              </a:spcBef>
              <a:spcAft>
                <a:spcPts val="0"/>
              </a:spcAft>
              <a:buClr>
                <a:schemeClr val="accent1"/>
              </a:buClr>
              <a:buSzPct val="70518"/>
              <a:buFont typeface="Noto Sans Symbols"/>
              <a:buChar char="✕"/>
            </a:pPr>
            <a:r>
              <a:rPr lang="en-US" sz="2720" b="0" i="0" u="none" strike="noStrike" cap="none" dirty="0" err="1">
                <a:solidFill>
                  <a:schemeClr val="dk2"/>
                </a:solidFill>
                <a:latin typeface="Source Sans Pro"/>
                <a:ea typeface="Source Sans Pro"/>
                <a:cs typeface="Source Sans Pro"/>
                <a:sym typeface="Source Sans Pro"/>
              </a:rPr>
              <a:t>Planetos</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masė</a:t>
            </a:r>
            <a:r>
              <a:rPr lang="en-US" sz="2720" b="0" i="0" u="none" strike="noStrike" cap="none" dirty="0">
                <a:solidFill>
                  <a:schemeClr val="dk2"/>
                </a:solidFill>
                <a:latin typeface="Source Sans Pro"/>
                <a:ea typeface="Source Sans Pro"/>
                <a:cs typeface="Source Sans Pro"/>
                <a:sym typeface="Source Sans Pro"/>
              </a:rPr>
              <a:t> 95 </a:t>
            </a:r>
            <a:r>
              <a:rPr lang="en-US" sz="2720" b="0" i="0" u="none" strike="noStrike" cap="none" dirty="0" err="1">
                <a:solidFill>
                  <a:schemeClr val="dk2"/>
                </a:solidFill>
                <a:latin typeface="Source Sans Pro"/>
                <a:ea typeface="Source Sans Pro"/>
                <a:cs typeface="Source Sans Pro"/>
                <a:sym typeface="Source Sans Pro"/>
              </a:rPr>
              <a:t>kartus</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viršija</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Žemės</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masę</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Aplink</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ašį</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Saturnas</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apsisuka</a:t>
            </a:r>
            <a:r>
              <a:rPr lang="en-US" sz="2720" b="0" i="0" u="none" strike="noStrike" cap="none" dirty="0">
                <a:solidFill>
                  <a:schemeClr val="dk2"/>
                </a:solidFill>
                <a:latin typeface="Source Sans Pro"/>
                <a:ea typeface="Source Sans Pro"/>
                <a:cs typeface="Source Sans Pro"/>
                <a:sym typeface="Source Sans Pro"/>
              </a:rPr>
              <a:t> per 10,25 val. </a:t>
            </a:r>
            <a:r>
              <a:rPr lang="en-US" sz="2720" b="0" i="0" u="none" strike="noStrike" cap="none" dirty="0" err="1">
                <a:solidFill>
                  <a:schemeClr val="dk2"/>
                </a:solidFill>
                <a:latin typeface="Source Sans Pro"/>
                <a:ea typeface="Source Sans Pro"/>
                <a:cs typeface="Source Sans Pro"/>
                <a:sym typeface="Source Sans Pro"/>
              </a:rPr>
              <a:t>Saturno</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žiedas</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susidaręs</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iš</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ledo</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gabaliukų</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Šiauriniame</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poliuje</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stebėta</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šešiakampė</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debesų</a:t>
            </a:r>
            <a:r>
              <a:rPr lang="en-US" sz="2720" b="0" i="0" u="none" strike="noStrike" cap="none" dirty="0">
                <a:solidFill>
                  <a:schemeClr val="dk2"/>
                </a:solidFill>
                <a:latin typeface="Source Sans Pro"/>
                <a:ea typeface="Source Sans Pro"/>
                <a:cs typeface="Source Sans Pro"/>
                <a:sym typeface="Source Sans Pro"/>
              </a:rPr>
              <a:t> </a:t>
            </a:r>
            <a:r>
              <a:rPr lang="en-US" sz="2720" b="0" i="0" u="none" strike="noStrike" cap="none" dirty="0" err="1">
                <a:solidFill>
                  <a:schemeClr val="dk2"/>
                </a:solidFill>
                <a:latin typeface="Source Sans Pro"/>
                <a:ea typeface="Source Sans Pro"/>
                <a:cs typeface="Source Sans Pro"/>
                <a:sym typeface="Source Sans Pro"/>
              </a:rPr>
              <a:t>sistema</a:t>
            </a:r>
            <a:r>
              <a:rPr lang="en-US" sz="2720" b="0" i="0" u="none" strike="noStrike" cap="none" dirty="0">
                <a:solidFill>
                  <a:schemeClr val="dk2"/>
                </a:solidFill>
                <a:latin typeface="Source Sans Pro"/>
                <a:ea typeface="Source Sans Pro"/>
                <a:cs typeface="Source Sans Pro"/>
                <a:sym typeface="Source Sans Pro"/>
              </a:rPr>
              <a:t>.</a:t>
            </a:r>
          </a:p>
          <a:p>
            <a:pPr marL="342900" marR="0" lvl="0" indent="-394716" algn="l" rtl="0">
              <a:lnSpc>
                <a:spcPct val="90000"/>
              </a:lnSpc>
              <a:spcBef>
                <a:spcPts val="0"/>
              </a:spcBef>
              <a:spcAft>
                <a:spcPts val="0"/>
              </a:spcAft>
              <a:buClr>
                <a:schemeClr val="accent1"/>
              </a:buClr>
              <a:buSzPct val="100740"/>
              <a:buFont typeface="Noto Sans Symbols"/>
              <a:buChar char="✕"/>
            </a:pPr>
            <a:endParaRPr sz="2720" dirty="0"/>
          </a:p>
          <a:p>
            <a:pPr marL="342900" marR="0" lvl="0" indent="-342900" algn="l" rtl="0">
              <a:lnSpc>
                <a:spcPct val="90000"/>
              </a:lnSpc>
              <a:spcBef>
                <a:spcPts val="544"/>
              </a:spcBef>
              <a:spcAft>
                <a:spcPts val="0"/>
              </a:spcAft>
              <a:buClr>
                <a:schemeClr val="accent1"/>
              </a:buClr>
              <a:buSzPct val="70518"/>
              <a:buFont typeface="Noto Sans Symbols"/>
              <a:buNone/>
            </a:pPr>
            <a:endParaRPr sz="272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90000"/>
              </a:lnSpc>
              <a:spcBef>
                <a:spcPts val="544"/>
              </a:spcBef>
              <a:spcAft>
                <a:spcPts val="0"/>
              </a:spcAft>
              <a:buClr>
                <a:schemeClr val="accent1"/>
              </a:buClr>
              <a:buSzPct val="70518"/>
              <a:buFont typeface="Noto Sans Symbols"/>
              <a:buNone/>
            </a:pPr>
            <a:endParaRPr sz="272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90000"/>
              </a:lnSpc>
              <a:spcBef>
                <a:spcPts val="544"/>
              </a:spcBef>
              <a:spcAft>
                <a:spcPts val="0"/>
              </a:spcAft>
              <a:buClr>
                <a:schemeClr val="accent1"/>
              </a:buClr>
              <a:buSzPct val="70518"/>
              <a:buFont typeface="Noto Sans Symbols"/>
              <a:buNone/>
            </a:pPr>
            <a:endParaRPr sz="272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90000"/>
              </a:lnSpc>
              <a:spcBef>
                <a:spcPts val="544"/>
              </a:spcBef>
              <a:spcAft>
                <a:spcPts val="0"/>
              </a:spcAft>
              <a:buClr>
                <a:schemeClr val="accent1"/>
              </a:buClr>
              <a:buSzPct val="70518"/>
              <a:buFont typeface="Noto Sans Symbols"/>
              <a:buNone/>
            </a:pPr>
            <a:endParaRPr sz="272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90000"/>
              </a:lnSpc>
              <a:spcBef>
                <a:spcPts val="544"/>
              </a:spcBef>
              <a:spcAft>
                <a:spcPts val="0"/>
              </a:spcAft>
              <a:buClr>
                <a:schemeClr val="accent1"/>
              </a:buClr>
              <a:buSzPct val="70518"/>
              <a:buFont typeface="Noto Sans Symbols"/>
              <a:buNone/>
            </a:pPr>
            <a:endParaRPr sz="272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90000"/>
              </a:lnSpc>
              <a:spcBef>
                <a:spcPts val="170"/>
              </a:spcBef>
              <a:spcAft>
                <a:spcPts val="0"/>
              </a:spcAft>
              <a:buClr>
                <a:schemeClr val="accent1"/>
              </a:buClr>
              <a:buSzPct val="66111"/>
              <a:buFont typeface="Noto Sans Symbols"/>
              <a:buNone/>
            </a:pPr>
            <a:endParaRPr sz="85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90000"/>
              </a:lnSpc>
              <a:spcBef>
                <a:spcPts val="170"/>
              </a:spcBef>
              <a:spcAft>
                <a:spcPts val="0"/>
              </a:spcAft>
              <a:buClr>
                <a:schemeClr val="accent1"/>
              </a:buClr>
              <a:buSzPct val="66111"/>
              <a:buFont typeface="Noto Sans Symbols"/>
              <a:buNone/>
            </a:pPr>
            <a:endParaRPr sz="85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90000"/>
              </a:lnSpc>
              <a:spcBef>
                <a:spcPts val="170"/>
              </a:spcBef>
              <a:spcAft>
                <a:spcPts val="0"/>
              </a:spcAft>
              <a:buClr>
                <a:schemeClr val="accent1"/>
              </a:buClr>
              <a:buSzPct val="66111"/>
              <a:buFont typeface="Noto Sans Symbols"/>
              <a:buNone/>
            </a:pPr>
            <a:endParaRPr sz="850" b="0" i="0" u="none" strike="noStrike" cap="none" dirty="0">
              <a:solidFill>
                <a:schemeClr val="dk2"/>
              </a:solidFill>
              <a:latin typeface="Source Sans Pro"/>
              <a:ea typeface="Source Sans Pro"/>
              <a:cs typeface="Source Sans Pro"/>
              <a:sym typeface="Source Sans Pro"/>
            </a:endParaRPr>
          </a:p>
          <a:p>
            <a:pPr marL="342900" marR="0" lvl="0" indent="-342900" algn="ctr" rtl="0">
              <a:lnSpc>
                <a:spcPct val="90000"/>
              </a:lnSpc>
              <a:spcBef>
                <a:spcPts val="170"/>
              </a:spcBef>
              <a:spcAft>
                <a:spcPts val="0"/>
              </a:spcAft>
              <a:buClr>
                <a:schemeClr val="accent1"/>
              </a:buClr>
              <a:buSzPct val="66111"/>
              <a:buFont typeface="Noto Sans Symbols"/>
              <a:buChar char="✕"/>
            </a:pPr>
            <a:r>
              <a:rPr lang="en-US" sz="850" b="0" i="0" u="sng" strike="noStrike" cap="none" dirty="0">
                <a:solidFill>
                  <a:schemeClr val="hlink"/>
                </a:solidFill>
                <a:latin typeface="Source Sans Pro"/>
                <a:ea typeface="Source Sans Pro"/>
                <a:cs typeface="Source Sans Pro"/>
                <a:sym typeface="Source Sans Pro"/>
                <a:hlinkClick r:id="rId3"/>
              </a:rPr>
              <a:t>https://lt.wikipedia.org/wiki/Saturnas#/media/File:Saturn_hexagonal_north_pole_feature.jpg</a:t>
            </a:r>
          </a:p>
          <a:p>
            <a:pPr marL="342900" marR="0" lvl="0" indent="-342900" algn="ctr" rtl="0">
              <a:lnSpc>
                <a:spcPct val="90000"/>
              </a:lnSpc>
              <a:spcBef>
                <a:spcPts val="170"/>
              </a:spcBef>
              <a:spcAft>
                <a:spcPts val="0"/>
              </a:spcAft>
              <a:buClr>
                <a:schemeClr val="accent1"/>
              </a:buClr>
              <a:buSzPct val="66111"/>
              <a:buFont typeface="Noto Sans Symbols"/>
              <a:buNone/>
            </a:pPr>
            <a:endParaRPr sz="85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90000"/>
              </a:lnSpc>
              <a:spcBef>
                <a:spcPts val="544"/>
              </a:spcBef>
              <a:buClr>
                <a:schemeClr val="accent1"/>
              </a:buClr>
              <a:buSzPct val="70518"/>
              <a:buFont typeface="Noto Sans Symbols"/>
              <a:buNone/>
            </a:pPr>
            <a:endParaRPr sz="2720" b="0" i="0" u="none" strike="noStrike" cap="none" dirty="0">
              <a:solidFill>
                <a:schemeClr val="dk2"/>
              </a:solidFill>
              <a:latin typeface="Source Sans Pro"/>
              <a:ea typeface="Source Sans Pro"/>
              <a:cs typeface="Source Sans Pro"/>
              <a:sym typeface="Source Sans Pro"/>
            </a:endParaRPr>
          </a:p>
        </p:txBody>
      </p:sp>
      <p:pic>
        <p:nvPicPr>
          <p:cNvPr id="143" name="Shape 143"/>
          <p:cNvPicPr preferRelativeResize="0"/>
          <p:nvPr/>
        </p:nvPicPr>
        <p:blipFill>
          <a:blip r:embed="rId4">
            <a:alphaModFix/>
          </a:blip>
          <a:stretch>
            <a:fillRect/>
          </a:stretch>
        </p:blipFill>
        <p:spPr>
          <a:xfrm>
            <a:off x="752075" y="3157086"/>
            <a:ext cx="7836049" cy="2868329"/>
          </a:xfrm>
          <a:prstGeom prst="rect">
            <a:avLst/>
          </a:prstGeom>
          <a:noFill/>
          <a:ln>
            <a:noFill/>
          </a:ln>
        </p:spPr>
      </p:pic>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Shape 148"/>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Source Sans Pro"/>
              <a:buNone/>
            </a:pPr>
            <a:endParaRPr sz="3600" b="0" i="0" u="none" strike="noStrike" cap="none">
              <a:solidFill>
                <a:schemeClr val="dk2"/>
              </a:solidFill>
              <a:latin typeface="Source Sans Pro"/>
              <a:ea typeface="Source Sans Pro"/>
              <a:cs typeface="Source Sans Pro"/>
              <a:sym typeface="Source Sans Pro"/>
            </a:endParaRPr>
          </a:p>
        </p:txBody>
      </p:sp>
      <p:sp>
        <p:nvSpPr>
          <p:cNvPr id="149" name="Shape 149"/>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lnSpc>
                <a:spcPct val="90000"/>
              </a:lnSpc>
              <a:spcBef>
                <a:spcPts val="0"/>
              </a:spcBef>
              <a:spcAft>
                <a:spcPts val="0"/>
              </a:spcAft>
              <a:buClr>
                <a:schemeClr val="accent1"/>
              </a:buClr>
              <a:buSzPct val="69066"/>
              <a:buFont typeface="Noto Sans Symbols"/>
              <a:buChar char="✕"/>
            </a:pPr>
            <a:r>
              <a:rPr lang="en-US" sz="2960" b="0" i="0" u="none" strike="noStrike" cap="none">
                <a:solidFill>
                  <a:schemeClr val="dk2"/>
                </a:solidFill>
                <a:latin typeface="Source Sans Pro"/>
                <a:ea typeface="Source Sans Pro"/>
                <a:cs typeface="Source Sans Pro"/>
                <a:sym typeface="Source Sans Pro"/>
              </a:rPr>
              <a:t>Saturne irgi matosi šviesios ir tamsios lygiagrečios pusiaujui juostos, sūkuriai. Tačiau jo debesų detalės ne tokios spalvingos ir kontrastingos. Debesų temperatūra irgi gerokai žemesnė — (-178</a:t>
            </a:r>
            <a:r>
              <a:rPr lang="en-US" sz="2960" b="0" i="0" u="none" strike="noStrike" cap="none" baseline="30000">
                <a:solidFill>
                  <a:schemeClr val="dk2"/>
                </a:solidFill>
                <a:latin typeface="Source Sans Pro"/>
                <a:ea typeface="Source Sans Pro"/>
                <a:cs typeface="Source Sans Pro"/>
                <a:sym typeface="Source Sans Pro"/>
              </a:rPr>
              <a:t>o</a:t>
            </a:r>
            <a:r>
              <a:rPr lang="en-US" sz="2960" b="0" i="0" u="none" strike="noStrike" cap="none">
                <a:solidFill>
                  <a:schemeClr val="dk2"/>
                </a:solidFill>
                <a:latin typeface="Source Sans Pro"/>
                <a:ea typeface="Source Sans Pro"/>
                <a:cs typeface="Source Sans Pro"/>
                <a:sym typeface="Source Sans Pro"/>
              </a:rPr>
              <a:t>C). Atmosferą, kurios storis apie 300 km, sudaro molekulinis vandenilis (88%), helis (11%), amoniakas, metanas, etanas, acetilenas, vandens garai ir snaigės. Ties pusiauju vėjas pastoviai pučia iš vakarų į rytus, o jo greitis siekia 500 m/s.</a:t>
            </a:r>
          </a:p>
          <a:p>
            <a:pPr marL="342900" marR="0" lvl="0" indent="-342900" algn="l" rtl="0">
              <a:lnSpc>
                <a:spcPct val="90000"/>
              </a:lnSpc>
              <a:spcBef>
                <a:spcPts val="592"/>
              </a:spcBef>
              <a:spcAft>
                <a:spcPts val="0"/>
              </a:spcAft>
              <a:buClr>
                <a:schemeClr val="accent1"/>
              </a:buClr>
              <a:buSzPct val="69066"/>
              <a:buFont typeface="Noto Sans Symbols"/>
              <a:buNone/>
            </a:pPr>
            <a:endParaRPr sz="296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592"/>
              </a:spcBef>
              <a:buClr>
                <a:schemeClr val="accent1"/>
              </a:buClr>
              <a:buSzPct val="69066"/>
              <a:buFont typeface="Noto Sans Symbols"/>
              <a:buNone/>
            </a:pPr>
            <a:endParaRPr sz="2960" b="0" i="0" u="none" strike="noStrike" cap="none">
              <a:solidFill>
                <a:schemeClr val="dk2"/>
              </a:solidFill>
              <a:latin typeface="Source Sans Pro"/>
              <a:ea typeface="Source Sans Pro"/>
              <a:cs typeface="Source Sans Pro"/>
              <a:sym typeface="Source Sans Pro"/>
            </a:endParaRP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Source Sans Pro"/>
              <a:buNone/>
            </a:pPr>
            <a:endParaRPr sz="3600" b="0" i="0" u="none" strike="noStrike" cap="none">
              <a:solidFill>
                <a:schemeClr val="dk2"/>
              </a:solidFill>
              <a:latin typeface="Source Sans Pro"/>
              <a:ea typeface="Source Sans Pro"/>
              <a:cs typeface="Source Sans Pro"/>
              <a:sym typeface="Source Sans Pro"/>
            </a:endParaRPr>
          </a:p>
        </p:txBody>
      </p:sp>
      <p:sp>
        <p:nvSpPr>
          <p:cNvPr id="155" name="Shape 155"/>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buClr>
                <a:schemeClr val="accent1"/>
              </a:buClr>
              <a:buSzPct val="69066"/>
              <a:buFont typeface="Noto Sans Symbols"/>
              <a:buChar char="✕"/>
            </a:pPr>
            <a:r>
              <a:rPr lang="en-US" sz="2960" b="0" i="0" u="none" strike="noStrike" cap="none">
                <a:solidFill>
                  <a:schemeClr val="dk2"/>
                </a:solidFill>
                <a:latin typeface="Source Sans Pro"/>
                <a:ea typeface="Source Sans Pro"/>
                <a:cs typeface="Source Sans Pro"/>
                <a:sym typeface="Source Sans Pro"/>
              </a:rPr>
              <a:t>Saturnas, kaip ir Jupiteris, neturi kieto paviršiaus. Kelių šimtų kilometrų gylyje, skaičiuojant nuo viršutinių debesų, prasideda skysto molekulinio vandenilio vandenynas. Jo gylis 32 000 km. Po juo yra metališkojo vandenilio 12 000 km storio sluoksnis ir pagaliau centre — 16 000 km spindulio branduolys, sudarytas iš silikatų, taip pat vandens, amoniako bei metano ledų. Centre temperatūra turi būti 20 000 K, tankis — 13,5 g/cm</a:t>
            </a:r>
            <a:r>
              <a:rPr lang="en-US" sz="2960" b="0" i="0" u="none" strike="noStrike" cap="none" baseline="30000">
                <a:solidFill>
                  <a:schemeClr val="dk2"/>
                </a:solidFill>
                <a:latin typeface="Source Sans Pro"/>
                <a:ea typeface="Source Sans Pro"/>
                <a:cs typeface="Source Sans Pro"/>
                <a:sym typeface="Source Sans Pro"/>
              </a:rPr>
              <a:t>3</a:t>
            </a:r>
            <a:r>
              <a:rPr lang="en-US" sz="2960" b="0" i="0" u="none" strike="noStrike" cap="none">
                <a:solidFill>
                  <a:schemeClr val="dk2"/>
                </a:solidFill>
                <a:latin typeface="Source Sans Pro"/>
                <a:ea typeface="Source Sans Pro"/>
                <a:cs typeface="Source Sans Pro"/>
                <a:sym typeface="Source Sans Pro"/>
              </a:rPr>
              <a:t>. Saturno magnetinis laukas kelis kartus stipresnis negu Žemės. Jo ašis sutampa su sukimosi ašimi.</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Shape 160"/>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Source Sans Pro"/>
              <a:buNone/>
            </a:pPr>
            <a:endParaRPr sz="3600" b="0" i="0" u="none" strike="noStrike" cap="none">
              <a:solidFill>
                <a:schemeClr val="dk2"/>
              </a:solidFill>
              <a:latin typeface="Source Sans Pro"/>
              <a:ea typeface="Source Sans Pro"/>
              <a:cs typeface="Source Sans Pro"/>
              <a:sym typeface="Source Sans Pro"/>
            </a:endParaRPr>
          </a:p>
        </p:txBody>
      </p:sp>
      <p:sp>
        <p:nvSpPr>
          <p:cNvPr id="161" name="Shape 161"/>
          <p:cNvSpPr txBox="1">
            <a:spLocks noGrp="1"/>
          </p:cNvSpPr>
          <p:nvPr>
            <p:ph type="body" idx="1"/>
          </p:nvPr>
        </p:nvSpPr>
        <p:spPr>
          <a:xfrm>
            <a:off x="457200" y="1484784"/>
            <a:ext cx="8229600" cy="4611214"/>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spcAft>
                <a:spcPts val="0"/>
              </a:spcAft>
              <a:buClr>
                <a:schemeClr val="accent1"/>
              </a:buClr>
              <a:buSzPct val="69066"/>
              <a:buFont typeface="Noto Sans Symbols"/>
              <a:buChar char="✕"/>
            </a:pPr>
            <a:r>
              <a:rPr lang="en-US" sz="2960" b="0" i="0" u="none" strike="noStrike" cap="none" dirty="0" err="1">
                <a:solidFill>
                  <a:schemeClr val="dk2"/>
                </a:solidFill>
                <a:latin typeface="Source Sans Pro"/>
                <a:ea typeface="Source Sans Pro"/>
                <a:cs typeface="Source Sans Pro"/>
                <a:sym typeface="Source Sans Pro"/>
              </a:rPr>
              <a:t>Planeta</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smarkiai</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suplota</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pirmiausia</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dėl</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nedidelio</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vidutinio</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tankio</a:t>
            </a:r>
            <a:r>
              <a:rPr lang="en-US" sz="2960" b="0" i="0" u="none" strike="noStrike" cap="none" dirty="0">
                <a:solidFill>
                  <a:schemeClr val="dk2"/>
                </a:solidFill>
                <a:latin typeface="Source Sans Pro"/>
                <a:ea typeface="Source Sans Pro"/>
                <a:cs typeface="Source Sans Pro"/>
                <a:sym typeface="Source Sans Pro"/>
              </a:rPr>
              <a:t>, kuris </a:t>
            </a:r>
            <a:r>
              <a:rPr lang="en-US" sz="2960" b="0" i="0" u="none" strike="noStrike" cap="none" dirty="0" err="1">
                <a:solidFill>
                  <a:schemeClr val="dk2"/>
                </a:solidFill>
                <a:latin typeface="Source Sans Pro"/>
                <a:ea typeface="Source Sans Pro"/>
                <a:cs typeface="Source Sans Pro"/>
                <a:sym typeface="Source Sans Pro"/>
              </a:rPr>
              <a:t>mažesnis</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negu</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vandens</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ir</a:t>
            </a:r>
            <a:r>
              <a:rPr lang="en-US" sz="2960" b="0" i="0" u="none" strike="noStrike" cap="none" dirty="0">
                <a:solidFill>
                  <a:schemeClr val="dk2"/>
                </a:solidFill>
                <a:latin typeface="Source Sans Pro"/>
                <a:ea typeface="Source Sans Pro"/>
                <a:cs typeface="Source Sans Pro"/>
                <a:sym typeface="Source Sans Pro"/>
              </a:rPr>
              <a:t> antra, </a:t>
            </a:r>
            <a:r>
              <a:rPr lang="en-US" sz="2960" b="0" i="0" u="none" strike="noStrike" cap="none" dirty="0" err="1">
                <a:solidFill>
                  <a:schemeClr val="dk2"/>
                </a:solidFill>
                <a:latin typeface="Source Sans Pro"/>
                <a:ea typeface="Source Sans Pro"/>
                <a:cs typeface="Source Sans Pro"/>
                <a:sym typeface="Source Sans Pro"/>
              </a:rPr>
              <a:t>dėl</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spartaus</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sukimosi</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apie</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ašį</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Saturne</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daugiausia</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yra</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vandenilio</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Jame</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šiek</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tiek</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daugiau</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metano</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ir</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mažiau</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amoniako</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negu</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Jupiteryje</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Nors</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Saturno</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masė</a:t>
            </a:r>
            <a:r>
              <a:rPr lang="en-US" sz="2960" b="0" i="0" u="none" strike="noStrike" cap="none" dirty="0">
                <a:solidFill>
                  <a:schemeClr val="dk2"/>
                </a:solidFill>
                <a:latin typeface="Source Sans Pro"/>
                <a:ea typeface="Source Sans Pro"/>
                <a:cs typeface="Source Sans Pro"/>
                <a:sym typeface="Source Sans Pro"/>
              </a:rPr>
              <a:t> 95 </a:t>
            </a:r>
            <a:r>
              <a:rPr lang="en-US" sz="2960" b="0" i="0" u="none" strike="noStrike" cap="none" dirty="0" err="1">
                <a:solidFill>
                  <a:schemeClr val="dk2"/>
                </a:solidFill>
                <a:latin typeface="Source Sans Pro"/>
                <a:ea typeface="Source Sans Pro"/>
                <a:cs typeface="Source Sans Pro"/>
                <a:sym typeface="Source Sans Pro"/>
              </a:rPr>
              <a:t>kartus</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didesnė</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negu</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Žemės</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laisvojo</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kritimo</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pagreitis</a:t>
            </a:r>
            <a:r>
              <a:rPr lang="en-US" sz="2960" b="0" i="0" u="none" strike="noStrike" cap="none" dirty="0">
                <a:solidFill>
                  <a:schemeClr val="dk2"/>
                </a:solidFill>
                <a:latin typeface="Source Sans Pro"/>
                <a:ea typeface="Source Sans Pro"/>
                <a:cs typeface="Source Sans Pro"/>
                <a:sym typeface="Source Sans Pro"/>
              </a:rPr>
              <a:t> ties </a:t>
            </a:r>
            <a:r>
              <a:rPr lang="en-US" sz="2960" b="0" i="0" u="none" strike="noStrike" cap="none" dirty="0" err="1">
                <a:solidFill>
                  <a:schemeClr val="dk2"/>
                </a:solidFill>
                <a:latin typeface="Source Sans Pro"/>
                <a:ea typeface="Source Sans Pro"/>
                <a:cs typeface="Source Sans Pro"/>
                <a:sym typeface="Source Sans Pro"/>
              </a:rPr>
              <a:t>paviršiumi</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beveik</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toks</a:t>
            </a:r>
            <a:r>
              <a:rPr lang="en-US" sz="2960" b="0" i="0" u="none" strike="noStrike" cap="none" dirty="0">
                <a:solidFill>
                  <a:schemeClr val="dk2"/>
                </a:solidFill>
                <a:latin typeface="Source Sans Pro"/>
                <a:ea typeface="Source Sans Pro"/>
                <a:cs typeface="Source Sans Pro"/>
                <a:sym typeface="Source Sans Pro"/>
              </a:rPr>
              <a:t> pat </a:t>
            </a:r>
            <a:r>
              <a:rPr lang="en-US" sz="2960" b="0" i="0" u="none" strike="noStrike" cap="none" dirty="0" err="1">
                <a:solidFill>
                  <a:schemeClr val="dk2"/>
                </a:solidFill>
                <a:latin typeface="Source Sans Pro"/>
                <a:ea typeface="Source Sans Pro"/>
                <a:cs typeface="Source Sans Pro"/>
                <a:sym typeface="Source Sans Pro"/>
              </a:rPr>
              <a:t>kaip</a:t>
            </a:r>
            <a:r>
              <a:rPr lang="en-US" sz="2960" b="0" i="0" u="none" strike="noStrike" cap="none" dirty="0">
                <a:solidFill>
                  <a:schemeClr val="dk2"/>
                </a:solidFill>
                <a:latin typeface="Source Sans Pro"/>
                <a:ea typeface="Source Sans Pro"/>
                <a:cs typeface="Source Sans Pro"/>
                <a:sym typeface="Source Sans Pro"/>
              </a:rPr>
              <a:t> </a:t>
            </a:r>
            <a:r>
              <a:rPr lang="en-US" sz="2960" b="0" i="0" u="none" strike="noStrike" cap="none" dirty="0" err="1">
                <a:solidFill>
                  <a:schemeClr val="dk2"/>
                </a:solidFill>
                <a:latin typeface="Source Sans Pro"/>
                <a:ea typeface="Source Sans Pro"/>
                <a:cs typeface="Source Sans Pro"/>
                <a:sym typeface="Source Sans Pro"/>
              </a:rPr>
              <a:t>Žemėje</a:t>
            </a:r>
            <a:r>
              <a:rPr lang="en-US" sz="2960" b="0" i="0" u="none" strike="noStrike" cap="none" dirty="0">
                <a:solidFill>
                  <a:schemeClr val="dk2"/>
                </a:solidFill>
                <a:latin typeface="Source Sans Pro"/>
                <a:ea typeface="Source Sans Pro"/>
                <a:cs typeface="Source Sans Pro"/>
                <a:sym typeface="Source Sans Pro"/>
              </a:rPr>
              <a:t>.</a:t>
            </a:r>
          </a:p>
          <a:p>
            <a:pPr marL="342900" marR="0" lvl="0" indent="-342900" algn="l" rtl="0">
              <a:lnSpc>
                <a:spcPct val="80000"/>
              </a:lnSpc>
              <a:spcBef>
                <a:spcPts val="592"/>
              </a:spcBef>
              <a:spcAft>
                <a:spcPts val="0"/>
              </a:spcAft>
              <a:buClr>
                <a:schemeClr val="accent1"/>
              </a:buClr>
              <a:buSzPct val="69066"/>
              <a:buFont typeface="Noto Sans Symbols"/>
              <a:buNone/>
            </a:pPr>
            <a:endParaRPr sz="296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80000"/>
              </a:lnSpc>
              <a:spcBef>
                <a:spcPts val="592"/>
              </a:spcBef>
              <a:spcAft>
                <a:spcPts val="0"/>
              </a:spcAft>
              <a:buClr>
                <a:schemeClr val="accent1"/>
              </a:buClr>
              <a:buSzPct val="69066"/>
              <a:buFont typeface="Noto Sans Symbols"/>
              <a:buNone/>
            </a:pPr>
            <a:endParaRPr sz="296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80000"/>
              </a:lnSpc>
              <a:spcBef>
                <a:spcPts val="592"/>
              </a:spcBef>
              <a:spcAft>
                <a:spcPts val="0"/>
              </a:spcAft>
              <a:buClr>
                <a:schemeClr val="accent1"/>
              </a:buClr>
              <a:buSzPct val="69066"/>
              <a:buFont typeface="Noto Sans Symbols"/>
              <a:buNone/>
            </a:pPr>
            <a:endParaRPr sz="296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80000"/>
              </a:lnSpc>
              <a:spcBef>
                <a:spcPts val="592"/>
              </a:spcBef>
              <a:spcAft>
                <a:spcPts val="0"/>
              </a:spcAft>
              <a:buClr>
                <a:schemeClr val="accent1"/>
              </a:buClr>
              <a:buSzPct val="69066"/>
              <a:buFont typeface="Noto Sans Symbols"/>
              <a:buNone/>
            </a:pPr>
            <a:endParaRPr sz="2960" b="0" i="0" u="none" strike="noStrike" cap="none" dirty="0">
              <a:solidFill>
                <a:schemeClr val="dk2"/>
              </a:solidFill>
              <a:latin typeface="Source Sans Pro"/>
              <a:ea typeface="Source Sans Pro"/>
              <a:cs typeface="Source Sans Pro"/>
              <a:sym typeface="Source Sans Pro"/>
            </a:endParaRPr>
          </a:p>
          <a:p>
            <a:pPr marL="0" marR="0" lvl="0" indent="0" algn="ctr" rtl="0">
              <a:lnSpc>
                <a:spcPct val="80000"/>
              </a:lnSpc>
              <a:spcBef>
                <a:spcPts val="185"/>
              </a:spcBef>
              <a:spcAft>
                <a:spcPts val="0"/>
              </a:spcAft>
              <a:buNone/>
            </a:pPr>
            <a:endParaRPr sz="925"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80000"/>
              </a:lnSpc>
              <a:spcBef>
                <a:spcPts val="185"/>
              </a:spcBef>
              <a:spcAft>
                <a:spcPts val="0"/>
              </a:spcAft>
              <a:buClr>
                <a:schemeClr val="accent1"/>
              </a:buClr>
              <a:buSzPct val="71944"/>
              <a:buFont typeface="Noto Sans Symbols"/>
              <a:buNone/>
            </a:pPr>
            <a:endParaRPr sz="925"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80000"/>
              </a:lnSpc>
              <a:spcBef>
                <a:spcPts val="592"/>
              </a:spcBef>
              <a:buClr>
                <a:schemeClr val="accent1"/>
              </a:buClr>
              <a:buSzPct val="69066"/>
              <a:buFont typeface="Noto Sans Symbols"/>
              <a:buNone/>
            </a:pPr>
            <a:endParaRPr sz="2960" b="0" i="0" u="none" strike="noStrike" cap="none" dirty="0">
              <a:solidFill>
                <a:schemeClr val="dk2"/>
              </a:solidFill>
              <a:latin typeface="Source Sans Pro"/>
              <a:ea typeface="Source Sans Pro"/>
              <a:cs typeface="Source Sans Pro"/>
              <a:sym typeface="Source Sans Pro"/>
            </a:endParaRP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SATURNO ŽIEDAI</a:t>
            </a:r>
          </a:p>
        </p:txBody>
      </p:sp>
      <p:sp>
        <p:nvSpPr>
          <p:cNvPr id="167" name="Shape 167"/>
          <p:cNvSpPr txBox="1">
            <a:spLocks noGrp="1"/>
          </p:cNvSpPr>
          <p:nvPr>
            <p:ph type="body" idx="1"/>
          </p:nvPr>
        </p:nvSpPr>
        <p:spPr>
          <a:xfrm>
            <a:off x="457200" y="1340767"/>
            <a:ext cx="8229600" cy="5112567"/>
          </a:xfrm>
          <a:prstGeom prst="rect">
            <a:avLst/>
          </a:prstGeom>
          <a:noFill/>
          <a:ln>
            <a:noFill/>
          </a:ln>
        </p:spPr>
        <p:txBody>
          <a:bodyPr lIns="91425" tIns="45700" rIns="91425" bIns="45700" anchor="t" anchorCtr="0">
            <a:noAutofit/>
          </a:bodyPr>
          <a:lstStyle/>
          <a:p>
            <a:pPr marL="342900" marR="0" lvl="0" indent="-342900" algn="l" rtl="0">
              <a:lnSpc>
                <a:spcPct val="90000"/>
              </a:lnSpc>
              <a:spcBef>
                <a:spcPts val="0"/>
              </a:spcBef>
              <a:spcAft>
                <a:spcPts val="0"/>
              </a:spcAft>
              <a:buClr>
                <a:schemeClr val="accent1"/>
              </a:buClr>
              <a:buSzPct val="70000"/>
              <a:buFont typeface="Noto Sans Symbols"/>
              <a:buChar char="✕"/>
            </a:pPr>
            <a:r>
              <a:rPr lang="en-US" sz="2000" b="0" i="0" u="none" strike="noStrike" cap="none">
                <a:solidFill>
                  <a:schemeClr val="dk2"/>
                </a:solidFill>
                <a:latin typeface="Source Sans Pro"/>
                <a:ea typeface="Source Sans Pro"/>
                <a:cs typeface="Source Sans Pro"/>
                <a:sym typeface="Source Sans Pro"/>
              </a:rPr>
              <a:t>Saturnas turi plačius žiedus, kuriuos sudaro įvairaus dydžio (nuo kelių mikrometrų iki 10 m) ledo gabalėliai, kietos dalelės ir uolos, skriejančios aplink Saturną jo pusiaujo plokštumoje. Kiekvienas iš septynių žiedų sudarytas iš tūkstančių dar plonesnių koncentrinių žiedelių. Bendras žiedų plotis yra daugiau kaip 400 000 km, o storis — vos 1 km. Pro teleskopą matomi tik ryškiausi trys žiedai. Pirmasis apie Saturno žiedų stebėjimą 1610 m. paskelbė Galilėjas Galilėjus.</a:t>
            </a:r>
          </a:p>
          <a:p>
            <a:pPr marL="342900" marR="0" lvl="0" indent="-381000" algn="l" rtl="0">
              <a:lnSpc>
                <a:spcPct val="90000"/>
              </a:lnSpc>
              <a:spcBef>
                <a:spcPts val="0"/>
              </a:spcBef>
              <a:spcAft>
                <a:spcPts val="0"/>
              </a:spcAft>
              <a:buClr>
                <a:schemeClr val="accent1"/>
              </a:buClr>
              <a:buSzPct val="100000"/>
              <a:buFont typeface="Noto Sans Symbols"/>
              <a:buChar char="✕"/>
            </a:pPr>
            <a:endParaRPr sz="2000"/>
          </a:p>
          <a:p>
            <a:pPr marL="342900" marR="0" lvl="0" indent="-342900" algn="l" rtl="0">
              <a:lnSpc>
                <a:spcPct val="90000"/>
              </a:lnSpc>
              <a:spcBef>
                <a:spcPts val="400"/>
              </a:spcBef>
              <a:spcAft>
                <a:spcPts val="0"/>
              </a:spcAft>
              <a:buClr>
                <a:schemeClr val="accent1"/>
              </a:buClr>
              <a:buSzPct val="70000"/>
              <a:buFont typeface="Noto Sans Symbols"/>
              <a:buNone/>
            </a:pPr>
            <a:endParaRPr sz="200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400"/>
              </a:spcBef>
              <a:spcAft>
                <a:spcPts val="0"/>
              </a:spcAft>
              <a:buClr>
                <a:schemeClr val="accent1"/>
              </a:buClr>
              <a:buSzPct val="70000"/>
              <a:buFont typeface="Noto Sans Symbols"/>
              <a:buNone/>
            </a:pPr>
            <a:endParaRPr sz="200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400"/>
              </a:spcBef>
              <a:spcAft>
                <a:spcPts val="0"/>
              </a:spcAft>
              <a:buClr>
                <a:schemeClr val="accent1"/>
              </a:buClr>
              <a:buSzPct val="70000"/>
              <a:buFont typeface="Noto Sans Symbols"/>
              <a:buNone/>
            </a:pPr>
            <a:endParaRPr sz="200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400"/>
              </a:spcBef>
              <a:spcAft>
                <a:spcPts val="0"/>
              </a:spcAft>
              <a:buClr>
                <a:schemeClr val="accent1"/>
              </a:buClr>
              <a:buSzPct val="70000"/>
              <a:buFont typeface="Noto Sans Symbols"/>
              <a:buNone/>
            </a:pPr>
            <a:endParaRPr sz="200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400"/>
              </a:spcBef>
              <a:spcAft>
                <a:spcPts val="0"/>
              </a:spcAft>
              <a:buClr>
                <a:schemeClr val="accent1"/>
              </a:buClr>
              <a:buSzPct val="70000"/>
              <a:buFont typeface="Noto Sans Symbols"/>
              <a:buNone/>
            </a:pPr>
            <a:endParaRPr sz="200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400"/>
              </a:spcBef>
              <a:spcAft>
                <a:spcPts val="0"/>
              </a:spcAft>
              <a:buClr>
                <a:schemeClr val="accent1"/>
              </a:buClr>
              <a:buSzPct val="70000"/>
              <a:buFont typeface="Noto Sans Symbols"/>
              <a:buNone/>
            </a:pPr>
            <a:endParaRPr sz="2000"/>
          </a:p>
          <a:p>
            <a:pPr marL="342900" marR="0" lvl="0" indent="-342900" algn="ctr" rtl="0">
              <a:lnSpc>
                <a:spcPct val="90000"/>
              </a:lnSpc>
              <a:spcBef>
                <a:spcPts val="400"/>
              </a:spcBef>
              <a:spcAft>
                <a:spcPts val="0"/>
              </a:spcAft>
              <a:buClr>
                <a:schemeClr val="accent1"/>
              </a:buClr>
              <a:buSzPct val="140000"/>
              <a:buFont typeface="Noto Sans Symbols"/>
              <a:buNone/>
            </a:pPr>
            <a:r>
              <a:rPr lang="en-US" sz="1000" u="sng">
                <a:solidFill>
                  <a:schemeClr val="hlink"/>
                </a:solidFill>
                <a:hlinkClick r:id="rId3"/>
              </a:rPr>
              <a:t>http://www.technologijos.lt/upload/image/n/mokslas/astronomija_ir_kosmonautika/straipsnis-7362/saturn_rings.jpg</a:t>
            </a:r>
          </a:p>
          <a:p>
            <a:pPr marL="342900" marR="0" lvl="0" indent="-342900" algn="ctr" rtl="0">
              <a:lnSpc>
                <a:spcPct val="90000"/>
              </a:lnSpc>
              <a:spcBef>
                <a:spcPts val="400"/>
              </a:spcBef>
              <a:spcAft>
                <a:spcPts val="0"/>
              </a:spcAft>
              <a:buClr>
                <a:schemeClr val="accent1"/>
              </a:buClr>
              <a:buSzPct val="140000"/>
              <a:buFont typeface="Noto Sans Symbols"/>
              <a:buNone/>
            </a:pPr>
            <a:endParaRPr sz="1000"/>
          </a:p>
          <a:p>
            <a:pPr marL="342900" marR="0" lvl="0" indent="-342900" algn="l" rtl="0">
              <a:lnSpc>
                <a:spcPct val="90000"/>
              </a:lnSpc>
              <a:spcBef>
                <a:spcPts val="400"/>
              </a:spcBef>
              <a:spcAft>
                <a:spcPts val="0"/>
              </a:spcAft>
              <a:buClr>
                <a:schemeClr val="accent1"/>
              </a:buClr>
              <a:buSzPct val="140000"/>
              <a:buFont typeface="Noto Sans Symbols"/>
              <a:buNone/>
            </a:pPr>
            <a:endParaRPr sz="1000"/>
          </a:p>
          <a:p>
            <a:pPr marL="342900" marR="0" lvl="0" indent="-342900" algn="l" rtl="0">
              <a:lnSpc>
                <a:spcPct val="90000"/>
              </a:lnSpc>
              <a:spcBef>
                <a:spcPts val="400"/>
              </a:spcBef>
              <a:spcAft>
                <a:spcPts val="0"/>
              </a:spcAft>
              <a:buClr>
                <a:schemeClr val="accent1"/>
              </a:buClr>
              <a:buSzPct val="70000"/>
              <a:buFont typeface="Noto Sans Symbols"/>
              <a:buNone/>
            </a:pPr>
            <a:endParaRPr sz="2000"/>
          </a:p>
          <a:p>
            <a:pPr marL="342900" marR="0" lvl="0" indent="-342900" algn="l" rtl="0">
              <a:lnSpc>
                <a:spcPct val="90000"/>
              </a:lnSpc>
              <a:spcBef>
                <a:spcPts val="400"/>
              </a:spcBef>
              <a:spcAft>
                <a:spcPts val="0"/>
              </a:spcAft>
              <a:buClr>
                <a:schemeClr val="accent1"/>
              </a:buClr>
              <a:buSzPct val="70000"/>
              <a:buFont typeface="Noto Sans Symbols"/>
              <a:buNone/>
            </a:pPr>
            <a:endParaRPr sz="2000" b="0" i="0" u="none" strike="noStrike" cap="none">
              <a:solidFill>
                <a:schemeClr val="dk2"/>
              </a:solidFill>
              <a:latin typeface="Source Sans Pro"/>
              <a:ea typeface="Source Sans Pro"/>
              <a:cs typeface="Source Sans Pro"/>
              <a:sym typeface="Source Sans Pro"/>
            </a:endParaRPr>
          </a:p>
          <a:p>
            <a:pPr marL="0" marR="0" lvl="0" indent="0" algn="ctr" rtl="0">
              <a:lnSpc>
                <a:spcPct val="90000"/>
              </a:lnSpc>
              <a:spcBef>
                <a:spcPts val="200"/>
              </a:spcBef>
              <a:spcAft>
                <a:spcPts val="0"/>
              </a:spcAft>
              <a:buClr>
                <a:schemeClr val="accent1"/>
              </a:buClr>
              <a:buSzPct val="25000"/>
              <a:buFont typeface="Noto Sans Symbols"/>
              <a:buNone/>
            </a:pPr>
            <a:endParaRPr sz="1000" b="0" i="0" u="none" strike="noStrike" cap="none">
              <a:solidFill>
                <a:schemeClr val="dk2"/>
              </a:solidFill>
              <a:latin typeface="Source Sans Pro"/>
              <a:ea typeface="Source Sans Pro"/>
              <a:cs typeface="Source Sans Pro"/>
              <a:sym typeface="Source Sans Pro"/>
            </a:endParaRPr>
          </a:p>
          <a:p>
            <a:pPr marL="0" marR="0" lvl="0" indent="0" algn="l" rtl="0">
              <a:lnSpc>
                <a:spcPct val="90000"/>
              </a:lnSpc>
              <a:spcBef>
                <a:spcPts val="200"/>
              </a:spcBef>
              <a:spcAft>
                <a:spcPts val="0"/>
              </a:spcAft>
              <a:buClr>
                <a:schemeClr val="accent1"/>
              </a:buClr>
              <a:buSzPct val="25000"/>
              <a:buFont typeface="Noto Sans Symbols"/>
              <a:buNone/>
            </a:pPr>
            <a:endParaRPr sz="100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400"/>
              </a:spcBef>
              <a:spcAft>
                <a:spcPts val="0"/>
              </a:spcAft>
              <a:buClr>
                <a:schemeClr val="accent1"/>
              </a:buClr>
              <a:buSzPct val="70000"/>
              <a:buFont typeface="Noto Sans Symbols"/>
              <a:buNone/>
            </a:pPr>
            <a:endParaRPr sz="200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480"/>
              </a:spcBef>
              <a:buClr>
                <a:schemeClr val="accent1"/>
              </a:buClr>
              <a:buSzPct val="70000"/>
              <a:buFont typeface="Noto Sans Symbols"/>
              <a:buNone/>
            </a:pPr>
            <a:endParaRPr sz="2400" b="0" i="0" u="none" strike="noStrike" cap="none">
              <a:solidFill>
                <a:schemeClr val="dk2"/>
              </a:solidFill>
              <a:latin typeface="Source Sans Pro"/>
              <a:ea typeface="Source Sans Pro"/>
              <a:cs typeface="Source Sans Pro"/>
              <a:sym typeface="Source Sans Pro"/>
            </a:endParaRPr>
          </a:p>
        </p:txBody>
      </p:sp>
      <p:pic>
        <p:nvPicPr>
          <p:cNvPr id="168" name="Shape 168"/>
          <p:cNvPicPr preferRelativeResize="0"/>
          <p:nvPr/>
        </p:nvPicPr>
        <p:blipFill>
          <a:blip r:embed="rId4">
            <a:alphaModFix/>
          </a:blip>
          <a:stretch>
            <a:fillRect/>
          </a:stretch>
        </p:blipFill>
        <p:spPr>
          <a:xfrm>
            <a:off x="800100" y="3415975"/>
            <a:ext cx="7732340" cy="2128177"/>
          </a:xfrm>
          <a:prstGeom prst="rect">
            <a:avLst/>
          </a:prstGeom>
          <a:noFill/>
          <a:ln>
            <a:noFill/>
          </a:ln>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Shape 173"/>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Source Sans Pro"/>
              <a:buNone/>
            </a:pPr>
            <a:endParaRPr sz="3600" b="0" i="0" u="none" strike="noStrike" cap="none">
              <a:solidFill>
                <a:schemeClr val="dk2"/>
              </a:solidFill>
              <a:latin typeface="Source Sans Pro"/>
              <a:ea typeface="Source Sans Pro"/>
              <a:cs typeface="Source Sans Pro"/>
              <a:sym typeface="Source Sans Pro"/>
            </a:endParaRPr>
          </a:p>
        </p:txBody>
      </p:sp>
      <p:sp>
        <p:nvSpPr>
          <p:cNvPr id="174" name="Shape 174"/>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lnSpc>
                <a:spcPct val="90000"/>
              </a:lnSpc>
              <a:spcBef>
                <a:spcPts val="0"/>
              </a:spcBef>
              <a:buClr>
                <a:schemeClr val="accent1"/>
              </a:buClr>
              <a:buSzPct val="69066"/>
              <a:buFont typeface="Noto Sans Symbols"/>
              <a:buChar char="✕"/>
            </a:pPr>
            <a:r>
              <a:rPr lang="en-US" sz="2960" b="0" i="0" u="none" strike="noStrike" cap="none">
                <a:solidFill>
                  <a:schemeClr val="dk2"/>
                </a:solidFill>
                <a:latin typeface="Source Sans Pro"/>
                <a:ea typeface="Source Sans Pro"/>
                <a:cs typeface="Source Sans Pro"/>
                <a:sym typeface="Source Sans Pro"/>
              </a:rPr>
              <a:t>Saturnas turi plačius žiedus, kuriuos sudaro įvairaus dydžio (nuo kelių mikrometrų iki 10 m) ledo gabalėliai, kietos dalelės ir uolos, skriejančios aplink Saturną jo pusiaujo plokštumoje. Kiekvienas iš septynių žiedų sudarytas iš tūkstančių dar plonesnių koncentrinių žiedelių. Bendras žiedų plotis yra daugiau kaip 400 000 km, o storis — vos 1 km. Pro teleskopą matomi tik ryškiausi trys žiedai, kurių bendras plotis apie 70 000 km. </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Shape 179"/>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Source Sans Pro"/>
              <a:buNone/>
            </a:pPr>
            <a:endParaRPr sz="3600" b="0" i="0" u="none" strike="noStrike" cap="none">
              <a:solidFill>
                <a:schemeClr val="dk2"/>
              </a:solidFill>
              <a:latin typeface="Source Sans Pro"/>
              <a:ea typeface="Source Sans Pro"/>
              <a:cs typeface="Source Sans Pro"/>
              <a:sym typeface="Source Sans Pro"/>
            </a:endParaRPr>
          </a:p>
        </p:txBody>
      </p:sp>
      <p:sp>
        <p:nvSpPr>
          <p:cNvPr id="180" name="Shape 180"/>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spcBef>
                <a:spcPts val="0"/>
              </a:spcBef>
              <a:buClr>
                <a:schemeClr val="accent1"/>
              </a:buClr>
              <a:buSzPct val="70000"/>
              <a:buFont typeface="Noto Sans Symbols"/>
              <a:buChar char="✕"/>
            </a:pPr>
            <a:r>
              <a:rPr lang="en-US" sz="3200" b="0" i="0" u="none" strike="noStrike" cap="none">
                <a:solidFill>
                  <a:schemeClr val="dk2"/>
                </a:solidFill>
                <a:latin typeface="Source Sans Pro"/>
                <a:ea typeface="Source Sans Pro"/>
                <a:cs typeface="Source Sans Pro"/>
                <a:sym typeface="Source Sans Pro"/>
              </a:rPr>
              <a:t>Saturno žiedus 1610 pastebėjo G. Galilėjas, bet palaikė juos palydovais. 1656 K. Huigensas įrodė, kad tai žiedai. C žiedą 1848 atrado Dž. F. ir V. K. Bondai, F žiedą — 1979 JAV tarppl. stotis "Pioneer"-11, D ir G žiedus — 1980 JAV tarppl. stotis "Voyager-1", E žiedą — 1981 "Voyager-2".</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txBox="1">
            <a:spLocks noGrp="1"/>
          </p:cNvSpPr>
          <p:nvPr>
            <p:ph type="title"/>
          </p:nvPr>
        </p:nvSpPr>
        <p:spPr>
          <a:xfrm>
            <a:off x="304800" y="692695"/>
            <a:ext cx="8686800" cy="504057"/>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1200" b="1" i="0" u="none" strike="noStrike" cap="none" dirty="0">
                <a:solidFill>
                  <a:schemeClr val="dk2"/>
                </a:solidFill>
                <a:latin typeface="Source Sans Pro"/>
                <a:ea typeface="Source Sans Pro"/>
                <a:cs typeface="Source Sans Pro"/>
                <a:sym typeface="Source Sans Pro"/>
              </a:rPr>
              <a:t>SATURNO ŽIEDAI. FOTOGRAFUOTA IŠ </a:t>
            </a:r>
            <a:r>
              <a:rPr lang="en-US" sz="1200" b="1" i="0" u="none" strike="noStrike" cap="none" dirty="0" smtClean="0">
                <a:solidFill>
                  <a:schemeClr val="dk2"/>
                </a:solidFill>
                <a:latin typeface="Source Sans Pro"/>
                <a:ea typeface="Source Sans Pro"/>
                <a:cs typeface="Source Sans Pro"/>
                <a:sym typeface="Source Sans Pro"/>
              </a:rPr>
              <a:t>CASSINI-HUYGENS </a:t>
            </a:r>
            <a:r>
              <a:rPr lang="en-US" sz="1200" b="1" i="0" u="none" strike="noStrike" cap="none" dirty="0">
                <a:solidFill>
                  <a:schemeClr val="dk2"/>
                </a:solidFill>
                <a:latin typeface="Source Sans Pro"/>
                <a:ea typeface="Source Sans Pro"/>
                <a:cs typeface="Source Sans Pro"/>
                <a:sym typeface="Source Sans Pro"/>
              </a:rPr>
              <a:t>KOSMINIO ZONDO 2006 M. </a:t>
            </a:r>
            <a:r>
              <a:rPr lang="en-US" sz="1200" b="1" i="0" u="none" strike="noStrike" cap="none" dirty="0" smtClean="0">
                <a:solidFill>
                  <a:schemeClr val="dk2"/>
                </a:solidFill>
                <a:latin typeface="Source Sans Pro"/>
                <a:ea typeface="Source Sans Pro"/>
                <a:cs typeface="Source Sans Pro"/>
                <a:sym typeface="Source Sans Pro"/>
              </a:rPr>
              <a:t>RUGSĖJO </a:t>
            </a:r>
            <a:r>
              <a:rPr lang="en-US" sz="1200" b="1" i="0" u="none" strike="noStrike" cap="none" dirty="0">
                <a:solidFill>
                  <a:schemeClr val="dk2"/>
                </a:solidFill>
                <a:latin typeface="Source Sans Pro"/>
                <a:ea typeface="Source Sans Pro"/>
                <a:cs typeface="Source Sans Pro"/>
                <a:sym typeface="Source Sans Pro"/>
              </a:rPr>
              <a:t>15D.</a:t>
            </a:r>
          </a:p>
        </p:txBody>
      </p:sp>
      <p:sp>
        <p:nvSpPr>
          <p:cNvPr id="186" name="Shape 186"/>
          <p:cNvSpPr/>
          <p:nvPr/>
        </p:nvSpPr>
        <p:spPr>
          <a:xfrm>
            <a:off x="2286000" y="3105834"/>
            <a:ext cx="4572000" cy="3508653"/>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dirty="0">
              <a:solidFill>
                <a:schemeClr val="dk1"/>
              </a:solidFill>
              <a:latin typeface="Source Sans Pro"/>
              <a:ea typeface="Source Sans Pro"/>
              <a:cs typeface="Source Sans Pro"/>
              <a:sym typeface="Source Sans Pro"/>
            </a:endParaRPr>
          </a:p>
          <a:p>
            <a:pPr marL="0" marR="0" lvl="0" indent="0" algn="l" rtl="0">
              <a:spcBef>
                <a:spcPts val="0"/>
              </a:spcBef>
              <a:buNone/>
            </a:pPr>
            <a:endParaRPr sz="1800" dirty="0">
              <a:solidFill>
                <a:schemeClr val="dk1"/>
              </a:solidFill>
              <a:latin typeface="Source Sans Pro"/>
              <a:ea typeface="Source Sans Pro"/>
              <a:cs typeface="Source Sans Pro"/>
              <a:sym typeface="Source Sans Pro"/>
            </a:endParaRPr>
          </a:p>
          <a:p>
            <a:pPr marL="0" marR="0" lvl="0" indent="0" algn="l" rtl="0">
              <a:spcBef>
                <a:spcPts val="0"/>
              </a:spcBef>
              <a:buNone/>
            </a:pPr>
            <a:endParaRPr sz="1800" dirty="0">
              <a:solidFill>
                <a:schemeClr val="dk1"/>
              </a:solidFill>
              <a:latin typeface="Source Sans Pro"/>
              <a:ea typeface="Source Sans Pro"/>
              <a:cs typeface="Source Sans Pro"/>
              <a:sym typeface="Source Sans Pro"/>
            </a:endParaRPr>
          </a:p>
          <a:p>
            <a:pPr marL="0" marR="0" lvl="0" indent="0" algn="l" rtl="0">
              <a:spcBef>
                <a:spcPts val="0"/>
              </a:spcBef>
              <a:buNone/>
            </a:pPr>
            <a:endParaRPr sz="1000" dirty="0">
              <a:solidFill>
                <a:schemeClr val="dk1"/>
              </a:solidFill>
              <a:latin typeface="Source Sans Pro"/>
              <a:ea typeface="Source Sans Pro"/>
              <a:cs typeface="Source Sans Pro"/>
              <a:sym typeface="Source Sans Pro"/>
            </a:endParaRPr>
          </a:p>
          <a:p>
            <a:pPr marL="0" marR="0" lvl="0" indent="0" algn="l" rtl="0">
              <a:spcBef>
                <a:spcPts val="0"/>
              </a:spcBef>
              <a:buNone/>
            </a:pPr>
            <a:endParaRPr sz="1000" dirty="0">
              <a:solidFill>
                <a:schemeClr val="dk1"/>
              </a:solidFill>
              <a:latin typeface="Source Sans Pro"/>
              <a:ea typeface="Source Sans Pro"/>
              <a:cs typeface="Source Sans Pro"/>
              <a:sym typeface="Source Sans Pro"/>
            </a:endParaRPr>
          </a:p>
          <a:p>
            <a:pPr marL="0" marR="0" lvl="0" indent="0" algn="l" rtl="0">
              <a:spcBef>
                <a:spcPts val="0"/>
              </a:spcBef>
              <a:buNone/>
            </a:pPr>
            <a:endParaRPr sz="1000" dirty="0">
              <a:solidFill>
                <a:schemeClr val="dk1"/>
              </a:solidFill>
              <a:latin typeface="Source Sans Pro"/>
              <a:ea typeface="Source Sans Pro"/>
              <a:cs typeface="Source Sans Pro"/>
              <a:sym typeface="Source Sans Pro"/>
            </a:endParaRPr>
          </a:p>
          <a:p>
            <a:pPr marL="0" marR="0" lvl="0" indent="0" algn="l" rtl="0">
              <a:spcBef>
                <a:spcPts val="0"/>
              </a:spcBef>
              <a:buNone/>
            </a:pPr>
            <a:endParaRPr sz="1000" dirty="0">
              <a:solidFill>
                <a:schemeClr val="dk1"/>
              </a:solidFill>
              <a:latin typeface="Source Sans Pro"/>
              <a:ea typeface="Source Sans Pro"/>
              <a:cs typeface="Source Sans Pro"/>
              <a:sym typeface="Source Sans Pro"/>
            </a:endParaRPr>
          </a:p>
          <a:p>
            <a:pPr marL="0" marR="0" lvl="0" indent="0" algn="l" rtl="0">
              <a:spcBef>
                <a:spcPts val="0"/>
              </a:spcBef>
              <a:buNone/>
            </a:pPr>
            <a:endParaRPr sz="1000" dirty="0">
              <a:solidFill>
                <a:schemeClr val="dk1"/>
              </a:solidFill>
              <a:latin typeface="Source Sans Pro"/>
              <a:ea typeface="Source Sans Pro"/>
              <a:cs typeface="Source Sans Pro"/>
              <a:sym typeface="Source Sans Pro"/>
            </a:endParaRPr>
          </a:p>
          <a:p>
            <a:pPr marL="0" marR="0" lvl="0" indent="0" algn="l" rtl="0">
              <a:spcBef>
                <a:spcPts val="0"/>
              </a:spcBef>
              <a:buNone/>
            </a:pPr>
            <a:endParaRPr sz="1000" dirty="0">
              <a:solidFill>
                <a:schemeClr val="dk1"/>
              </a:solidFill>
              <a:latin typeface="Source Sans Pro"/>
              <a:ea typeface="Source Sans Pro"/>
              <a:cs typeface="Source Sans Pro"/>
              <a:sym typeface="Source Sans Pro"/>
            </a:endParaRPr>
          </a:p>
          <a:p>
            <a:pPr marL="0" marR="0" lvl="0" indent="0" algn="l" rtl="0">
              <a:spcBef>
                <a:spcPts val="0"/>
              </a:spcBef>
              <a:buNone/>
            </a:pPr>
            <a:endParaRPr sz="1000" dirty="0">
              <a:solidFill>
                <a:schemeClr val="dk1"/>
              </a:solidFill>
              <a:latin typeface="Source Sans Pro"/>
              <a:ea typeface="Source Sans Pro"/>
              <a:cs typeface="Source Sans Pro"/>
              <a:sym typeface="Source Sans Pro"/>
            </a:endParaRPr>
          </a:p>
          <a:p>
            <a:pPr marL="0" marR="0" lvl="0" indent="0" algn="l" rtl="0">
              <a:spcBef>
                <a:spcPts val="0"/>
              </a:spcBef>
              <a:buNone/>
            </a:pPr>
            <a:endParaRPr sz="1000" dirty="0">
              <a:solidFill>
                <a:schemeClr val="dk1"/>
              </a:solidFill>
              <a:latin typeface="Source Sans Pro"/>
              <a:ea typeface="Source Sans Pro"/>
              <a:cs typeface="Source Sans Pro"/>
              <a:sym typeface="Source Sans Pro"/>
            </a:endParaRPr>
          </a:p>
          <a:p>
            <a:pPr marL="0" marR="0" lvl="0" indent="0" algn="l" rtl="0">
              <a:spcBef>
                <a:spcPts val="0"/>
              </a:spcBef>
              <a:buNone/>
            </a:pPr>
            <a:endParaRPr sz="1000" dirty="0">
              <a:solidFill>
                <a:schemeClr val="dk1"/>
              </a:solidFill>
              <a:latin typeface="Source Sans Pro"/>
              <a:ea typeface="Source Sans Pro"/>
              <a:cs typeface="Source Sans Pro"/>
              <a:sym typeface="Source Sans Pro"/>
            </a:endParaRPr>
          </a:p>
          <a:p>
            <a:pPr marL="0" marR="0" lvl="0" indent="0" algn="l" rtl="0">
              <a:spcBef>
                <a:spcPts val="0"/>
              </a:spcBef>
              <a:buNone/>
            </a:pPr>
            <a:endParaRPr sz="1000" dirty="0">
              <a:solidFill>
                <a:schemeClr val="dk1"/>
              </a:solidFill>
              <a:latin typeface="Source Sans Pro"/>
              <a:ea typeface="Source Sans Pro"/>
              <a:cs typeface="Source Sans Pro"/>
              <a:sym typeface="Source Sans Pro"/>
            </a:endParaRPr>
          </a:p>
          <a:p>
            <a:pPr marL="0" marR="0" lvl="0" indent="0" algn="l" rtl="0">
              <a:spcBef>
                <a:spcPts val="0"/>
              </a:spcBef>
              <a:buNone/>
            </a:pPr>
            <a:endParaRPr sz="1000" dirty="0">
              <a:solidFill>
                <a:schemeClr val="dk1"/>
              </a:solidFill>
              <a:latin typeface="Source Sans Pro"/>
              <a:ea typeface="Source Sans Pro"/>
              <a:cs typeface="Source Sans Pro"/>
              <a:sym typeface="Source Sans Pro"/>
            </a:endParaRPr>
          </a:p>
          <a:p>
            <a:pPr marL="0" marR="0" lvl="0" indent="0" algn="l" rtl="0">
              <a:spcBef>
                <a:spcPts val="0"/>
              </a:spcBef>
              <a:buNone/>
            </a:pPr>
            <a:endParaRPr sz="1000" dirty="0">
              <a:solidFill>
                <a:schemeClr val="dk1"/>
              </a:solidFill>
              <a:latin typeface="Source Sans Pro"/>
              <a:ea typeface="Source Sans Pro"/>
              <a:cs typeface="Source Sans Pro"/>
              <a:sym typeface="Source Sans Pro"/>
            </a:endParaRPr>
          </a:p>
          <a:p>
            <a:pPr marL="0" marR="0" lvl="0" indent="0" algn="l" rtl="0">
              <a:spcBef>
                <a:spcPts val="0"/>
              </a:spcBef>
              <a:buNone/>
            </a:pPr>
            <a:endParaRPr sz="1000" dirty="0">
              <a:solidFill>
                <a:schemeClr val="dk1"/>
              </a:solidFill>
              <a:latin typeface="Source Sans Pro"/>
              <a:ea typeface="Source Sans Pro"/>
              <a:cs typeface="Source Sans Pro"/>
              <a:sym typeface="Source Sans Pro"/>
            </a:endParaRPr>
          </a:p>
          <a:p>
            <a:pPr marL="0" marR="0" lvl="0" indent="0" algn="l" rtl="0">
              <a:spcBef>
                <a:spcPts val="0"/>
              </a:spcBef>
              <a:buNone/>
            </a:pPr>
            <a:endParaRPr sz="1000" dirty="0">
              <a:solidFill>
                <a:schemeClr val="dk1"/>
              </a:solidFill>
              <a:latin typeface="Source Sans Pro"/>
              <a:ea typeface="Source Sans Pro"/>
              <a:cs typeface="Source Sans Pro"/>
              <a:sym typeface="Source Sans Pro"/>
            </a:endParaRPr>
          </a:p>
          <a:p>
            <a:pPr marL="0" marR="0" lvl="0" indent="0" algn="l" rtl="0">
              <a:spcBef>
                <a:spcPts val="0"/>
              </a:spcBef>
              <a:buNone/>
            </a:pPr>
            <a:endParaRPr sz="1000" dirty="0">
              <a:solidFill>
                <a:schemeClr val="dk1"/>
              </a:solidFill>
              <a:latin typeface="Source Sans Pro"/>
              <a:ea typeface="Source Sans Pro"/>
              <a:cs typeface="Source Sans Pro"/>
              <a:sym typeface="Source Sans Pro"/>
            </a:endParaRPr>
          </a:p>
          <a:p>
            <a:pPr marL="0" marR="0" lvl="0" indent="0" algn="l" rtl="0">
              <a:spcBef>
                <a:spcPts val="0"/>
              </a:spcBef>
              <a:buSzPct val="25000"/>
              <a:buNone/>
            </a:pPr>
            <a:r>
              <a:rPr lang="en-US" sz="900" u="sng" dirty="0">
                <a:solidFill>
                  <a:schemeClr val="hlink"/>
                </a:solidFill>
                <a:latin typeface="Source Sans Pro"/>
                <a:ea typeface="Source Sans Pro"/>
                <a:cs typeface="Source Sans Pro"/>
                <a:sym typeface="Source Sans Pro"/>
                <a:hlinkClick r:id="rId3"/>
              </a:rPr>
              <a:t>https://lt.wikipedia.org/wiki/Saturnas#/media/File:Saturn_eclipse_exaggerate</a:t>
            </a:r>
          </a:p>
          <a:p>
            <a:pPr marL="0" marR="0" lvl="0" indent="0" algn="l" rtl="0">
              <a:spcBef>
                <a:spcPts val="0"/>
              </a:spcBef>
              <a:buNone/>
            </a:pPr>
            <a:endParaRPr sz="900" dirty="0">
              <a:solidFill>
                <a:schemeClr val="dk1"/>
              </a:solidFill>
              <a:latin typeface="Source Sans Pro"/>
              <a:ea typeface="Source Sans Pro"/>
              <a:cs typeface="Source Sans Pro"/>
              <a:sym typeface="Source Sans Pro"/>
            </a:endParaRPr>
          </a:p>
        </p:txBody>
      </p:sp>
      <p:pic>
        <p:nvPicPr>
          <p:cNvPr id="187" name="Shape 187"/>
          <p:cNvPicPr preferRelativeResize="0"/>
          <p:nvPr/>
        </p:nvPicPr>
        <p:blipFill rotWithShape="1">
          <a:blip r:embed="rId4">
            <a:alphaModFix/>
          </a:blip>
          <a:srcRect b="6375"/>
          <a:stretch/>
        </p:blipFill>
        <p:spPr>
          <a:xfrm>
            <a:off x="917175" y="1196752"/>
            <a:ext cx="7483348" cy="4968552"/>
          </a:xfrm>
          <a:prstGeom prst="rect">
            <a:avLst/>
          </a:prstGeom>
          <a:noFill/>
          <a:ln>
            <a:noFill/>
          </a:ln>
        </p:spPr>
      </p:pic>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Shape 192"/>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3600" b="1" i="0" u="none" strike="noStrike" cap="none">
                <a:solidFill>
                  <a:schemeClr val="dk2"/>
                </a:solidFill>
                <a:latin typeface="Source Sans Pro"/>
                <a:ea typeface="Source Sans Pro"/>
                <a:cs typeface="Source Sans Pro"/>
                <a:sym typeface="Source Sans Pro"/>
              </a:rPr>
              <a:t>SATURNAS (MITOLOGIJOJE)</a:t>
            </a:r>
          </a:p>
        </p:txBody>
      </p:sp>
      <p:sp>
        <p:nvSpPr>
          <p:cNvPr id="193" name="Shape 193"/>
          <p:cNvSpPr txBox="1">
            <a:spLocks noGrp="1"/>
          </p:cNvSpPr>
          <p:nvPr>
            <p:ph type="body" idx="1"/>
          </p:nvPr>
        </p:nvSpPr>
        <p:spPr>
          <a:xfrm>
            <a:off x="304800" y="1554149"/>
            <a:ext cx="8686800" cy="4699500"/>
          </a:xfrm>
          <a:prstGeom prst="rect">
            <a:avLst/>
          </a:prstGeom>
          <a:noFill/>
          <a:ln>
            <a:noFill/>
          </a:ln>
        </p:spPr>
        <p:txBody>
          <a:bodyPr lIns="91425" tIns="45700" rIns="91425" bIns="45700" anchor="t" anchorCtr="0">
            <a:noAutofit/>
          </a:bodyPr>
          <a:lstStyle/>
          <a:p>
            <a:pPr marL="342900" marR="0" lvl="0" indent="-342900" algn="l" rtl="0">
              <a:lnSpc>
                <a:spcPct val="90000"/>
              </a:lnSpc>
              <a:spcBef>
                <a:spcPts val="0"/>
              </a:spcBef>
              <a:spcAft>
                <a:spcPts val="0"/>
              </a:spcAft>
              <a:buClr>
                <a:schemeClr val="accent1"/>
              </a:buClr>
              <a:buSzPct val="68157"/>
              <a:buFont typeface="Noto Sans Symbols"/>
              <a:buChar char="✕"/>
            </a:pPr>
            <a:r>
              <a:rPr lang="en-US" sz="1850" b="0" i="0" u="none" strike="noStrike" cap="none" dirty="0" err="1">
                <a:solidFill>
                  <a:schemeClr val="dk2"/>
                </a:solidFill>
                <a:latin typeface="Source Sans Pro"/>
                <a:ea typeface="Source Sans Pro"/>
                <a:cs typeface="Source Sans Pro"/>
                <a:sym typeface="Source Sans Pro"/>
              </a:rPr>
              <a:t>Romėnų</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mitologijoje</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Saturnas</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vienas</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iš</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seniausių</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dievų</a:t>
            </a:r>
            <a:r>
              <a:rPr lang="en-US" sz="1850" b="0" i="0" u="none" strike="noStrike" cap="none" dirty="0">
                <a:solidFill>
                  <a:schemeClr val="dk2"/>
                </a:solidFill>
                <a:latin typeface="Source Sans Pro"/>
                <a:ea typeface="Source Sans Pro"/>
                <a:cs typeface="Source Sans Pro"/>
                <a:sym typeface="Source Sans Pro"/>
              </a:rPr>
              <a:t>.</a:t>
            </a:r>
          </a:p>
          <a:p>
            <a:pPr marL="342900" marR="0" lvl="0" indent="-342900" algn="l" rtl="0">
              <a:lnSpc>
                <a:spcPct val="90000"/>
              </a:lnSpc>
              <a:spcBef>
                <a:spcPts val="370"/>
              </a:spcBef>
              <a:spcAft>
                <a:spcPts val="0"/>
              </a:spcAft>
              <a:buClr>
                <a:schemeClr val="accent1"/>
              </a:buClr>
              <a:buSzPct val="68157"/>
              <a:buFont typeface="Noto Sans Symbols"/>
              <a:buChar char="✕"/>
            </a:pPr>
            <a:r>
              <a:rPr lang="en-US" sz="1850" b="0" i="0" u="none" strike="noStrike" cap="none" dirty="0">
                <a:solidFill>
                  <a:schemeClr val="dk2"/>
                </a:solidFill>
                <a:latin typeface="Source Sans Pro"/>
                <a:ea typeface="Source Sans Pro"/>
                <a:cs typeface="Source Sans Pro"/>
                <a:sym typeface="Source Sans Pro"/>
              </a:rPr>
              <a:t>Jo </a:t>
            </a:r>
            <a:r>
              <a:rPr lang="en-US" sz="1850" b="0" i="0" u="none" strike="noStrike" cap="none" dirty="0" err="1">
                <a:solidFill>
                  <a:schemeClr val="dk2"/>
                </a:solidFill>
                <a:latin typeface="Source Sans Pro"/>
                <a:ea typeface="Source Sans Pro"/>
                <a:cs typeface="Source Sans Pro"/>
                <a:sym typeface="Source Sans Pro"/>
              </a:rPr>
              <a:t>garbei</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gruodžio</a:t>
            </a:r>
            <a:r>
              <a:rPr lang="en-US" sz="1850" b="0" i="0" u="none" strike="noStrike" cap="none" dirty="0">
                <a:solidFill>
                  <a:schemeClr val="dk2"/>
                </a:solidFill>
                <a:latin typeface="Source Sans Pro"/>
                <a:ea typeface="Source Sans Pro"/>
                <a:cs typeface="Source Sans Pro"/>
                <a:sym typeface="Source Sans Pro"/>
              </a:rPr>
              <a:t> 17 d. </a:t>
            </a:r>
            <a:r>
              <a:rPr lang="en-US" sz="1850" b="0" i="0" u="none" strike="noStrike" cap="none" dirty="0" err="1">
                <a:solidFill>
                  <a:schemeClr val="dk2"/>
                </a:solidFill>
                <a:latin typeface="Source Sans Pro"/>
                <a:ea typeface="Source Sans Pro"/>
                <a:cs typeface="Source Sans Pro"/>
                <a:sym typeface="Source Sans Pro"/>
              </a:rPr>
              <a:t>švenčiama</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Saturnalija</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Šventė</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pradžioje</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truko</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vieną</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dieną</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tačiau</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vėliau</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buvo</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pailginta</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iki</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savaitės</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Saturnalijos</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metu</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šeimininkas</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ir</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vergas</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susikeisdavo</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vaidmenimis</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buvo</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aplaidžiai</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žiūrima</a:t>
            </a:r>
            <a:r>
              <a:rPr lang="en-US" sz="1850" b="0" i="0" u="none" strike="noStrike" cap="none" dirty="0">
                <a:solidFill>
                  <a:schemeClr val="dk2"/>
                </a:solidFill>
                <a:latin typeface="Source Sans Pro"/>
                <a:ea typeface="Source Sans Pro"/>
                <a:cs typeface="Source Sans Pro"/>
                <a:sym typeface="Source Sans Pro"/>
              </a:rPr>
              <a:t> į </a:t>
            </a:r>
            <a:r>
              <a:rPr lang="en-US" sz="1850" b="0" i="0" u="none" strike="noStrike" cap="none" dirty="0" err="1">
                <a:solidFill>
                  <a:schemeClr val="dk2"/>
                </a:solidFill>
                <a:latin typeface="Source Sans Pro"/>
                <a:ea typeface="Source Sans Pro"/>
                <a:cs typeface="Source Sans Pro"/>
                <a:sym typeface="Source Sans Pro"/>
              </a:rPr>
              <a:t>moralinius</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suvaržymus</a:t>
            </a:r>
            <a:r>
              <a:rPr lang="en-US" sz="1850" b="0" i="0" u="none" strike="noStrike" cap="none" dirty="0">
                <a:solidFill>
                  <a:schemeClr val="dk2"/>
                </a:solidFill>
                <a:latin typeface="Source Sans Pro"/>
                <a:ea typeface="Source Sans Pro"/>
                <a:cs typeface="Source Sans Pro"/>
                <a:sym typeface="Source Sans Pro"/>
              </a:rPr>
              <a:t>, o </a:t>
            </a:r>
            <a:r>
              <a:rPr lang="en-US" sz="1850" b="0" i="0" u="none" strike="noStrike" cap="none" dirty="0" err="1">
                <a:solidFill>
                  <a:schemeClr val="dk2"/>
                </a:solidFill>
                <a:latin typeface="Source Sans Pro"/>
                <a:ea typeface="Source Sans Pro"/>
                <a:cs typeface="Source Sans Pro"/>
                <a:sym typeface="Source Sans Pro"/>
              </a:rPr>
              <a:t>etikos</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taisyklės</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ignoruojamos</a:t>
            </a:r>
            <a:r>
              <a:rPr lang="en-US" sz="1850" b="0" i="0" u="none" strike="noStrike" cap="none" dirty="0">
                <a:solidFill>
                  <a:schemeClr val="dk2"/>
                </a:solidFill>
                <a:latin typeface="Source Sans Pro"/>
                <a:ea typeface="Source Sans Pro"/>
                <a:cs typeface="Source Sans Pro"/>
                <a:sym typeface="Source Sans Pro"/>
              </a:rPr>
              <a:t>.</a:t>
            </a:r>
          </a:p>
          <a:p>
            <a:pPr marL="342900" marR="0" lvl="0" indent="-342900" algn="l" rtl="0">
              <a:lnSpc>
                <a:spcPct val="90000"/>
              </a:lnSpc>
              <a:spcBef>
                <a:spcPts val="370"/>
              </a:spcBef>
              <a:spcAft>
                <a:spcPts val="0"/>
              </a:spcAft>
              <a:buClr>
                <a:schemeClr val="accent1"/>
              </a:buClr>
              <a:buSzPct val="68157"/>
              <a:buFont typeface="Noto Sans Symbols"/>
              <a:buChar char="✕"/>
            </a:pPr>
            <a:r>
              <a:rPr lang="en-US" sz="1850" b="0" i="0" u="none" strike="noStrike" cap="none" dirty="0">
                <a:solidFill>
                  <a:schemeClr val="dk2"/>
                </a:solidFill>
                <a:latin typeface="Source Sans Pro"/>
                <a:ea typeface="Source Sans Pro"/>
                <a:cs typeface="Source Sans Pro"/>
                <a:sym typeface="Source Sans Pro"/>
              </a:rPr>
              <a:t>497 pr. m. e. </a:t>
            </a:r>
            <a:r>
              <a:rPr lang="en-US" sz="1850" b="0" i="0" u="none" strike="noStrike" cap="none" dirty="0" err="1">
                <a:solidFill>
                  <a:schemeClr val="dk2"/>
                </a:solidFill>
                <a:latin typeface="Source Sans Pro"/>
                <a:ea typeface="Source Sans Pro"/>
                <a:cs typeface="Source Sans Pro"/>
                <a:sym typeface="Source Sans Pro"/>
              </a:rPr>
              <a:t>Saturnui</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buvo</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pastatyta</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šventykla</a:t>
            </a:r>
            <a:r>
              <a:rPr lang="en-US" sz="1850" b="0" i="0" u="none" strike="noStrike" cap="none" dirty="0">
                <a:solidFill>
                  <a:schemeClr val="dk2"/>
                </a:solidFill>
                <a:latin typeface="Source Sans Pro"/>
                <a:ea typeface="Source Sans Pro"/>
                <a:cs typeface="Source Sans Pro"/>
                <a:sym typeface="Source Sans Pro"/>
              </a:rPr>
              <a:t> Forum </a:t>
            </a:r>
            <a:r>
              <a:rPr lang="en-US" sz="1850" b="0" i="0" u="none" strike="noStrike" cap="none" dirty="0" err="1">
                <a:solidFill>
                  <a:schemeClr val="dk2"/>
                </a:solidFill>
                <a:latin typeface="Source Sans Pro"/>
                <a:ea typeface="Source Sans Pro"/>
                <a:cs typeface="Source Sans Pro"/>
                <a:sym typeface="Source Sans Pro"/>
              </a:rPr>
              <a:t>Romanum</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vietovėje</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Joje</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buvo</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karališkas</a:t>
            </a:r>
            <a:r>
              <a:rPr lang="en-US" sz="1850" b="0" i="0" u="none" strike="noStrike" cap="none" dirty="0">
                <a:solidFill>
                  <a:schemeClr val="dk2"/>
                </a:solidFill>
                <a:latin typeface="Source Sans Pro"/>
                <a:ea typeface="Source Sans Pro"/>
                <a:cs typeface="Source Sans Pro"/>
                <a:sym typeface="Source Sans Pro"/>
              </a:rPr>
              <a:t> </a:t>
            </a:r>
            <a:r>
              <a:rPr lang="en-US" sz="1850" b="0" i="0" u="none" strike="noStrike" cap="none" dirty="0" err="1">
                <a:solidFill>
                  <a:schemeClr val="dk2"/>
                </a:solidFill>
                <a:latin typeface="Source Sans Pro"/>
                <a:ea typeface="Source Sans Pro"/>
                <a:cs typeface="Source Sans Pro"/>
                <a:sym typeface="Source Sans Pro"/>
              </a:rPr>
              <a:t>iždas</a:t>
            </a:r>
            <a:r>
              <a:rPr lang="en-US" sz="1850" b="0" i="0" u="none" strike="noStrike" cap="none" dirty="0">
                <a:solidFill>
                  <a:schemeClr val="dk2"/>
                </a:solidFill>
                <a:latin typeface="Source Sans Pro"/>
                <a:ea typeface="Source Sans Pro"/>
                <a:cs typeface="Source Sans Pro"/>
                <a:sym typeface="Source Sans Pro"/>
              </a:rPr>
              <a:t>.</a:t>
            </a:r>
          </a:p>
          <a:p>
            <a:pPr marL="342900" marR="0" lvl="0" indent="-342900" algn="l" rtl="0">
              <a:lnSpc>
                <a:spcPct val="90000"/>
              </a:lnSpc>
              <a:spcBef>
                <a:spcPts val="370"/>
              </a:spcBef>
              <a:spcAft>
                <a:spcPts val="0"/>
              </a:spcAft>
              <a:buClr>
                <a:schemeClr val="accent1"/>
              </a:buClr>
              <a:buSzPct val="68157"/>
              <a:buFont typeface="Noto Sans Symbols"/>
              <a:buNone/>
            </a:pPr>
            <a:endParaRPr sz="185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90000"/>
              </a:lnSpc>
              <a:spcBef>
                <a:spcPts val="370"/>
              </a:spcBef>
              <a:spcAft>
                <a:spcPts val="0"/>
              </a:spcAft>
              <a:buClr>
                <a:schemeClr val="accent1"/>
              </a:buClr>
              <a:buSzPct val="68157"/>
              <a:buFont typeface="Noto Sans Symbols"/>
              <a:buNone/>
            </a:pPr>
            <a:endParaRPr sz="185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90000"/>
              </a:lnSpc>
              <a:spcBef>
                <a:spcPts val="370"/>
              </a:spcBef>
              <a:spcAft>
                <a:spcPts val="0"/>
              </a:spcAft>
              <a:buClr>
                <a:schemeClr val="accent1"/>
              </a:buClr>
              <a:buSzPct val="68157"/>
              <a:buFont typeface="Noto Sans Symbols"/>
              <a:buNone/>
            </a:pPr>
            <a:endParaRPr sz="185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90000"/>
              </a:lnSpc>
              <a:spcBef>
                <a:spcPts val="370"/>
              </a:spcBef>
              <a:spcAft>
                <a:spcPts val="0"/>
              </a:spcAft>
              <a:buClr>
                <a:schemeClr val="accent1"/>
              </a:buClr>
              <a:buSzPct val="68157"/>
              <a:buFont typeface="Noto Sans Symbols"/>
              <a:buNone/>
            </a:pPr>
            <a:endParaRPr sz="185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90000"/>
              </a:lnSpc>
              <a:spcBef>
                <a:spcPts val="370"/>
              </a:spcBef>
              <a:spcAft>
                <a:spcPts val="0"/>
              </a:spcAft>
              <a:buClr>
                <a:schemeClr val="accent1"/>
              </a:buClr>
              <a:buSzPct val="68157"/>
              <a:buFont typeface="Noto Sans Symbols"/>
              <a:buNone/>
            </a:pPr>
            <a:endParaRPr sz="185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90000"/>
              </a:lnSpc>
              <a:spcBef>
                <a:spcPts val="370"/>
              </a:spcBef>
              <a:spcAft>
                <a:spcPts val="0"/>
              </a:spcAft>
              <a:buClr>
                <a:schemeClr val="accent1"/>
              </a:buClr>
              <a:buSzPct val="68157"/>
              <a:buFont typeface="Noto Sans Symbols"/>
              <a:buNone/>
            </a:pPr>
            <a:endParaRPr sz="185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90000"/>
              </a:lnSpc>
              <a:spcBef>
                <a:spcPts val="203"/>
              </a:spcBef>
              <a:spcAft>
                <a:spcPts val="0"/>
              </a:spcAft>
              <a:buClr>
                <a:schemeClr val="accent1"/>
              </a:buClr>
              <a:buSzPct val="71190"/>
              <a:buFont typeface="Noto Sans Symbols"/>
              <a:buNone/>
            </a:pPr>
            <a:endParaRPr sz="1017" b="0" i="0" u="none" strike="noStrike" cap="none" dirty="0">
              <a:solidFill>
                <a:schemeClr val="dk2"/>
              </a:solidFill>
              <a:latin typeface="Source Sans Pro"/>
              <a:ea typeface="Source Sans Pro"/>
              <a:cs typeface="Source Sans Pro"/>
              <a:sym typeface="Source Sans Pro"/>
            </a:endParaRPr>
          </a:p>
          <a:p>
            <a:pPr marL="342900" marR="0" lvl="0" indent="-342900" algn="r" rtl="0">
              <a:lnSpc>
                <a:spcPct val="90000"/>
              </a:lnSpc>
              <a:spcBef>
                <a:spcPts val="203"/>
              </a:spcBef>
              <a:buClr>
                <a:schemeClr val="accent1"/>
              </a:buClr>
              <a:buSzPct val="71190"/>
              <a:buFont typeface="Noto Sans Symbols"/>
              <a:buChar char="✕"/>
            </a:pPr>
            <a:r>
              <a:rPr lang="en-US" sz="1017" b="0" i="0" u="sng" strike="noStrike" cap="none" dirty="0">
                <a:solidFill>
                  <a:schemeClr val="hlink"/>
                </a:solidFill>
                <a:latin typeface="Source Sans Pro"/>
                <a:ea typeface="Source Sans Pro"/>
                <a:cs typeface="Source Sans Pro"/>
                <a:sym typeface="Source Sans Pro"/>
                <a:hlinkClick r:id="rId3"/>
              </a:rPr>
              <a:t>https://lt.wikipedia.org/wiki/Saturnas_(mitologija)#/media/File:Polidoro_da_Caravaggio_-_Saturnus-thumb.jpg</a:t>
            </a:r>
          </a:p>
          <a:p>
            <a:pPr marL="0" marR="0" lvl="0" indent="0" algn="ctr" rtl="0">
              <a:lnSpc>
                <a:spcPct val="90000"/>
              </a:lnSpc>
              <a:spcBef>
                <a:spcPts val="203"/>
              </a:spcBef>
              <a:buNone/>
            </a:pPr>
            <a:endParaRPr sz="1017" dirty="0"/>
          </a:p>
        </p:txBody>
      </p:sp>
      <p:pic>
        <p:nvPicPr>
          <p:cNvPr id="194" name="Shape 194"/>
          <p:cNvPicPr preferRelativeResize="0"/>
          <p:nvPr/>
        </p:nvPicPr>
        <p:blipFill>
          <a:blip r:embed="rId4">
            <a:alphaModFix/>
          </a:blip>
          <a:stretch>
            <a:fillRect/>
          </a:stretch>
        </p:blipFill>
        <p:spPr>
          <a:xfrm>
            <a:off x="5724127" y="3356992"/>
            <a:ext cx="2669101" cy="2075984"/>
          </a:xfrm>
          <a:prstGeom prst="rect">
            <a:avLst/>
          </a:prstGeom>
          <a:noFill/>
          <a:ln>
            <a:noFill/>
          </a:ln>
        </p:spPr>
      </p:pic>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Shape 199"/>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Source Sans Pro"/>
              <a:buNone/>
            </a:pPr>
            <a:endParaRPr sz="3600" b="0" i="0" u="none" strike="noStrike" cap="none">
              <a:solidFill>
                <a:schemeClr val="dk2"/>
              </a:solidFill>
              <a:latin typeface="Source Sans Pro"/>
              <a:ea typeface="Source Sans Pro"/>
              <a:cs typeface="Source Sans Pro"/>
              <a:sym typeface="Source Sans Pro"/>
            </a:endParaRPr>
          </a:p>
        </p:txBody>
      </p:sp>
      <p:sp>
        <p:nvSpPr>
          <p:cNvPr id="200" name="Shape 200"/>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spcBef>
                <a:spcPts val="0"/>
              </a:spcBef>
              <a:buClr>
                <a:schemeClr val="accent1"/>
              </a:buClr>
              <a:buSzPct val="70000"/>
              <a:buFont typeface="Noto Sans Symbols"/>
              <a:buChar char="✕"/>
            </a:pPr>
            <a:r>
              <a:rPr lang="en-US" sz="3200" b="0" i="0" u="none" strike="noStrike" cap="none">
                <a:solidFill>
                  <a:schemeClr val="dk2"/>
                </a:solidFill>
                <a:latin typeface="Source Sans Pro"/>
                <a:ea typeface="Source Sans Pro"/>
                <a:cs typeface="Source Sans Pro"/>
                <a:sym typeface="Source Sans Pro"/>
              </a:rPr>
              <a:t>Saturnas romėnų mitologijoje - laiko ir likimo dievas, vienas iš seniausių dievų, iš kurio gimė visi kiti. Šios planetos globojami žmonės turi atminti, kad likimą jie kuria patys. Tereikia noro ir pastangų, tuomet galima įgyvendinti kiekvieną tikslą. </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Shape 205"/>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SATURNAS HOROSKOPUOSE</a:t>
            </a:r>
          </a:p>
        </p:txBody>
      </p:sp>
      <p:sp>
        <p:nvSpPr>
          <p:cNvPr id="206" name="Shape 206"/>
          <p:cNvSpPr txBox="1">
            <a:spLocks noGrp="1"/>
          </p:cNvSpPr>
          <p:nvPr>
            <p:ph type="body" idx="1"/>
          </p:nvPr>
        </p:nvSpPr>
        <p:spPr>
          <a:xfrm>
            <a:off x="457200" y="1524000"/>
            <a:ext cx="8229600" cy="4929335"/>
          </a:xfrm>
          <a:prstGeom prst="rect">
            <a:avLst/>
          </a:prstGeom>
          <a:noFill/>
          <a:ln>
            <a:noFill/>
          </a:ln>
        </p:spPr>
        <p:txBody>
          <a:bodyPr lIns="91425" tIns="45700" rIns="91425" bIns="45700" anchor="t" anchorCtr="0">
            <a:noAutofit/>
          </a:bodyPr>
          <a:lstStyle/>
          <a:p>
            <a:pPr marL="342900" marR="0" lvl="0" indent="-342900" algn="l" rtl="0">
              <a:lnSpc>
                <a:spcPct val="90000"/>
              </a:lnSpc>
              <a:spcBef>
                <a:spcPts val="0"/>
              </a:spcBef>
              <a:spcAft>
                <a:spcPts val="0"/>
              </a:spcAft>
              <a:buClr>
                <a:schemeClr val="accent1"/>
              </a:buClr>
              <a:buSzPct val="70000"/>
              <a:buFont typeface="Noto Sans Symbols"/>
              <a:buChar char="✕"/>
            </a:pPr>
            <a:r>
              <a:rPr lang="en-US" sz="3200" b="0" i="0" u="none" strike="noStrike" cap="none">
                <a:solidFill>
                  <a:schemeClr val="dk2"/>
                </a:solidFill>
                <a:latin typeface="Source Sans Pro"/>
                <a:ea typeface="Source Sans Pro"/>
                <a:cs typeface="Source Sans Pro"/>
                <a:sym typeface="Source Sans Pro"/>
              </a:rPr>
              <a:t> SATURNAS - riboja žmogaus galimybes. Valdo laiką, amžių. O žmogaus charakteryje simbolizuoja uždarumą, ištvermę, diplomatiją, egoizmą, depresiją ir aistrą. Tai vadinama - likimo planeta. </a:t>
            </a:r>
          </a:p>
          <a:p>
            <a:pPr marL="342900" marR="0" lvl="0" indent="-342900" algn="l" rtl="0">
              <a:lnSpc>
                <a:spcPct val="90000"/>
              </a:lnSpc>
              <a:spcBef>
                <a:spcPts val="200"/>
              </a:spcBef>
              <a:spcAft>
                <a:spcPts val="0"/>
              </a:spcAft>
              <a:buClr>
                <a:schemeClr val="accent1"/>
              </a:buClr>
              <a:buSzPct val="70000"/>
              <a:buFont typeface="Noto Sans Symbols"/>
              <a:buNone/>
            </a:pPr>
            <a:endParaRPr sz="100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200"/>
              </a:spcBef>
              <a:spcAft>
                <a:spcPts val="0"/>
              </a:spcAft>
              <a:buClr>
                <a:schemeClr val="accent1"/>
              </a:buClr>
              <a:buSzPct val="70000"/>
              <a:buFont typeface="Noto Sans Symbols"/>
              <a:buNone/>
            </a:pPr>
            <a:endParaRPr sz="100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200"/>
              </a:spcBef>
              <a:spcAft>
                <a:spcPts val="0"/>
              </a:spcAft>
              <a:buClr>
                <a:schemeClr val="accent1"/>
              </a:buClr>
              <a:buSzPct val="70000"/>
              <a:buFont typeface="Noto Sans Symbols"/>
              <a:buNone/>
            </a:pPr>
            <a:endParaRPr sz="100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200"/>
              </a:spcBef>
              <a:spcAft>
                <a:spcPts val="0"/>
              </a:spcAft>
              <a:buClr>
                <a:schemeClr val="accent1"/>
              </a:buClr>
              <a:buSzPct val="70000"/>
              <a:buFont typeface="Noto Sans Symbols"/>
              <a:buNone/>
            </a:pPr>
            <a:endParaRPr sz="100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200"/>
              </a:spcBef>
              <a:spcAft>
                <a:spcPts val="0"/>
              </a:spcAft>
              <a:buClr>
                <a:schemeClr val="accent1"/>
              </a:buClr>
              <a:buSzPct val="70000"/>
              <a:buFont typeface="Noto Sans Symbols"/>
              <a:buNone/>
            </a:pPr>
            <a:endParaRPr sz="100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200"/>
              </a:spcBef>
              <a:spcAft>
                <a:spcPts val="0"/>
              </a:spcAft>
              <a:buClr>
                <a:schemeClr val="accent1"/>
              </a:buClr>
              <a:buSzPct val="70000"/>
              <a:buFont typeface="Noto Sans Symbols"/>
              <a:buNone/>
            </a:pPr>
            <a:endParaRPr sz="100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200"/>
              </a:spcBef>
              <a:spcAft>
                <a:spcPts val="0"/>
              </a:spcAft>
              <a:buClr>
                <a:schemeClr val="accent1"/>
              </a:buClr>
              <a:buSzPct val="70000"/>
              <a:buFont typeface="Noto Sans Symbols"/>
              <a:buNone/>
            </a:pPr>
            <a:endParaRPr sz="100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200"/>
              </a:spcBef>
              <a:spcAft>
                <a:spcPts val="0"/>
              </a:spcAft>
              <a:buClr>
                <a:schemeClr val="accent1"/>
              </a:buClr>
              <a:buSzPct val="70000"/>
              <a:buFont typeface="Noto Sans Symbols"/>
              <a:buNone/>
            </a:pPr>
            <a:endParaRPr sz="100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200"/>
              </a:spcBef>
              <a:spcAft>
                <a:spcPts val="0"/>
              </a:spcAft>
              <a:buClr>
                <a:schemeClr val="accent1"/>
              </a:buClr>
              <a:buSzPct val="70000"/>
              <a:buFont typeface="Noto Sans Symbols"/>
              <a:buNone/>
            </a:pPr>
            <a:endParaRPr sz="100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200"/>
              </a:spcBef>
              <a:spcAft>
                <a:spcPts val="0"/>
              </a:spcAft>
              <a:buClr>
                <a:schemeClr val="accent1"/>
              </a:buClr>
              <a:buSzPct val="70000"/>
              <a:buFont typeface="Noto Sans Symbols"/>
              <a:buNone/>
            </a:pPr>
            <a:endParaRPr sz="100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200"/>
              </a:spcBef>
              <a:spcAft>
                <a:spcPts val="0"/>
              </a:spcAft>
              <a:buClr>
                <a:schemeClr val="accent1"/>
              </a:buClr>
              <a:buSzPct val="70000"/>
              <a:buFont typeface="Noto Sans Symbols"/>
              <a:buNone/>
            </a:pPr>
            <a:endParaRPr sz="100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200"/>
              </a:spcBef>
              <a:spcAft>
                <a:spcPts val="0"/>
              </a:spcAft>
              <a:buClr>
                <a:schemeClr val="accent1"/>
              </a:buClr>
              <a:buSzPct val="70000"/>
              <a:buFont typeface="Noto Sans Symbols"/>
              <a:buNone/>
            </a:pPr>
            <a:endParaRPr sz="1000" b="0" i="0" u="none" strike="noStrike" cap="none">
              <a:solidFill>
                <a:schemeClr val="dk2"/>
              </a:solidFill>
              <a:latin typeface="Source Sans Pro"/>
              <a:ea typeface="Source Sans Pro"/>
              <a:cs typeface="Source Sans Pro"/>
              <a:sym typeface="Source Sans Pro"/>
            </a:endParaRPr>
          </a:p>
          <a:p>
            <a:pPr marL="0" marR="0" lvl="0" indent="0" algn="l" rtl="0">
              <a:lnSpc>
                <a:spcPct val="90000"/>
              </a:lnSpc>
              <a:spcBef>
                <a:spcPts val="200"/>
              </a:spcBef>
              <a:spcAft>
                <a:spcPts val="0"/>
              </a:spcAft>
              <a:buClr>
                <a:schemeClr val="accent1"/>
              </a:buClr>
              <a:buSzPct val="25000"/>
              <a:buFont typeface="Noto Sans Symbols"/>
              <a:buNone/>
            </a:pPr>
            <a:endParaRPr sz="1000" b="0" i="0" u="none" strike="noStrike" cap="none">
              <a:solidFill>
                <a:schemeClr val="dk2"/>
              </a:solidFill>
              <a:latin typeface="Source Sans Pro"/>
              <a:ea typeface="Source Sans Pro"/>
              <a:cs typeface="Source Sans Pro"/>
              <a:sym typeface="Source Sans Pro"/>
            </a:endParaRPr>
          </a:p>
          <a:p>
            <a:pPr marL="0" marR="0" lvl="0" indent="0" algn="ctr" rtl="0">
              <a:lnSpc>
                <a:spcPct val="90000"/>
              </a:lnSpc>
              <a:spcBef>
                <a:spcPts val="160"/>
              </a:spcBef>
              <a:spcAft>
                <a:spcPts val="0"/>
              </a:spcAft>
              <a:buClr>
                <a:schemeClr val="accent1"/>
              </a:buClr>
              <a:buSzPct val="25000"/>
              <a:buFont typeface="Noto Sans Symbols"/>
              <a:buNone/>
            </a:pPr>
            <a:r>
              <a:rPr lang="en-US" sz="800" b="0" i="0" u="sng" strike="noStrike" cap="none">
                <a:solidFill>
                  <a:schemeClr val="hlink"/>
                </a:solidFill>
                <a:latin typeface="Source Sans Pro"/>
                <a:ea typeface="Source Sans Pro"/>
                <a:cs typeface="Source Sans Pro"/>
                <a:sym typeface="Source Sans Pro"/>
                <a:hlinkClick r:id="rId3"/>
              </a:rPr>
              <a:t>http://1.bp.blogspot.com/-i-o4InCIdBM/VTCkj6xGEXI/AAAAAAAABYQ/9VSP6cj8dC4/s1600/sat2.jpg RRObF4x7HtM/VTCke_GsNiI/AAAAAAAABYI/9xufbAWcY24/s1600/d188d0b0d0bdd0b8.jpg</a:t>
            </a:r>
          </a:p>
          <a:p>
            <a:pPr marL="0" marR="0" lvl="0" indent="0" algn="l" rtl="0">
              <a:lnSpc>
                <a:spcPct val="90000"/>
              </a:lnSpc>
              <a:spcBef>
                <a:spcPts val="160"/>
              </a:spcBef>
              <a:spcAft>
                <a:spcPts val="0"/>
              </a:spcAft>
              <a:buClr>
                <a:schemeClr val="accent1"/>
              </a:buClr>
              <a:buSzPct val="25000"/>
              <a:buFont typeface="Noto Sans Symbols"/>
              <a:buNone/>
            </a:pPr>
            <a:endParaRPr sz="80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640"/>
              </a:spcBef>
              <a:spcAft>
                <a:spcPts val="0"/>
              </a:spcAft>
              <a:buClr>
                <a:schemeClr val="accent1"/>
              </a:buClr>
              <a:buSzPct val="70000"/>
              <a:buFont typeface="Noto Sans Symbols"/>
              <a:buNone/>
            </a:pPr>
            <a:endParaRPr sz="3200" b="0" i="0" u="none" strike="noStrike" cap="none">
              <a:solidFill>
                <a:schemeClr val="dk2"/>
              </a:solidFill>
              <a:latin typeface="Source Sans Pro"/>
              <a:ea typeface="Source Sans Pro"/>
              <a:cs typeface="Source Sans Pro"/>
              <a:sym typeface="Source Sans Pro"/>
            </a:endParaRPr>
          </a:p>
          <a:p>
            <a:pPr marL="342900" marR="0" lvl="0" indent="-342900" algn="l" rtl="0">
              <a:lnSpc>
                <a:spcPct val="90000"/>
              </a:lnSpc>
              <a:spcBef>
                <a:spcPts val="640"/>
              </a:spcBef>
              <a:buClr>
                <a:schemeClr val="accent1"/>
              </a:buClr>
              <a:buSzPct val="70000"/>
              <a:buFont typeface="Noto Sans Symbols"/>
              <a:buNone/>
            </a:pPr>
            <a:endParaRPr sz="3200" b="0" i="0" u="none" strike="noStrike" cap="none">
              <a:solidFill>
                <a:schemeClr val="dk2"/>
              </a:solidFill>
              <a:latin typeface="Source Sans Pro"/>
              <a:ea typeface="Source Sans Pro"/>
              <a:cs typeface="Source Sans Pro"/>
              <a:sym typeface="Source Sans Pro"/>
            </a:endParaRPr>
          </a:p>
        </p:txBody>
      </p:sp>
      <p:pic>
        <p:nvPicPr>
          <p:cNvPr id="207" name="Shape 207"/>
          <p:cNvPicPr preferRelativeResize="0"/>
          <p:nvPr/>
        </p:nvPicPr>
        <p:blipFill rotWithShape="1">
          <a:blip r:embed="rId4">
            <a:alphaModFix/>
          </a:blip>
          <a:srcRect/>
          <a:stretch/>
        </p:blipFill>
        <p:spPr>
          <a:xfrm>
            <a:off x="2627784" y="3748059"/>
            <a:ext cx="4176464" cy="2016224"/>
          </a:xfrm>
          <a:prstGeom prst="rect">
            <a:avLst/>
          </a:prstGeom>
          <a:noFill/>
          <a:ln>
            <a:noFill/>
          </a:ln>
        </p:spPr>
      </p:pic>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Shape 212"/>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3600" b="1" i="0" u="none" strike="noStrike" cap="none">
                <a:solidFill>
                  <a:schemeClr val="dk2"/>
                </a:solidFill>
                <a:latin typeface="Source Sans Pro"/>
                <a:ea typeface="Source Sans Pro"/>
                <a:cs typeface="Source Sans Pro"/>
                <a:sym typeface="Source Sans Pro"/>
              </a:rPr>
              <a:t>KOSMINIŲ STOČIŲ INFORMACIJA</a:t>
            </a:r>
          </a:p>
        </p:txBody>
      </p:sp>
      <p:sp>
        <p:nvSpPr>
          <p:cNvPr id="213" name="Shape 213"/>
          <p:cNvSpPr txBox="1">
            <a:spLocks noGrp="1"/>
          </p:cNvSpPr>
          <p:nvPr>
            <p:ph type="body" idx="1"/>
          </p:nvPr>
        </p:nvSpPr>
        <p:spPr>
          <a:xfrm>
            <a:off x="457200" y="1524000"/>
            <a:ext cx="8229600" cy="4929335"/>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1"/>
              </a:buClr>
              <a:buSzPct val="77777"/>
              <a:buFont typeface="Noto Sans Symbols"/>
              <a:buChar char="✕"/>
            </a:pPr>
            <a:r>
              <a:rPr lang="en-US" sz="1800" b="0" i="0" u="none" strike="noStrike" cap="none">
                <a:solidFill>
                  <a:schemeClr val="dk2"/>
                </a:solidFill>
                <a:latin typeface="Source Sans Pro"/>
                <a:ea typeface="Source Sans Pro"/>
                <a:cs typeface="Source Sans Pro"/>
                <a:sym typeface="Source Sans Pro"/>
              </a:rPr>
              <a:t>Saturnas yra labai toli nuo Žemės, ir kosminės stotys jį pasiekia tik per keletą metų. Pirmasis Saturno žvalgas buvo „Pionierius-11″, 1974 m. gruodžio mėn. jis aplankė Jupiterį ir perdavė į Žemę nuotrauką bei gausybę duomenų; po to buvo aplankytas ir Saturnas, kurį pasiekė 1979 m. rugsėjo 1 d. 1980 ir 1981 m. pro Saturną praskriejo „Vojadžeris-1″ ir „Vojadžeris-2″, iš Žemės paleisti 1977 m., o 1979 m. aplankę Jupiterį. Visos trys stotys perdavė Saturno debesų, jo žiedų bei palydovų nuotraukų, atrado ir tyrė planetos magnetinį lauką</a:t>
            </a:r>
            <a:r>
              <a:rPr lang="en-US" sz="2000" b="0" i="0" u="none" strike="noStrike" cap="none">
                <a:solidFill>
                  <a:schemeClr val="dk2"/>
                </a:solidFill>
                <a:latin typeface="Source Sans Pro"/>
                <a:ea typeface="Source Sans Pro"/>
                <a:cs typeface="Source Sans Pro"/>
                <a:sym typeface="Source Sans Pro"/>
              </a:rPr>
              <a:t>. </a:t>
            </a:r>
          </a:p>
          <a:p>
            <a:pPr marL="342900" marR="0" lvl="0" indent="-381000" algn="l" rtl="0">
              <a:spcBef>
                <a:spcPts val="0"/>
              </a:spcBef>
              <a:spcAft>
                <a:spcPts val="0"/>
              </a:spcAft>
              <a:buClr>
                <a:schemeClr val="accent1"/>
              </a:buClr>
              <a:buSzPct val="100000"/>
              <a:buFont typeface="Noto Sans Symbols"/>
              <a:buChar char="✕"/>
            </a:pPr>
            <a:endParaRPr sz="2000"/>
          </a:p>
          <a:p>
            <a:pPr marL="342900" marR="0" lvl="0" indent="-342900" algn="l" rtl="0">
              <a:spcBef>
                <a:spcPts val="400"/>
              </a:spcBef>
              <a:spcAft>
                <a:spcPts val="0"/>
              </a:spcAft>
              <a:buClr>
                <a:schemeClr val="accent1"/>
              </a:buClr>
              <a:buSzPct val="70000"/>
              <a:buFont typeface="Noto Sans Symbols"/>
              <a:buNone/>
            </a:pPr>
            <a:endParaRPr sz="20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400"/>
              </a:spcBef>
              <a:spcAft>
                <a:spcPts val="0"/>
              </a:spcAft>
              <a:buClr>
                <a:schemeClr val="accent1"/>
              </a:buClr>
              <a:buSzPct val="70000"/>
              <a:buFont typeface="Noto Sans Symbols"/>
              <a:buNone/>
            </a:pPr>
            <a:endParaRPr sz="20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400"/>
              </a:spcBef>
              <a:spcAft>
                <a:spcPts val="0"/>
              </a:spcAft>
              <a:buClr>
                <a:schemeClr val="accent1"/>
              </a:buClr>
              <a:buSzPct val="70000"/>
              <a:buFont typeface="Noto Sans Symbols"/>
              <a:buNone/>
            </a:pPr>
            <a:endParaRPr sz="20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400"/>
              </a:spcBef>
              <a:spcAft>
                <a:spcPts val="0"/>
              </a:spcAft>
              <a:buClr>
                <a:schemeClr val="accent1"/>
              </a:buClr>
              <a:buSzPct val="70000"/>
              <a:buFont typeface="Noto Sans Symbols"/>
              <a:buNone/>
            </a:pPr>
            <a:endParaRPr sz="20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400"/>
              </a:spcBef>
              <a:spcAft>
                <a:spcPts val="0"/>
              </a:spcAft>
              <a:buClr>
                <a:schemeClr val="accent1"/>
              </a:buClr>
              <a:buSzPct val="70000"/>
              <a:buFont typeface="Noto Sans Symbols"/>
              <a:buNone/>
            </a:pPr>
            <a:endParaRPr sz="20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400"/>
              </a:spcBef>
              <a:spcAft>
                <a:spcPts val="0"/>
              </a:spcAft>
              <a:buClr>
                <a:schemeClr val="accent1"/>
              </a:buClr>
              <a:buSzPct val="70000"/>
              <a:buFont typeface="Noto Sans Symbols"/>
              <a:buNone/>
            </a:pPr>
            <a:endParaRPr sz="2000"/>
          </a:p>
          <a:p>
            <a:pPr marL="342900" marR="0" lvl="0" indent="-342900" algn="r" rtl="0">
              <a:spcBef>
                <a:spcPts val="400"/>
              </a:spcBef>
              <a:spcAft>
                <a:spcPts val="0"/>
              </a:spcAft>
              <a:buClr>
                <a:schemeClr val="accent1"/>
              </a:buClr>
              <a:buSzPct val="140000"/>
              <a:buFont typeface="Noto Sans Symbols"/>
              <a:buNone/>
            </a:pPr>
            <a:r>
              <a:rPr lang="en-US" sz="1000" u="sng">
                <a:solidFill>
                  <a:schemeClr val="hlink"/>
                </a:solidFill>
                <a:hlinkClick r:id="rId3"/>
              </a:rPr>
              <a:t>https://www.google.lt/search?q=saturno+palydovai&amp;espv=2&amp;biw=1600&amp;bih=799&amp;source=lnms&amp;tbm=isch&amp;sa=X&amp;ved=0ahUKEwiSkorU6ffLAhXKDywKHUFWD5IQ_AUIBigB&amp;dpr=1#imgrc=VVcPj2W6QGl-CM%3A</a:t>
            </a:r>
          </a:p>
          <a:p>
            <a:pPr marL="342900" marR="0" lvl="0" indent="-342900" algn="r" rtl="0">
              <a:spcBef>
                <a:spcPts val="400"/>
              </a:spcBef>
              <a:spcAft>
                <a:spcPts val="0"/>
              </a:spcAft>
              <a:buClr>
                <a:schemeClr val="accent1"/>
              </a:buClr>
              <a:buSzPct val="140000"/>
              <a:buFont typeface="Noto Sans Symbols"/>
              <a:buNone/>
            </a:pPr>
            <a:endParaRPr sz="1000"/>
          </a:p>
          <a:p>
            <a:pPr marL="342900" marR="0" lvl="0" indent="-342900" algn="ctr" rtl="0">
              <a:spcBef>
                <a:spcPts val="200"/>
              </a:spcBef>
              <a:spcAft>
                <a:spcPts val="0"/>
              </a:spcAft>
              <a:buClr>
                <a:schemeClr val="accent1"/>
              </a:buClr>
              <a:buSzPct val="70000"/>
              <a:buFont typeface="Noto Sans Symbols"/>
              <a:buChar char="✕"/>
            </a:pPr>
            <a:endParaRPr sz="10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400"/>
              </a:spcBef>
              <a:buClr>
                <a:schemeClr val="accent1"/>
              </a:buClr>
              <a:buSzPct val="70000"/>
              <a:buFont typeface="Noto Sans Symbols"/>
              <a:buNone/>
            </a:pPr>
            <a:endParaRPr sz="2000" b="0" i="0" u="none" strike="noStrike" cap="none">
              <a:solidFill>
                <a:schemeClr val="dk2"/>
              </a:solidFill>
              <a:latin typeface="Source Sans Pro"/>
              <a:ea typeface="Source Sans Pro"/>
              <a:cs typeface="Source Sans Pro"/>
              <a:sym typeface="Source Sans Pro"/>
            </a:endParaRPr>
          </a:p>
        </p:txBody>
      </p:sp>
      <p:pic>
        <p:nvPicPr>
          <p:cNvPr id="214" name="Shape 214"/>
          <p:cNvPicPr preferRelativeResize="0"/>
          <p:nvPr/>
        </p:nvPicPr>
        <p:blipFill>
          <a:blip r:embed="rId4">
            <a:alphaModFix/>
          </a:blip>
          <a:stretch>
            <a:fillRect/>
          </a:stretch>
        </p:blipFill>
        <p:spPr>
          <a:xfrm>
            <a:off x="1420825" y="3557650"/>
            <a:ext cx="6835624" cy="2416524"/>
          </a:xfrm>
          <a:prstGeom prst="rect">
            <a:avLst/>
          </a:prstGeom>
          <a:noFill/>
          <a:ln>
            <a:noFill/>
          </a:ln>
        </p:spPr>
      </p:pic>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Shape 219"/>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PIONNEER</a:t>
            </a:r>
          </a:p>
        </p:txBody>
      </p:sp>
      <p:sp>
        <p:nvSpPr>
          <p:cNvPr id="220" name="Shape 220"/>
          <p:cNvSpPr txBox="1">
            <a:spLocks noGrp="1"/>
          </p:cNvSpPr>
          <p:nvPr>
            <p:ph type="body" idx="1"/>
          </p:nvPr>
        </p:nvSpPr>
        <p:spPr>
          <a:xfrm>
            <a:off x="457200" y="1524000"/>
            <a:ext cx="8229600" cy="500134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1"/>
              </a:buClr>
              <a:buSzPct val="70000"/>
              <a:buFont typeface="Noto Sans Symbols"/>
              <a:buChar char="✕"/>
            </a:pPr>
            <a:r>
              <a:rPr lang="en-US" sz="1600" b="0" i="0" u="none" strike="noStrike" cap="none">
                <a:solidFill>
                  <a:schemeClr val="dk2"/>
                </a:solidFill>
                <a:latin typeface="Source Sans Pro"/>
                <a:ea typeface="Source Sans Pro"/>
                <a:cs typeface="Source Sans Pro"/>
                <a:sym typeface="Source Sans Pro"/>
              </a:rPr>
              <a:t>JAV automatinių stočių serija Saulės sistemos tarpplanetinei erdvei ir planetoms tirti (1960-1973). Pirmosios 6 stotys tapo dirbtiniais Saulės palydovais ir tyrė tarpplanetinę erdvę. "Pioneer-10", paleista 1972, praskriejo pro Jupiterį 1973, perdavė Jupiterio ir jo palydovų bei žiedo nuotraukas. "Pioneer-11", paleista 1973, praskriejo pro Jupiterį 1974 ir pro Saturną 1979. Perdavė daug informacijos apie Jupiterį, Saturną ir jų žiedus.</a:t>
            </a:r>
          </a:p>
          <a:p>
            <a:pPr marL="342900" marR="0" lvl="0" indent="-342900" algn="l" rtl="0">
              <a:spcBef>
                <a:spcPts val="320"/>
              </a:spcBef>
              <a:spcAft>
                <a:spcPts val="0"/>
              </a:spcAft>
              <a:buClr>
                <a:schemeClr val="accent1"/>
              </a:buClr>
              <a:buSzPct val="70000"/>
              <a:buFont typeface="Noto Sans Symbols"/>
              <a:buNone/>
            </a:pPr>
            <a:endParaRPr sz="16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20"/>
              </a:spcBef>
              <a:spcAft>
                <a:spcPts val="0"/>
              </a:spcAft>
              <a:buClr>
                <a:schemeClr val="accent1"/>
              </a:buClr>
              <a:buSzPct val="70000"/>
              <a:buFont typeface="Noto Sans Symbols"/>
              <a:buNone/>
            </a:pPr>
            <a:endParaRPr sz="16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20"/>
              </a:spcBef>
              <a:spcAft>
                <a:spcPts val="0"/>
              </a:spcAft>
              <a:buClr>
                <a:schemeClr val="accent1"/>
              </a:buClr>
              <a:buSzPct val="70000"/>
              <a:buFont typeface="Noto Sans Symbols"/>
              <a:buNone/>
            </a:pPr>
            <a:endParaRPr sz="16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20"/>
              </a:spcBef>
              <a:spcAft>
                <a:spcPts val="0"/>
              </a:spcAft>
              <a:buClr>
                <a:schemeClr val="accent1"/>
              </a:buClr>
              <a:buSzPct val="70000"/>
              <a:buFont typeface="Noto Sans Symbols"/>
              <a:buNone/>
            </a:pPr>
            <a:endParaRPr sz="16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20"/>
              </a:spcBef>
              <a:spcAft>
                <a:spcPts val="0"/>
              </a:spcAft>
              <a:buClr>
                <a:schemeClr val="accent1"/>
              </a:buClr>
              <a:buSzPct val="70000"/>
              <a:buFont typeface="Noto Sans Symbols"/>
              <a:buNone/>
            </a:pPr>
            <a:endParaRPr sz="16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20"/>
              </a:spcBef>
              <a:spcAft>
                <a:spcPts val="0"/>
              </a:spcAft>
              <a:buClr>
                <a:schemeClr val="accent1"/>
              </a:buClr>
              <a:buSzPct val="70000"/>
              <a:buFont typeface="Noto Sans Symbols"/>
              <a:buNone/>
            </a:pPr>
            <a:endParaRPr sz="16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20"/>
              </a:spcBef>
              <a:spcAft>
                <a:spcPts val="0"/>
              </a:spcAft>
              <a:buClr>
                <a:schemeClr val="accent1"/>
              </a:buClr>
              <a:buSzPct val="70000"/>
              <a:buFont typeface="Noto Sans Symbols"/>
              <a:buNone/>
            </a:pPr>
            <a:endParaRPr sz="16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20"/>
              </a:spcBef>
              <a:spcAft>
                <a:spcPts val="0"/>
              </a:spcAft>
              <a:buClr>
                <a:schemeClr val="accent1"/>
              </a:buClr>
              <a:buSzPct val="70000"/>
              <a:buFont typeface="Noto Sans Symbols"/>
              <a:buNone/>
            </a:pPr>
            <a:endParaRPr sz="16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20"/>
              </a:spcBef>
              <a:spcAft>
                <a:spcPts val="0"/>
              </a:spcAft>
              <a:buClr>
                <a:schemeClr val="accent1"/>
              </a:buClr>
              <a:buSzPct val="70000"/>
              <a:buFont typeface="Noto Sans Symbols"/>
              <a:buNone/>
            </a:pPr>
            <a:endParaRPr sz="1600" b="0" i="0" u="none" strike="noStrike" cap="none">
              <a:solidFill>
                <a:schemeClr val="dk2"/>
              </a:solidFill>
              <a:latin typeface="Source Sans Pro"/>
              <a:ea typeface="Source Sans Pro"/>
              <a:cs typeface="Source Sans Pro"/>
              <a:sym typeface="Source Sans Pro"/>
            </a:endParaRPr>
          </a:p>
          <a:p>
            <a:pPr marL="0" marR="0" lvl="0" indent="0" algn="l" rtl="0">
              <a:spcBef>
                <a:spcPts val="200"/>
              </a:spcBef>
              <a:spcAft>
                <a:spcPts val="0"/>
              </a:spcAft>
              <a:buNone/>
            </a:pPr>
            <a:endParaRPr sz="10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60"/>
              </a:spcBef>
              <a:spcAft>
                <a:spcPts val="0"/>
              </a:spcAft>
              <a:buClr>
                <a:schemeClr val="accent1"/>
              </a:buClr>
              <a:buSzPct val="70000"/>
              <a:buFont typeface="Noto Sans Symbols"/>
              <a:buNone/>
            </a:pPr>
            <a:endParaRPr sz="18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60"/>
              </a:spcBef>
              <a:spcAft>
                <a:spcPts val="0"/>
              </a:spcAft>
              <a:buClr>
                <a:schemeClr val="accent1"/>
              </a:buClr>
              <a:buSzPct val="70000"/>
              <a:buFont typeface="Noto Sans Symbols"/>
              <a:buNone/>
            </a:pPr>
            <a:endParaRPr sz="1800"/>
          </a:p>
          <a:p>
            <a:pPr marL="342900" marR="0" lvl="0" indent="-342900" algn="ctr" rtl="0">
              <a:spcBef>
                <a:spcPts val="360"/>
              </a:spcBef>
              <a:spcAft>
                <a:spcPts val="0"/>
              </a:spcAft>
              <a:buClr>
                <a:schemeClr val="accent1"/>
              </a:buClr>
              <a:buSzPct val="126000"/>
              <a:buFont typeface="Noto Sans Symbols"/>
              <a:buNone/>
            </a:pPr>
            <a:r>
              <a:rPr lang="en-US" sz="1000" u="sng">
                <a:solidFill>
                  <a:schemeClr val="hlink"/>
                </a:solidFill>
                <a:hlinkClick r:id="rId3"/>
              </a:rPr>
              <a:t>https://en.wikipedia.org/wiki/Pioneer_11#/media/File:Pioneer_11_Saturn_Rings.png</a:t>
            </a:r>
          </a:p>
          <a:p>
            <a:pPr marL="342900" marR="0" lvl="0" indent="-342900" algn="ctr" rtl="0">
              <a:spcBef>
                <a:spcPts val="360"/>
              </a:spcBef>
              <a:spcAft>
                <a:spcPts val="0"/>
              </a:spcAft>
              <a:buClr>
                <a:schemeClr val="accent1"/>
              </a:buClr>
              <a:buSzPct val="126000"/>
              <a:buFont typeface="Noto Sans Symbols"/>
              <a:buNone/>
            </a:pPr>
            <a:endParaRPr sz="1000"/>
          </a:p>
          <a:p>
            <a:pPr marL="342900" marR="0" lvl="0" indent="-342900" algn="l" rtl="0">
              <a:spcBef>
                <a:spcPts val="360"/>
              </a:spcBef>
              <a:spcAft>
                <a:spcPts val="0"/>
              </a:spcAft>
              <a:buClr>
                <a:schemeClr val="accent1"/>
              </a:buClr>
              <a:buSzPct val="70000"/>
              <a:buFont typeface="Noto Sans Symbols"/>
              <a:buNone/>
            </a:pPr>
            <a:endParaRPr sz="18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60"/>
              </a:spcBef>
              <a:spcAft>
                <a:spcPts val="0"/>
              </a:spcAft>
              <a:buClr>
                <a:schemeClr val="accent1"/>
              </a:buClr>
              <a:buSzPct val="70000"/>
              <a:buFont typeface="Noto Sans Symbols"/>
              <a:buNone/>
            </a:pPr>
            <a:endParaRPr sz="18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60"/>
              </a:spcBef>
              <a:spcAft>
                <a:spcPts val="0"/>
              </a:spcAft>
              <a:buClr>
                <a:schemeClr val="accent1"/>
              </a:buClr>
              <a:buSzPct val="70000"/>
              <a:buFont typeface="Noto Sans Symbols"/>
              <a:buNone/>
            </a:pPr>
            <a:endParaRPr sz="18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60"/>
              </a:spcBef>
              <a:spcAft>
                <a:spcPts val="0"/>
              </a:spcAft>
              <a:buClr>
                <a:schemeClr val="accent1"/>
              </a:buClr>
              <a:buSzPct val="70000"/>
              <a:buFont typeface="Noto Sans Symbols"/>
              <a:buNone/>
            </a:pPr>
            <a:endParaRPr sz="18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60"/>
              </a:spcBef>
              <a:spcAft>
                <a:spcPts val="0"/>
              </a:spcAft>
              <a:buClr>
                <a:schemeClr val="accent1"/>
              </a:buClr>
              <a:buSzPct val="70000"/>
              <a:buFont typeface="Noto Sans Symbols"/>
              <a:buNone/>
            </a:pPr>
            <a:endParaRPr sz="18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60"/>
              </a:spcBef>
              <a:spcAft>
                <a:spcPts val="0"/>
              </a:spcAft>
              <a:buClr>
                <a:schemeClr val="accent1"/>
              </a:buClr>
              <a:buSzPct val="70000"/>
              <a:buFont typeface="Noto Sans Symbols"/>
              <a:buNone/>
            </a:pPr>
            <a:endParaRPr sz="1800" b="0" i="0" u="none" strike="noStrike" cap="none">
              <a:solidFill>
                <a:schemeClr val="dk2"/>
              </a:solidFill>
              <a:latin typeface="Source Sans Pro"/>
              <a:ea typeface="Source Sans Pro"/>
              <a:cs typeface="Source Sans Pro"/>
              <a:sym typeface="Source Sans Pro"/>
            </a:endParaRPr>
          </a:p>
          <a:p>
            <a:pPr marL="0" marR="0" lvl="0" indent="0" algn="r" rtl="0">
              <a:spcBef>
                <a:spcPts val="200"/>
              </a:spcBef>
              <a:buClr>
                <a:schemeClr val="accent1"/>
              </a:buClr>
              <a:buSzPct val="25000"/>
              <a:buFont typeface="Noto Sans Symbols"/>
              <a:buNone/>
            </a:pPr>
            <a:endParaRPr sz="1000" b="0" i="0" u="none" strike="noStrike" cap="none">
              <a:solidFill>
                <a:schemeClr val="dk2"/>
              </a:solidFill>
              <a:latin typeface="Source Sans Pro"/>
              <a:ea typeface="Source Sans Pro"/>
              <a:cs typeface="Source Sans Pro"/>
              <a:sym typeface="Source Sans Pro"/>
            </a:endParaRPr>
          </a:p>
        </p:txBody>
      </p:sp>
      <p:pic>
        <p:nvPicPr>
          <p:cNvPr id="221" name="Shape 221"/>
          <p:cNvPicPr preferRelativeResize="0"/>
          <p:nvPr/>
        </p:nvPicPr>
        <p:blipFill>
          <a:blip r:embed="rId4">
            <a:alphaModFix/>
          </a:blip>
          <a:stretch>
            <a:fillRect/>
          </a:stretch>
        </p:blipFill>
        <p:spPr>
          <a:xfrm>
            <a:off x="548199" y="2908775"/>
            <a:ext cx="8010324" cy="3289149"/>
          </a:xfrm>
          <a:prstGeom prst="rect">
            <a:avLst/>
          </a:prstGeom>
          <a:noFill/>
          <a:ln>
            <a:noFill/>
          </a:ln>
        </p:spPr>
      </p:pic>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Shape 226"/>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VOYAGER 1</a:t>
            </a:r>
          </a:p>
        </p:txBody>
      </p:sp>
      <p:sp>
        <p:nvSpPr>
          <p:cNvPr id="227" name="Shape 227"/>
          <p:cNvSpPr txBox="1">
            <a:spLocks noGrp="1"/>
          </p:cNvSpPr>
          <p:nvPr>
            <p:ph type="body" idx="1"/>
          </p:nvPr>
        </p:nvSpPr>
        <p:spPr>
          <a:xfrm>
            <a:off x="457200" y="1523999"/>
            <a:ext cx="8229600" cy="5159829"/>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1"/>
              </a:buClr>
              <a:buSzPct val="70000"/>
              <a:buFont typeface="Noto Sans Symbols"/>
              <a:buChar char="✕"/>
            </a:pPr>
            <a:r>
              <a:rPr lang="en-US" sz="1800" b="0" i="0" u="none" strike="noStrike" cap="none">
                <a:solidFill>
                  <a:schemeClr val="dk2"/>
                </a:solidFill>
                <a:latin typeface="Source Sans Pro"/>
                <a:ea typeface="Source Sans Pro"/>
                <a:cs typeface="Source Sans Pro"/>
                <a:sym typeface="Source Sans Pro"/>
              </a:rPr>
              <a:t>NASA tarpplanetinė stotis, paleista 1977.09.05. Praskriejo pro Jupiterį 1979.03.05 ir Saturną 1980.11.12. Saturno gravitacijos laukas stotį nukreipė 35</a:t>
            </a:r>
            <a:r>
              <a:rPr lang="en-US" sz="1800" b="0" i="0" u="none" strike="noStrike" cap="none" baseline="30000">
                <a:solidFill>
                  <a:schemeClr val="dk2"/>
                </a:solidFill>
                <a:latin typeface="Source Sans Pro"/>
                <a:ea typeface="Source Sans Pro"/>
                <a:cs typeface="Source Sans Pro"/>
                <a:sym typeface="Source Sans Pro"/>
              </a:rPr>
              <a:t>o</a:t>
            </a:r>
            <a:r>
              <a:rPr lang="en-US" sz="1800" b="0" i="0" u="none" strike="noStrike" cap="none">
                <a:solidFill>
                  <a:schemeClr val="dk2"/>
                </a:solidFill>
                <a:latin typeface="Source Sans Pro"/>
                <a:ea typeface="Source Sans Pro"/>
                <a:cs typeface="Source Sans Pro"/>
                <a:sym typeface="Source Sans Pro"/>
              </a:rPr>
              <a:t> kampu į šiaurę nuo ekliptikos plokštumos. 1997 m. pabaigoje stotis buvo už 68 a.v. nuo Saulės, tolsta 17.4 km/s greičiu į tarpžvaigždinę erdvę. Yra ties Heraklio ir Gyvatnešio žvaigždynų riba ir lėtai slenka α Oph žvaigždės kryptimi.</a:t>
            </a:r>
          </a:p>
          <a:p>
            <a:pPr marL="342900" marR="0" lvl="0" indent="-342900" algn="l" rtl="0">
              <a:spcBef>
                <a:spcPts val="360"/>
              </a:spcBef>
              <a:spcAft>
                <a:spcPts val="0"/>
              </a:spcAft>
              <a:buClr>
                <a:schemeClr val="accent1"/>
              </a:buClr>
              <a:buSzPct val="70000"/>
              <a:buFont typeface="Noto Sans Symbols"/>
              <a:buNone/>
            </a:pPr>
            <a:endParaRPr sz="1800"/>
          </a:p>
          <a:p>
            <a:pPr marL="342900" marR="0" lvl="0" indent="-342900" algn="l" rtl="0">
              <a:spcBef>
                <a:spcPts val="360"/>
              </a:spcBef>
              <a:spcAft>
                <a:spcPts val="0"/>
              </a:spcAft>
              <a:buClr>
                <a:schemeClr val="accent1"/>
              </a:buClr>
              <a:buSzPct val="70000"/>
              <a:buFont typeface="Noto Sans Symbols"/>
              <a:buNone/>
            </a:pPr>
            <a:endParaRPr sz="1800"/>
          </a:p>
          <a:p>
            <a:pPr marL="342900" marR="0" lvl="0" indent="-342900" algn="l" rtl="0">
              <a:spcBef>
                <a:spcPts val="360"/>
              </a:spcBef>
              <a:spcAft>
                <a:spcPts val="0"/>
              </a:spcAft>
              <a:buClr>
                <a:schemeClr val="accent1"/>
              </a:buClr>
              <a:buSzPct val="70000"/>
              <a:buFont typeface="Noto Sans Symbols"/>
              <a:buNone/>
            </a:pPr>
            <a:endParaRPr sz="18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60"/>
              </a:spcBef>
              <a:spcAft>
                <a:spcPts val="0"/>
              </a:spcAft>
              <a:buClr>
                <a:schemeClr val="accent1"/>
              </a:buClr>
              <a:buSzPct val="70000"/>
              <a:buFont typeface="Noto Sans Symbols"/>
              <a:buNone/>
            </a:pPr>
            <a:endParaRPr sz="18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60"/>
              </a:spcBef>
              <a:spcAft>
                <a:spcPts val="0"/>
              </a:spcAft>
              <a:buClr>
                <a:schemeClr val="accent1"/>
              </a:buClr>
              <a:buSzPct val="70000"/>
              <a:buFont typeface="Noto Sans Symbols"/>
              <a:buNone/>
            </a:pPr>
            <a:endParaRPr sz="18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60"/>
              </a:spcBef>
              <a:spcAft>
                <a:spcPts val="0"/>
              </a:spcAft>
              <a:buClr>
                <a:schemeClr val="accent1"/>
              </a:buClr>
              <a:buSzPct val="70000"/>
              <a:buFont typeface="Noto Sans Symbols"/>
              <a:buNone/>
            </a:pPr>
            <a:endParaRPr sz="18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60"/>
              </a:spcBef>
              <a:spcAft>
                <a:spcPts val="0"/>
              </a:spcAft>
              <a:buClr>
                <a:schemeClr val="accent1"/>
              </a:buClr>
              <a:buSzPct val="70000"/>
              <a:buFont typeface="Noto Sans Symbols"/>
              <a:buNone/>
            </a:pPr>
            <a:endParaRPr sz="18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60"/>
              </a:spcBef>
              <a:spcAft>
                <a:spcPts val="0"/>
              </a:spcAft>
              <a:buClr>
                <a:schemeClr val="accent1"/>
              </a:buClr>
              <a:buSzPct val="70000"/>
              <a:buFont typeface="Noto Sans Symbols"/>
              <a:buNone/>
            </a:pPr>
            <a:endParaRPr sz="18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60"/>
              </a:spcBef>
              <a:spcAft>
                <a:spcPts val="0"/>
              </a:spcAft>
              <a:buClr>
                <a:schemeClr val="accent1"/>
              </a:buClr>
              <a:buSzPct val="70000"/>
              <a:buFont typeface="Noto Sans Symbols"/>
              <a:buNone/>
            </a:pPr>
            <a:endParaRPr sz="18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60"/>
              </a:spcBef>
              <a:spcAft>
                <a:spcPts val="0"/>
              </a:spcAft>
              <a:buClr>
                <a:schemeClr val="accent1"/>
              </a:buClr>
              <a:buSzPct val="70000"/>
              <a:buFont typeface="Noto Sans Symbols"/>
              <a:buNone/>
            </a:pPr>
            <a:endParaRPr sz="1800"/>
          </a:p>
          <a:p>
            <a:pPr marL="342900" marR="0" lvl="0" indent="-342900" algn="ctr" rtl="0">
              <a:spcBef>
                <a:spcPts val="360"/>
              </a:spcBef>
              <a:spcAft>
                <a:spcPts val="0"/>
              </a:spcAft>
              <a:buClr>
                <a:schemeClr val="accent1"/>
              </a:buClr>
              <a:buSzPct val="126000"/>
              <a:buFont typeface="Noto Sans Symbols"/>
              <a:buNone/>
            </a:pPr>
            <a:r>
              <a:rPr lang="en-US" sz="1000" u="sng">
                <a:solidFill>
                  <a:schemeClr val="hlink"/>
                </a:solidFill>
                <a:hlinkClick r:id="rId3"/>
              </a:rPr>
              <a:t>https://lt.wikipedia.org/wiki/Voyager_1#/media/File:Voyager.jpg</a:t>
            </a:r>
          </a:p>
          <a:p>
            <a:pPr marL="342900" marR="0" lvl="0" indent="-342900" algn="ctr" rtl="0">
              <a:spcBef>
                <a:spcPts val="360"/>
              </a:spcBef>
              <a:spcAft>
                <a:spcPts val="0"/>
              </a:spcAft>
              <a:buClr>
                <a:schemeClr val="accent1"/>
              </a:buClr>
              <a:buSzPct val="126000"/>
              <a:buFont typeface="Noto Sans Symbols"/>
              <a:buNone/>
            </a:pPr>
            <a:endParaRPr sz="1000"/>
          </a:p>
          <a:p>
            <a:pPr marL="80010" marR="0" lvl="0" indent="-80010" algn="l" rtl="0">
              <a:spcBef>
                <a:spcPts val="360"/>
              </a:spcBef>
              <a:spcAft>
                <a:spcPts val="0"/>
              </a:spcAft>
              <a:buClr>
                <a:schemeClr val="accent1"/>
              </a:buClr>
              <a:buSzPct val="126000"/>
              <a:buFont typeface="Noto Sans Symbols"/>
              <a:buNone/>
            </a:pPr>
            <a:endParaRPr sz="1000" b="0" i="0" u="none" strike="noStrike" cap="none">
              <a:solidFill>
                <a:schemeClr val="dk2"/>
              </a:solidFill>
              <a:latin typeface="Source Sans Pro"/>
              <a:ea typeface="Source Sans Pro"/>
              <a:cs typeface="Source Sans Pro"/>
              <a:sym typeface="Source Sans Pro"/>
            </a:endParaRPr>
          </a:p>
          <a:p>
            <a:pPr marL="342900" marR="0" lvl="0" indent="-342900" algn="ctr" rtl="0">
              <a:spcBef>
                <a:spcPts val="200"/>
              </a:spcBef>
              <a:buClr>
                <a:schemeClr val="accent1"/>
              </a:buClr>
              <a:buSzPct val="70000"/>
              <a:buFont typeface="Noto Sans Symbols"/>
              <a:buNone/>
            </a:pPr>
            <a:endParaRPr sz="1000" b="0" i="0" u="none" strike="noStrike" cap="none">
              <a:solidFill>
                <a:schemeClr val="dk2"/>
              </a:solidFill>
              <a:latin typeface="Source Sans Pro"/>
              <a:ea typeface="Source Sans Pro"/>
              <a:cs typeface="Source Sans Pro"/>
              <a:sym typeface="Source Sans Pro"/>
            </a:endParaRPr>
          </a:p>
        </p:txBody>
      </p:sp>
      <p:pic>
        <p:nvPicPr>
          <p:cNvPr id="228" name="Shape 228"/>
          <p:cNvPicPr preferRelativeResize="0"/>
          <p:nvPr/>
        </p:nvPicPr>
        <p:blipFill>
          <a:blip r:embed="rId4">
            <a:alphaModFix/>
          </a:blip>
          <a:stretch>
            <a:fillRect/>
          </a:stretch>
        </p:blipFill>
        <p:spPr>
          <a:xfrm>
            <a:off x="1679375" y="3031825"/>
            <a:ext cx="6174325" cy="3132549"/>
          </a:xfrm>
          <a:prstGeom prst="rect">
            <a:avLst/>
          </a:prstGeom>
          <a:noFill/>
          <a:ln>
            <a:noFill/>
          </a:ln>
        </p:spPr>
      </p:pic>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Shape 233"/>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smtClean="0">
                <a:solidFill>
                  <a:schemeClr val="dk2"/>
                </a:solidFill>
                <a:latin typeface="Source Sans Pro"/>
                <a:ea typeface="Source Sans Pro"/>
                <a:cs typeface="Source Sans Pro"/>
                <a:sym typeface="Source Sans Pro"/>
              </a:rPr>
              <a:t>VOYAGER 2</a:t>
            </a:r>
            <a:endParaRPr lang="en-US" sz="4000" b="1" i="0" u="none" strike="noStrike" cap="none" dirty="0">
              <a:solidFill>
                <a:schemeClr val="dk2"/>
              </a:solidFill>
              <a:latin typeface="Source Sans Pro"/>
              <a:ea typeface="Source Sans Pro"/>
              <a:cs typeface="Source Sans Pro"/>
              <a:sym typeface="Source Sans Pro"/>
            </a:endParaRPr>
          </a:p>
        </p:txBody>
      </p:sp>
      <p:sp>
        <p:nvSpPr>
          <p:cNvPr id="234" name="Shape 234"/>
          <p:cNvSpPr txBox="1">
            <a:spLocks noGrp="1"/>
          </p:cNvSpPr>
          <p:nvPr>
            <p:ph type="body" idx="1"/>
          </p:nvPr>
        </p:nvSpPr>
        <p:spPr>
          <a:xfrm>
            <a:off x="457200" y="1524000"/>
            <a:ext cx="8229600" cy="4929335"/>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1"/>
              </a:buClr>
              <a:buSzPct val="70000"/>
              <a:buFont typeface="Noto Sans Symbols"/>
              <a:buChar char="✕"/>
            </a:pPr>
            <a:r>
              <a:rPr lang="en-US" sz="1600" b="0" i="0" u="none" strike="noStrike" cap="none">
                <a:solidFill>
                  <a:schemeClr val="dk2"/>
                </a:solidFill>
                <a:latin typeface="Source Sans Pro"/>
                <a:ea typeface="Source Sans Pro"/>
                <a:cs typeface="Source Sans Pro"/>
                <a:sym typeface="Source Sans Pro"/>
              </a:rPr>
              <a:t>NASA tarpplanetinė stotis, paleista 1977.08.20. Praskriejo pro Jupiterį 1979.07.09, pro Saturną 1981.08.25., pro Uraną 1986.01.24 ir pro Neptūną 1989.08.24. Neptūno gravitacijos laukas pasuko stoties trajektoriją 48</a:t>
            </a:r>
            <a:r>
              <a:rPr lang="en-US" sz="1600" b="0" i="0" u="none" strike="noStrike" cap="none" baseline="30000">
                <a:solidFill>
                  <a:schemeClr val="dk2"/>
                </a:solidFill>
                <a:latin typeface="Source Sans Pro"/>
                <a:ea typeface="Source Sans Pro"/>
                <a:cs typeface="Source Sans Pro"/>
                <a:sym typeface="Source Sans Pro"/>
              </a:rPr>
              <a:t>o</a:t>
            </a:r>
            <a:r>
              <a:rPr lang="en-US" sz="1600" b="0" i="0" u="none" strike="noStrike" cap="none">
                <a:solidFill>
                  <a:schemeClr val="dk2"/>
                </a:solidFill>
                <a:latin typeface="Source Sans Pro"/>
                <a:ea typeface="Source Sans Pro"/>
                <a:cs typeface="Source Sans Pro"/>
                <a:sym typeface="Source Sans Pro"/>
              </a:rPr>
              <a:t> kampu į pietus nuo ekliptikos plokštumos. 1997 pabaigoje stotis buvo už 53 a.v. nuo Saulės, tolsta 15.9 km/s greičiu į tarpžvaigždinę erdvę. Yra pietinio dangaus pusrutulyje ties Pietinio Vainiko, Šaulio ir Teleskopo žvaigždynų riba. Judėjimo kryptis - link Teleskopo ir Povo žvaigždynų.</a:t>
            </a:r>
          </a:p>
          <a:p>
            <a:pPr marL="342900" marR="0" lvl="0" indent="-373380" algn="l" rtl="0">
              <a:spcBef>
                <a:spcPts val="0"/>
              </a:spcBef>
              <a:spcAft>
                <a:spcPts val="0"/>
              </a:spcAft>
              <a:buClr>
                <a:schemeClr val="accent1"/>
              </a:buClr>
              <a:buSzPct val="100000"/>
              <a:buFont typeface="Noto Sans Symbols"/>
              <a:buChar char="✕"/>
            </a:pPr>
            <a:endParaRPr sz="1600"/>
          </a:p>
          <a:p>
            <a:pPr marL="0" marR="0" lvl="0" indent="0" algn="l" rtl="0">
              <a:spcBef>
                <a:spcPts val="0"/>
              </a:spcBef>
              <a:spcAft>
                <a:spcPts val="0"/>
              </a:spcAft>
              <a:buNone/>
            </a:pPr>
            <a:endParaRPr sz="1600"/>
          </a:p>
          <a:p>
            <a:pPr marL="0" marR="0" lvl="0" indent="0" algn="l" rtl="0">
              <a:spcBef>
                <a:spcPts val="0"/>
              </a:spcBef>
              <a:spcAft>
                <a:spcPts val="0"/>
              </a:spcAft>
              <a:buNone/>
            </a:pPr>
            <a:endParaRPr sz="1600"/>
          </a:p>
          <a:p>
            <a:pPr marL="342900" marR="0" lvl="0" indent="-342900" algn="l" rtl="0">
              <a:spcBef>
                <a:spcPts val="320"/>
              </a:spcBef>
              <a:spcAft>
                <a:spcPts val="0"/>
              </a:spcAft>
              <a:buClr>
                <a:schemeClr val="accent1"/>
              </a:buClr>
              <a:buSzPct val="70000"/>
              <a:buFont typeface="Noto Sans Symbols"/>
              <a:buNone/>
            </a:pPr>
            <a:endParaRPr sz="16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20"/>
              </a:spcBef>
              <a:spcAft>
                <a:spcPts val="0"/>
              </a:spcAft>
              <a:buClr>
                <a:schemeClr val="accent1"/>
              </a:buClr>
              <a:buSzPct val="70000"/>
              <a:buFont typeface="Noto Sans Symbols"/>
              <a:buNone/>
            </a:pPr>
            <a:endParaRPr sz="16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20"/>
              </a:spcBef>
              <a:spcAft>
                <a:spcPts val="0"/>
              </a:spcAft>
              <a:buClr>
                <a:schemeClr val="accent1"/>
              </a:buClr>
              <a:buSzPct val="70000"/>
              <a:buFont typeface="Noto Sans Symbols"/>
              <a:buNone/>
            </a:pPr>
            <a:endParaRPr sz="16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20"/>
              </a:spcBef>
              <a:spcAft>
                <a:spcPts val="0"/>
              </a:spcAft>
              <a:buClr>
                <a:schemeClr val="accent1"/>
              </a:buClr>
              <a:buSzPct val="70000"/>
              <a:buFont typeface="Noto Sans Symbols"/>
              <a:buNone/>
            </a:pPr>
            <a:endParaRPr sz="16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20"/>
              </a:spcBef>
              <a:spcAft>
                <a:spcPts val="0"/>
              </a:spcAft>
              <a:buClr>
                <a:schemeClr val="accent1"/>
              </a:buClr>
              <a:buSzPct val="70000"/>
              <a:buFont typeface="Noto Sans Symbols"/>
              <a:buNone/>
            </a:pPr>
            <a:endParaRPr sz="16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20"/>
              </a:spcBef>
              <a:spcAft>
                <a:spcPts val="0"/>
              </a:spcAft>
              <a:buClr>
                <a:schemeClr val="accent1"/>
              </a:buClr>
              <a:buSzPct val="70000"/>
              <a:buFont typeface="Noto Sans Symbols"/>
              <a:buNone/>
            </a:pPr>
            <a:endParaRPr sz="16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20"/>
              </a:spcBef>
              <a:spcAft>
                <a:spcPts val="0"/>
              </a:spcAft>
              <a:buClr>
                <a:schemeClr val="accent1"/>
              </a:buClr>
              <a:buSzPct val="70000"/>
              <a:buFont typeface="Noto Sans Symbols"/>
              <a:buNone/>
            </a:pPr>
            <a:endParaRPr sz="1600"/>
          </a:p>
          <a:p>
            <a:pPr marL="342900" marR="0" lvl="0" indent="-342900" algn="l" rtl="0">
              <a:spcBef>
                <a:spcPts val="320"/>
              </a:spcBef>
              <a:spcAft>
                <a:spcPts val="0"/>
              </a:spcAft>
              <a:buClr>
                <a:schemeClr val="accent1"/>
              </a:buClr>
              <a:buSzPct val="70000"/>
              <a:buFont typeface="Noto Sans Symbols"/>
              <a:buNone/>
            </a:pPr>
            <a:endParaRPr sz="1600"/>
          </a:p>
          <a:p>
            <a:pPr marL="342900" marR="0" lvl="0" indent="-342900" algn="ctr" rtl="0">
              <a:spcBef>
                <a:spcPts val="320"/>
              </a:spcBef>
              <a:spcAft>
                <a:spcPts val="0"/>
              </a:spcAft>
              <a:buClr>
                <a:schemeClr val="accent1"/>
              </a:buClr>
              <a:buSzPct val="112000"/>
              <a:buFont typeface="Noto Sans Symbols"/>
              <a:buNone/>
            </a:pPr>
            <a:r>
              <a:rPr lang="en-US" sz="1000" u="sng">
                <a:solidFill>
                  <a:schemeClr val="hlink"/>
                </a:solidFill>
                <a:hlinkClick r:id="rId3"/>
              </a:rPr>
              <a:t>http://pics-about-space.com/voyager-2-space-probe-crash?p=2#img7975636686617655378</a:t>
            </a:r>
          </a:p>
          <a:p>
            <a:pPr marL="342900" marR="0" lvl="0" indent="-342900" algn="ctr" rtl="0">
              <a:spcBef>
                <a:spcPts val="320"/>
              </a:spcBef>
              <a:spcAft>
                <a:spcPts val="0"/>
              </a:spcAft>
              <a:buClr>
                <a:schemeClr val="accent1"/>
              </a:buClr>
              <a:buSzPct val="112000"/>
              <a:buFont typeface="Noto Sans Symbols"/>
              <a:buNone/>
            </a:pPr>
            <a:endParaRPr sz="1000"/>
          </a:p>
          <a:p>
            <a:pPr marL="342900" marR="0" lvl="0" indent="-342900" algn="l" rtl="0">
              <a:spcBef>
                <a:spcPts val="320"/>
              </a:spcBef>
              <a:spcAft>
                <a:spcPts val="0"/>
              </a:spcAft>
              <a:buClr>
                <a:schemeClr val="accent1"/>
              </a:buClr>
              <a:buSzPct val="70000"/>
              <a:buFont typeface="Noto Sans Symbols"/>
              <a:buNone/>
            </a:pPr>
            <a:endParaRPr sz="16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20"/>
              </a:spcBef>
              <a:spcAft>
                <a:spcPts val="0"/>
              </a:spcAft>
              <a:buClr>
                <a:schemeClr val="accent1"/>
              </a:buClr>
              <a:buSzPct val="70000"/>
              <a:buFont typeface="Noto Sans Symbols"/>
              <a:buNone/>
            </a:pPr>
            <a:endParaRPr sz="1600" b="0" i="0" u="none" strike="noStrike" cap="none">
              <a:solidFill>
                <a:schemeClr val="dk2"/>
              </a:solidFill>
              <a:latin typeface="Source Sans Pro"/>
              <a:ea typeface="Source Sans Pro"/>
              <a:cs typeface="Source Sans Pro"/>
              <a:sym typeface="Source Sans Pro"/>
            </a:endParaRPr>
          </a:p>
          <a:p>
            <a:pPr marL="0" marR="0" lvl="0" indent="0" algn="ctr" rtl="0">
              <a:spcBef>
                <a:spcPts val="200"/>
              </a:spcBef>
              <a:spcAft>
                <a:spcPts val="0"/>
              </a:spcAft>
              <a:buNone/>
            </a:pPr>
            <a:endParaRPr sz="1000" b="0" i="0" u="none" strike="noStrike" cap="none">
              <a:solidFill>
                <a:schemeClr val="dk2"/>
              </a:solidFill>
              <a:latin typeface="Source Sans Pro"/>
              <a:ea typeface="Source Sans Pro"/>
              <a:cs typeface="Source Sans Pro"/>
              <a:sym typeface="Source Sans Pro"/>
            </a:endParaRPr>
          </a:p>
          <a:p>
            <a:pPr marL="342900" marR="0" lvl="0" indent="-342900" algn="l" rtl="0">
              <a:spcBef>
                <a:spcPts val="320"/>
              </a:spcBef>
              <a:buClr>
                <a:schemeClr val="accent1"/>
              </a:buClr>
              <a:buSzPct val="70000"/>
              <a:buFont typeface="Noto Sans Symbols"/>
              <a:buNone/>
            </a:pPr>
            <a:endParaRPr sz="1600" b="0" i="0" u="none" strike="noStrike" cap="none">
              <a:solidFill>
                <a:schemeClr val="dk2"/>
              </a:solidFill>
              <a:latin typeface="Source Sans Pro"/>
              <a:ea typeface="Source Sans Pro"/>
              <a:cs typeface="Source Sans Pro"/>
              <a:sym typeface="Source Sans Pro"/>
            </a:endParaRPr>
          </a:p>
        </p:txBody>
      </p:sp>
      <p:pic>
        <p:nvPicPr>
          <p:cNvPr id="235" name="Shape 235"/>
          <p:cNvPicPr preferRelativeResize="0"/>
          <p:nvPr/>
        </p:nvPicPr>
        <p:blipFill>
          <a:blip r:embed="rId4">
            <a:alphaModFix/>
          </a:blip>
          <a:stretch>
            <a:fillRect/>
          </a:stretch>
        </p:blipFill>
        <p:spPr>
          <a:xfrm>
            <a:off x="1801200" y="3110150"/>
            <a:ext cx="5716875" cy="2975896"/>
          </a:xfrm>
          <a:prstGeom prst="rect">
            <a:avLst/>
          </a:prstGeom>
          <a:noFill/>
          <a:ln>
            <a:noFill/>
          </a:ln>
        </p:spPr>
      </p:pic>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Shape 240"/>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STEBĖJIMO YPATUMAI</a:t>
            </a:r>
          </a:p>
        </p:txBody>
      </p:sp>
      <p:sp>
        <p:nvSpPr>
          <p:cNvPr id="241" name="Shape 241"/>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spcAft>
                <a:spcPts val="0"/>
              </a:spcAft>
              <a:buClr>
                <a:schemeClr val="accent1"/>
              </a:buClr>
              <a:buSzPct val="70518"/>
              <a:buFont typeface="Noto Sans Symbols"/>
              <a:buChar char="✕"/>
            </a:pPr>
            <a:r>
              <a:rPr lang="en-US" sz="2720" b="0" i="0" u="none" strike="noStrike" cap="none">
                <a:solidFill>
                  <a:schemeClr val="dk2"/>
                </a:solidFill>
                <a:latin typeface="Source Sans Pro"/>
                <a:ea typeface="Source Sans Pro"/>
                <a:cs typeface="Source Sans Pro"/>
                <a:sym typeface="Source Sans Pro"/>
              </a:rPr>
              <a:t>Saturną dažniausiai galime pamatyti balandžio ar gegužės mėnesį. Nukreipus į Saturną teleskopą, atsivers pribloškiantis vaizdas. Net prie nedidelio didinimo bus akivaizdžiai matyti, kad planetos diskas yra kiek suplotas dėl jos sukimosi. Žinoma, Saturno stebėjimas nebus pilnavertis, nepasidairius jo palydovų. Geriausiai matomas yra Titanas, kuris visada matomas bet kokiu teleskopu netoli planetos kaip 8 ryškio žvaigždė. </a:t>
            </a:r>
          </a:p>
          <a:p>
            <a:pPr marL="342900" marR="0" lvl="0" indent="-342900" algn="l" rtl="0">
              <a:lnSpc>
                <a:spcPct val="80000"/>
              </a:lnSpc>
              <a:spcBef>
                <a:spcPts val="544"/>
              </a:spcBef>
              <a:buClr>
                <a:schemeClr val="accent1"/>
              </a:buClr>
              <a:buSzPct val="70518"/>
              <a:buFont typeface="Noto Sans Symbols"/>
              <a:buChar char="✕"/>
            </a:pPr>
            <a:r>
              <a:rPr lang="en-US" sz="2720" b="0" i="0" u="none" strike="noStrike" cap="none">
                <a:solidFill>
                  <a:schemeClr val="dk2"/>
                </a:solidFill>
                <a:latin typeface="Source Sans Pro"/>
                <a:ea typeface="Source Sans Pro"/>
                <a:cs typeface="Source Sans Pro"/>
                <a:sym typeface="Source Sans Pro"/>
              </a:rPr>
              <a:t>Vos tik sutemus, Saturną nesunkiai galima pamatyti maždaug pietų kryptimi, visai netoli vienos ryškesnių Mergelės žvaigždyno žvaigždžių – Porimos</a:t>
            </a: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Shape 246"/>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SATURNO PALYDOVAI</a:t>
            </a:r>
          </a:p>
        </p:txBody>
      </p:sp>
      <p:sp>
        <p:nvSpPr>
          <p:cNvPr id="247" name="Shape 247"/>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spcAft>
                <a:spcPts val="0"/>
              </a:spcAft>
              <a:buClr>
                <a:schemeClr val="accent1"/>
              </a:buClr>
              <a:buSzPct val="69066"/>
              <a:buFont typeface="Noto Sans Symbols"/>
              <a:buChar char="✕"/>
            </a:pPr>
            <a:r>
              <a:rPr lang="en-US" sz="2960" b="0" i="0" u="none" strike="noStrike" cap="none">
                <a:solidFill>
                  <a:schemeClr val="dk2"/>
                </a:solidFill>
                <a:latin typeface="Source Sans Pro"/>
                <a:ea typeface="Source Sans Pro"/>
                <a:cs typeface="Source Sans Pro"/>
                <a:sym typeface="Source Sans Pro"/>
              </a:rPr>
              <a:t>Saturnas turi mažiausiai 62 palydovus, iš kurių 53 turi oficialius pavadinimus. Keli jų: </a:t>
            </a:r>
            <a:r>
              <a:rPr lang="en-US" sz="2960" b="0" i="0" u="none" strike="noStrike" cap="none">
                <a:solidFill>
                  <a:srgbClr val="FF0000"/>
                </a:solidFill>
                <a:latin typeface="Source Sans Pro"/>
                <a:ea typeface="Source Sans Pro"/>
                <a:cs typeface="Source Sans Pro"/>
                <a:sym typeface="Source Sans Pro"/>
              </a:rPr>
              <a:t>Titanas,</a:t>
            </a:r>
            <a:r>
              <a:rPr lang="en-US" sz="2960" b="0" i="0" u="none" strike="noStrike" cap="none">
                <a:solidFill>
                  <a:schemeClr val="lt1"/>
                </a:solidFill>
                <a:latin typeface="Source Sans Pro"/>
                <a:ea typeface="Source Sans Pro"/>
                <a:cs typeface="Source Sans Pro"/>
                <a:sym typeface="Source Sans Pro"/>
              </a:rPr>
              <a:t> </a:t>
            </a:r>
            <a:r>
              <a:rPr lang="en-US" sz="2960" b="0" i="0" u="none" strike="noStrike" cap="none">
                <a:solidFill>
                  <a:srgbClr val="FF0000"/>
                </a:solidFill>
                <a:latin typeface="Source Sans Pro"/>
                <a:ea typeface="Source Sans Pro"/>
                <a:cs typeface="Source Sans Pro"/>
                <a:sym typeface="Source Sans Pro"/>
              </a:rPr>
              <a:t>Panas, Atlantas, Prometėjas, Pandora, Epimetėjas, Janas, Mimas, Enceladas, Tetija, Telesta, Kalipsė, Dionė, Elenė, Rėja, Hiperionas, Japetas, Febė.</a:t>
            </a:r>
          </a:p>
          <a:p>
            <a:pPr marL="342900" marR="0" lvl="0" indent="-342900" algn="l" rtl="0">
              <a:lnSpc>
                <a:spcPct val="80000"/>
              </a:lnSpc>
              <a:spcBef>
                <a:spcPts val="592"/>
              </a:spcBef>
              <a:buClr>
                <a:schemeClr val="accent1"/>
              </a:buClr>
              <a:buSzPct val="69066"/>
              <a:buFont typeface="Noto Sans Symbols"/>
              <a:buChar char="✕"/>
            </a:pPr>
            <a:r>
              <a:rPr lang="en-US" sz="2960" b="0" i="0" u="none" strike="noStrike" cap="none">
                <a:solidFill>
                  <a:schemeClr val="dk2"/>
                </a:solidFill>
                <a:latin typeface="Source Sans Pro"/>
                <a:ea typeface="Source Sans Pro"/>
                <a:cs typeface="Source Sans Pro"/>
                <a:sym typeface="Source Sans Pro"/>
              </a:rPr>
              <a:t>Tikslaus Saturno palydovų skaičiaus galbūt ir neturėsime, kadangi nėra objektyvios skiriamosios linijos tarp Saturno žiedus sudarančių objektų ir jau pavadintų (ar būsimų) palydovų.</a:t>
            </a:r>
          </a:p>
        </p:txBody>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Shape 252"/>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TITANAS</a:t>
            </a:r>
          </a:p>
        </p:txBody>
      </p:sp>
      <p:sp>
        <p:nvSpPr>
          <p:cNvPr id="253" name="Shape 253"/>
          <p:cNvSpPr txBox="1">
            <a:spLocks noGrp="1"/>
          </p:cNvSpPr>
          <p:nvPr>
            <p:ph type="body" idx="1"/>
          </p:nvPr>
        </p:nvSpPr>
        <p:spPr>
          <a:xfrm>
            <a:off x="457200" y="1412775"/>
            <a:ext cx="8229600" cy="5310900"/>
          </a:xfrm>
          <a:prstGeom prst="rect">
            <a:avLst/>
          </a:prstGeom>
          <a:noFill/>
          <a:ln>
            <a:noFill/>
          </a:ln>
        </p:spPr>
        <p:txBody>
          <a:bodyPr lIns="91425" tIns="45700" rIns="91425" bIns="45700" anchor="t" anchorCtr="0">
            <a:noAutofit/>
          </a:bodyPr>
          <a:lstStyle/>
          <a:p>
            <a:pPr marL="342900" marR="0" lvl="0" indent="-342900" algn="l" rtl="0">
              <a:lnSpc>
                <a:spcPct val="90000"/>
              </a:lnSpc>
              <a:spcBef>
                <a:spcPts val="0"/>
              </a:spcBef>
              <a:spcAft>
                <a:spcPts val="0"/>
              </a:spcAft>
              <a:buClr>
                <a:schemeClr val="accent1"/>
              </a:buClr>
              <a:buSzPct val="70000"/>
              <a:buFont typeface="Noto Sans Symbols"/>
              <a:buChar char="✕"/>
            </a:pPr>
            <a:r>
              <a:rPr lang="en-US" sz="2400" b="0" i="0" u="none" strike="noStrike" cap="none" dirty="0" err="1">
                <a:solidFill>
                  <a:schemeClr val="dk2"/>
                </a:solidFill>
                <a:latin typeface="Source Sans Pro"/>
                <a:ea typeface="Source Sans Pro"/>
                <a:cs typeface="Source Sans Pro"/>
                <a:sym typeface="Source Sans Pro"/>
              </a:rPr>
              <a:t>Didžiausias</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Saturno</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palydovas</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Turi</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atmosferą</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kuri</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susideda</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iš</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azoto</a:t>
            </a:r>
            <a:r>
              <a:rPr lang="en-US" sz="2400" b="0" i="0" u="none" strike="noStrike" cap="none" dirty="0">
                <a:solidFill>
                  <a:schemeClr val="dk2"/>
                </a:solidFill>
                <a:latin typeface="Source Sans Pro"/>
                <a:ea typeface="Source Sans Pro"/>
                <a:cs typeface="Source Sans Pro"/>
                <a:sym typeface="Source Sans Pro"/>
              </a:rPr>
              <a:t> (85%), </a:t>
            </a:r>
            <a:r>
              <a:rPr lang="en-US" sz="2400" b="0" i="0" u="none" strike="noStrike" cap="none" dirty="0" err="1">
                <a:solidFill>
                  <a:schemeClr val="dk2"/>
                </a:solidFill>
                <a:latin typeface="Source Sans Pro"/>
                <a:ea typeface="Source Sans Pro"/>
                <a:cs typeface="Source Sans Pro"/>
                <a:sym typeface="Source Sans Pro"/>
              </a:rPr>
              <a:t>argono</a:t>
            </a:r>
            <a:r>
              <a:rPr lang="en-US" sz="2400" b="0" i="0" u="none" strike="noStrike" cap="none" dirty="0">
                <a:solidFill>
                  <a:schemeClr val="dk2"/>
                </a:solidFill>
                <a:latin typeface="Source Sans Pro"/>
                <a:ea typeface="Source Sans Pro"/>
                <a:cs typeface="Source Sans Pro"/>
                <a:sym typeface="Source Sans Pro"/>
              </a:rPr>
              <a:t> (12%), </a:t>
            </a:r>
            <a:r>
              <a:rPr lang="en-US" sz="2400" b="0" i="0" u="none" strike="noStrike" cap="none" dirty="0" err="1">
                <a:solidFill>
                  <a:schemeClr val="dk2"/>
                </a:solidFill>
                <a:latin typeface="Source Sans Pro"/>
                <a:ea typeface="Source Sans Pro"/>
                <a:cs typeface="Source Sans Pro"/>
                <a:sym typeface="Source Sans Pro"/>
              </a:rPr>
              <a:t>metano</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etano</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acetileno</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etileno</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ciano</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ir</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kitų</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organinių</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junginių</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Paviršių</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nuolat</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dengia</a:t>
            </a:r>
            <a:r>
              <a:rPr lang="en-US" sz="2400" b="0" i="0" u="none" strike="noStrike" cap="none" dirty="0">
                <a:solidFill>
                  <a:schemeClr val="dk2"/>
                </a:solidFill>
                <a:latin typeface="Source Sans Pro"/>
                <a:ea typeface="Source Sans Pro"/>
                <a:cs typeface="Source Sans Pro"/>
                <a:sym typeface="Source Sans Pro"/>
              </a:rPr>
              <a:t> debesys.1655m. </a:t>
            </a:r>
            <a:r>
              <a:rPr lang="en-US" sz="2400" b="0" i="0" u="none" strike="noStrike" cap="none" dirty="0" err="1">
                <a:solidFill>
                  <a:schemeClr val="dk2"/>
                </a:solidFill>
                <a:latin typeface="Source Sans Pro"/>
                <a:ea typeface="Source Sans Pro"/>
                <a:cs typeface="Source Sans Pro"/>
                <a:sym typeface="Source Sans Pro"/>
              </a:rPr>
              <a:t>atrado</a:t>
            </a:r>
            <a:r>
              <a:rPr lang="en-US" sz="2400" b="0" i="0" u="none" strike="noStrike" cap="none" dirty="0">
                <a:solidFill>
                  <a:schemeClr val="dk2"/>
                </a:solidFill>
                <a:latin typeface="Source Sans Pro"/>
                <a:ea typeface="Source Sans Pro"/>
                <a:cs typeface="Source Sans Pro"/>
                <a:sym typeface="Source Sans Pro"/>
              </a:rPr>
              <a:t> K. </a:t>
            </a:r>
            <a:r>
              <a:rPr lang="en-US" sz="2400" b="0" i="0" u="none" strike="noStrike" cap="none" dirty="0" err="1">
                <a:solidFill>
                  <a:schemeClr val="dk2"/>
                </a:solidFill>
                <a:latin typeface="Source Sans Pro"/>
                <a:ea typeface="Source Sans Pro"/>
                <a:cs typeface="Source Sans Pro"/>
                <a:sym typeface="Source Sans Pro"/>
              </a:rPr>
              <a:t>Huigensas</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Pavadintas</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senovės</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graikų</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pirmos</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kartos</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dievų</a:t>
            </a:r>
            <a:r>
              <a:rPr lang="en-US" sz="2400" b="0" i="0" u="none" strike="noStrike" cap="none" dirty="0">
                <a:solidFill>
                  <a:schemeClr val="dk2"/>
                </a:solidFill>
                <a:latin typeface="Source Sans Pro"/>
                <a:ea typeface="Source Sans Pro"/>
                <a:cs typeface="Source Sans Pro"/>
                <a:sym typeface="Source Sans Pro"/>
              </a:rPr>
              <a:t> - </a:t>
            </a:r>
            <a:r>
              <a:rPr lang="en-US" sz="2400" b="0" i="0" u="none" strike="noStrike" cap="none" dirty="0" err="1">
                <a:solidFill>
                  <a:schemeClr val="dk2"/>
                </a:solidFill>
                <a:latin typeface="Source Sans Pro"/>
                <a:ea typeface="Source Sans Pro"/>
                <a:cs typeface="Source Sans Pro"/>
                <a:sym typeface="Source Sans Pro"/>
              </a:rPr>
              <a:t>titanų</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vardu</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Šeši</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titanai</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ir</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šešios</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titanidės</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buvo</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Žemės</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deivės</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Gėjos</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ir</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dangaus</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dievo</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Urano</a:t>
            </a:r>
            <a:r>
              <a:rPr lang="en-US" sz="2400" b="0" i="0" u="none" strike="noStrike" cap="none" dirty="0">
                <a:solidFill>
                  <a:schemeClr val="dk2"/>
                </a:solidFill>
                <a:latin typeface="Source Sans Pro"/>
                <a:ea typeface="Source Sans Pro"/>
                <a:cs typeface="Source Sans Pro"/>
                <a:sym typeface="Source Sans Pro"/>
              </a:rPr>
              <a:t> </a:t>
            </a:r>
            <a:r>
              <a:rPr lang="en-US" sz="2400" b="0" i="0" u="none" strike="noStrike" cap="none" dirty="0" err="1">
                <a:solidFill>
                  <a:schemeClr val="dk2"/>
                </a:solidFill>
                <a:latin typeface="Source Sans Pro"/>
                <a:ea typeface="Source Sans Pro"/>
                <a:cs typeface="Source Sans Pro"/>
                <a:sym typeface="Source Sans Pro"/>
              </a:rPr>
              <a:t>vaikai</a:t>
            </a:r>
            <a:r>
              <a:rPr lang="en-US" sz="2400" b="0" i="0" u="none" strike="noStrike" cap="none" dirty="0">
                <a:solidFill>
                  <a:schemeClr val="dk2"/>
                </a:solidFill>
                <a:latin typeface="Source Sans Pro"/>
                <a:ea typeface="Source Sans Pro"/>
                <a:cs typeface="Source Sans Pro"/>
                <a:sym typeface="Source Sans Pro"/>
              </a:rPr>
              <a:t>.</a:t>
            </a:r>
          </a:p>
          <a:p>
            <a:pPr marL="0" marR="0" lvl="0" indent="0" algn="l" rtl="0">
              <a:lnSpc>
                <a:spcPct val="90000"/>
              </a:lnSpc>
              <a:spcBef>
                <a:spcPts val="0"/>
              </a:spcBef>
              <a:spcAft>
                <a:spcPts val="0"/>
              </a:spcAft>
              <a:buNone/>
            </a:pPr>
            <a:endParaRPr sz="2400" dirty="0"/>
          </a:p>
          <a:p>
            <a:pPr marL="0" marR="0" lvl="0" indent="0" algn="l" rtl="0">
              <a:lnSpc>
                <a:spcPct val="90000"/>
              </a:lnSpc>
              <a:spcBef>
                <a:spcPts val="0"/>
              </a:spcBef>
              <a:spcAft>
                <a:spcPts val="0"/>
              </a:spcAft>
              <a:buNone/>
            </a:pPr>
            <a:endParaRPr sz="2400" dirty="0"/>
          </a:p>
          <a:p>
            <a:pPr marL="0" marR="0" lvl="0" indent="0" algn="l" rtl="0">
              <a:lnSpc>
                <a:spcPct val="90000"/>
              </a:lnSpc>
              <a:spcBef>
                <a:spcPts val="0"/>
              </a:spcBef>
              <a:spcAft>
                <a:spcPts val="0"/>
              </a:spcAft>
              <a:buNone/>
            </a:pPr>
            <a:endParaRPr sz="2400" dirty="0"/>
          </a:p>
          <a:p>
            <a:pPr marL="0" marR="0" lvl="0" indent="0" algn="l" rtl="0">
              <a:lnSpc>
                <a:spcPct val="90000"/>
              </a:lnSpc>
              <a:spcBef>
                <a:spcPts val="0"/>
              </a:spcBef>
              <a:spcAft>
                <a:spcPts val="0"/>
              </a:spcAft>
              <a:buNone/>
            </a:pPr>
            <a:endParaRPr sz="2400" dirty="0"/>
          </a:p>
          <a:p>
            <a:pPr marL="0" marR="0" lvl="0" indent="0" algn="l" rtl="0">
              <a:lnSpc>
                <a:spcPct val="90000"/>
              </a:lnSpc>
              <a:spcBef>
                <a:spcPts val="0"/>
              </a:spcBef>
              <a:spcAft>
                <a:spcPts val="0"/>
              </a:spcAft>
              <a:buNone/>
            </a:pPr>
            <a:endParaRPr sz="2400" dirty="0"/>
          </a:p>
          <a:p>
            <a:pPr marL="0" marR="0" lvl="0" indent="0" algn="l" rtl="0">
              <a:lnSpc>
                <a:spcPct val="90000"/>
              </a:lnSpc>
              <a:spcBef>
                <a:spcPts val="0"/>
              </a:spcBef>
              <a:spcAft>
                <a:spcPts val="0"/>
              </a:spcAft>
              <a:buNone/>
            </a:pPr>
            <a:endParaRPr sz="2400" dirty="0"/>
          </a:p>
          <a:p>
            <a:pPr marL="0" marR="0" lvl="0" indent="0" algn="r" rtl="0">
              <a:lnSpc>
                <a:spcPct val="90000"/>
              </a:lnSpc>
              <a:spcBef>
                <a:spcPts val="0"/>
              </a:spcBef>
              <a:spcAft>
                <a:spcPts val="0"/>
              </a:spcAft>
              <a:buNone/>
            </a:pPr>
            <a:r>
              <a:rPr lang="en-US" sz="1000" u="sng" dirty="0">
                <a:solidFill>
                  <a:schemeClr val="hlink"/>
                </a:solidFill>
                <a:hlinkClick r:id="rId3"/>
              </a:rPr>
              <a:t>https://lt.wikipedia.org/wiki/Titanas_(palydovas)#/media/File:Titan_Visible.jpg</a:t>
            </a:r>
          </a:p>
          <a:p>
            <a:pPr marL="0" marR="0" lvl="0" indent="0" algn="r" rtl="0">
              <a:lnSpc>
                <a:spcPct val="90000"/>
              </a:lnSpc>
              <a:spcBef>
                <a:spcPts val="0"/>
              </a:spcBef>
              <a:spcAft>
                <a:spcPts val="0"/>
              </a:spcAft>
              <a:buNone/>
            </a:pPr>
            <a:endParaRPr sz="1000" dirty="0"/>
          </a:p>
          <a:p>
            <a:pPr marL="0" marR="0" lvl="0" indent="0" algn="r" rtl="0">
              <a:lnSpc>
                <a:spcPct val="90000"/>
              </a:lnSpc>
              <a:spcBef>
                <a:spcPts val="0"/>
              </a:spcBef>
              <a:spcAft>
                <a:spcPts val="0"/>
              </a:spcAft>
              <a:buNone/>
            </a:pPr>
            <a:endParaRPr sz="2400" dirty="0"/>
          </a:p>
          <a:p>
            <a:pPr marL="342900" marR="0" lvl="0" indent="-342900" algn="l" rtl="0">
              <a:lnSpc>
                <a:spcPct val="90000"/>
              </a:lnSpc>
              <a:spcBef>
                <a:spcPts val="640"/>
              </a:spcBef>
              <a:spcAft>
                <a:spcPts val="0"/>
              </a:spcAft>
              <a:buClr>
                <a:schemeClr val="accent1"/>
              </a:buClr>
              <a:buSzPct val="70000"/>
              <a:buFont typeface="Noto Sans Symbols"/>
              <a:buNone/>
            </a:pPr>
            <a:endParaRPr dirty="0"/>
          </a:p>
          <a:p>
            <a:pPr marL="342900" marR="0" lvl="0" indent="-342900" algn="l" rtl="0">
              <a:lnSpc>
                <a:spcPct val="90000"/>
              </a:lnSpc>
              <a:spcBef>
                <a:spcPts val="640"/>
              </a:spcBef>
              <a:spcAft>
                <a:spcPts val="0"/>
              </a:spcAft>
              <a:buClr>
                <a:schemeClr val="accent1"/>
              </a:buClr>
              <a:buSzPct val="70000"/>
              <a:buFont typeface="Noto Sans Symbols"/>
              <a:buNone/>
            </a:pPr>
            <a:endParaRPr dirty="0"/>
          </a:p>
          <a:p>
            <a:pPr marL="342900" marR="0" lvl="0" indent="-342900" algn="l" rtl="0">
              <a:lnSpc>
                <a:spcPct val="90000"/>
              </a:lnSpc>
              <a:spcBef>
                <a:spcPts val="640"/>
              </a:spcBef>
              <a:spcAft>
                <a:spcPts val="0"/>
              </a:spcAft>
              <a:buClr>
                <a:schemeClr val="accent1"/>
              </a:buClr>
              <a:buSzPct val="70000"/>
              <a:buFont typeface="Noto Sans Symbols"/>
              <a:buNone/>
            </a:pPr>
            <a:r>
              <a:rPr lang="en-US" dirty="0"/>
              <a:t>                                     </a:t>
            </a:r>
          </a:p>
          <a:p>
            <a:pPr marL="342900" marR="0" lvl="0" indent="-342900" algn="l" rtl="0">
              <a:lnSpc>
                <a:spcPct val="90000"/>
              </a:lnSpc>
              <a:spcBef>
                <a:spcPts val="640"/>
              </a:spcBef>
              <a:spcAft>
                <a:spcPts val="0"/>
              </a:spcAft>
              <a:buClr>
                <a:schemeClr val="accent1"/>
              </a:buClr>
              <a:buSzPct val="70000"/>
              <a:buFont typeface="Noto Sans Symbols"/>
              <a:buNone/>
            </a:pPr>
            <a:endParaRPr sz="320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90000"/>
              </a:lnSpc>
              <a:spcBef>
                <a:spcPts val="640"/>
              </a:spcBef>
              <a:spcAft>
                <a:spcPts val="0"/>
              </a:spcAft>
              <a:buClr>
                <a:schemeClr val="accent1"/>
              </a:buClr>
              <a:buSzPct val="70000"/>
              <a:buFont typeface="Noto Sans Symbols"/>
              <a:buNone/>
            </a:pPr>
            <a:endParaRPr sz="3200" b="0" i="0" u="none" strike="noStrike" cap="none" dirty="0">
              <a:solidFill>
                <a:schemeClr val="dk2"/>
              </a:solidFill>
              <a:latin typeface="Source Sans Pro"/>
              <a:ea typeface="Source Sans Pro"/>
              <a:cs typeface="Source Sans Pro"/>
              <a:sym typeface="Source Sans Pro"/>
            </a:endParaRPr>
          </a:p>
          <a:p>
            <a:pPr marL="342900" marR="0" lvl="0" indent="-342900" algn="l" rtl="0">
              <a:lnSpc>
                <a:spcPct val="90000"/>
              </a:lnSpc>
              <a:spcBef>
                <a:spcPts val="640"/>
              </a:spcBef>
              <a:spcAft>
                <a:spcPts val="0"/>
              </a:spcAft>
              <a:buClr>
                <a:schemeClr val="accent1"/>
              </a:buClr>
              <a:buSzPct val="70000"/>
              <a:buFont typeface="Noto Sans Symbols"/>
              <a:buNone/>
            </a:pPr>
            <a:endParaRPr sz="3200" b="0" i="0" u="none" strike="noStrike" cap="none" dirty="0">
              <a:solidFill>
                <a:schemeClr val="dk2"/>
              </a:solidFill>
              <a:latin typeface="Source Sans Pro"/>
              <a:ea typeface="Source Sans Pro"/>
              <a:cs typeface="Source Sans Pro"/>
              <a:sym typeface="Source Sans Pro"/>
            </a:endParaRPr>
          </a:p>
          <a:p>
            <a:pPr marL="0" marR="0" lvl="0" indent="0" algn="l" rtl="0">
              <a:lnSpc>
                <a:spcPct val="90000"/>
              </a:lnSpc>
              <a:spcBef>
                <a:spcPts val="200"/>
              </a:spcBef>
              <a:spcAft>
                <a:spcPts val="0"/>
              </a:spcAft>
              <a:buNone/>
            </a:pPr>
            <a:endParaRPr sz="1000" b="0" i="0" u="none" strike="noStrike" cap="none" dirty="0">
              <a:solidFill>
                <a:schemeClr val="dk2"/>
              </a:solidFill>
              <a:latin typeface="Source Sans Pro"/>
              <a:ea typeface="Source Sans Pro"/>
              <a:cs typeface="Source Sans Pro"/>
              <a:sym typeface="Source Sans Pro"/>
            </a:endParaRPr>
          </a:p>
          <a:p>
            <a:pPr marL="342900" marR="0" lvl="0" indent="-342900" algn="ctr" rtl="0">
              <a:lnSpc>
                <a:spcPct val="90000"/>
              </a:lnSpc>
              <a:spcBef>
                <a:spcPts val="200"/>
              </a:spcBef>
              <a:buClr>
                <a:schemeClr val="accent1"/>
              </a:buClr>
              <a:buSzPct val="70000"/>
              <a:buFont typeface="Noto Sans Symbols"/>
              <a:buNone/>
            </a:pPr>
            <a:endParaRPr sz="1000" b="0" i="0" u="none" strike="noStrike" cap="none" dirty="0">
              <a:solidFill>
                <a:schemeClr val="dk2"/>
              </a:solidFill>
              <a:latin typeface="Source Sans Pro"/>
              <a:ea typeface="Source Sans Pro"/>
              <a:cs typeface="Source Sans Pro"/>
              <a:sym typeface="Source Sans Pro"/>
            </a:endParaRPr>
          </a:p>
        </p:txBody>
      </p:sp>
      <p:pic>
        <p:nvPicPr>
          <p:cNvPr id="254" name="Shape 254"/>
          <p:cNvPicPr preferRelativeResize="0"/>
          <p:nvPr/>
        </p:nvPicPr>
        <p:blipFill rotWithShape="1">
          <a:blip r:embed="rId4">
            <a:alphaModFix/>
          </a:blip>
          <a:srcRect b="3194"/>
          <a:stretch/>
        </p:blipFill>
        <p:spPr>
          <a:xfrm>
            <a:off x="4403550" y="3753852"/>
            <a:ext cx="4222074" cy="1907395"/>
          </a:xfrm>
          <a:prstGeom prst="rect">
            <a:avLst/>
          </a:prstGeom>
          <a:noFill/>
          <a:ln>
            <a:noFill/>
          </a:ln>
        </p:spPr>
      </p:pic>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Shape 259"/>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PANAS</a:t>
            </a:r>
          </a:p>
        </p:txBody>
      </p:sp>
      <p:sp>
        <p:nvSpPr>
          <p:cNvPr id="260" name="Shape 260"/>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1"/>
              </a:buClr>
              <a:buSzPct val="70000"/>
              <a:buFont typeface="Noto Sans Symbols"/>
              <a:buChar char="✕"/>
            </a:pPr>
            <a:r>
              <a:rPr lang="en-US" sz="2000" b="0" i="0" u="none" strike="noStrike" cap="none" dirty="0" err="1">
                <a:solidFill>
                  <a:schemeClr val="dk2"/>
                </a:solidFill>
                <a:latin typeface="Source Sans Pro"/>
                <a:ea typeface="Source Sans Pro"/>
                <a:cs typeface="Source Sans Pro"/>
                <a:sym typeface="Source Sans Pro"/>
              </a:rPr>
              <a:t>Artimiausias</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Saturno</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palydovas</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Atrastas</a:t>
            </a:r>
            <a:r>
              <a:rPr lang="en-US" sz="2000" b="0" i="0" u="none" strike="noStrike" cap="none" dirty="0">
                <a:solidFill>
                  <a:schemeClr val="dk2"/>
                </a:solidFill>
                <a:latin typeface="Source Sans Pro"/>
                <a:ea typeface="Source Sans Pro"/>
                <a:cs typeface="Source Sans Pro"/>
                <a:sym typeface="Source Sans Pro"/>
              </a:rPr>
              <a:t> 1991 m. </a:t>
            </a:r>
            <a:r>
              <a:rPr lang="en-US" sz="2000" b="0" i="0" u="none" strike="noStrike" cap="none" dirty="0" err="1">
                <a:solidFill>
                  <a:schemeClr val="dk2"/>
                </a:solidFill>
                <a:latin typeface="Source Sans Pro"/>
                <a:ea typeface="Source Sans Pro"/>
                <a:cs typeface="Source Sans Pro"/>
                <a:sym typeface="Source Sans Pro"/>
              </a:rPr>
              <a:t>tarpplanetinių</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stočių</a:t>
            </a:r>
            <a:r>
              <a:rPr lang="en-US" sz="2000" b="0" i="0" u="none" strike="noStrike" cap="none" dirty="0">
                <a:solidFill>
                  <a:schemeClr val="dk2"/>
                </a:solidFill>
                <a:latin typeface="Source Sans Pro"/>
                <a:ea typeface="Source Sans Pro"/>
                <a:cs typeface="Source Sans Pro"/>
                <a:sym typeface="Source Sans Pro"/>
              </a:rPr>
              <a:t> "Voyager-1" </a:t>
            </a:r>
            <a:r>
              <a:rPr lang="en-US" sz="2000" b="0" i="0" u="none" strike="noStrike" cap="none" dirty="0" err="1">
                <a:solidFill>
                  <a:schemeClr val="dk2"/>
                </a:solidFill>
                <a:latin typeface="Source Sans Pro"/>
                <a:ea typeface="Source Sans Pro"/>
                <a:cs typeface="Source Sans Pro"/>
                <a:sym typeface="Source Sans Pro"/>
              </a:rPr>
              <a:t>ir</a:t>
            </a:r>
            <a:r>
              <a:rPr lang="en-US" sz="2000" b="0" i="0" u="none" strike="noStrike" cap="none" dirty="0">
                <a:solidFill>
                  <a:schemeClr val="dk2"/>
                </a:solidFill>
                <a:latin typeface="Source Sans Pro"/>
                <a:ea typeface="Source Sans Pro"/>
                <a:cs typeface="Source Sans Pro"/>
                <a:sym typeface="Source Sans Pro"/>
              </a:rPr>
              <a:t> "Voyager-2" </a:t>
            </a:r>
            <a:r>
              <a:rPr lang="en-US" sz="2000" b="0" i="0" u="none" strike="noStrike" cap="none" dirty="0" err="1">
                <a:solidFill>
                  <a:schemeClr val="dk2"/>
                </a:solidFill>
                <a:latin typeface="Source Sans Pro"/>
                <a:ea typeface="Source Sans Pro"/>
                <a:cs typeface="Source Sans Pro"/>
                <a:sym typeface="Source Sans Pro"/>
              </a:rPr>
              <a:t>nuotraukose</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Pano</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orbita</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yra</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Saturno</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žiedų</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Enkės</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spragoje</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Pavadintas</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pagal</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senovės</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graikų</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piemenų</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dievą</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Paną</a:t>
            </a:r>
            <a:r>
              <a:rPr lang="en-US" sz="2000" b="0" i="0" u="none" strike="noStrike" cap="none" dirty="0">
                <a:solidFill>
                  <a:schemeClr val="dk2"/>
                </a:solidFill>
                <a:latin typeface="Source Sans Pro"/>
                <a:ea typeface="Source Sans Pro"/>
                <a:cs typeface="Source Sans Pro"/>
                <a:sym typeface="Source Sans Pro"/>
              </a:rPr>
              <a:t>, kuris </a:t>
            </a:r>
            <a:r>
              <a:rPr lang="en-US" sz="2000" b="0" i="0" u="none" strike="noStrike" cap="none" dirty="0" err="1">
                <a:solidFill>
                  <a:schemeClr val="dk2"/>
                </a:solidFill>
                <a:latin typeface="Source Sans Pro"/>
                <a:ea typeface="Source Sans Pro"/>
                <a:cs typeface="Source Sans Pro"/>
                <a:sym typeface="Source Sans Pro"/>
              </a:rPr>
              <a:t>buvo</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vaizduojamas</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pusiau</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žmogumi</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pusiau</a:t>
            </a:r>
            <a:r>
              <a:rPr lang="en-US" sz="2000" b="0" i="0" u="none" strike="noStrike" cap="none" dirty="0">
                <a:solidFill>
                  <a:schemeClr val="dk2"/>
                </a:solidFill>
                <a:latin typeface="Source Sans Pro"/>
                <a:ea typeface="Source Sans Pro"/>
                <a:cs typeface="Source Sans Pro"/>
                <a:sym typeface="Source Sans Pro"/>
              </a:rPr>
              <a:t> </a:t>
            </a:r>
            <a:r>
              <a:rPr lang="en-US" sz="2000" b="0" i="0" u="none" strike="noStrike" cap="none" dirty="0" err="1">
                <a:solidFill>
                  <a:schemeClr val="dk2"/>
                </a:solidFill>
                <a:latin typeface="Source Sans Pro"/>
                <a:ea typeface="Source Sans Pro"/>
                <a:cs typeface="Source Sans Pro"/>
                <a:sym typeface="Source Sans Pro"/>
              </a:rPr>
              <a:t>ožiu</a:t>
            </a:r>
            <a:r>
              <a:rPr lang="en-US" sz="2000" b="0" i="0" u="none" strike="noStrike" cap="none" dirty="0">
                <a:solidFill>
                  <a:schemeClr val="dk2"/>
                </a:solidFill>
                <a:latin typeface="Source Sans Pro"/>
                <a:ea typeface="Source Sans Pro"/>
                <a:cs typeface="Source Sans Pro"/>
                <a:sym typeface="Source Sans Pro"/>
              </a:rPr>
              <a:t>.</a:t>
            </a:r>
          </a:p>
          <a:p>
            <a:pPr marL="342900" marR="0" lvl="0" indent="-381000" algn="l" rtl="0">
              <a:spcBef>
                <a:spcPts val="0"/>
              </a:spcBef>
              <a:spcAft>
                <a:spcPts val="0"/>
              </a:spcAft>
              <a:buClr>
                <a:schemeClr val="accent1"/>
              </a:buClr>
              <a:buSzPct val="100000"/>
              <a:buFont typeface="Noto Sans Symbols"/>
              <a:buChar char="✕"/>
            </a:pPr>
            <a:endParaRPr sz="2000" dirty="0"/>
          </a:p>
          <a:p>
            <a:pPr marL="342900" marR="0" lvl="0" indent="-342900" algn="l" rtl="0">
              <a:spcBef>
                <a:spcPts val="400"/>
              </a:spcBef>
              <a:spcAft>
                <a:spcPts val="0"/>
              </a:spcAft>
              <a:buClr>
                <a:schemeClr val="accent1"/>
              </a:buClr>
              <a:buSzPct val="70000"/>
              <a:buFont typeface="Noto Sans Symbols"/>
              <a:buNone/>
            </a:pPr>
            <a:endParaRPr sz="2000" b="0" i="0" u="none" strike="noStrike" cap="none" dirty="0">
              <a:solidFill>
                <a:schemeClr val="dk2"/>
              </a:solidFill>
              <a:latin typeface="Source Sans Pro"/>
              <a:ea typeface="Source Sans Pro"/>
              <a:cs typeface="Source Sans Pro"/>
              <a:sym typeface="Source Sans Pro"/>
            </a:endParaRPr>
          </a:p>
          <a:p>
            <a:pPr marL="342900" marR="0" lvl="0" indent="-342900" algn="l" rtl="0">
              <a:spcBef>
                <a:spcPts val="400"/>
              </a:spcBef>
              <a:spcAft>
                <a:spcPts val="0"/>
              </a:spcAft>
              <a:buClr>
                <a:schemeClr val="accent1"/>
              </a:buClr>
              <a:buSzPct val="70000"/>
              <a:buFont typeface="Noto Sans Symbols"/>
              <a:buNone/>
            </a:pPr>
            <a:endParaRPr sz="2000" b="0" i="0" u="none" strike="noStrike" cap="none" dirty="0">
              <a:solidFill>
                <a:schemeClr val="dk2"/>
              </a:solidFill>
              <a:latin typeface="Source Sans Pro"/>
              <a:ea typeface="Source Sans Pro"/>
              <a:cs typeface="Source Sans Pro"/>
              <a:sym typeface="Source Sans Pro"/>
            </a:endParaRPr>
          </a:p>
          <a:p>
            <a:pPr marL="342900" marR="0" lvl="0" indent="-342900" algn="l" rtl="0">
              <a:spcBef>
                <a:spcPts val="400"/>
              </a:spcBef>
              <a:spcAft>
                <a:spcPts val="0"/>
              </a:spcAft>
              <a:buClr>
                <a:schemeClr val="accent1"/>
              </a:buClr>
              <a:buSzPct val="70000"/>
              <a:buFont typeface="Noto Sans Symbols"/>
              <a:buNone/>
            </a:pPr>
            <a:endParaRPr sz="2000" b="0" i="0" u="none" strike="noStrike" cap="none" dirty="0">
              <a:solidFill>
                <a:schemeClr val="dk2"/>
              </a:solidFill>
              <a:latin typeface="Source Sans Pro"/>
              <a:ea typeface="Source Sans Pro"/>
              <a:cs typeface="Source Sans Pro"/>
              <a:sym typeface="Source Sans Pro"/>
            </a:endParaRPr>
          </a:p>
          <a:p>
            <a:pPr marL="342900" marR="0" lvl="0" indent="-342900" algn="l" rtl="0">
              <a:spcBef>
                <a:spcPts val="400"/>
              </a:spcBef>
              <a:spcAft>
                <a:spcPts val="0"/>
              </a:spcAft>
              <a:buClr>
                <a:schemeClr val="accent1"/>
              </a:buClr>
              <a:buSzPct val="70000"/>
              <a:buFont typeface="Noto Sans Symbols"/>
              <a:buNone/>
            </a:pPr>
            <a:endParaRPr sz="2000" b="0" i="0" u="none" strike="noStrike" cap="none" dirty="0">
              <a:solidFill>
                <a:schemeClr val="dk2"/>
              </a:solidFill>
              <a:latin typeface="Source Sans Pro"/>
              <a:ea typeface="Source Sans Pro"/>
              <a:cs typeface="Source Sans Pro"/>
              <a:sym typeface="Source Sans Pro"/>
            </a:endParaRPr>
          </a:p>
          <a:p>
            <a:pPr marL="342900" marR="0" lvl="0" indent="-342900" algn="l" rtl="0">
              <a:spcBef>
                <a:spcPts val="400"/>
              </a:spcBef>
              <a:spcAft>
                <a:spcPts val="0"/>
              </a:spcAft>
              <a:buClr>
                <a:schemeClr val="accent1"/>
              </a:buClr>
              <a:buSzPct val="70000"/>
              <a:buFont typeface="Noto Sans Symbols"/>
              <a:buNone/>
            </a:pPr>
            <a:endParaRPr sz="2000" b="0" i="0" u="none" strike="noStrike" cap="none" dirty="0">
              <a:solidFill>
                <a:schemeClr val="dk2"/>
              </a:solidFill>
              <a:latin typeface="Source Sans Pro"/>
              <a:ea typeface="Source Sans Pro"/>
              <a:cs typeface="Source Sans Pro"/>
              <a:sym typeface="Source Sans Pro"/>
            </a:endParaRPr>
          </a:p>
          <a:p>
            <a:pPr marL="342900" marR="0" lvl="0" indent="-342900" algn="l" rtl="0">
              <a:spcBef>
                <a:spcPts val="400"/>
              </a:spcBef>
              <a:spcAft>
                <a:spcPts val="0"/>
              </a:spcAft>
              <a:buClr>
                <a:schemeClr val="accent1"/>
              </a:buClr>
              <a:buSzPct val="70000"/>
              <a:buFont typeface="Noto Sans Symbols"/>
              <a:buNone/>
            </a:pPr>
            <a:endParaRPr sz="2000" b="0" i="0" u="none" strike="noStrike" cap="none" dirty="0">
              <a:solidFill>
                <a:schemeClr val="dk2"/>
              </a:solidFill>
              <a:latin typeface="Source Sans Pro"/>
              <a:ea typeface="Source Sans Pro"/>
              <a:cs typeface="Source Sans Pro"/>
              <a:sym typeface="Source Sans Pro"/>
            </a:endParaRPr>
          </a:p>
          <a:p>
            <a:pPr marL="342900" marR="0" lvl="0" indent="-342900" algn="ctr" rtl="0">
              <a:spcBef>
                <a:spcPts val="400"/>
              </a:spcBef>
              <a:spcAft>
                <a:spcPts val="0"/>
              </a:spcAft>
              <a:buClr>
                <a:schemeClr val="accent1"/>
              </a:buClr>
              <a:buSzPct val="70000"/>
              <a:buFont typeface="Noto Sans Symbols"/>
              <a:buNone/>
            </a:pPr>
            <a:endParaRPr sz="2000" b="0" i="0" u="none" strike="noStrike" cap="none" dirty="0">
              <a:solidFill>
                <a:schemeClr val="dk2"/>
              </a:solidFill>
              <a:latin typeface="Source Sans Pro"/>
              <a:ea typeface="Source Sans Pro"/>
              <a:cs typeface="Source Sans Pro"/>
              <a:sym typeface="Source Sans Pro"/>
            </a:endParaRPr>
          </a:p>
          <a:p>
            <a:pPr marL="342900" marR="0" lvl="0" indent="-342900" algn="ctr" rtl="0">
              <a:spcBef>
                <a:spcPts val="200"/>
              </a:spcBef>
              <a:spcAft>
                <a:spcPts val="0"/>
              </a:spcAft>
              <a:buClr>
                <a:schemeClr val="accent1"/>
              </a:buClr>
              <a:buSzPct val="70000"/>
              <a:buFont typeface="Noto Sans Symbols"/>
              <a:buChar char="✕"/>
            </a:pPr>
            <a:r>
              <a:rPr lang="en-US" sz="1000" u="sng" dirty="0">
                <a:solidFill>
                  <a:schemeClr val="hlink"/>
                </a:solidFill>
                <a:hlinkClick r:id="rId3"/>
              </a:rPr>
              <a:t>https://lt.wikipedia.org/wiki/Panas_(palydovas)#/media/File:Pan_side_view.jpg</a:t>
            </a:r>
          </a:p>
          <a:p>
            <a:pPr marL="342900" marR="0" lvl="0" indent="-342900" algn="l" rtl="0">
              <a:spcBef>
                <a:spcPts val="200"/>
              </a:spcBef>
              <a:spcAft>
                <a:spcPts val="0"/>
              </a:spcAft>
              <a:buClr>
                <a:schemeClr val="accent1"/>
              </a:buClr>
              <a:buSzPct val="70000"/>
              <a:buFont typeface="Noto Sans Symbols"/>
              <a:buNone/>
            </a:pPr>
            <a:endParaRPr sz="1000" b="0" i="0" u="none" strike="noStrike" cap="none" dirty="0">
              <a:solidFill>
                <a:schemeClr val="dk2"/>
              </a:solidFill>
              <a:latin typeface="Source Sans Pro"/>
              <a:ea typeface="Source Sans Pro"/>
              <a:cs typeface="Source Sans Pro"/>
              <a:sym typeface="Source Sans Pro"/>
            </a:endParaRPr>
          </a:p>
          <a:p>
            <a:pPr marL="342900" marR="0" lvl="0" indent="-342900" algn="l" rtl="0">
              <a:spcBef>
                <a:spcPts val="400"/>
              </a:spcBef>
              <a:spcAft>
                <a:spcPts val="0"/>
              </a:spcAft>
              <a:buClr>
                <a:schemeClr val="accent1"/>
              </a:buClr>
              <a:buSzPct val="70000"/>
              <a:buFont typeface="Noto Sans Symbols"/>
              <a:buNone/>
            </a:pPr>
            <a:endParaRPr sz="2000" b="0" i="0" u="none" strike="noStrike" cap="none" dirty="0">
              <a:solidFill>
                <a:schemeClr val="dk2"/>
              </a:solidFill>
              <a:latin typeface="Source Sans Pro"/>
              <a:ea typeface="Source Sans Pro"/>
              <a:cs typeface="Source Sans Pro"/>
              <a:sym typeface="Source Sans Pro"/>
            </a:endParaRPr>
          </a:p>
          <a:p>
            <a:pPr marL="342900" marR="0" lvl="0" indent="-342900" algn="l" rtl="0">
              <a:spcBef>
                <a:spcPts val="400"/>
              </a:spcBef>
              <a:spcAft>
                <a:spcPts val="0"/>
              </a:spcAft>
              <a:buClr>
                <a:schemeClr val="accent1"/>
              </a:buClr>
              <a:buSzPct val="70000"/>
              <a:buFont typeface="Noto Sans Symbols"/>
              <a:buNone/>
            </a:pPr>
            <a:endParaRPr sz="2000" b="0" i="0" u="none" strike="noStrike" cap="none" dirty="0">
              <a:solidFill>
                <a:schemeClr val="dk2"/>
              </a:solidFill>
              <a:latin typeface="Source Sans Pro"/>
              <a:ea typeface="Source Sans Pro"/>
              <a:cs typeface="Source Sans Pro"/>
              <a:sym typeface="Source Sans Pro"/>
            </a:endParaRPr>
          </a:p>
          <a:p>
            <a:pPr marL="342900" marR="0" lvl="0" indent="-342900" algn="l" rtl="0">
              <a:spcBef>
                <a:spcPts val="400"/>
              </a:spcBef>
              <a:spcAft>
                <a:spcPts val="0"/>
              </a:spcAft>
              <a:buClr>
                <a:schemeClr val="accent1"/>
              </a:buClr>
              <a:buSzPct val="70000"/>
              <a:buFont typeface="Noto Sans Symbols"/>
              <a:buNone/>
            </a:pPr>
            <a:endParaRPr sz="2000" b="0" i="0" u="none" strike="noStrike" cap="none" dirty="0">
              <a:solidFill>
                <a:schemeClr val="dk2"/>
              </a:solidFill>
              <a:latin typeface="Source Sans Pro"/>
              <a:ea typeface="Source Sans Pro"/>
              <a:cs typeface="Source Sans Pro"/>
              <a:sym typeface="Source Sans Pro"/>
            </a:endParaRPr>
          </a:p>
          <a:p>
            <a:pPr marL="342900" marR="0" lvl="0" indent="-342900" algn="l" rtl="0">
              <a:spcBef>
                <a:spcPts val="400"/>
              </a:spcBef>
              <a:spcAft>
                <a:spcPts val="0"/>
              </a:spcAft>
              <a:buClr>
                <a:schemeClr val="accent1"/>
              </a:buClr>
              <a:buSzPct val="70000"/>
              <a:buFont typeface="Noto Sans Symbols"/>
              <a:buNone/>
            </a:pPr>
            <a:endParaRPr sz="2000" b="0" i="0" u="none" strike="noStrike" cap="none" dirty="0">
              <a:solidFill>
                <a:schemeClr val="dk2"/>
              </a:solidFill>
              <a:latin typeface="Source Sans Pro"/>
              <a:ea typeface="Source Sans Pro"/>
              <a:cs typeface="Source Sans Pro"/>
              <a:sym typeface="Source Sans Pro"/>
            </a:endParaRPr>
          </a:p>
          <a:p>
            <a:pPr marL="342900" marR="0" lvl="0" indent="-342900" algn="l" rtl="0">
              <a:spcBef>
                <a:spcPts val="400"/>
              </a:spcBef>
              <a:spcAft>
                <a:spcPts val="0"/>
              </a:spcAft>
              <a:buClr>
                <a:schemeClr val="accent1"/>
              </a:buClr>
              <a:buSzPct val="70000"/>
              <a:buFont typeface="Noto Sans Symbols"/>
              <a:buNone/>
            </a:pPr>
            <a:endParaRPr sz="2000" b="0" i="0" u="none" strike="noStrike" cap="none" dirty="0">
              <a:solidFill>
                <a:schemeClr val="dk2"/>
              </a:solidFill>
              <a:latin typeface="Source Sans Pro"/>
              <a:ea typeface="Source Sans Pro"/>
              <a:cs typeface="Source Sans Pro"/>
              <a:sym typeface="Source Sans Pro"/>
            </a:endParaRPr>
          </a:p>
          <a:p>
            <a:pPr marL="342900" marR="0" lvl="0" indent="-342900" algn="l" rtl="0">
              <a:spcBef>
                <a:spcPts val="400"/>
              </a:spcBef>
              <a:spcAft>
                <a:spcPts val="0"/>
              </a:spcAft>
              <a:buClr>
                <a:schemeClr val="accent1"/>
              </a:buClr>
              <a:buSzPct val="70000"/>
              <a:buFont typeface="Noto Sans Symbols"/>
              <a:buNone/>
            </a:pPr>
            <a:endParaRPr sz="2000" b="0" i="0" u="none" strike="noStrike" cap="none" dirty="0">
              <a:solidFill>
                <a:schemeClr val="dk2"/>
              </a:solidFill>
              <a:latin typeface="Source Sans Pro"/>
              <a:ea typeface="Source Sans Pro"/>
              <a:cs typeface="Source Sans Pro"/>
              <a:sym typeface="Source Sans Pro"/>
            </a:endParaRPr>
          </a:p>
          <a:p>
            <a:pPr marL="342900" marR="0" lvl="0" indent="-342900" algn="l" rtl="0">
              <a:spcBef>
                <a:spcPts val="400"/>
              </a:spcBef>
              <a:spcAft>
                <a:spcPts val="0"/>
              </a:spcAft>
              <a:buClr>
                <a:schemeClr val="accent1"/>
              </a:buClr>
              <a:buSzPct val="70000"/>
              <a:buFont typeface="Noto Sans Symbols"/>
              <a:buNone/>
            </a:pPr>
            <a:endParaRPr sz="2000" b="0" i="0" u="none" strike="noStrike" cap="none" dirty="0">
              <a:solidFill>
                <a:schemeClr val="dk2"/>
              </a:solidFill>
              <a:latin typeface="Source Sans Pro"/>
              <a:ea typeface="Source Sans Pro"/>
              <a:cs typeface="Source Sans Pro"/>
              <a:sym typeface="Source Sans Pro"/>
            </a:endParaRPr>
          </a:p>
          <a:p>
            <a:pPr marL="342900" marR="0" lvl="0" indent="-342900" algn="l" rtl="0">
              <a:spcBef>
                <a:spcPts val="640"/>
              </a:spcBef>
              <a:spcAft>
                <a:spcPts val="0"/>
              </a:spcAft>
              <a:buClr>
                <a:schemeClr val="accent1"/>
              </a:buClr>
              <a:buSzPct val="70000"/>
              <a:buFont typeface="Noto Sans Symbols"/>
              <a:buNone/>
            </a:pPr>
            <a:endParaRPr sz="3200" b="0" i="0" u="none" strike="noStrike" cap="none" dirty="0">
              <a:solidFill>
                <a:schemeClr val="dk2"/>
              </a:solidFill>
              <a:latin typeface="Source Sans Pro"/>
              <a:ea typeface="Source Sans Pro"/>
              <a:cs typeface="Source Sans Pro"/>
              <a:sym typeface="Source Sans Pro"/>
            </a:endParaRPr>
          </a:p>
          <a:p>
            <a:pPr marL="342900" marR="0" lvl="0" indent="-342900" algn="l" rtl="0">
              <a:spcBef>
                <a:spcPts val="640"/>
              </a:spcBef>
              <a:spcAft>
                <a:spcPts val="0"/>
              </a:spcAft>
              <a:buClr>
                <a:schemeClr val="accent1"/>
              </a:buClr>
              <a:buSzPct val="70000"/>
              <a:buFont typeface="Noto Sans Symbols"/>
              <a:buNone/>
            </a:pPr>
            <a:endParaRPr sz="3200" b="0" i="0" u="none" strike="noStrike" cap="none" dirty="0">
              <a:solidFill>
                <a:schemeClr val="dk2"/>
              </a:solidFill>
              <a:latin typeface="Source Sans Pro"/>
              <a:ea typeface="Source Sans Pro"/>
              <a:cs typeface="Source Sans Pro"/>
              <a:sym typeface="Source Sans Pro"/>
            </a:endParaRPr>
          </a:p>
          <a:p>
            <a:pPr marL="342900" marR="0" lvl="0" indent="-342900" algn="l" rtl="0">
              <a:spcBef>
                <a:spcPts val="640"/>
              </a:spcBef>
              <a:spcAft>
                <a:spcPts val="0"/>
              </a:spcAft>
              <a:buClr>
                <a:schemeClr val="accent1"/>
              </a:buClr>
              <a:buSzPct val="70000"/>
              <a:buFont typeface="Noto Sans Symbols"/>
              <a:buNone/>
            </a:pPr>
            <a:endParaRPr sz="3200" b="0" i="0" u="none" strike="noStrike" cap="none" dirty="0">
              <a:solidFill>
                <a:schemeClr val="dk2"/>
              </a:solidFill>
              <a:latin typeface="Source Sans Pro"/>
              <a:ea typeface="Source Sans Pro"/>
              <a:cs typeface="Source Sans Pro"/>
              <a:sym typeface="Source Sans Pro"/>
            </a:endParaRPr>
          </a:p>
          <a:p>
            <a:pPr marL="342900" marR="0" lvl="0" indent="-342900" algn="l" rtl="0">
              <a:spcBef>
                <a:spcPts val="640"/>
              </a:spcBef>
              <a:spcAft>
                <a:spcPts val="0"/>
              </a:spcAft>
              <a:buClr>
                <a:schemeClr val="accent1"/>
              </a:buClr>
              <a:buSzPct val="70000"/>
              <a:buFont typeface="Noto Sans Symbols"/>
              <a:buNone/>
            </a:pPr>
            <a:endParaRPr sz="3200" b="0" i="0" u="none" strike="noStrike" cap="none" dirty="0">
              <a:solidFill>
                <a:schemeClr val="dk2"/>
              </a:solidFill>
              <a:latin typeface="Source Sans Pro"/>
              <a:ea typeface="Source Sans Pro"/>
              <a:cs typeface="Source Sans Pro"/>
              <a:sym typeface="Source Sans Pro"/>
            </a:endParaRPr>
          </a:p>
          <a:p>
            <a:pPr marL="342900" marR="0" lvl="0" indent="-342900" algn="l" rtl="0">
              <a:spcBef>
                <a:spcPts val="640"/>
              </a:spcBef>
              <a:spcAft>
                <a:spcPts val="0"/>
              </a:spcAft>
              <a:buClr>
                <a:schemeClr val="accent1"/>
              </a:buClr>
              <a:buSzPct val="70000"/>
              <a:buFont typeface="Noto Sans Symbols"/>
              <a:buNone/>
            </a:pPr>
            <a:endParaRPr sz="3200" b="0" i="0" u="none" strike="noStrike" cap="none" dirty="0">
              <a:solidFill>
                <a:schemeClr val="dk2"/>
              </a:solidFill>
              <a:latin typeface="Source Sans Pro"/>
              <a:ea typeface="Source Sans Pro"/>
              <a:cs typeface="Source Sans Pro"/>
              <a:sym typeface="Source Sans Pro"/>
            </a:endParaRPr>
          </a:p>
          <a:p>
            <a:pPr marL="342900" marR="0" lvl="0" indent="-342900" algn="l" rtl="0">
              <a:spcBef>
                <a:spcPts val="640"/>
              </a:spcBef>
              <a:buClr>
                <a:schemeClr val="accent1"/>
              </a:buClr>
              <a:buSzPct val="70000"/>
              <a:buFont typeface="Noto Sans Symbols"/>
              <a:buNone/>
            </a:pPr>
            <a:endParaRPr sz="3200" b="0" i="0" u="none" strike="noStrike" cap="none" dirty="0">
              <a:solidFill>
                <a:schemeClr val="dk2"/>
              </a:solidFill>
              <a:latin typeface="Source Sans Pro"/>
              <a:ea typeface="Source Sans Pro"/>
              <a:cs typeface="Source Sans Pro"/>
              <a:sym typeface="Source Sans Pro"/>
            </a:endParaRPr>
          </a:p>
        </p:txBody>
      </p:sp>
      <p:pic>
        <p:nvPicPr>
          <p:cNvPr id="261" name="Shape 261"/>
          <p:cNvPicPr preferRelativeResize="0"/>
          <p:nvPr/>
        </p:nvPicPr>
        <p:blipFill>
          <a:blip r:embed="rId4">
            <a:alphaModFix/>
          </a:blip>
          <a:stretch>
            <a:fillRect/>
          </a:stretch>
        </p:blipFill>
        <p:spPr>
          <a:xfrm>
            <a:off x="1646750" y="2939149"/>
            <a:ext cx="6055475" cy="2616049"/>
          </a:xfrm>
          <a:prstGeom prst="rect">
            <a:avLst/>
          </a:prstGeom>
          <a:noFill/>
          <a:ln>
            <a:noFill/>
          </a:ln>
        </p:spPr>
      </p:pic>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Shape 266"/>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Source Sans Pro"/>
              <a:buNone/>
            </a:pPr>
            <a:endParaRPr sz="3600" b="0" i="0" u="none" strike="noStrike" cap="none">
              <a:solidFill>
                <a:schemeClr val="dk2"/>
              </a:solidFill>
              <a:latin typeface="Source Sans Pro"/>
              <a:ea typeface="Source Sans Pro"/>
              <a:cs typeface="Source Sans Pro"/>
              <a:sym typeface="Source Sans Pro"/>
            </a:endParaRPr>
          </a:p>
        </p:txBody>
      </p:sp>
      <p:pic>
        <p:nvPicPr>
          <p:cNvPr id="267" name="Shape 267"/>
          <p:cNvPicPr preferRelativeResize="0"/>
          <p:nvPr/>
        </p:nvPicPr>
        <p:blipFill rotWithShape="1">
          <a:blip r:embed="rId3">
            <a:alphaModFix/>
          </a:blip>
          <a:srcRect t="-12463" r="6244" b="-1044"/>
          <a:stretch/>
        </p:blipFill>
        <p:spPr>
          <a:xfrm>
            <a:off x="750675" y="845049"/>
            <a:ext cx="7889550" cy="5689874"/>
          </a:xfrm>
          <a:prstGeom prst="rect">
            <a:avLst/>
          </a:prstGeom>
          <a:noFill/>
          <a:ln>
            <a:noFill/>
          </a:ln>
        </p:spPr>
      </p:pic>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Shape 272"/>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Source Sans Pro"/>
              <a:buNone/>
            </a:pPr>
            <a:r>
              <a:rPr lang="en-US" sz="3240" b="0" i="1" u="none" strike="noStrike" cap="none">
                <a:solidFill>
                  <a:schemeClr val="dk2"/>
                </a:solidFill>
                <a:latin typeface="Source Sans Pro"/>
                <a:ea typeface="Source Sans Pro"/>
                <a:cs typeface="Source Sans Pro"/>
                <a:sym typeface="Source Sans Pro"/>
              </a:rPr>
              <a:t>4SATURNO PALYDOVAI, CASSINI NUOTRAUKA</a:t>
            </a:r>
          </a:p>
        </p:txBody>
      </p:sp>
      <p:pic>
        <p:nvPicPr>
          <p:cNvPr id="273" name="Shape 273"/>
          <p:cNvPicPr preferRelativeResize="0"/>
          <p:nvPr/>
        </p:nvPicPr>
        <p:blipFill rotWithShape="1">
          <a:blip r:embed="rId3">
            <a:alphaModFix/>
          </a:blip>
          <a:srcRect t="940" b="-940"/>
          <a:stretch/>
        </p:blipFill>
        <p:spPr>
          <a:xfrm>
            <a:off x="940575" y="1432199"/>
            <a:ext cx="7525950" cy="4904675"/>
          </a:xfrm>
          <a:prstGeom prst="rect">
            <a:avLst/>
          </a:prstGeom>
          <a:noFill/>
          <a:ln>
            <a:noFill/>
          </a:ln>
        </p:spPr>
      </p:pic>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Shape 278"/>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ĮDOMŪS FAKTAI APIE SATURNĄ</a:t>
            </a:r>
          </a:p>
        </p:txBody>
      </p:sp>
      <p:sp>
        <p:nvSpPr>
          <p:cNvPr id="279" name="Shape 279"/>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spcAft>
                <a:spcPts val="0"/>
              </a:spcAft>
              <a:buClr>
                <a:schemeClr val="accent1"/>
              </a:buClr>
              <a:buSzPct val="69066"/>
              <a:buFont typeface="Noto Sans Symbols"/>
              <a:buChar char="✕"/>
            </a:pPr>
            <a:r>
              <a:rPr lang="en-US" sz="2960" b="0" i="0" u="none" strike="noStrike" cap="none">
                <a:solidFill>
                  <a:schemeClr val="dk2"/>
                </a:solidFill>
                <a:latin typeface="Source Sans Pro"/>
                <a:ea typeface="Source Sans Pro"/>
                <a:cs typeface="Source Sans Pro"/>
                <a:sym typeface="Source Sans Pro"/>
              </a:rPr>
              <a:t>Diena Saturne trunka 10 valandų, 32 minutes ir 35 sekundes</a:t>
            </a:r>
          </a:p>
          <a:p>
            <a:pPr marL="342900" marR="0" lvl="0" indent="-342900" algn="l" rtl="0">
              <a:lnSpc>
                <a:spcPct val="80000"/>
              </a:lnSpc>
              <a:spcBef>
                <a:spcPts val="592"/>
              </a:spcBef>
              <a:spcAft>
                <a:spcPts val="0"/>
              </a:spcAft>
              <a:buClr>
                <a:schemeClr val="accent1"/>
              </a:buClr>
              <a:buSzPct val="69066"/>
              <a:buFont typeface="Noto Sans Symbols"/>
              <a:buChar char="✕"/>
            </a:pPr>
            <a:r>
              <a:rPr lang="en-US" sz="2960" b="0" i="0" u="none" strike="noStrike" cap="none">
                <a:solidFill>
                  <a:schemeClr val="dk2"/>
                </a:solidFill>
                <a:latin typeface="Source Sans Pro"/>
                <a:ea typeface="Source Sans Pro"/>
                <a:cs typeface="Source Sans Pro"/>
                <a:sym typeface="Source Sans Pro"/>
              </a:rPr>
              <a:t>Saturnas toks didelis, kad net už 55 mln. km būtų aiškiai matomas kaip planeta, kurią juosia žiedai.</a:t>
            </a:r>
          </a:p>
          <a:p>
            <a:pPr marL="342900" marR="0" lvl="0" indent="-342900" algn="l" rtl="0">
              <a:lnSpc>
                <a:spcPct val="80000"/>
              </a:lnSpc>
              <a:spcBef>
                <a:spcPts val="592"/>
              </a:spcBef>
              <a:spcAft>
                <a:spcPts val="0"/>
              </a:spcAft>
              <a:buClr>
                <a:schemeClr val="accent1"/>
              </a:buClr>
              <a:buSzPct val="69066"/>
              <a:buFont typeface="Noto Sans Symbols"/>
              <a:buChar char="✕"/>
            </a:pPr>
            <a:r>
              <a:rPr lang="en-US" sz="2960" b="0" i="0" u="none" strike="noStrike" cap="none">
                <a:solidFill>
                  <a:schemeClr val="dk2"/>
                </a:solidFill>
                <a:latin typeface="Source Sans Pro"/>
                <a:ea typeface="Source Sans Pro"/>
                <a:cs typeface="Source Sans Pro"/>
                <a:sym typeface="Source Sans Pro"/>
              </a:rPr>
              <a:t>Jei panardinti Saturną į vandienį, jis plūduriuos paviršiuje, nes Saturno tankis yra žymiai mažesnis už vandens.</a:t>
            </a:r>
          </a:p>
          <a:p>
            <a:pPr marL="342900" marR="0" lvl="0" indent="-342900" algn="l" rtl="0">
              <a:lnSpc>
                <a:spcPct val="80000"/>
              </a:lnSpc>
              <a:spcBef>
                <a:spcPts val="592"/>
              </a:spcBef>
              <a:buClr>
                <a:schemeClr val="accent1"/>
              </a:buClr>
              <a:buSzPct val="69066"/>
              <a:buFont typeface="Noto Sans Symbols"/>
              <a:buChar char="✕"/>
            </a:pPr>
            <a:r>
              <a:rPr lang="en-US" sz="2960" b="0" i="0" u="none" strike="noStrike" cap="none">
                <a:solidFill>
                  <a:schemeClr val="dk2"/>
                </a:solidFill>
                <a:latin typeface="Source Sans Pro"/>
                <a:ea typeface="Source Sans Pro"/>
                <a:cs typeface="Source Sans Pro"/>
                <a:sym typeface="Source Sans Pro"/>
              </a:rPr>
              <a:t>Saturnui prie Žemės priartėjus per 1 mln. km, ant, virš horizonto tekančio Saturno paviršiaus, atsirastų juoda dėmė. Tai – Žemės šešėlis.</a:t>
            </a:r>
          </a:p>
        </p:txBody>
      </p: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Shape 284"/>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KLAUSIMAI ☺</a:t>
            </a:r>
          </a:p>
        </p:txBody>
      </p:sp>
      <p:sp>
        <p:nvSpPr>
          <p:cNvPr id="285" name="Shape 285"/>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lnSpc>
                <a:spcPct val="90000"/>
              </a:lnSpc>
              <a:spcBef>
                <a:spcPts val="0"/>
              </a:spcBef>
              <a:spcAft>
                <a:spcPts val="0"/>
              </a:spcAft>
              <a:buClr>
                <a:schemeClr val="accent1"/>
              </a:buClr>
              <a:buSzPct val="70000"/>
              <a:buFont typeface="Noto Sans Symbols"/>
              <a:buChar char="✕"/>
            </a:pPr>
            <a:r>
              <a:rPr lang="en-US" sz="5400" b="0" i="0" u="none" strike="noStrike" cap="none">
                <a:solidFill>
                  <a:schemeClr val="dk2"/>
                </a:solidFill>
                <a:latin typeface="Source Sans Pro"/>
                <a:ea typeface="Source Sans Pro"/>
                <a:cs typeface="Source Sans Pro"/>
                <a:sym typeface="Source Sans Pro"/>
              </a:rPr>
              <a:t>1) Kelinta pagal dydį planeta yra Saturnas?</a:t>
            </a:r>
          </a:p>
          <a:p>
            <a:pPr marL="342900" marR="0" lvl="0" indent="-342900" algn="l" rtl="0">
              <a:lnSpc>
                <a:spcPct val="90000"/>
              </a:lnSpc>
              <a:spcBef>
                <a:spcPts val="1080"/>
              </a:spcBef>
              <a:spcAft>
                <a:spcPts val="0"/>
              </a:spcAft>
              <a:buClr>
                <a:schemeClr val="accent1"/>
              </a:buClr>
              <a:buSzPct val="70000"/>
              <a:buFont typeface="Noto Sans Symbols"/>
              <a:buChar char="✕"/>
            </a:pPr>
            <a:r>
              <a:rPr lang="en-US" sz="5400" b="0" i="0" u="none" strike="noStrike" cap="none">
                <a:solidFill>
                  <a:srgbClr val="FF0000"/>
                </a:solidFill>
                <a:latin typeface="Source Sans Pro"/>
                <a:ea typeface="Source Sans Pro"/>
                <a:cs typeface="Source Sans Pro"/>
                <a:sym typeface="Source Sans Pro"/>
              </a:rPr>
              <a:t>a) </a:t>
            </a:r>
            <a:r>
              <a:rPr lang="en-US" sz="4800" b="0" i="0" u="none" strike="noStrike" cap="none">
                <a:solidFill>
                  <a:srgbClr val="92D050"/>
                </a:solidFill>
                <a:latin typeface="Source Sans Pro"/>
                <a:ea typeface="Source Sans Pro"/>
                <a:cs typeface="Source Sans Pro"/>
                <a:sym typeface="Source Sans Pro"/>
              </a:rPr>
              <a:t>1</a:t>
            </a:r>
            <a:r>
              <a:rPr lang="en-US" sz="5400" b="0" i="0" u="none" strike="noStrike" cap="none">
                <a:solidFill>
                  <a:schemeClr val="dk2"/>
                </a:solidFill>
                <a:latin typeface="Source Sans Pro"/>
                <a:ea typeface="Source Sans Pro"/>
                <a:cs typeface="Source Sans Pro"/>
                <a:sym typeface="Source Sans Pro"/>
              </a:rPr>
              <a:t> </a:t>
            </a:r>
          </a:p>
          <a:p>
            <a:pPr marL="342900" marR="0" lvl="0" indent="-342900" algn="l" rtl="0">
              <a:lnSpc>
                <a:spcPct val="90000"/>
              </a:lnSpc>
              <a:spcBef>
                <a:spcPts val="1080"/>
              </a:spcBef>
              <a:spcAft>
                <a:spcPts val="0"/>
              </a:spcAft>
              <a:buClr>
                <a:schemeClr val="accent1"/>
              </a:buClr>
              <a:buSzPct val="70000"/>
              <a:buFont typeface="Noto Sans Symbols"/>
              <a:buChar char="✕"/>
            </a:pPr>
            <a:r>
              <a:rPr lang="en-US" sz="5400" b="0" i="0" u="none" strike="noStrike" cap="none">
                <a:solidFill>
                  <a:srgbClr val="FF0000"/>
                </a:solidFill>
                <a:latin typeface="Source Sans Pro"/>
                <a:ea typeface="Source Sans Pro"/>
                <a:cs typeface="Source Sans Pro"/>
                <a:sym typeface="Source Sans Pro"/>
              </a:rPr>
              <a:t>b)</a:t>
            </a:r>
            <a:r>
              <a:rPr lang="en-US" sz="5400" b="0" i="0" u="none" strike="noStrike" cap="none">
                <a:solidFill>
                  <a:schemeClr val="lt1"/>
                </a:solidFill>
                <a:latin typeface="Source Sans Pro"/>
                <a:ea typeface="Source Sans Pro"/>
                <a:cs typeface="Source Sans Pro"/>
                <a:sym typeface="Source Sans Pro"/>
              </a:rPr>
              <a:t> </a:t>
            </a:r>
            <a:r>
              <a:rPr lang="en-US" sz="4800" b="0" i="0" u="none" strike="noStrike" cap="none">
                <a:solidFill>
                  <a:srgbClr val="92D050"/>
                </a:solidFill>
                <a:latin typeface="Source Sans Pro"/>
                <a:ea typeface="Source Sans Pro"/>
                <a:cs typeface="Source Sans Pro"/>
                <a:sym typeface="Source Sans Pro"/>
              </a:rPr>
              <a:t>2</a:t>
            </a:r>
          </a:p>
          <a:p>
            <a:pPr marL="342900" marR="0" lvl="0" indent="-342900" algn="l" rtl="0">
              <a:lnSpc>
                <a:spcPct val="90000"/>
              </a:lnSpc>
              <a:spcBef>
                <a:spcPts val="1080"/>
              </a:spcBef>
              <a:buClr>
                <a:schemeClr val="accent1"/>
              </a:buClr>
              <a:buSzPct val="70000"/>
              <a:buFont typeface="Noto Sans Symbols"/>
              <a:buChar char="✕"/>
            </a:pPr>
            <a:r>
              <a:rPr lang="en-US" sz="5400" b="0" i="0" u="none" strike="noStrike" cap="none">
                <a:solidFill>
                  <a:srgbClr val="FF0000"/>
                </a:solidFill>
                <a:latin typeface="Source Sans Pro"/>
                <a:ea typeface="Source Sans Pro"/>
                <a:cs typeface="Source Sans Pro"/>
                <a:sym typeface="Source Sans Pro"/>
              </a:rPr>
              <a:t>c) </a:t>
            </a:r>
            <a:r>
              <a:rPr lang="en-US" sz="4800" b="0" i="0" u="none" strike="noStrike" cap="none">
                <a:solidFill>
                  <a:srgbClr val="92D050"/>
                </a:solidFill>
                <a:latin typeface="Source Sans Pro"/>
                <a:ea typeface="Source Sans Pro"/>
                <a:cs typeface="Source Sans Pro"/>
                <a:sym typeface="Source Sans Pro"/>
              </a:rPr>
              <a:t>5</a:t>
            </a:r>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Shape 290"/>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ATSAKYMAS</a:t>
            </a:r>
          </a:p>
        </p:txBody>
      </p:sp>
      <p:sp>
        <p:nvSpPr>
          <p:cNvPr id="291" name="Shape 291"/>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spcBef>
                <a:spcPts val="0"/>
              </a:spcBef>
              <a:buClr>
                <a:schemeClr val="accent1"/>
              </a:buClr>
              <a:buSzPct val="70000"/>
              <a:buFont typeface="Noto Sans Symbols"/>
              <a:buChar char="✕"/>
            </a:pPr>
            <a:r>
              <a:rPr lang="en-US" sz="6000" b="0" i="0" u="none" strike="noStrike" cap="none">
                <a:solidFill>
                  <a:srgbClr val="FF0000"/>
                </a:solidFill>
                <a:latin typeface="Source Sans Pro"/>
                <a:ea typeface="Source Sans Pro"/>
                <a:cs typeface="Source Sans Pro"/>
                <a:sym typeface="Source Sans Pro"/>
              </a:rPr>
              <a:t>b) </a:t>
            </a:r>
            <a:r>
              <a:rPr lang="en-US" sz="6000" b="0" i="0" u="none" strike="noStrike" cap="none">
                <a:solidFill>
                  <a:srgbClr val="92D050"/>
                </a:solidFill>
                <a:latin typeface="Source Sans Pro"/>
                <a:ea typeface="Source Sans Pro"/>
                <a:cs typeface="Source Sans Pro"/>
                <a:sym typeface="Source Sans Pro"/>
              </a:rPr>
              <a:t>2</a:t>
            </a:r>
          </a:p>
        </p:txBody>
      </p:sp>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Shape 296"/>
          <p:cNvSpPr txBox="1">
            <a:spLocks noGrp="1"/>
          </p:cNvSpPr>
          <p:nvPr>
            <p:ph type="title"/>
          </p:nvPr>
        </p:nvSpPr>
        <p:spPr>
          <a:xfrm>
            <a:off x="457200" y="620687"/>
            <a:ext cx="8229600" cy="750912"/>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Source Sans Pro"/>
              <a:buNone/>
            </a:pPr>
            <a:r>
              <a:rPr lang="en-US" sz="3600" b="0" i="0" u="none" strike="noStrike" cap="none">
                <a:solidFill>
                  <a:schemeClr val="dk2"/>
                </a:solidFill>
                <a:latin typeface="Source Sans Pro"/>
                <a:ea typeface="Source Sans Pro"/>
                <a:cs typeface="Source Sans Pro"/>
                <a:sym typeface="Source Sans Pro"/>
              </a:rPr>
              <a:t>   </a:t>
            </a:r>
          </a:p>
        </p:txBody>
      </p:sp>
      <p:sp>
        <p:nvSpPr>
          <p:cNvPr id="297" name="Shape 297"/>
          <p:cNvSpPr txBox="1">
            <a:spLocks noGrp="1"/>
          </p:cNvSpPr>
          <p:nvPr>
            <p:ph type="body" idx="1"/>
          </p:nvPr>
        </p:nvSpPr>
        <p:spPr>
          <a:xfrm>
            <a:off x="467543" y="1052736"/>
            <a:ext cx="8229600" cy="5400599"/>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1"/>
              </a:buClr>
              <a:buSzPct val="70000"/>
              <a:buFont typeface="Noto Sans Symbols"/>
              <a:buChar char="✕"/>
            </a:pPr>
            <a:r>
              <a:rPr lang="en-US" sz="4800" b="1" i="0" u="none" strike="noStrike" cap="none">
                <a:solidFill>
                  <a:schemeClr val="dk2"/>
                </a:solidFill>
                <a:latin typeface="Source Sans Pro"/>
                <a:ea typeface="Source Sans Pro"/>
                <a:cs typeface="Source Sans Pro"/>
                <a:sym typeface="Source Sans Pro"/>
              </a:rPr>
              <a:t>2)  Atmosfera susideda daugiausia iš?</a:t>
            </a:r>
          </a:p>
          <a:p>
            <a:pPr marL="342900" marR="0" lvl="0" indent="-342900" algn="l" rtl="0">
              <a:spcBef>
                <a:spcPts val="960"/>
              </a:spcBef>
              <a:spcAft>
                <a:spcPts val="0"/>
              </a:spcAft>
              <a:buClr>
                <a:schemeClr val="accent1"/>
              </a:buClr>
              <a:buSzPct val="84000"/>
              <a:buFont typeface="Noto Sans Symbols"/>
              <a:buChar char="✕"/>
            </a:pPr>
            <a:r>
              <a:rPr lang="en-US" sz="4000" b="1" i="0" u="none" strike="noStrike" cap="none">
                <a:solidFill>
                  <a:srgbClr val="FF0000"/>
                </a:solidFill>
                <a:latin typeface="Source Sans Pro"/>
                <a:ea typeface="Source Sans Pro"/>
                <a:cs typeface="Source Sans Pro"/>
                <a:sym typeface="Source Sans Pro"/>
              </a:rPr>
              <a:t>a)</a:t>
            </a:r>
            <a:r>
              <a:rPr lang="en-US" sz="4800" b="1" i="0" u="none" strike="noStrike" cap="none">
                <a:solidFill>
                  <a:srgbClr val="FF0000"/>
                </a:solidFill>
                <a:latin typeface="Source Sans Pro"/>
                <a:ea typeface="Source Sans Pro"/>
                <a:cs typeface="Source Sans Pro"/>
                <a:sym typeface="Source Sans Pro"/>
              </a:rPr>
              <a:t> </a:t>
            </a:r>
            <a:r>
              <a:rPr lang="en-US" sz="4000" b="1" i="0" u="none" strike="noStrike" cap="none">
                <a:solidFill>
                  <a:srgbClr val="92D050"/>
                </a:solidFill>
                <a:latin typeface="Source Sans Pro"/>
                <a:ea typeface="Source Sans Pro"/>
                <a:cs typeface="Source Sans Pro"/>
                <a:sym typeface="Source Sans Pro"/>
              </a:rPr>
              <a:t>Metano ir amoniako</a:t>
            </a:r>
          </a:p>
          <a:p>
            <a:pPr marL="342900" marR="0" lvl="0" indent="-342900" algn="l" rtl="0">
              <a:spcBef>
                <a:spcPts val="800"/>
              </a:spcBef>
              <a:spcAft>
                <a:spcPts val="0"/>
              </a:spcAft>
              <a:buClr>
                <a:schemeClr val="accent1"/>
              </a:buClr>
              <a:buSzPct val="70000"/>
              <a:buFont typeface="Noto Sans Symbols"/>
              <a:buChar char="✕"/>
            </a:pPr>
            <a:r>
              <a:rPr lang="en-US" sz="4000" b="1" i="0" u="none" strike="noStrike" cap="none">
                <a:solidFill>
                  <a:srgbClr val="FF0000"/>
                </a:solidFill>
                <a:latin typeface="Source Sans Pro"/>
                <a:ea typeface="Source Sans Pro"/>
                <a:cs typeface="Source Sans Pro"/>
                <a:sym typeface="Source Sans Pro"/>
              </a:rPr>
              <a:t>b)</a:t>
            </a:r>
            <a:r>
              <a:rPr lang="en-US" sz="4000" b="1" i="0" u="none" strike="noStrike" cap="none">
                <a:solidFill>
                  <a:schemeClr val="lt1"/>
                </a:solidFill>
                <a:latin typeface="Source Sans Pro"/>
                <a:ea typeface="Source Sans Pro"/>
                <a:cs typeface="Source Sans Pro"/>
                <a:sym typeface="Source Sans Pro"/>
              </a:rPr>
              <a:t> </a:t>
            </a:r>
            <a:r>
              <a:rPr lang="en-US" sz="4000" b="1" i="0" u="none" strike="noStrike" cap="none">
                <a:solidFill>
                  <a:srgbClr val="92D050"/>
                </a:solidFill>
                <a:latin typeface="Source Sans Pro"/>
                <a:ea typeface="Source Sans Pro"/>
                <a:cs typeface="Source Sans Pro"/>
                <a:sym typeface="Source Sans Pro"/>
              </a:rPr>
              <a:t>Vandenilio ir helio</a:t>
            </a:r>
          </a:p>
          <a:p>
            <a:pPr marL="342900" marR="0" lvl="0" indent="-342900" algn="l" rtl="0">
              <a:spcBef>
                <a:spcPts val="800"/>
              </a:spcBef>
              <a:spcAft>
                <a:spcPts val="0"/>
              </a:spcAft>
              <a:buClr>
                <a:schemeClr val="accent1"/>
              </a:buClr>
              <a:buSzPct val="70000"/>
              <a:buFont typeface="Noto Sans Symbols"/>
              <a:buChar char="✕"/>
            </a:pPr>
            <a:r>
              <a:rPr lang="en-US" sz="4000" b="1" i="0" u="none" strike="noStrike" cap="none">
                <a:solidFill>
                  <a:srgbClr val="FF0000"/>
                </a:solidFill>
                <a:latin typeface="Source Sans Pro"/>
                <a:ea typeface="Source Sans Pro"/>
                <a:cs typeface="Source Sans Pro"/>
                <a:sym typeface="Source Sans Pro"/>
              </a:rPr>
              <a:t>c)</a:t>
            </a:r>
            <a:r>
              <a:rPr lang="en-US" sz="4000" b="1" i="0" u="none" strike="noStrike" cap="none">
                <a:solidFill>
                  <a:schemeClr val="lt1"/>
                </a:solidFill>
                <a:latin typeface="Source Sans Pro"/>
                <a:ea typeface="Source Sans Pro"/>
                <a:cs typeface="Source Sans Pro"/>
                <a:sym typeface="Source Sans Pro"/>
              </a:rPr>
              <a:t> </a:t>
            </a:r>
            <a:r>
              <a:rPr lang="en-US" sz="4000" b="1" i="0" u="none" strike="noStrike" cap="none">
                <a:solidFill>
                  <a:srgbClr val="92D050"/>
                </a:solidFill>
                <a:latin typeface="Source Sans Pro"/>
                <a:ea typeface="Source Sans Pro"/>
                <a:cs typeface="Source Sans Pro"/>
                <a:sym typeface="Source Sans Pro"/>
              </a:rPr>
              <a:t>Etano ir fosfino</a:t>
            </a:r>
          </a:p>
          <a:p>
            <a:pPr marL="342900" marR="0" lvl="0" indent="-342900" algn="l" rtl="0">
              <a:spcBef>
                <a:spcPts val="640"/>
              </a:spcBef>
              <a:buClr>
                <a:schemeClr val="accent1"/>
              </a:buClr>
              <a:buSzPct val="70000"/>
              <a:buFont typeface="Noto Sans Symbols"/>
              <a:buNone/>
            </a:pPr>
            <a:endParaRPr sz="3200" b="0" i="0" u="none" strike="noStrike" cap="none">
              <a:solidFill>
                <a:schemeClr val="dk2"/>
              </a:solidFill>
              <a:latin typeface="Source Sans Pro"/>
              <a:ea typeface="Source Sans Pro"/>
              <a:cs typeface="Source Sans Pro"/>
              <a:sym typeface="Source Sans Pro"/>
            </a:endParaRPr>
          </a:p>
        </p:txBody>
      </p:sp>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Shape 302"/>
          <p:cNvSpPr txBox="1">
            <a:spLocks noGrp="1"/>
          </p:cNvSpPr>
          <p:nvPr>
            <p:ph type="title"/>
          </p:nvPr>
        </p:nvSpPr>
        <p:spPr>
          <a:xfrm>
            <a:off x="457200" y="152400"/>
            <a:ext cx="8229600" cy="1188367"/>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smtClean="0">
                <a:solidFill>
                  <a:schemeClr val="dk2"/>
                </a:solidFill>
                <a:latin typeface="Source Sans Pro"/>
                <a:ea typeface="Source Sans Pro"/>
                <a:cs typeface="Source Sans Pro"/>
                <a:sym typeface="Source Sans Pro"/>
              </a:rPr>
              <a:t>ATSAKYMAS</a:t>
            </a:r>
            <a:endParaRPr lang="en-US" sz="4000" b="1" i="0" u="none" strike="noStrike" cap="none" dirty="0">
              <a:solidFill>
                <a:schemeClr val="dk2"/>
              </a:solidFill>
              <a:latin typeface="Source Sans Pro"/>
              <a:ea typeface="Source Sans Pro"/>
              <a:cs typeface="Source Sans Pro"/>
              <a:sym typeface="Source Sans Pro"/>
            </a:endParaRPr>
          </a:p>
        </p:txBody>
      </p:sp>
      <p:sp>
        <p:nvSpPr>
          <p:cNvPr id="303" name="Shape 303"/>
          <p:cNvSpPr txBox="1">
            <a:spLocks noGrp="1"/>
          </p:cNvSpPr>
          <p:nvPr>
            <p:ph type="body" idx="1"/>
          </p:nvPr>
        </p:nvSpPr>
        <p:spPr>
          <a:xfrm>
            <a:off x="457200" y="1412775"/>
            <a:ext cx="8229600" cy="4683223"/>
          </a:xfrm>
          <a:prstGeom prst="rect">
            <a:avLst/>
          </a:prstGeom>
          <a:noFill/>
          <a:ln>
            <a:noFill/>
          </a:ln>
        </p:spPr>
        <p:txBody>
          <a:bodyPr lIns="91425" tIns="45700" rIns="91425" bIns="45700" anchor="t" anchorCtr="0">
            <a:noAutofit/>
          </a:bodyPr>
          <a:lstStyle/>
          <a:p>
            <a:pPr marL="342900" marR="0" lvl="0" indent="-342900" algn="l" rtl="0">
              <a:spcBef>
                <a:spcPts val="0"/>
              </a:spcBef>
              <a:buClr>
                <a:schemeClr val="accent1"/>
              </a:buClr>
              <a:buSzPct val="70000"/>
              <a:buFont typeface="Noto Sans Symbols"/>
              <a:buChar char="✕"/>
            </a:pPr>
            <a:r>
              <a:rPr lang="en-US" sz="4000" b="0" i="0" u="none" strike="noStrike" cap="none" dirty="0">
                <a:solidFill>
                  <a:srgbClr val="FF0000"/>
                </a:solidFill>
                <a:latin typeface="Source Sans Pro"/>
                <a:ea typeface="Source Sans Pro"/>
                <a:cs typeface="Source Sans Pro"/>
                <a:sym typeface="Source Sans Pro"/>
              </a:rPr>
              <a:t>b)</a:t>
            </a:r>
            <a:r>
              <a:rPr lang="en-US" sz="4000" b="0" i="0" u="none" strike="noStrike" cap="none" dirty="0">
                <a:solidFill>
                  <a:schemeClr val="lt1"/>
                </a:solidFill>
                <a:latin typeface="Source Sans Pro"/>
                <a:ea typeface="Source Sans Pro"/>
                <a:cs typeface="Source Sans Pro"/>
                <a:sym typeface="Source Sans Pro"/>
              </a:rPr>
              <a:t> </a:t>
            </a:r>
            <a:r>
              <a:rPr lang="en-US" sz="4000" b="0" i="0" u="none" strike="noStrike" cap="none" dirty="0" err="1">
                <a:solidFill>
                  <a:srgbClr val="92D050"/>
                </a:solidFill>
                <a:latin typeface="Source Sans Pro"/>
                <a:ea typeface="Source Sans Pro"/>
                <a:cs typeface="Source Sans Pro"/>
                <a:sym typeface="Source Sans Pro"/>
              </a:rPr>
              <a:t>Vandenilio</a:t>
            </a:r>
            <a:r>
              <a:rPr lang="en-US" sz="4000" b="0" i="0" u="none" strike="noStrike" cap="none" dirty="0">
                <a:solidFill>
                  <a:srgbClr val="92D050"/>
                </a:solidFill>
                <a:latin typeface="Source Sans Pro"/>
                <a:ea typeface="Source Sans Pro"/>
                <a:cs typeface="Source Sans Pro"/>
                <a:sym typeface="Source Sans Pro"/>
              </a:rPr>
              <a:t> </a:t>
            </a:r>
            <a:r>
              <a:rPr lang="en-US" sz="4000" b="0" i="0" u="none" strike="noStrike" cap="none" dirty="0" err="1">
                <a:solidFill>
                  <a:srgbClr val="92D050"/>
                </a:solidFill>
                <a:latin typeface="Source Sans Pro"/>
                <a:ea typeface="Source Sans Pro"/>
                <a:cs typeface="Source Sans Pro"/>
                <a:sym typeface="Source Sans Pro"/>
              </a:rPr>
              <a:t>ir</a:t>
            </a:r>
            <a:r>
              <a:rPr lang="en-US" sz="4000" b="0" i="0" u="none" strike="noStrike" cap="none" dirty="0">
                <a:solidFill>
                  <a:srgbClr val="92D050"/>
                </a:solidFill>
                <a:latin typeface="Source Sans Pro"/>
                <a:ea typeface="Source Sans Pro"/>
                <a:cs typeface="Source Sans Pro"/>
                <a:sym typeface="Source Sans Pro"/>
              </a:rPr>
              <a:t> </a:t>
            </a:r>
            <a:r>
              <a:rPr lang="en-US" sz="4000" b="0" i="0" u="none" strike="noStrike" cap="none" dirty="0" err="1">
                <a:solidFill>
                  <a:srgbClr val="92D050"/>
                </a:solidFill>
                <a:latin typeface="Source Sans Pro"/>
                <a:ea typeface="Source Sans Pro"/>
                <a:cs typeface="Source Sans Pro"/>
                <a:sym typeface="Source Sans Pro"/>
              </a:rPr>
              <a:t>helio</a:t>
            </a:r>
            <a:endParaRPr lang="en-US" sz="4000" b="0" i="0" u="none" strike="noStrike" cap="none" dirty="0">
              <a:solidFill>
                <a:srgbClr val="92D050"/>
              </a:solidFill>
              <a:latin typeface="Source Sans Pro"/>
              <a:ea typeface="Source Sans Pro"/>
              <a:cs typeface="Source Sans Pro"/>
              <a:sym typeface="Source Sans Pro"/>
            </a:endParaRPr>
          </a:p>
        </p:txBody>
      </p:sp>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Shape 308"/>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Source Sans Pro"/>
              <a:buNone/>
            </a:pPr>
            <a:endParaRPr sz="3600" b="0" i="0" u="none" strike="noStrike" cap="none">
              <a:solidFill>
                <a:schemeClr val="dk2"/>
              </a:solidFill>
              <a:latin typeface="Source Sans Pro"/>
              <a:ea typeface="Source Sans Pro"/>
              <a:cs typeface="Source Sans Pro"/>
              <a:sym typeface="Source Sans Pro"/>
            </a:endParaRPr>
          </a:p>
        </p:txBody>
      </p:sp>
      <p:sp>
        <p:nvSpPr>
          <p:cNvPr id="309" name="Shape 309"/>
          <p:cNvSpPr txBox="1">
            <a:spLocks noGrp="1"/>
          </p:cNvSpPr>
          <p:nvPr>
            <p:ph type="body" idx="1"/>
          </p:nvPr>
        </p:nvSpPr>
        <p:spPr>
          <a:xfrm>
            <a:off x="457200" y="1412775"/>
            <a:ext cx="8229600" cy="468322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1"/>
              </a:buClr>
              <a:buSzPct val="70000"/>
              <a:buFont typeface="Noto Sans Symbols"/>
              <a:buChar char="✕"/>
            </a:pPr>
            <a:r>
              <a:rPr lang="en-US" sz="4800" b="0" i="0" u="none" strike="noStrike" cap="none">
                <a:solidFill>
                  <a:schemeClr val="dk2"/>
                </a:solidFill>
                <a:latin typeface="Source Sans Pro"/>
                <a:ea typeface="Source Sans Pro"/>
                <a:cs typeface="Source Sans Pro"/>
                <a:sym typeface="Source Sans Pro"/>
              </a:rPr>
              <a:t>3) Kelintas pagal atstumą nuo Saulės yra nutolęs Saturnas?</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a)</a:t>
            </a:r>
            <a:r>
              <a:rPr lang="en-US" sz="4000" b="0" i="0" u="none" strike="noStrike" cap="none">
                <a:solidFill>
                  <a:srgbClr val="FEFEFE"/>
                </a:solidFill>
                <a:latin typeface="Source Sans Pro"/>
                <a:ea typeface="Source Sans Pro"/>
                <a:cs typeface="Source Sans Pro"/>
                <a:sym typeface="Source Sans Pro"/>
              </a:rPr>
              <a:t> </a:t>
            </a:r>
            <a:r>
              <a:rPr lang="en-US" sz="4000" b="0" i="0" u="none" strike="noStrike" cap="none">
                <a:solidFill>
                  <a:srgbClr val="92D050"/>
                </a:solidFill>
                <a:latin typeface="Source Sans Pro"/>
                <a:ea typeface="Source Sans Pro"/>
                <a:cs typeface="Source Sans Pro"/>
                <a:sym typeface="Source Sans Pro"/>
              </a:rPr>
              <a:t>4</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b)</a:t>
            </a:r>
            <a:r>
              <a:rPr lang="en-US" sz="4000" b="0" i="0" u="none" strike="noStrike" cap="none">
                <a:solidFill>
                  <a:srgbClr val="FEFEFE"/>
                </a:solidFill>
                <a:latin typeface="Source Sans Pro"/>
                <a:ea typeface="Source Sans Pro"/>
                <a:cs typeface="Source Sans Pro"/>
                <a:sym typeface="Source Sans Pro"/>
              </a:rPr>
              <a:t> </a:t>
            </a:r>
            <a:r>
              <a:rPr lang="en-US" sz="4000" b="0" i="0" u="none" strike="noStrike" cap="none">
                <a:solidFill>
                  <a:srgbClr val="92D050"/>
                </a:solidFill>
                <a:latin typeface="Source Sans Pro"/>
                <a:ea typeface="Source Sans Pro"/>
                <a:cs typeface="Source Sans Pro"/>
                <a:sym typeface="Source Sans Pro"/>
              </a:rPr>
              <a:t>5</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c)</a:t>
            </a:r>
            <a:r>
              <a:rPr lang="en-US" sz="4000" b="0" i="0" u="none" strike="noStrike" cap="none">
                <a:solidFill>
                  <a:srgbClr val="FEFEFE"/>
                </a:solidFill>
                <a:latin typeface="Source Sans Pro"/>
                <a:ea typeface="Source Sans Pro"/>
                <a:cs typeface="Source Sans Pro"/>
                <a:sym typeface="Source Sans Pro"/>
              </a:rPr>
              <a:t> </a:t>
            </a:r>
            <a:r>
              <a:rPr lang="en-US" sz="4000" b="0" i="0" u="none" strike="noStrike" cap="none">
                <a:solidFill>
                  <a:srgbClr val="92D050"/>
                </a:solidFill>
                <a:latin typeface="Source Sans Pro"/>
                <a:ea typeface="Source Sans Pro"/>
                <a:cs typeface="Source Sans Pro"/>
                <a:sym typeface="Source Sans Pro"/>
              </a:rPr>
              <a:t>6</a:t>
            </a:r>
          </a:p>
          <a:p>
            <a:pPr marL="342900" marR="0" lvl="0" indent="-342900" algn="l" rtl="0">
              <a:spcBef>
                <a:spcPts val="640"/>
              </a:spcBef>
              <a:buClr>
                <a:schemeClr val="accent1"/>
              </a:buClr>
              <a:buSzPct val="70000"/>
              <a:buFont typeface="Noto Sans Symbols"/>
              <a:buNone/>
            </a:pPr>
            <a:endParaRPr sz="3200" b="0" i="0" u="none" strike="noStrike" cap="none">
              <a:solidFill>
                <a:schemeClr val="dk2"/>
              </a:solidFill>
              <a:latin typeface="Source Sans Pro"/>
              <a:ea typeface="Source Sans Pro"/>
              <a:cs typeface="Source Sans Pro"/>
              <a:sym typeface="Source Sans Pro"/>
            </a:endParaRPr>
          </a:p>
        </p:txBody>
      </p:sp>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Shape 314"/>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ATSAKYMAS</a:t>
            </a:r>
          </a:p>
        </p:txBody>
      </p:sp>
      <p:sp>
        <p:nvSpPr>
          <p:cNvPr id="315" name="Shape 315"/>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c) </a:t>
            </a:r>
            <a:r>
              <a:rPr lang="en-US" sz="4000" b="0" i="0" u="none" strike="noStrike" cap="none">
                <a:solidFill>
                  <a:srgbClr val="92D050"/>
                </a:solidFill>
                <a:latin typeface="Source Sans Pro"/>
                <a:ea typeface="Source Sans Pro"/>
                <a:cs typeface="Source Sans Pro"/>
                <a:sym typeface="Source Sans Pro"/>
              </a:rPr>
              <a:t>6</a:t>
            </a:r>
          </a:p>
          <a:p>
            <a:pPr marL="342900" marR="0" lvl="0" indent="-342900" algn="l" rtl="0">
              <a:spcBef>
                <a:spcPts val="640"/>
              </a:spcBef>
              <a:buClr>
                <a:schemeClr val="accent1"/>
              </a:buClr>
              <a:buSzPct val="70000"/>
              <a:buFont typeface="Noto Sans Symbols"/>
              <a:buNone/>
            </a:pPr>
            <a:endParaRPr sz="3200" b="0" i="0" u="none" strike="noStrike" cap="none">
              <a:solidFill>
                <a:schemeClr val="dk2"/>
              </a:solidFill>
              <a:latin typeface="Source Sans Pro"/>
              <a:ea typeface="Source Sans Pro"/>
              <a:cs typeface="Source Sans Pro"/>
              <a:sym typeface="Source Sans Pro"/>
            </a:endParaRPr>
          </a:p>
        </p:txBody>
      </p:sp>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Shape 320"/>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Source Sans Pro"/>
              <a:buNone/>
            </a:pPr>
            <a:endParaRPr sz="3600" b="0" i="0" u="none" strike="noStrike" cap="none">
              <a:solidFill>
                <a:schemeClr val="dk2"/>
              </a:solidFill>
              <a:latin typeface="Source Sans Pro"/>
              <a:ea typeface="Source Sans Pro"/>
              <a:cs typeface="Source Sans Pro"/>
              <a:sym typeface="Source Sans Pro"/>
            </a:endParaRPr>
          </a:p>
        </p:txBody>
      </p:sp>
      <p:sp>
        <p:nvSpPr>
          <p:cNvPr id="321" name="Shape 321"/>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1"/>
              </a:buClr>
              <a:buSzPct val="70000"/>
              <a:buFont typeface="Noto Sans Symbols"/>
              <a:buChar char="✕"/>
            </a:pPr>
            <a:r>
              <a:rPr lang="en-US" sz="4800" b="0" i="0" u="none" strike="noStrike" cap="none">
                <a:solidFill>
                  <a:schemeClr val="dk2"/>
                </a:solidFill>
                <a:latin typeface="Source Sans Pro"/>
                <a:ea typeface="Source Sans Pro"/>
                <a:cs typeface="Source Sans Pro"/>
                <a:sym typeface="Source Sans Pro"/>
              </a:rPr>
              <a:t>4) Artimiausias Saturno palydovas?</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a) </a:t>
            </a:r>
            <a:r>
              <a:rPr lang="en-US" sz="4000" b="0" i="0" u="none" strike="noStrike" cap="none">
                <a:solidFill>
                  <a:srgbClr val="92D050"/>
                </a:solidFill>
                <a:latin typeface="Source Sans Pro"/>
                <a:ea typeface="Source Sans Pro"/>
                <a:cs typeface="Source Sans Pro"/>
                <a:sym typeface="Source Sans Pro"/>
              </a:rPr>
              <a:t>Titanas</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b)</a:t>
            </a:r>
            <a:r>
              <a:rPr lang="en-US" sz="4000" b="0" i="0" u="none" strike="noStrike" cap="none">
                <a:solidFill>
                  <a:srgbClr val="FEFEFE"/>
                </a:solidFill>
                <a:latin typeface="Source Sans Pro"/>
                <a:ea typeface="Source Sans Pro"/>
                <a:cs typeface="Source Sans Pro"/>
                <a:sym typeface="Source Sans Pro"/>
              </a:rPr>
              <a:t> </a:t>
            </a:r>
            <a:r>
              <a:rPr lang="en-US" sz="4000" b="0" i="0" u="none" strike="noStrike" cap="none">
                <a:solidFill>
                  <a:srgbClr val="92D050"/>
                </a:solidFill>
                <a:latin typeface="Source Sans Pro"/>
                <a:ea typeface="Source Sans Pro"/>
                <a:cs typeface="Source Sans Pro"/>
                <a:sym typeface="Source Sans Pro"/>
              </a:rPr>
              <a:t>Panas</a:t>
            </a:r>
          </a:p>
          <a:p>
            <a:pPr marL="342900" marR="0" lvl="0" indent="-342900" algn="l" rtl="0">
              <a:spcBef>
                <a:spcPts val="800"/>
              </a:spcBef>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c) </a:t>
            </a:r>
            <a:r>
              <a:rPr lang="en-US" sz="4000" b="0" i="0" u="none" strike="noStrike" cap="none">
                <a:solidFill>
                  <a:srgbClr val="92D050"/>
                </a:solidFill>
                <a:latin typeface="Source Sans Pro"/>
                <a:ea typeface="Source Sans Pro"/>
                <a:cs typeface="Source Sans Pro"/>
                <a:sym typeface="Source Sans Pro"/>
              </a:rPr>
              <a:t>Atlantas</a:t>
            </a:r>
          </a:p>
        </p:txBody>
      </p:sp>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Shape 326"/>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ATSAKYMAS</a:t>
            </a:r>
          </a:p>
        </p:txBody>
      </p:sp>
      <p:sp>
        <p:nvSpPr>
          <p:cNvPr id="327" name="Shape 327"/>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spcBef>
                <a:spcPts val="0"/>
              </a:spcBef>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b) </a:t>
            </a:r>
            <a:r>
              <a:rPr lang="en-US" sz="4000" b="0" i="0" u="none" strike="noStrike" cap="none">
                <a:solidFill>
                  <a:srgbClr val="92D050"/>
                </a:solidFill>
                <a:latin typeface="Source Sans Pro"/>
                <a:ea typeface="Source Sans Pro"/>
                <a:cs typeface="Source Sans Pro"/>
                <a:sym typeface="Source Sans Pro"/>
              </a:rPr>
              <a:t>Panas</a:t>
            </a:r>
          </a:p>
        </p:txBody>
      </p:sp>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Shape 332"/>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Source Sans Pro"/>
              <a:buNone/>
            </a:pPr>
            <a:endParaRPr sz="3600" b="0" i="0" u="none" strike="noStrike" cap="none">
              <a:solidFill>
                <a:schemeClr val="dk2"/>
              </a:solidFill>
              <a:latin typeface="Source Sans Pro"/>
              <a:ea typeface="Source Sans Pro"/>
              <a:cs typeface="Source Sans Pro"/>
              <a:sym typeface="Source Sans Pro"/>
            </a:endParaRPr>
          </a:p>
        </p:txBody>
      </p:sp>
      <p:sp>
        <p:nvSpPr>
          <p:cNvPr id="333" name="Shape 333"/>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1"/>
              </a:buClr>
              <a:buSzPct val="70000"/>
              <a:buFont typeface="Noto Sans Symbols"/>
              <a:buChar char="✕"/>
            </a:pPr>
            <a:r>
              <a:rPr lang="en-US" sz="4800" b="0" i="0" u="none" strike="noStrike" cap="none">
                <a:solidFill>
                  <a:schemeClr val="dk2"/>
                </a:solidFill>
                <a:latin typeface="Source Sans Pro"/>
                <a:ea typeface="Source Sans Pro"/>
                <a:cs typeface="Source Sans Pro"/>
                <a:sym typeface="Source Sans Pro"/>
              </a:rPr>
              <a:t>5) Kiek kartų Saturno masė ddesnė už Žemės masę?</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a) </a:t>
            </a:r>
            <a:r>
              <a:rPr lang="en-US" sz="4000" b="0" i="0" u="none" strike="noStrike" cap="none">
                <a:solidFill>
                  <a:srgbClr val="92D050"/>
                </a:solidFill>
                <a:latin typeface="Source Sans Pro"/>
                <a:ea typeface="Source Sans Pro"/>
                <a:cs typeface="Source Sans Pro"/>
                <a:sym typeface="Source Sans Pro"/>
              </a:rPr>
              <a:t>95</a:t>
            </a:r>
            <a:r>
              <a:rPr lang="en-US" sz="4000" b="0" i="0" u="none" strike="noStrike" cap="none">
                <a:solidFill>
                  <a:schemeClr val="dk2"/>
                </a:solidFill>
                <a:latin typeface="Source Sans Pro"/>
                <a:ea typeface="Source Sans Pro"/>
                <a:cs typeface="Source Sans Pro"/>
                <a:sym typeface="Source Sans Pro"/>
              </a:rPr>
              <a:t> </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b) </a:t>
            </a:r>
            <a:r>
              <a:rPr lang="en-US" sz="4000" b="0" i="0" u="none" strike="noStrike" cap="none">
                <a:solidFill>
                  <a:srgbClr val="92D050"/>
                </a:solidFill>
                <a:latin typeface="Source Sans Pro"/>
                <a:ea typeface="Source Sans Pro"/>
                <a:cs typeface="Source Sans Pro"/>
                <a:sym typeface="Source Sans Pro"/>
              </a:rPr>
              <a:t>5</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c) </a:t>
            </a:r>
            <a:r>
              <a:rPr lang="en-US" sz="4000" b="0" i="0" u="none" strike="noStrike" cap="none">
                <a:solidFill>
                  <a:srgbClr val="92D050"/>
                </a:solidFill>
                <a:latin typeface="Source Sans Pro"/>
                <a:ea typeface="Source Sans Pro"/>
                <a:cs typeface="Source Sans Pro"/>
                <a:sym typeface="Source Sans Pro"/>
              </a:rPr>
              <a:t>3000</a:t>
            </a:r>
          </a:p>
          <a:p>
            <a:pPr marL="342900" marR="0" lvl="0" indent="-342900" algn="l" rtl="0">
              <a:spcBef>
                <a:spcPts val="640"/>
              </a:spcBef>
              <a:buClr>
                <a:schemeClr val="accent1"/>
              </a:buClr>
              <a:buSzPct val="70000"/>
              <a:buFont typeface="Noto Sans Symbols"/>
              <a:buNone/>
            </a:pPr>
            <a:endParaRPr sz="3200" b="0" i="0" u="none" strike="noStrike" cap="none">
              <a:solidFill>
                <a:schemeClr val="dk2"/>
              </a:solidFill>
              <a:latin typeface="Source Sans Pro"/>
              <a:ea typeface="Source Sans Pro"/>
              <a:cs typeface="Source Sans Pro"/>
              <a:sym typeface="Source Sans Pro"/>
            </a:endParaRPr>
          </a:p>
        </p:txBody>
      </p:sp>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Shape 338"/>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smtClean="0">
                <a:solidFill>
                  <a:schemeClr val="dk2"/>
                </a:solidFill>
                <a:latin typeface="Source Sans Pro"/>
                <a:ea typeface="Source Sans Pro"/>
                <a:cs typeface="Source Sans Pro"/>
                <a:sym typeface="Source Sans Pro"/>
              </a:rPr>
              <a:t>ATSAKYMAS</a:t>
            </a:r>
            <a:endParaRPr lang="en-US" sz="4000" b="1" i="0" u="none" strike="noStrike" cap="none" dirty="0">
              <a:solidFill>
                <a:schemeClr val="dk2"/>
              </a:solidFill>
              <a:latin typeface="Source Sans Pro"/>
              <a:ea typeface="Source Sans Pro"/>
              <a:cs typeface="Source Sans Pro"/>
              <a:sym typeface="Source Sans Pro"/>
            </a:endParaRPr>
          </a:p>
        </p:txBody>
      </p:sp>
      <p:sp>
        <p:nvSpPr>
          <p:cNvPr id="339" name="Shape 339"/>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spcBef>
                <a:spcPts val="0"/>
              </a:spcBef>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a) </a:t>
            </a:r>
            <a:r>
              <a:rPr lang="en-US" sz="4000" b="0" i="0" u="none" strike="noStrike" cap="none">
                <a:solidFill>
                  <a:srgbClr val="92D050"/>
                </a:solidFill>
                <a:latin typeface="Source Sans Pro"/>
                <a:ea typeface="Source Sans Pro"/>
                <a:cs typeface="Source Sans Pro"/>
                <a:sym typeface="Source Sans Pro"/>
              </a:rPr>
              <a:t>95</a:t>
            </a:r>
          </a:p>
        </p:txBody>
      </p:sp>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Shape 344"/>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Source Sans Pro"/>
              <a:buNone/>
            </a:pPr>
            <a:endParaRPr sz="3600" b="0" i="0" u="none" strike="noStrike" cap="none">
              <a:solidFill>
                <a:schemeClr val="dk2"/>
              </a:solidFill>
              <a:latin typeface="Source Sans Pro"/>
              <a:ea typeface="Source Sans Pro"/>
              <a:cs typeface="Source Sans Pro"/>
              <a:sym typeface="Source Sans Pro"/>
            </a:endParaRPr>
          </a:p>
        </p:txBody>
      </p:sp>
      <p:sp>
        <p:nvSpPr>
          <p:cNvPr id="345" name="Shape 345"/>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1"/>
              </a:buClr>
              <a:buSzPct val="70000"/>
              <a:buFont typeface="Noto Sans Symbols"/>
              <a:buChar char="✕"/>
            </a:pPr>
            <a:r>
              <a:rPr lang="en-US" sz="4800" b="0" i="0" u="none" strike="noStrike" cap="none">
                <a:solidFill>
                  <a:schemeClr val="dk2"/>
                </a:solidFill>
                <a:latin typeface="Source Sans Pro"/>
                <a:ea typeface="Source Sans Pro"/>
                <a:cs typeface="Source Sans Pro"/>
                <a:sym typeface="Source Sans Pro"/>
              </a:rPr>
              <a:t>6) Saturnas - ?</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a) </a:t>
            </a:r>
            <a:r>
              <a:rPr lang="en-US" sz="4000" b="0" i="0" u="none" strike="noStrike" cap="none">
                <a:solidFill>
                  <a:srgbClr val="92D050"/>
                </a:solidFill>
                <a:latin typeface="Source Sans Pro"/>
                <a:ea typeface="Source Sans Pro"/>
                <a:cs typeface="Source Sans Pro"/>
                <a:sym typeface="Source Sans Pro"/>
              </a:rPr>
              <a:t>skysčių milžinas</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b) </a:t>
            </a:r>
            <a:r>
              <a:rPr lang="en-US" sz="4000" b="0" i="0" u="none" strike="noStrike" cap="none">
                <a:solidFill>
                  <a:srgbClr val="92D050"/>
                </a:solidFill>
                <a:latin typeface="Source Sans Pro"/>
                <a:ea typeface="Source Sans Pro"/>
                <a:cs typeface="Source Sans Pro"/>
                <a:sym typeface="Source Sans Pro"/>
              </a:rPr>
              <a:t>kietųjų metalų milžinas</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c) </a:t>
            </a:r>
            <a:r>
              <a:rPr lang="en-US" sz="4000" b="0" i="0" u="none" strike="noStrike" cap="none">
                <a:solidFill>
                  <a:srgbClr val="92D050"/>
                </a:solidFill>
                <a:latin typeface="Source Sans Pro"/>
                <a:ea typeface="Source Sans Pro"/>
                <a:cs typeface="Source Sans Pro"/>
                <a:sym typeface="Source Sans Pro"/>
              </a:rPr>
              <a:t>dujų milžinas</a:t>
            </a:r>
          </a:p>
          <a:p>
            <a:pPr marL="342900" marR="0" lvl="0" indent="-342900" algn="l" rtl="0">
              <a:spcBef>
                <a:spcPts val="640"/>
              </a:spcBef>
              <a:buClr>
                <a:schemeClr val="accent1"/>
              </a:buClr>
              <a:buSzPct val="70000"/>
              <a:buFont typeface="Noto Sans Symbols"/>
              <a:buNone/>
            </a:pPr>
            <a:endParaRPr sz="3200" b="0" i="0" u="none" strike="noStrike" cap="none">
              <a:solidFill>
                <a:schemeClr val="dk2"/>
              </a:solidFill>
              <a:latin typeface="Source Sans Pro"/>
              <a:ea typeface="Source Sans Pro"/>
              <a:cs typeface="Source Sans Pro"/>
              <a:sym typeface="Source Sans Pro"/>
            </a:endParaRPr>
          </a:p>
        </p:txBody>
      </p:sp>
    </p:spTree>
  </p:cSld>
  <p:clrMapOvr>
    <a:masterClrMapping/>
  </p:clrMapOvr>
  <p:transition spd="slow">
    <p:cu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Shape 350"/>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5400" b="1" i="0" u="none" strike="noStrike" cap="none">
                <a:solidFill>
                  <a:schemeClr val="dk2"/>
                </a:solidFill>
                <a:latin typeface="Source Sans Pro"/>
                <a:ea typeface="Source Sans Pro"/>
                <a:cs typeface="Source Sans Pro"/>
                <a:sym typeface="Source Sans Pro"/>
              </a:rPr>
              <a:t>ATSAKYMAS</a:t>
            </a:r>
          </a:p>
        </p:txBody>
      </p:sp>
      <p:sp>
        <p:nvSpPr>
          <p:cNvPr id="351" name="Shape 351"/>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spcBef>
                <a:spcPts val="0"/>
              </a:spcBef>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c) </a:t>
            </a:r>
            <a:r>
              <a:rPr lang="en-US" sz="4000" b="0" i="0" u="none" strike="noStrike" cap="none">
                <a:solidFill>
                  <a:srgbClr val="92D050"/>
                </a:solidFill>
                <a:latin typeface="Source Sans Pro"/>
                <a:ea typeface="Source Sans Pro"/>
                <a:cs typeface="Source Sans Pro"/>
                <a:sym typeface="Source Sans Pro"/>
              </a:rPr>
              <a:t>dujų milžinas</a:t>
            </a:r>
          </a:p>
        </p:txBody>
      </p:sp>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Shape 356"/>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Source Sans Pro"/>
              <a:buNone/>
            </a:pPr>
            <a:endParaRPr sz="3600" b="0" i="0" u="none" strike="noStrike" cap="none">
              <a:solidFill>
                <a:schemeClr val="dk2"/>
              </a:solidFill>
              <a:latin typeface="Source Sans Pro"/>
              <a:ea typeface="Source Sans Pro"/>
              <a:cs typeface="Source Sans Pro"/>
              <a:sym typeface="Source Sans Pro"/>
            </a:endParaRPr>
          </a:p>
        </p:txBody>
      </p:sp>
      <p:sp>
        <p:nvSpPr>
          <p:cNvPr id="357" name="Shape 357"/>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1"/>
              </a:buClr>
              <a:buSzPct val="70000"/>
              <a:buFont typeface="Noto Sans Symbols"/>
              <a:buChar char="✕"/>
            </a:pPr>
            <a:r>
              <a:rPr lang="en-US" sz="4800" b="0" i="0" u="none" strike="noStrike" cap="none">
                <a:solidFill>
                  <a:schemeClr val="dk2"/>
                </a:solidFill>
                <a:latin typeface="Source Sans Pro"/>
                <a:ea typeface="Source Sans Pro"/>
                <a:cs typeface="Source Sans Pro"/>
                <a:sym typeface="Source Sans Pro"/>
              </a:rPr>
              <a:t>7) Pagrindinė Saturno puošmena yra jo?</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a) </a:t>
            </a:r>
            <a:r>
              <a:rPr lang="en-US" sz="4000" b="0" i="0" u="none" strike="noStrike" cap="none">
                <a:solidFill>
                  <a:srgbClr val="92D050"/>
                </a:solidFill>
                <a:latin typeface="Source Sans Pro"/>
                <a:ea typeface="Source Sans Pro"/>
                <a:cs typeface="Source Sans Pro"/>
                <a:sym typeface="Source Sans Pro"/>
              </a:rPr>
              <a:t>kalnai</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b) </a:t>
            </a:r>
            <a:r>
              <a:rPr lang="en-US" sz="4000" b="0" i="0" u="none" strike="noStrike" cap="none">
                <a:solidFill>
                  <a:srgbClr val="92D050"/>
                </a:solidFill>
                <a:latin typeface="Source Sans Pro"/>
                <a:ea typeface="Source Sans Pro"/>
                <a:cs typeface="Source Sans Pro"/>
                <a:sym typeface="Source Sans Pro"/>
              </a:rPr>
              <a:t>žiedai</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c) </a:t>
            </a:r>
            <a:r>
              <a:rPr lang="en-US" sz="4000" b="0" i="0" u="none" strike="noStrike" cap="none">
                <a:solidFill>
                  <a:srgbClr val="92D050"/>
                </a:solidFill>
                <a:latin typeface="Source Sans Pro"/>
                <a:ea typeface="Source Sans Pro"/>
                <a:cs typeface="Source Sans Pro"/>
                <a:sym typeface="Source Sans Pro"/>
              </a:rPr>
              <a:t>krateriai</a:t>
            </a:r>
          </a:p>
          <a:p>
            <a:pPr marL="342900" marR="0" lvl="0" indent="-342900" algn="l" rtl="0">
              <a:spcBef>
                <a:spcPts val="640"/>
              </a:spcBef>
              <a:buClr>
                <a:schemeClr val="accent1"/>
              </a:buClr>
              <a:buSzPct val="70000"/>
              <a:buFont typeface="Noto Sans Symbols"/>
              <a:buNone/>
            </a:pPr>
            <a:endParaRPr sz="3200" b="0" i="0" u="none" strike="noStrike" cap="none">
              <a:solidFill>
                <a:schemeClr val="dk2"/>
              </a:solidFill>
              <a:latin typeface="Source Sans Pro"/>
              <a:ea typeface="Source Sans Pro"/>
              <a:cs typeface="Source Sans Pro"/>
              <a:sym typeface="Source Sans Pro"/>
            </a:endParaRPr>
          </a:p>
        </p:txBody>
      </p:sp>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Shape 362"/>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ATSAKYMAS</a:t>
            </a:r>
          </a:p>
        </p:txBody>
      </p:sp>
      <p:sp>
        <p:nvSpPr>
          <p:cNvPr id="363" name="Shape 363"/>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spcBef>
                <a:spcPts val="0"/>
              </a:spcBef>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b) </a:t>
            </a:r>
            <a:r>
              <a:rPr lang="en-US" sz="4000" b="0" i="0" u="none" strike="noStrike" cap="none">
                <a:solidFill>
                  <a:srgbClr val="92D050"/>
                </a:solidFill>
                <a:latin typeface="Source Sans Pro"/>
                <a:ea typeface="Source Sans Pro"/>
                <a:cs typeface="Source Sans Pro"/>
                <a:sym typeface="Source Sans Pro"/>
              </a:rPr>
              <a:t>žiedai</a:t>
            </a:r>
          </a:p>
        </p:txBody>
      </p:sp>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Shape 368"/>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Source Sans Pro"/>
              <a:buNone/>
            </a:pPr>
            <a:endParaRPr sz="3600" b="0" i="0" u="none" strike="noStrike" cap="none">
              <a:solidFill>
                <a:schemeClr val="dk2"/>
              </a:solidFill>
              <a:latin typeface="Source Sans Pro"/>
              <a:ea typeface="Source Sans Pro"/>
              <a:cs typeface="Source Sans Pro"/>
              <a:sym typeface="Source Sans Pro"/>
            </a:endParaRPr>
          </a:p>
        </p:txBody>
      </p:sp>
      <p:sp>
        <p:nvSpPr>
          <p:cNvPr id="369" name="Shape 369"/>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1"/>
              </a:buClr>
              <a:buSzPct val="70000"/>
              <a:buFont typeface="Noto Sans Symbols"/>
              <a:buChar char="✕"/>
            </a:pPr>
            <a:r>
              <a:rPr lang="en-US" sz="4800" b="0" i="0" u="none" strike="noStrike" cap="none">
                <a:solidFill>
                  <a:schemeClr val="dk2"/>
                </a:solidFill>
                <a:latin typeface="Source Sans Pro"/>
                <a:ea typeface="Source Sans Pro"/>
                <a:cs typeface="Source Sans Pro"/>
                <a:sym typeface="Source Sans Pro"/>
              </a:rPr>
              <a:t>8) Kaip buvo vadinamas Saturnas senovės lietuvių?</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a) </a:t>
            </a:r>
            <a:r>
              <a:rPr lang="en-US" sz="4000" b="0" i="0" u="none" strike="noStrike" cap="none">
                <a:solidFill>
                  <a:srgbClr val="92D050"/>
                </a:solidFill>
                <a:latin typeface="Source Sans Pro"/>
                <a:ea typeface="Source Sans Pro"/>
                <a:cs typeface="Source Sans Pro"/>
                <a:sym typeface="Source Sans Pro"/>
              </a:rPr>
              <a:t>Sėlija</a:t>
            </a:r>
            <a:r>
              <a:rPr lang="en-US" sz="4000" b="0" i="0" u="none" strike="noStrike" cap="none">
                <a:solidFill>
                  <a:schemeClr val="dk2"/>
                </a:solidFill>
                <a:latin typeface="Source Sans Pro"/>
                <a:ea typeface="Source Sans Pro"/>
                <a:cs typeface="Source Sans Pro"/>
                <a:sym typeface="Source Sans Pro"/>
              </a:rPr>
              <a:t> </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b) </a:t>
            </a:r>
            <a:r>
              <a:rPr lang="en-US" sz="4000" b="0" i="0" u="none" strike="noStrike" cap="none">
                <a:solidFill>
                  <a:srgbClr val="92D050"/>
                </a:solidFill>
                <a:latin typeface="Source Sans Pro"/>
                <a:ea typeface="Source Sans Pro"/>
                <a:cs typeface="Source Sans Pro"/>
                <a:sym typeface="Source Sans Pro"/>
              </a:rPr>
              <a:t>Vaivora</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c) </a:t>
            </a:r>
            <a:r>
              <a:rPr lang="en-US" sz="4000" b="0" i="0" u="none" strike="noStrike" cap="none">
                <a:solidFill>
                  <a:srgbClr val="92D050"/>
                </a:solidFill>
                <a:latin typeface="Source Sans Pro"/>
                <a:ea typeface="Source Sans Pro"/>
                <a:cs typeface="Source Sans Pro"/>
                <a:sym typeface="Source Sans Pro"/>
              </a:rPr>
              <a:t>Indraja</a:t>
            </a:r>
          </a:p>
          <a:p>
            <a:pPr marL="342900" marR="0" lvl="0" indent="-342900" algn="l" rtl="0">
              <a:spcBef>
                <a:spcPts val="640"/>
              </a:spcBef>
              <a:buClr>
                <a:schemeClr val="accent1"/>
              </a:buClr>
              <a:buSzPct val="70000"/>
              <a:buFont typeface="Noto Sans Symbols"/>
              <a:buNone/>
            </a:pPr>
            <a:endParaRPr sz="3200" b="0" i="0" u="none" strike="noStrike" cap="none">
              <a:solidFill>
                <a:schemeClr val="dk2"/>
              </a:solidFill>
              <a:latin typeface="Source Sans Pro"/>
              <a:ea typeface="Source Sans Pro"/>
              <a:cs typeface="Source Sans Pro"/>
              <a:sym typeface="Source Sans Pro"/>
            </a:endParaRPr>
          </a:p>
        </p:txBody>
      </p:sp>
    </p:spTree>
  </p:cSld>
  <p:clrMapOvr>
    <a:masterClrMapping/>
  </p:clrMapOvr>
  <p:transition spd="slow">
    <p:cu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Shape 374"/>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ATSAKYMAS</a:t>
            </a:r>
          </a:p>
        </p:txBody>
      </p:sp>
      <p:sp>
        <p:nvSpPr>
          <p:cNvPr id="375" name="Shape 375"/>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spcBef>
                <a:spcPts val="0"/>
              </a:spcBef>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a) </a:t>
            </a:r>
            <a:r>
              <a:rPr lang="en-US" sz="4000" b="0" i="0" u="none" strike="noStrike" cap="none">
                <a:solidFill>
                  <a:srgbClr val="92D050"/>
                </a:solidFill>
                <a:latin typeface="Source Sans Pro"/>
                <a:ea typeface="Source Sans Pro"/>
                <a:cs typeface="Source Sans Pro"/>
                <a:sym typeface="Source Sans Pro"/>
              </a:rPr>
              <a:t>Sėlija</a:t>
            </a:r>
          </a:p>
        </p:txBody>
      </p:sp>
    </p:spTree>
  </p:cSld>
  <p:clrMapOvr>
    <a:masterClrMapping/>
  </p:clrMapOvr>
  <p:transition spd="slow">
    <p:cu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Shape 380"/>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Source Sans Pro"/>
              <a:buNone/>
            </a:pPr>
            <a:endParaRPr sz="3600" b="0" i="0" u="none" strike="noStrike" cap="none">
              <a:solidFill>
                <a:schemeClr val="dk2"/>
              </a:solidFill>
              <a:latin typeface="Source Sans Pro"/>
              <a:ea typeface="Source Sans Pro"/>
              <a:cs typeface="Source Sans Pro"/>
              <a:sym typeface="Source Sans Pro"/>
            </a:endParaRPr>
          </a:p>
        </p:txBody>
      </p:sp>
      <p:sp>
        <p:nvSpPr>
          <p:cNvPr id="381" name="Shape 381"/>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1"/>
              </a:buClr>
              <a:buSzPct val="70000"/>
              <a:buFont typeface="Noto Sans Symbols"/>
              <a:buChar char="✕"/>
            </a:pPr>
            <a:r>
              <a:rPr lang="en-US" sz="4800" b="0" i="0" u="none" strike="noStrike" cap="none">
                <a:solidFill>
                  <a:schemeClr val="dk2"/>
                </a:solidFill>
                <a:latin typeface="Source Sans Pro"/>
                <a:ea typeface="Source Sans Pro"/>
                <a:cs typeface="Source Sans Pro"/>
                <a:sym typeface="Source Sans Pro"/>
              </a:rPr>
              <a:t>9) Saturno simbolis?</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a)  </a:t>
            </a:r>
            <a:r>
              <a:rPr lang="en-US" sz="4000" b="0" i="0" u="none" strike="noStrike" cap="none">
                <a:solidFill>
                  <a:srgbClr val="92D050"/>
                </a:solidFill>
                <a:latin typeface="Source Sans Pro"/>
                <a:ea typeface="Source Sans Pro"/>
                <a:cs typeface="Source Sans Pro"/>
                <a:sym typeface="Source Sans Pro"/>
              </a:rPr>
              <a:t>α</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b) </a:t>
            </a:r>
            <a:r>
              <a:rPr lang="en-US" sz="4000" b="0" i="0" u="none" strike="noStrike" cap="none">
                <a:solidFill>
                  <a:srgbClr val="92D050"/>
                </a:solidFill>
                <a:latin typeface="Source Sans Pro"/>
                <a:ea typeface="Source Sans Pro"/>
                <a:cs typeface="Source Sans Pro"/>
                <a:sym typeface="Source Sans Pro"/>
              </a:rPr>
              <a:t>♄</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c)  </a:t>
            </a:r>
            <a:r>
              <a:rPr lang="en-US" sz="4000" b="0" i="0" u="none" strike="noStrike" cap="none">
                <a:solidFill>
                  <a:srgbClr val="92D050"/>
                </a:solidFill>
                <a:latin typeface="Source Sans Pro"/>
                <a:ea typeface="Source Sans Pro"/>
                <a:cs typeface="Source Sans Pro"/>
                <a:sym typeface="Source Sans Pro"/>
              </a:rPr>
              <a:t>Ω</a:t>
            </a:r>
          </a:p>
          <a:p>
            <a:pPr marL="342900" marR="0" lvl="0" indent="-342900" algn="l" rtl="0">
              <a:spcBef>
                <a:spcPts val="640"/>
              </a:spcBef>
              <a:buClr>
                <a:schemeClr val="accent1"/>
              </a:buClr>
              <a:buSzPct val="70000"/>
              <a:buFont typeface="Noto Sans Symbols"/>
              <a:buNone/>
            </a:pPr>
            <a:endParaRPr sz="3200" b="0" i="0" u="none" strike="noStrike" cap="none">
              <a:solidFill>
                <a:schemeClr val="dk2"/>
              </a:solidFill>
              <a:latin typeface="Source Sans Pro"/>
              <a:ea typeface="Source Sans Pro"/>
              <a:cs typeface="Source Sans Pro"/>
              <a:sym typeface="Source Sans Pro"/>
            </a:endParaRPr>
          </a:p>
        </p:txBody>
      </p:sp>
    </p:spTree>
  </p:cSld>
  <p:clrMapOvr>
    <a:masterClrMapping/>
  </p:clrMapOvr>
  <p:transition spd="slow">
    <p:cu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Shape 386"/>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ATSAKYMAS</a:t>
            </a:r>
          </a:p>
        </p:txBody>
      </p:sp>
      <p:sp>
        <p:nvSpPr>
          <p:cNvPr id="387" name="Shape 387"/>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b) </a:t>
            </a:r>
            <a:r>
              <a:rPr lang="en-US" sz="4000" b="0" i="0" u="none" strike="noStrike" cap="none">
                <a:solidFill>
                  <a:srgbClr val="92D050"/>
                </a:solidFill>
                <a:latin typeface="Source Sans Pro"/>
                <a:ea typeface="Source Sans Pro"/>
                <a:cs typeface="Source Sans Pro"/>
                <a:sym typeface="Source Sans Pro"/>
              </a:rPr>
              <a:t>♄</a:t>
            </a:r>
          </a:p>
          <a:p>
            <a:pPr marL="342900" marR="0" lvl="0" indent="-342900" algn="l" rtl="0">
              <a:spcBef>
                <a:spcPts val="640"/>
              </a:spcBef>
              <a:buClr>
                <a:schemeClr val="accent1"/>
              </a:buClr>
              <a:buSzPct val="70000"/>
              <a:buFont typeface="Noto Sans Symbols"/>
              <a:buNone/>
            </a:pPr>
            <a:endParaRPr sz="3200" b="0" i="0" u="none" strike="noStrike" cap="none">
              <a:solidFill>
                <a:schemeClr val="dk2"/>
              </a:solidFill>
              <a:latin typeface="Source Sans Pro"/>
              <a:ea typeface="Source Sans Pro"/>
              <a:cs typeface="Source Sans Pro"/>
              <a:sym typeface="Source Sans Pro"/>
            </a:endParaRPr>
          </a:p>
        </p:txBody>
      </p:sp>
    </p:spTree>
  </p:cSld>
  <p:clrMapOvr>
    <a:masterClrMapping/>
  </p:clrMapOvr>
  <p:transition spd="slow">
    <p:cu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Shape 392"/>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Source Sans Pro"/>
              <a:buNone/>
            </a:pPr>
            <a:endParaRPr sz="3600" b="0" i="0" u="none" strike="noStrike" cap="none">
              <a:solidFill>
                <a:schemeClr val="dk2"/>
              </a:solidFill>
              <a:latin typeface="Source Sans Pro"/>
              <a:ea typeface="Source Sans Pro"/>
              <a:cs typeface="Source Sans Pro"/>
              <a:sym typeface="Source Sans Pro"/>
            </a:endParaRPr>
          </a:p>
        </p:txBody>
      </p:sp>
      <p:sp>
        <p:nvSpPr>
          <p:cNvPr id="393" name="Shape 393"/>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1"/>
              </a:buClr>
              <a:buSzPct val="70000"/>
              <a:buFont typeface="Noto Sans Symbols"/>
              <a:buChar char="✕"/>
            </a:pPr>
            <a:r>
              <a:rPr lang="en-US" sz="4800" b="0" i="0" u="none" strike="noStrike" cap="none">
                <a:solidFill>
                  <a:schemeClr val="dk2"/>
                </a:solidFill>
                <a:latin typeface="Source Sans Pro"/>
                <a:ea typeface="Source Sans Pro"/>
                <a:cs typeface="Source Sans Pro"/>
                <a:sym typeface="Source Sans Pro"/>
              </a:rPr>
              <a:t>10) Didžiausias Saturno palydovas?</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a) </a:t>
            </a:r>
            <a:r>
              <a:rPr lang="en-US" sz="4000" b="0" i="0" u="none" strike="noStrike" cap="none">
                <a:solidFill>
                  <a:srgbClr val="92D050"/>
                </a:solidFill>
                <a:latin typeface="Source Sans Pro"/>
                <a:ea typeface="Source Sans Pro"/>
                <a:cs typeface="Source Sans Pro"/>
                <a:sym typeface="Source Sans Pro"/>
              </a:rPr>
              <a:t>Mimas</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b) </a:t>
            </a:r>
            <a:r>
              <a:rPr lang="en-US" sz="4000" b="0" i="0" u="none" strike="noStrike" cap="none">
                <a:solidFill>
                  <a:srgbClr val="92D050"/>
                </a:solidFill>
                <a:latin typeface="Source Sans Pro"/>
                <a:ea typeface="Source Sans Pro"/>
                <a:cs typeface="Source Sans Pro"/>
                <a:sym typeface="Source Sans Pro"/>
              </a:rPr>
              <a:t>Enceladas</a:t>
            </a:r>
          </a:p>
          <a:p>
            <a:pPr marL="342900" marR="0" lvl="0" indent="-342900" algn="l" rtl="0">
              <a:spcBef>
                <a:spcPts val="800"/>
              </a:spcBef>
              <a:spcAft>
                <a:spcPts val="0"/>
              </a:spcAft>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c) </a:t>
            </a:r>
            <a:r>
              <a:rPr lang="en-US" sz="4000" b="0" i="0" u="none" strike="noStrike" cap="none">
                <a:solidFill>
                  <a:srgbClr val="92D050"/>
                </a:solidFill>
                <a:latin typeface="Source Sans Pro"/>
                <a:ea typeface="Source Sans Pro"/>
                <a:cs typeface="Source Sans Pro"/>
                <a:sym typeface="Source Sans Pro"/>
              </a:rPr>
              <a:t>Titanas</a:t>
            </a:r>
          </a:p>
          <a:p>
            <a:pPr marL="342900" marR="0" lvl="0" indent="-342900" algn="l" rtl="0">
              <a:spcBef>
                <a:spcPts val="640"/>
              </a:spcBef>
              <a:buClr>
                <a:schemeClr val="accent1"/>
              </a:buClr>
              <a:buSzPct val="70000"/>
              <a:buFont typeface="Noto Sans Symbols"/>
              <a:buNone/>
            </a:pPr>
            <a:endParaRPr sz="3200" b="0" i="0" u="none" strike="noStrike" cap="none">
              <a:solidFill>
                <a:schemeClr val="dk2"/>
              </a:solidFill>
              <a:latin typeface="Source Sans Pro"/>
              <a:ea typeface="Source Sans Pro"/>
              <a:cs typeface="Source Sans Pro"/>
              <a:sym typeface="Source Sans Pro"/>
            </a:endParaRPr>
          </a:p>
        </p:txBody>
      </p:sp>
    </p:spTree>
  </p:cSld>
  <p:clrMapOvr>
    <a:masterClrMapping/>
  </p:clrMapOvr>
  <p:transition spd="slow">
    <p:cu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Shape 398"/>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ATSAKYMAS</a:t>
            </a:r>
          </a:p>
        </p:txBody>
      </p:sp>
      <p:sp>
        <p:nvSpPr>
          <p:cNvPr id="399" name="Shape 399"/>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spcBef>
                <a:spcPts val="0"/>
              </a:spcBef>
              <a:buClr>
                <a:schemeClr val="accent1"/>
              </a:buClr>
              <a:buSzPct val="70000"/>
              <a:buFont typeface="Noto Sans Symbols"/>
              <a:buChar char="✕"/>
            </a:pPr>
            <a:r>
              <a:rPr lang="en-US" sz="4000" b="0" i="0" u="none" strike="noStrike" cap="none">
                <a:solidFill>
                  <a:srgbClr val="FF0000"/>
                </a:solidFill>
                <a:latin typeface="Source Sans Pro"/>
                <a:ea typeface="Source Sans Pro"/>
                <a:cs typeface="Source Sans Pro"/>
                <a:sym typeface="Source Sans Pro"/>
              </a:rPr>
              <a:t>c) </a:t>
            </a:r>
            <a:r>
              <a:rPr lang="en-US" sz="4000" b="0" i="0" u="none" strike="noStrike" cap="none">
                <a:solidFill>
                  <a:srgbClr val="92D050"/>
                </a:solidFill>
                <a:latin typeface="Source Sans Pro"/>
                <a:ea typeface="Source Sans Pro"/>
                <a:cs typeface="Source Sans Pro"/>
                <a:sym typeface="Source Sans Pro"/>
              </a:rPr>
              <a:t>Titanas</a:t>
            </a:r>
          </a:p>
        </p:txBody>
      </p:sp>
    </p:spTree>
  </p:cSld>
  <p:clrMapOvr>
    <a:masterClrMapping/>
  </p:clrMapOvr>
  <p:transition spd="slow">
    <p:cu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Shape 404"/>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l"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IŠVADA</a:t>
            </a:r>
          </a:p>
        </p:txBody>
      </p:sp>
      <p:sp>
        <p:nvSpPr>
          <p:cNvPr id="405" name="Shape 405"/>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0" marR="0" lvl="0" indent="0" algn="l" rtl="0">
              <a:lnSpc>
                <a:spcPct val="90000"/>
              </a:lnSpc>
              <a:spcBef>
                <a:spcPts val="0"/>
              </a:spcBef>
              <a:spcAft>
                <a:spcPts val="0"/>
              </a:spcAft>
              <a:buClr>
                <a:schemeClr val="accent1"/>
              </a:buClr>
              <a:buSzPct val="25000"/>
              <a:buFont typeface="Noto Sans Symbols"/>
              <a:buNone/>
            </a:pPr>
            <a:r>
              <a:rPr lang="en-US" sz="4000" b="0" i="0" u="none" strike="noStrike" cap="none">
                <a:solidFill>
                  <a:schemeClr val="dk2"/>
                </a:solidFill>
                <a:latin typeface="Source Sans Pro"/>
                <a:ea typeface="Source Sans Pro"/>
                <a:cs typeface="Source Sans Pro"/>
                <a:sym typeface="Source Sans Pro"/>
              </a:rPr>
              <a:t>Saturnas – planeta milžinė, apgaubta legendomis nuo senovės;</a:t>
            </a:r>
          </a:p>
          <a:p>
            <a:pPr marL="0" marR="0" lvl="0" indent="0" algn="l" rtl="0">
              <a:lnSpc>
                <a:spcPct val="90000"/>
              </a:lnSpc>
              <a:spcBef>
                <a:spcPts val="800"/>
              </a:spcBef>
              <a:spcAft>
                <a:spcPts val="0"/>
              </a:spcAft>
              <a:buClr>
                <a:schemeClr val="accent1"/>
              </a:buClr>
              <a:buSzPct val="25000"/>
              <a:buFont typeface="Noto Sans Symbols"/>
              <a:buNone/>
            </a:pPr>
            <a:r>
              <a:rPr lang="en-US" sz="4000" b="0" i="0" u="none" strike="noStrike" cap="none">
                <a:solidFill>
                  <a:schemeClr val="dk2"/>
                </a:solidFill>
                <a:latin typeface="Source Sans Pro"/>
                <a:ea typeface="Source Sans Pro"/>
                <a:cs typeface="Source Sans Pro"/>
                <a:sym typeface="Source Sans Pro"/>
              </a:rPr>
              <a:t>Kosminiai tyrimai parodė, kad jos tankis labai mažas, mažesnis ir už vandens</a:t>
            </a:r>
          </a:p>
          <a:p>
            <a:pPr marL="0" marR="0" lvl="0" indent="0" algn="l" rtl="0">
              <a:lnSpc>
                <a:spcPct val="90000"/>
              </a:lnSpc>
              <a:spcBef>
                <a:spcPts val="800"/>
              </a:spcBef>
              <a:buClr>
                <a:schemeClr val="accent1"/>
              </a:buClr>
              <a:buSzPct val="25000"/>
              <a:buFont typeface="Noto Sans Symbols"/>
              <a:buNone/>
            </a:pPr>
            <a:r>
              <a:rPr lang="en-US" sz="4000" b="0" i="0" u="none" strike="noStrike" cap="none">
                <a:solidFill>
                  <a:schemeClr val="dk2"/>
                </a:solidFill>
                <a:latin typeface="Source Sans Pro"/>
                <a:ea typeface="Source Sans Pro"/>
                <a:cs typeface="Source Sans Pro"/>
                <a:sym typeface="Source Sans Pro"/>
              </a:rPr>
              <a:t>Planetą supa daugybė įvairaus dydžio palydovų.</a:t>
            </a:r>
          </a:p>
        </p:txBody>
      </p:sp>
    </p:spTree>
  </p:cSld>
  <p:clrMapOvr>
    <a:masterClrMapping/>
  </p:clrMapOvr>
  <p:transition spd="slow">
    <p:cu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Shape 411"/>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INFORMACIJOS ŠALTINIAI</a:t>
            </a:r>
          </a:p>
        </p:txBody>
      </p:sp>
      <p:sp>
        <p:nvSpPr>
          <p:cNvPr id="412" name="Shape 412"/>
          <p:cNvSpPr txBox="1">
            <a:spLocks noGrp="1"/>
          </p:cNvSpPr>
          <p:nvPr>
            <p:ph type="body" idx="1"/>
          </p:nvPr>
        </p:nvSpPr>
        <p:spPr>
          <a:xfrm>
            <a:off x="304800" y="1554162"/>
            <a:ext cx="8686800" cy="45259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1"/>
              </a:buClr>
              <a:buSzPct val="70000"/>
              <a:buFont typeface="Noto Sans Symbols"/>
              <a:buChar char="✕"/>
            </a:pPr>
            <a:r>
              <a:rPr lang="en-US" sz="2800" b="0" i="0" u="sng" strike="noStrike" cap="none" dirty="0">
                <a:solidFill>
                  <a:schemeClr val="hlink"/>
                </a:solidFill>
                <a:sym typeface="Source Sans Pro"/>
                <a:hlinkClick r:id="rId3"/>
              </a:rPr>
              <a:t>http://</a:t>
            </a:r>
            <a:r>
              <a:rPr lang="en-US" sz="2800" b="0" i="0" u="sng" strike="noStrike" cap="none" dirty="0" smtClean="0">
                <a:solidFill>
                  <a:schemeClr val="hlink"/>
                </a:solidFill>
                <a:sym typeface="Source Sans Pro"/>
                <a:hlinkClick r:id="rId3"/>
              </a:rPr>
              <a:t>www.tandemas.lt/bakas/space/planetos/saturnas.html</a:t>
            </a:r>
          </a:p>
          <a:p>
            <a:pPr lvl="0" indent="-342900">
              <a:spcBef>
                <a:spcPts val="0"/>
              </a:spcBef>
            </a:pPr>
            <a:r>
              <a:rPr lang="en-US" sz="2800" u="sng" dirty="0">
                <a:solidFill>
                  <a:schemeClr val="hlink"/>
                </a:solidFill>
                <a:hlinkClick r:id="rId3"/>
              </a:rPr>
              <a:t>https://</a:t>
            </a:r>
            <a:r>
              <a:rPr lang="en-US" sz="2800" u="sng" dirty="0" smtClean="0">
                <a:solidFill>
                  <a:schemeClr val="hlink"/>
                </a:solidFill>
                <a:hlinkClick r:id="rId3"/>
              </a:rPr>
              <a:t>lt.wikipedia.org/wiki/Saturnas</a:t>
            </a:r>
          </a:p>
          <a:p>
            <a:pPr lvl="0" indent="-342900">
              <a:spcBef>
                <a:spcPts val="0"/>
              </a:spcBef>
            </a:pPr>
            <a:r>
              <a:rPr lang="en-US" sz="2800" u="sng" dirty="0">
                <a:solidFill>
                  <a:schemeClr val="hlink"/>
                </a:solidFill>
                <a:hlinkClick r:id="rId3"/>
              </a:rPr>
              <a:t>http</a:t>
            </a:r>
            <a:r>
              <a:rPr lang="en-US" sz="2800" u="sng">
                <a:solidFill>
                  <a:schemeClr val="hlink"/>
                </a:solidFill>
                <a:hlinkClick r:id="rId3"/>
              </a:rPr>
              <a:t>://</a:t>
            </a:r>
            <a:r>
              <a:rPr lang="en-US" sz="2800" u="sng" smtClean="0">
                <a:solidFill>
                  <a:schemeClr val="hlink"/>
                </a:solidFill>
                <a:hlinkClick r:id="rId3"/>
              </a:rPr>
              <a:t>astro.res.lt/planet/sat/sat.htm</a:t>
            </a:r>
            <a:endParaRPr lang="en-US" sz="2800" u="sng" dirty="0" smtClean="0">
              <a:solidFill>
                <a:schemeClr val="hlink"/>
              </a:solidFill>
              <a:hlinkClick r:id="rId3"/>
            </a:endParaRPr>
          </a:p>
          <a:p>
            <a:pPr lvl="0" indent="-342900">
              <a:spcBef>
                <a:spcPts val="0"/>
              </a:spcBef>
            </a:pPr>
            <a:endParaRPr lang="en-US" sz="2000" b="0" i="0" u="sng" strike="noStrike" cap="none" dirty="0">
              <a:solidFill>
                <a:schemeClr val="hlink"/>
              </a:solidFill>
              <a:latin typeface="Source Sans Pro"/>
              <a:ea typeface="Source Sans Pro"/>
              <a:cs typeface="Source Sans Pro"/>
              <a:sym typeface="Source Sans Pro"/>
              <a:hlinkClick r:id="rId3"/>
            </a:endParaRPr>
          </a:p>
          <a:p>
            <a:pPr lvl="0" indent="-342900">
              <a:spcBef>
                <a:spcPts val="400"/>
              </a:spcBef>
              <a:buNone/>
            </a:pPr>
            <a:endParaRPr sz="2000" b="0" i="0" u="none" strike="noStrike" cap="none" dirty="0">
              <a:solidFill>
                <a:schemeClr val="dk2"/>
              </a:solidFill>
              <a:latin typeface="Source Sans Pro"/>
              <a:ea typeface="Source Sans Pro"/>
              <a:cs typeface="Source Sans Pro"/>
              <a:sym typeface="Source Sans Pro"/>
            </a:endParaRPr>
          </a:p>
          <a:p>
            <a:pPr marL="342900" marR="0" lvl="0" indent="-342900" algn="l" rtl="0">
              <a:spcBef>
                <a:spcPts val="400"/>
              </a:spcBef>
              <a:spcAft>
                <a:spcPts val="0"/>
              </a:spcAft>
              <a:buClr>
                <a:schemeClr val="accent1"/>
              </a:buClr>
              <a:buSzPct val="70000"/>
              <a:buFont typeface="Noto Sans Symbols"/>
              <a:buNone/>
            </a:pPr>
            <a:endParaRPr sz="2000" b="0" i="0" u="none" strike="noStrike" cap="none" dirty="0">
              <a:solidFill>
                <a:schemeClr val="dk2"/>
              </a:solidFill>
              <a:latin typeface="Source Sans Pro"/>
              <a:ea typeface="Source Sans Pro"/>
              <a:cs typeface="Source Sans Pro"/>
              <a:sym typeface="Source Sans Pro"/>
            </a:endParaRPr>
          </a:p>
          <a:p>
            <a:pPr marL="342900" marR="0" lvl="0" indent="-342900" algn="l" rtl="0">
              <a:spcBef>
                <a:spcPts val="360"/>
              </a:spcBef>
              <a:spcAft>
                <a:spcPts val="0"/>
              </a:spcAft>
              <a:buClr>
                <a:schemeClr val="accent1"/>
              </a:buClr>
              <a:buSzPct val="70000"/>
              <a:buFont typeface="Noto Sans Symbols"/>
              <a:buNone/>
            </a:pPr>
            <a:endParaRPr sz="1800" b="0" i="0" u="none" strike="noStrike" cap="none" dirty="0">
              <a:solidFill>
                <a:schemeClr val="dk2"/>
              </a:solidFill>
              <a:latin typeface="Source Sans Pro"/>
              <a:ea typeface="Source Sans Pro"/>
              <a:cs typeface="Source Sans Pro"/>
              <a:sym typeface="Source Sans Pro"/>
            </a:endParaRPr>
          </a:p>
          <a:p>
            <a:pPr marL="342900" marR="0" lvl="0" indent="-342900" algn="l" rtl="0">
              <a:spcBef>
                <a:spcPts val="360"/>
              </a:spcBef>
              <a:buClr>
                <a:schemeClr val="accent1"/>
              </a:buClr>
              <a:buSzPct val="70000"/>
              <a:buFont typeface="Noto Sans Symbols"/>
              <a:buNone/>
            </a:pPr>
            <a:endParaRPr sz="1800" b="0" i="0" u="none" strike="noStrike" cap="none" dirty="0">
              <a:solidFill>
                <a:schemeClr val="dk2"/>
              </a:solidFill>
              <a:latin typeface="Source Sans Pro"/>
              <a:ea typeface="Source Sans Pro"/>
              <a:cs typeface="Source Sans Pro"/>
              <a:sym typeface="Source Sans Pro"/>
            </a:endParaRPr>
          </a:p>
        </p:txBody>
      </p:sp>
    </p:spTree>
  </p:cSld>
  <p:clrMapOvr>
    <a:masterClrMapping/>
  </p:clrMapOvr>
  <p:transition spd="slow">
    <p:cu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Shape 417"/>
          <p:cNvSpPr txBox="1">
            <a:spLocks noGrp="1"/>
          </p:cNvSpPr>
          <p:nvPr>
            <p:ph type="title"/>
          </p:nvPr>
        </p:nvSpPr>
        <p:spPr>
          <a:xfrm>
            <a:off x="304800" y="457200"/>
            <a:ext cx="8686800" cy="838199"/>
          </a:xfrm>
          <a:prstGeom prst="rect">
            <a:avLst/>
          </a:prstGeom>
          <a:noFill/>
          <a:ln>
            <a:noFill/>
          </a:ln>
        </p:spPr>
        <p:txBody>
          <a:bodyPr lIns="91425" tIns="45700" rIns="91425" bIns="45700" anchor="ctr" anchorCtr="0">
            <a:noAutofit/>
          </a:bodyPr>
          <a:lstStyle/>
          <a:p>
            <a:pPr marL="0" marR="0" lvl="0" indent="0" algn="ctr" rtl="0">
              <a:spcBef>
                <a:spcPts val="0"/>
              </a:spcBef>
              <a:buClr>
                <a:schemeClr val="dk2"/>
              </a:buClr>
              <a:buSzPct val="25000"/>
              <a:buFont typeface="Source Sans Pro"/>
              <a:buNone/>
            </a:pPr>
            <a:r>
              <a:rPr lang="en-US" sz="4000" b="1" i="0" u="none" strike="noStrike" cap="none" dirty="0">
                <a:solidFill>
                  <a:schemeClr val="dk2"/>
                </a:solidFill>
                <a:latin typeface="Source Sans Pro"/>
                <a:ea typeface="Source Sans Pro"/>
                <a:cs typeface="Source Sans Pro"/>
                <a:sym typeface="Source Sans Pro"/>
              </a:rPr>
              <a:t>AČIŪ UŽ DĖMESĮ ☺</a:t>
            </a:r>
          </a:p>
        </p:txBody>
      </p:sp>
      <p:pic>
        <p:nvPicPr>
          <p:cNvPr id="418" name="Shape 418"/>
          <p:cNvPicPr preferRelativeResize="0"/>
          <p:nvPr/>
        </p:nvPicPr>
        <p:blipFill rotWithShape="1">
          <a:blip r:embed="rId3">
            <a:alphaModFix/>
          </a:blip>
          <a:srcRect l="-2439" t="-8922" r="4840" b="-5612"/>
          <a:stretch/>
        </p:blipFill>
        <p:spPr>
          <a:xfrm>
            <a:off x="304800" y="1396625"/>
            <a:ext cx="8085298" cy="5211226"/>
          </a:xfrm>
          <a:prstGeom prst="rect">
            <a:avLst/>
          </a:prstGeom>
          <a:noFill/>
          <a:ln>
            <a:noFill/>
          </a:ln>
        </p:spPr>
      </p:pic>
    </p:spTree>
  </p:cSld>
  <p:clrMapOvr>
    <a:masterClrMapping/>
  </p:clrMapOvr>
  <p:transition spd="slow">
    <p:cut/>
  </p:transition>
</p:sld>
</file>

<file path=ppt/theme/theme1.xml><?xml version="1.0" encoding="utf-8"?>
<a:theme xmlns:a="http://schemas.openxmlformats.org/drawingml/2006/main" name="Trek">
  <a:themeElements>
    <a:clrScheme name="Trek">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TotalTime>
  <Words>1909</Words>
  <Application>Microsoft Office PowerPoint</Application>
  <PresentationFormat>On-screen Show (4:3)</PresentationFormat>
  <Paragraphs>363</Paragraphs>
  <Slides>52</Slides>
  <Notes>52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52</vt:i4>
      </vt:variant>
    </vt:vector>
  </HeadingPairs>
  <TitlesOfParts>
    <vt:vector size="57" baseType="lpstr">
      <vt:lpstr>Arial</vt:lpstr>
      <vt:lpstr>Source Sans Pro</vt:lpstr>
      <vt:lpstr>Calibri</vt:lpstr>
      <vt:lpstr>Noto Sans Symbols</vt:lpstr>
      <vt:lpstr>Trek</vt:lpstr>
      <vt:lpstr>SATURNAS</vt:lpstr>
      <vt:lpstr>TURINYS</vt:lpstr>
      <vt:lpstr>TIKSLAS:</vt:lpstr>
      <vt:lpstr>KAS YRA SATURNAS?</vt:lpstr>
      <vt:lpstr>SATURNO SIMBOLIS</vt:lpstr>
      <vt:lpstr>PowerPoint Presentation</vt:lpstr>
      <vt:lpstr>SUDĖTIS</vt:lpstr>
      <vt:lpstr>FIZINĖS CHARAKTERISTIKOS</vt:lpstr>
      <vt:lpstr>PowerPoint Presentation</vt:lpstr>
      <vt:lpstr>PowerPoint Presentation</vt:lpstr>
      <vt:lpstr>PowerPoint Presentation</vt:lpstr>
      <vt:lpstr>SATURNO ŽIEDAI</vt:lpstr>
      <vt:lpstr>PowerPoint Presentation</vt:lpstr>
      <vt:lpstr>PowerPoint Presentation</vt:lpstr>
      <vt:lpstr>SATURNO ŽIEDAI. FOTOGRAFUOTA IŠ CASSINI-HUYGENS KOSMINIO ZONDO 2006 M. RUGSĖJO 15D.</vt:lpstr>
      <vt:lpstr>SATURNAS (MITOLOGIJOJE)</vt:lpstr>
      <vt:lpstr>PowerPoint Presentation</vt:lpstr>
      <vt:lpstr>SATURNAS HOROSKOPUOSE</vt:lpstr>
      <vt:lpstr>KOSMINIŲ STOČIŲ INFORMACIJA</vt:lpstr>
      <vt:lpstr>PIONNEER</vt:lpstr>
      <vt:lpstr>VOYAGER 1</vt:lpstr>
      <vt:lpstr>VOYAGER 2</vt:lpstr>
      <vt:lpstr>STEBĖJIMO YPATUMAI</vt:lpstr>
      <vt:lpstr>SATURNO PALYDOVAI</vt:lpstr>
      <vt:lpstr>TITANAS</vt:lpstr>
      <vt:lpstr>PANAS</vt:lpstr>
      <vt:lpstr>PowerPoint Presentation</vt:lpstr>
      <vt:lpstr>4SATURNO PALYDOVAI, CASSINI NUOTRAUKA</vt:lpstr>
      <vt:lpstr>ĮDOMŪS FAKTAI APIE SATURNĄ</vt:lpstr>
      <vt:lpstr>KLAUSIMAI ☺</vt:lpstr>
      <vt:lpstr>ATSAKYMAS</vt:lpstr>
      <vt:lpstr>   </vt:lpstr>
      <vt:lpstr>ATSAKYMAS</vt:lpstr>
      <vt:lpstr>PowerPoint Presentation</vt:lpstr>
      <vt:lpstr>ATSAKYMAS</vt:lpstr>
      <vt:lpstr>PowerPoint Presentation</vt:lpstr>
      <vt:lpstr>ATSAKYMAS</vt:lpstr>
      <vt:lpstr>PowerPoint Presentation</vt:lpstr>
      <vt:lpstr>ATSAKYMAS</vt:lpstr>
      <vt:lpstr>PowerPoint Presentation</vt:lpstr>
      <vt:lpstr>ATSAKYMAS</vt:lpstr>
      <vt:lpstr>PowerPoint Presentation</vt:lpstr>
      <vt:lpstr>ATSAKYMAS</vt:lpstr>
      <vt:lpstr>PowerPoint Presentation</vt:lpstr>
      <vt:lpstr>ATSAKYMAS</vt:lpstr>
      <vt:lpstr>PowerPoint Presentation</vt:lpstr>
      <vt:lpstr>ATSAKYMAS</vt:lpstr>
      <vt:lpstr>PowerPoint Presentation</vt:lpstr>
      <vt:lpstr>ATSAKYMAS</vt:lpstr>
      <vt:lpstr>IŠVADA</vt:lpstr>
      <vt:lpstr>INFORMACIJOS ŠALTINIAI</vt:lpstr>
      <vt:lpstr>AČIŪ UŽ DĖMESĮ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SATURNAS</dc:title>
  <dc:creator>Lukas</dc:creator>
  <cp:lastModifiedBy>Luk</cp:lastModifiedBy>
  <cp:revision>7</cp:revision>
  <dcterms:modified xsi:type="dcterms:W3CDTF">2016-04-05T17:43:55Z</dcterms:modified>
</cp:coreProperties>
</file>