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35"/>
  </p:notesMasterIdLst>
  <p:sldIdLst>
    <p:sldId id="256" r:id="rId2"/>
    <p:sldId id="268" r:id="rId3"/>
    <p:sldId id="257" r:id="rId4"/>
    <p:sldId id="267" r:id="rId5"/>
    <p:sldId id="289" r:id="rId6"/>
    <p:sldId id="258" r:id="rId7"/>
    <p:sldId id="259" r:id="rId8"/>
    <p:sldId id="262" r:id="rId9"/>
    <p:sldId id="260" r:id="rId10"/>
    <p:sldId id="261" r:id="rId11"/>
    <p:sldId id="264" r:id="rId12"/>
    <p:sldId id="263" r:id="rId13"/>
    <p:sldId id="265" r:id="rId14"/>
    <p:sldId id="269" r:id="rId15"/>
    <p:sldId id="270" r:id="rId16"/>
    <p:sldId id="271" r:id="rId17"/>
    <p:sldId id="272" r:id="rId18"/>
    <p:sldId id="273" r:id="rId19"/>
    <p:sldId id="274" r:id="rId20"/>
    <p:sldId id="288" r:id="rId21"/>
    <p:sldId id="275" r:id="rId22"/>
    <p:sldId id="282" r:id="rId23"/>
    <p:sldId id="276" r:id="rId24"/>
    <p:sldId id="277" r:id="rId25"/>
    <p:sldId id="280" r:id="rId26"/>
    <p:sldId id="283" r:id="rId27"/>
    <p:sldId id="284" r:id="rId28"/>
    <p:sldId id="285" r:id="rId29"/>
    <p:sldId id="286" r:id="rId30"/>
    <p:sldId id="287" r:id="rId31"/>
    <p:sldId id="278" r:id="rId32"/>
    <p:sldId id="279" r:id="rId33"/>
    <p:sldId id="290" r:id="rId34"/>
  </p:sldIdLst>
  <p:sldSz cx="12192000" cy="6858000"/>
  <p:notesSz cx="6858000" cy="9144000"/>
  <p:defaultTextStyle>
    <a:defPPr>
      <a:defRPr lang="lt-LT"/>
    </a:defPPr>
    <a:lvl1pPr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5pPr>
    <a:lvl6pPr marL="22860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6pPr>
    <a:lvl7pPr marL="27432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7pPr>
    <a:lvl8pPr marL="32004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8pPr>
    <a:lvl9pPr marL="3657600" algn="l" defTabSz="914400" rtl="0" eaLnBrk="1" latinLnBrk="0" hangingPunct="1">
      <a:defRPr sz="1400" kern="1200">
        <a:solidFill>
          <a:srgbClr val="000000"/>
        </a:solidFill>
        <a:latin typeface="Arial" charset="0"/>
        <a:ea typeface="+mn-ea"/>
        <a:cs typeface="Arial" charset="0"/>
        <a:sym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66CC"/>
    <a:srgbClr val="33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8" autoAdjust="0"/>
    <p:restoredTop sz="76771" autoAdjust="0"/>
  </p:normalViewPr>
  <p:slideViewPr>
    <p:cSldViewPr>
      <p:cViewPr varScale="1">
        <p:scale>
          <a:sx n="60" d="100"/>
          <a:sy n="60" d="100"/>
        </p:scale>
        <p:origin x="-1074" y="-9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hape 3"/>
          <p:cNvSpPr>
            <a:spLocks noGrp="1" noRo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custGeom>
            <a:avLst/>
            <a:gdLst>
              <a:gd name="T0" fmla="*/ 0 w 120000"/>
              <a:gd name="T1" fmla="*/ 0 h 120000"/>
              <a:gd name="T2" fmla="*/ 2147483647 w 120000"/>
              <a:gd name="T3" fmla="*/ 0 h 120000"/>
              <a:gd name="T4" fmla="*/ 2147483647 w 120000"/>
              <a:gd name="T5" fmla="*/ 2147483647 h 120000"/>
              <a:gd name="T6" fmla="*/ 0 w 120000"/>
              <a:gd name="T7" fmla="*/ 2147483647 h 120000"/>
              <a:gd name="T8" fmla="*/ 0 60000 65536"/>
              <a:gd name="T9" fmla="*/ 0 60000 65536"/>
              <a:gd name="T10" fmla="*/ 0 60000 65536"/>
              <a:gd name="T11" fmla="*/ 0 60000 65536"/>
              <a:gd name="T12" fmla="*/ 0 w 120000"/>
              <a:gd name="T13" fmla="*/ 0 h 120000"/>
              <a:gd name="T14" fmla="*/ 120000 w 120000"/>
              <a:gd name="T15" fmla="*/ 120000 h 1200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lvl="0">
              <a:spcBef>
                <a:spcPts val="0"/>
              </a:spcBef>
              <a:defRPr sz="1100"/>
            </a:lvl1pPr>
            <a:lvl2pPr lvl="1">
              <a:spcBef>
                <a:spcPts val="0"/>
              </a:spcBef>
              <a:defRPr sz="1100"/>
            </a:lvl2pPr>
            <a:lvl3pPr lvl="2">
              <a:spcBef>
                <a:spcPts val="0"/>
              </a:spcBef>
              <a:defRPr sz="1100"/>
            </a:lvl3pPr>
            <a:lvl4pPr lvl="3">
              <a:spcBef>
                <a:spcPts val="0"/>
              </a:spcBef>
              <a:defRPr sz="1100"/>
            </a:lvl4pPr>
            <a:lvl5pPr lvl="4">
              <a:spcBef>
                <a:spcPts val="0"/>
              </a:spcBef>
              <a:defRPr sz="1100"/>
            </a:lvl5pPr>
            <a:lvl6pPr lvl="5">
              <a:spcBef>
                <a:spcPts val="0"/>
              </a:spcBef>
              <a:defRPr sz="1100"/>
            </a:lvl6pPr>
            <a:lvl7pPr lvl="6">
              <a:spcBef>
                <a:spcPts val="0"/>
              </a:spcBef>
              <a:defRPr sz="1100"/>
            </a:lvl7pPr>
            <a:lvl8pPr lvl="7">
              <a:spcBef>
                <a:spcPts val="0"/>
              </a:spcBef>
              <a:defRPr sz="1100"/>
            </a:lvl8pPr>
            <a:lvl9pPr lvl="8">
              <a:spcBef>
                <a:spcPts val="0"/>
              </a:spcBef>
              <a:defRPr sz="1100"/>
            </a:lvl9pPr>
          </a:lstStyle>
          <a:p>
            <a:pPr lvl="0"/>
            <a:endParaRPr noProof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742950" indent="-28575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11430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6002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2057400" indent="-228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hape 140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20482" name="Shape 141"/>
          <p:cNvSpPr>
            <a:spLocks noGrp="1" noRo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ln>
            <a:headEnd/>
            <a:tailEnd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hape 146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23554" name="Shape 147"/>
          <p:cNvSpPr>
            <a:spLocks noGrp="1" noRo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ln>
            <a:headEnd/>
            <a:tailEnd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hape 152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27650" name="Shape 153"/>
          <p:cNvSpPr>
            <a:spLocks noGrp="1" noRo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ln>
            <a:headEnd/>
            <a:tailEnd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hape 158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29698" name="Shape 159"/>
          <p:cNvSpPr>
            <a:spLocks noGrp="1" noRo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ln>
            <a:headEnd/>
            <a:tailEnd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hape 176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31746" name="Shape 177"/>
          <p:cNvSpPr>
            <a:spLocks noGrp="1" noRo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ln>
            <a:headEnd/>
            <a:tailEnd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hape 164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33794" name="Shape 165"/>
          <p:cNvSpPr>
            <a:spLocks noGrp="1" noRo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ln>
            <a:headEnd/>
            <a:tailEnd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hape 170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anchor="ctr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  <p:sp>
        <p:nvSpPr>
          <p:cNvPr id="35842" name="Shape 171"/>
          <p:cNvSpPr>
            <a:spLocks noGrp="1" noRo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ln>
            <a:headEnd/>
            <a:tailEnd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hape 189"/>
          <p:cNvSpPr>
            <a:spLocks noGrp="1" noRo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ln>
            <a:headEnd/>
            <a:tailEnd/>
          </a:ln>
        </p:spPr>
      </p:sp>
      <p:sp>
        <p:nvSpPr>
          <p:cNvPr id="37890" name="Shape 190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hape 182"/>
          <p:cNvSpPr>
            <a:spLocks noGrp="1" noRo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ln>
            <a:headEnd/>
            <a:tailEnd/>
          </a:ln>
        </p:spPr>
      </p:sp>
      <p:sp>
        <p:nvSpPr>
          <p:cNvPr id="39938" name="Shape 183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Shape 195"/>
          <p:cNvSpPr>
            <a:spLocks noGrp="1" noRo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ln>
            <a:headEnd/>
            <a:tailEnd/>
          </a:ln>
        </p:spPr>
      </p:sp>
      <p:sp>
        <p:nvSpPr>
          <p:cNvPr id="41986" name="Shape 196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lt-LT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2"/>
          <p:cNvSpPr>
            <a:spLocks noGrp="1" noRot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>
            <a:headEnd/>
            <a:tailEnd/>
          </a:ln>
        </p:spPr>
      </p:sp>
      <p:sp>
        <p:nvSpPr>
          <p:cNvPr id="50178" name="Text Box 3"/>
          <p:cNvSpPr txBox="1">
            <a:spLocks noGrp="1"/>
          </p:cNvSpPr>
          <p:nvPr>
            <p:ph type="body" idx="1"/>
          </p:nvPr>
        </p:nvSpPr>
        <p:spPr bwMode="auto">
          <a:noFill/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>
              <a:spcBef>
                <a:spcPct val="30000"/>
              </a:spcBef>
            </a:pPr>
            <a:r>
              <a:rPr lang="en-US" sz="1200" smtClean="0">
                <a:cs typeface="Arial" charset="0"/>
              </a:rPr>
              <a:t>··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Title Slide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Shape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142" cy="6866579"/>
          </a:xfrm>
        </p:grpSpPr>
        <p:cxnSp>
          <p:nvCxnSpPr>
            <p:cNvPr id="5" name="Shape 7"/>
            <p:cNvCxnSpPr>
              <a:cxnSpLocks noChangeShapeType="1"/>
            </p:cNvCxnSpPr>
            <p:nvPr/>
          </p:nvCxnSpPr>
          <p:spPr bwMode="auto">
            <a:xfrm>
              <a:off x="9371011" y="0"/>
              <a:ext cx="1219200" cy="6858000"/>
            </a:xfrm>
            <a:prstGeom prst="straightConnector1">
              <a:avLst/>
            </a:prstGeom>
            <a:noFill/>
            <a:ln w="9525">
              <a:solidFill>
                <a:srgbClr val="262626"/>
              </a:solidFill>
              <a:round/>
              <a:headEnd/>
              <a:tailEnd/>
            </a:ln>
          </p:spPr>
        </p:cxnSp>
        <p:cxnSp>
          <p:nvCxnSpPr>
            <p:cNvPr id="6" name="Shape 8"/>
            <p:cNvCxnSpPr>
              <a:cxnSpLocks noChangeShapeType="1"/>
            </p:cNvCxnSpPr>
            <p:nvPr/>
          </p:nvCxnSpPr>
          <p:spPr bwMode="auto">
            <a:xfrm flipH="1">
              <a:off x="7425125" y="3681412"/>
              <a:ext cx="4763700" cy="3176700"/>
            </a:xfrm>
            <a:prstGeom prst="straightConnector1">
              <a:avLst/>
            </a:prstGeom>
            <a:noFill/>
            <a:ln w="9525">
              <a:solidFill>
                <a:srgbClr val="262626"/>
              </a:solidFill>
              <a:round/>
              <a:headEnd/>
              <a:tailEnd/>
            </a:ln>
          </p:spPr>
        </p:cxnSp>
        <p:sp>
          <p:nvSpPr>
            <p:cNvPr id="7" name="Shape 9"/>
            <p:cNvSpPr>
              <a:spLocks/>
            </p:cNvSpPr>
            <p:nvPr/>
          </p:nvSpPr>
          <p:spPr bwMode="auto">
            <a:xfrm>
              <a:off x="9182207" y="-8467"/>
              <a:ext cx="3006760" cy="686657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81621" y="0"/>
                </a:cxn>
                <a:cxn ang="0">
                  <a:pos x="120000" y="0"/>
                </a:cxn>
                <a:cxn ang="0">
                  <a:pos x="120000" y="119999"/>
                </a:cxn>
                <a:cxn ang="0">
                  <a:pos x="0" y="119999"/>
                </a:cxn>
                <a:cxn ang="0">
                  <a:pos x="81621" y="0"/>
                </a:cxn>
              </a:cxnLst>
              <a:rect l="T0" t="T1" r="T2" b="T3"/>
              <a:pathLst>
                <a:path w="120000" h="120000" extrusionOk="0">
                  <a:moveTo>
                    <a:pt x="81621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0" y="119999"/>
                  </a:lnTo>
                  <a:lnTo>
                    <a:pt x="81621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8" name="Shape 10"/>
            <p:cNvSpPr>
              <a:spLocks/>
            </p:cNvSpPr>
            <p:nvPr/>
          </p:nvSpPr>
          <p:spPr bwMode="auto">
            <a:xfrm>
              <a:off x="9602900" y="-8467"/>
              <a:ext cx="2589242" cy="686657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0" y="0"/>
                </a:cxn>
                <a:cxn ang="0">
                  <a:pos x="120000" y="0"/>
                </a:cxn>
                <a:cxn ang="0">
                  <a:pos x="120000" y="119999"/>
                </a:cxn>
                <a:cxn ang="0">
                  <a:pos x="56067" y="119999"/>
                </a:cxn>
                <a:cxn ang="0">
                  <a:pos x="0" y="0"/>
                </a:cxn>
              </a:cxnLst>
              <a:rect l="T0" t="T1" r="T2" b="T3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56067" y="119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9" name="Shape 11"/>
            <p:cNvSpPr>
              <a:spLocks noChangeArrowheads="1"/>
            </p:cNvSpPr>
            <p:nvPr/>
          </p:nvSpPr>
          <p:spPr bwMode="auto">
            <a:xfrm>
              <a:off x="8932967" y="3047756"/>
              <a:ext cx="3259175" cy="3810356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0" name="Shape 12"/>
            <p:cNvSpPr>
              <a:spLocks/>
            </p:cNvSpPr>
            <p:nvPr/>
          </p:nvSpPr>
          <p:spPr bwMode="auto">
            <a:xfrm>
              <a:off x="9334609" y="-8467"/>
              <a:ext cx="2854358" cy="686657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0" y="0"/>
                </a:cxn>
                <a:cxn ang="0">
                  <a:pos x="120000" y="0"/>
                </a:cxn>
                <a:cxn ang="0">
                  <a:pos x="120000" y="119999"/>
                </a:cxn>
                <a:cxn ang="0">
                  <a:pos x="103873" y="119999"/>
                </a:cxn>
                <a:cxn ang="0">
                  <a:pos x="0" y="0"/>
                </a:cxn>
              </a:cxnLst>
              <a:rect l="T0" t="T1" r="T2" b="T3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103873" y="119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98F98">
                <a:alpha val="69803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1" name="Shape 13"/>
            <p:cNvSpPr>
              <a:spLocks/>
            </p:cNvSpPr>
            <p:nvPr/>
          </p:nvSpPr>
          <p:spPr bwMode="auto">
            <a:xfrm>
              <a:off x="10898315" y="-8467"/>
              <a:ext cx="1290652" cy="686657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94852" y="0"/>
                </a:cxn>
                <a:cxn ang="0">
                  <a:pos x="120000" y="0"/>
                </a:cxn>
                <a:cxn ang="0">
                  <a:pos x="120000" y="120000"/>
                </a:cxn>
                <a:cxn ang="0">
                  <a:pos x="0" y="120000"/>
                </a:cxn>
                <a:cxn ang="0">
                  <a:pos x="94852" y="0"/>
                </a:cxn>
              </a:cxnLst>
              <a:rect l="T0" t="T1" r="T2" b="T3"/>
              <a:pathLst>
                <a:path w="120000" h="120000" extrusionOk="0">
                  <a:moveTo>
                    <a:pt x="94852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lnTo>
                    <a:pt x="94852" y="0"/>
                  </a:lnTo>
                  <a:close/>
                </a:path>
              </a:pathLst>
            </a:custGeom>
            <a:solidFill>
              <a:srgbClr val="7EC0DB">
                <a:alpha val="69803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2" name="Shape 14"/>
            <p:cNvSpPr>
              <a:spLocks/>
            </p:cNvSpPr>
            <p:nvPr/>
          </p:nvSpPr>
          <p:spPr bwMode="auto">
            <a:xfrm>
              <a:off x="10939590" y="-8467"/>
              <a:ext cx="1249377" cy="686657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0" y="0"/>
                </a:cxn>
                <a:cxn ang="0">
                  <a:pos x="120000" y="0"/>
                </a:cxn>
                <a:cxn ang="0">
                  <a:pos x="120000" y="120000"/>
                </a:cxn>
                <a:cxn ang="0">
                  <a:pos x="106515" y="120000"/>
                </a:cxn>
                <a:cxn ang="0">
                  <a:pos x="0" y="0"/>
                </a:cxn>
              </a:cxnLst>
              <a:rect l="T0" t="T1" r="T2" b="T3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106515" y="12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3" name="Shape 15"/>
            <p:cNvSpPr>
              <a:spLocks noChangeArrowheads="1"/>
            </p:cNvSpPr>
            <p:nvPr/>
          </p:nvSpPr>
          <p:spPr bwMode="auto">
            <a:xfrm>
              <a:off x="10371259" y="3589145"/>
              <a:ext cx="1817708" cy="3268967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4" name="Shape 16"/>
            <p:cNvSpPr>
              <a:spLocks noChangeArrowheads="1"/>
            </p:cNvSpPr>
            <p:nvPr/>
          </p:nvSpPr>
          <p:spPr bwMode="auto">
            <a:xfrm>
              <a:off x="0" y="4013046"/>
              <a:ext cx="449268" cy="2845066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470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lt-LT"/>
            </a:p>
          </p:txBody>
        </p:sp>
      </p:grpSp>
      <p:grpSp>
        <p:nvGrpSpPr>
          <p:cNvPr id="15" name="Shape 23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-104" y="-8467"/>
            <a:chExt cx="12192246" cy="6866579"/>
          </a:xfrm>
        </p:grpSpPr>
        <p:cxnSp>
          <p:nvCxnSpPr>
            <p:cNvPr id="16" name="Shape 24"/>
            <p:cNvCxnSpPr>
              <a:cxnSpLocks noChangeShapeType="1"/>
            </p:cNvCxnSpPr>
            <p:nvPr/>
          </p:nvCxnSpPr>
          <p:spPr bwMode="auto">
            <a:xfrm>
              <a:off x="9371011" y="0"/>
              <a:ext cx="1219200" cy="6858000"/>
            </a:xfrm>
            <a:prstGeom prst="straightConnector1">
              <a:avLst/>
            </a:prstGeom>
            <a:noFill/>
            <a:ln w="9525">
              <a:solidFill>
                <a:srgbClr val="262626"/>
              </a:solidFill>
              <a:round/>
              <a:headEnd/>
              <a:tailEnd/>
            </a:ln>
          </p:spPr>
        </p:cxnSp>
        <p:cxnSp>
          <p:nvCxnSpPr>
            <p:cNvPr id="17" name="Shape 25"/>
            <p:cNvCxnSpPr>
              <a:cxnSpLocks noChangeShapeType="1"/>
            </p:cNvCxnSpPr>
            <p:nvPr/>
          </p:nvCxnSpPr>
          <p:spPr bwMode="auto">
            <a:xfrm flipH="1">
              <a:off x="7425125" y="3681412"/>
              <a:ext cx="4763700" cy="3176700"/>
            </a:xfrm>
            <a:prstGeom prst="straightConnector1">
              <a:avLst/>
            </a:prstGeom>
            <a:noFill/>
            <a:ln w="9525">
              <a:solidFill>
                <a:srgbClr val="262626"/>
              </a:solidFill>
              <a:round/>
              <a:headEnd/>
              <a:tailEnd/>
            </a:ln>
          </p:spPr>
        </p:cxnSp>
        <p:sp>
          <p:nvSpPr>
            <p:cNvPr id="18" name="Shape 26"/>
            <p:cNvSpPr>
              <a:spLocks/>
            </p:cNvSpPr>
            <p:nvPr/>
          </p:nvSpPr>
          <p:spPr bwMode="auto">
            <a:xfrm>
              <a:off x="9182181" y="-8467"/>
              <a:ext cx="3006786" cy="686657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81621" y="0"/>
                </a:cxn>
                <a:cxn ang="0">
                  <a:pos x="120000" y="0"/>
                </a:cxn>
                <a:cxn ang="0">
                  <a:pos x="120000" y="119999"/>
                </a:cxn>
                <a:cxn ang="0">
                  <a:pos x="0" y="119999"/>
                </a:cxn>
                <a:cxn ang="0">
                  <a:pos x="81621" y="0"/>
                </a:cxn>
              </a:cxnLst>
              <a:rect l="T0" t="T1" r="T2" b="T3"/>
              <a:pathLst>
                <a:path w="120000" h="120000" extrusionOk="0">
                  <a:moveTo>
                    <a:pt x="81621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0" y="119999"/>
                  </a:lnTo>
                  <a:lnTo>
                    <a:pt x="81621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9" name="Shape 27"/>
            <p:cNvSpPr>
              <a:spLocks/>
            </p:cNvSpPr>
            <p:nvPr/>
          </p:nvSpPr>
          <p:spPr bwMode="auto">
            <a:xfrm>
              <a:off x="9602878" y="-8467"/>
              <a:ext cx="2589264" cy="686657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0" y="0"/>
                </a:cxn>
                <a:cxn ang="0">
                  <a:pos x="120000" y="0"/>
                </a:cxn>
                <a:cxn ang="0">
                  <a:pos x="120000" y="119999"/>
                </a:cxn>
                <a:cxn ang="0">
                  <a:pos x="56067" y="119999"/>
                </a:cxn>
                <a:cxn ang="0">
                  <a:pos x="0" y="0"/>
                </a:cxn>
              </a:cxnLst>
              <a:rect l="T0" t="T1" r="T2" b="T3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56067" y="119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20" name="Shape 28"/>
            <p:cNvSpPr>
              <a:spLocks noChangeArrowheads="1"/>
            </p:cNvSpPr>
            <p:nvPr/>
          </p:nvSpPr>
          <p:spPr bwMode="auto">
            <a:xfrm>
              <a:off x="8932939" y="3047756"/>
              <a:ext cx="3259203" cy="3810356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21" name="Shape 29"/>
            <p:cNvSpPr>
              <a:spLocks/>
            </p:cNvSpPr>
            <p:nvPr/>
          </p:nvSpPr>
          <p:spPr bwMode="auto">
            <a:xfrm>
              <a:off x="9334584" y="-8467"/>
              <a:ext cx="2854383" cy="686657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0" y="0"/>
                </a:cxn>
                <a:cxn ang="0">
                  <a:pos x="120000" y="0"/>
                </a:cxn>
                <a:cxn ang="0">
                  <a:pos x="120000" y="119999"/>
                </a:cxn>
                <a:cxn ang="0">
                  <a:pos x="103873" y="119999"/>
                </a:cxn>
                <a:cxn ang="0">
                  <a:pos x="0" y="0"/>
                </a:cxn>
              </a:cxnLst>
              <a:rect l="T0" t="T1" r="T2" b="T3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103873" y="119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98F98">
                <a:alpha val="69803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22" name="Shape 30"/>
            <p:cNvSpPr>
              <a:spLocks/>
            </p:cNvSpPr>
            <p:nvPr/>
          </p:nvSpPr>
          <p:spPr bwMode="auto">
            <a:xfrm>
              <a:off x="10898304" y="-8467"/>
              <a:ext cx="1290663" cy="686657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94852" y="0"/>
                </a:cxn>
                <a:cxn ang="0">
                  <a:pos x="120000" y="0"/>
                </a:cxn>
                <a:cxn ang="0">
                  <a:pos x="120000" y="120000"/>
                </a:cxn>
                <a:cxn ang="0">
                  <a:pos x="0" y="120000"/>
                </a:cxn>
                <a:cxn ang="0">
                  <a:pos x="94852" y="0"/>
                </a:cxn>
              </a:cxnLst>
              <a:rect l="T0" t="T1" r="T2" b="T3"/>
              <a:pathLst>
                <a:path w="120000" h="120000" extrusionOk="0">
                  <a:moveTo>
                    <a:pt x="94852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lnTo>
                    <a:pt x="94852" y="0"/>
                  </a:lnTo>
                  <a:close/>
                </a:path>
              </a:pathLst>
            </a:custGeom>
            <a:solidFill>
              <a:srgbClr val="7EC0DB">
                <a:alpha val="69803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23" name="Shape 31"/>
            <p:cNvSpPr>
              <a:spLocks/>
            </p:cNvSpPr>
            <p:nvPr/>
          </p:nvSpPr>
          <p:spPr bwMode="auto">
            <a:xfrm>
              <a:off x="10939580" y="-8467"/>
              <a:ext cx="1249387" cy="686657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0" y="0"/>
                </a:cxn>
                <a:cxn ang="0">
                  <a:pos x="120000" y="0"/>
                </a:cxn>
                <a:cxn ang="0">
                  <a:pos x="120000" y="120000"/>
                </a:cxn>
                <a:cxn ang="0">
                  <a:pos x="106515" y="120000"/>
                </a:cxn>
                <a:cxn ang="0">
                  <a:pos x="0" y="0"/>
                </a:cxn>
              </a:cxnLst>
              <a:rect l="T0" t="T1" r="T2" b="T3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106515" y="12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24" name="Shape 32"/>
            <p:cNvSpPr>
              <a:spLocks noChangeArrowheads="1"/>
            </p:cNvSpPr>
            <p:nvPr/>
          </p:nvSpPr>
          <p:spPr bwMode="auto">
            <a:xfrm>
              <a:off x="10371243" y="3589145"/>
              <a:ext cx="1817724" cy="3268967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25" name="Shape 33"/>
            <p:cNvSpPr>
              <a:spLocks noChangeArrowheads="1"/>
            </p:cNvSpPr>
            <p:nvPr/>
          </p:nvSpPr>
          <p:spPr bwMode="auto">
            <a:xfrm rot="10800000">
              <a:off x="-104" y="-528"/>
              <a:ext cx="842980" cy="5666317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470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lt-LT"/>
            </a:p>
          </p:txBody>
        </p:sp>
      </p:grpSp>
      <p:sp>
        <p:nvSpPr>
          <p:cNvPr id="34" name="Shape 34"/>
          <p:cNvSpPr txBox="1">
            <a:spLocks noGrp="1"/>
          </p:cNvSpPr>
          <p:nvPr>
            <p:ph type="ctrTitle"/>
          </p:nvPr>
        </p:nvSpPr>
        <p:spPr>
          <a:xfrm>
            <a:off x="1507066" y="2404533"/>
            <a:ext cx="7767000" cy="16464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r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54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ubTitle" idx="1"/>
          </p:nvPr>
        </p:nvSpPr>
        <p:spPr>
          <a:xfrm>
            <a:off x="1507066" y="4050832"/>
            <a:ext cx="7767000" cy="1096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6" name="Shape 36"/>
          <p:cNvSpPr txBox="1">
            <a:spLocks noGrp="1"/>
          </p:cNvSpPr>
          <p:nvPr>
            <p:ph type="dt" idx="10"/>
          </p:nvPr>
        </p:nvSpPr>
        <p:spPr bwMode="auto">
          <a:xfrm>
            <a:off x="7205663" y="6042025"/>
            <a:ext cx="911225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FFFFFF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27" name="Shape 37"/>
          <p:cNvSpPr txBox="1">
            <a:spLocks noGrp="1"/>
          </p:cNvSpPr>
          <p:nvPr>
            <p:ph type="ftr" idx="11"/>
          </p:nvPr>
        </p:nvSpPr>
        <p:spPr bwMode="auto">
          <a:xfrm>
            <a:off x="677863" y="6042025"/>
            <a:ext cx="6297612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FFFFFF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28" name="Shape 38"/>
          <p:cNvSpPr txBox="1">
            <a:spLocks noGrp="1"/>
          </p:cNvSpPr>
          <p:nvPr>
            <p:ph type="sldNum" idx="12"/>
          </p:nvPr>
        </p:nvSpPr>
        <p:spPr bwMode="auto">
          <a:xfrm>
            <a:off x="8589963" y="6042025"/>
            <a:ext cx="684212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SzPct val="25000"/>
              <a:defRPr sz="900">
                <a:solidFill>
                  <a:schemeClr val="accent1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pPr>
              <a:defRPr/>
            </a:pPr>
            <a:fld id="{C625BBCD-256D-4F80-8FD9-BAD1082B3E7B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677333" y="2160589"/>
            <a:ext cx="8596800" cy="3880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marR="0" lvl="0" indent="-2514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●"/>
              <a:defRPr sz="18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42950" marR="0" lvl="1" indent="-20446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6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title"/>
          </p:nvPr>
        </p:nvSpPr>
        <p:spPr>
          <a:xfrm>
            <a:off x="677335" y="2700866"/>
            <a:ext cx="8596800" cy="1826699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40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800" cy="8604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0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Shape 52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body" idx="1"/>
          </p:nvPr>
        </p:nvSpPr>
        <p:spPr>
          <a:xfrm>
            <a:off x="677333" y="2160589"/>
            <a:ext cx="4184100" cy="3880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marR="0" lvl="0" indent="-2514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●"/>
              <a:defRPr sz="18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42950" marR="0" lvl="1" indent="-20446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6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2"/>
          </p:nvPr>
        </p:nvSpPr>
        <p:spPr>
          <a:xfrm>
            <a:off x="5089969" y="2160589"/>
            <a:ext cx="4184099" cy="3880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marR="0" lvl="0" indent="-2514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●"/>
              <a:defRPr sz="18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42950" marR="0" lvl="1" indent="-20446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6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675745" y="2160983"/>
            <a:ext cx="4185600" cy="5763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000" b="1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1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675745" y="2737244"/>
            <a:ext cx="4185600" cy="33042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marR="0" lvl="0" indent="-2514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●"/>
              <a:defRPr sz="18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42950" marR="0" lvl="1" indent="-20446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6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3"/>
          </p:nvPr>
        </p:nvSpPr>
        <p:spPr>
          <a:xfrm>
            <a:off x="5088382" y="2160983"/>
            <a:ext cx="4185600" cy="5763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000" b="1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1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1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body" idx="4"/>
          </p:nvPr>
        </p:nvSpPr>
        <p:spPr>
          <a:xfrm>
            <a:off x="5088383" y="2737244"/>
            <a:ext cx="4185599" cy="33042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marR="0" lvl="0" indent="-2514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●"/>
              <a:defRPr sz="18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42950" marR="0" lvl="1" indent="-20446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6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Shape 77"/>
          <p:cNvSpPr txBox="1">
            <a:spLocks noGrp="1"/>
          </p:cNvSpPr>
          <p:nvPr>
            <p:ph type="title"/>
          </p:nvPr>
        </p:nvSpPr>
        <p:spPr>
          <a:xfrm>
            <a:off x="677333" y="1498604"/>
            <a:ext cx="3854400" cy="1278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20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78" name="Shape 78"/>
          <p:cNvSpPr txBox="1">
            <a:spLocks noGrp="1"/>
          </p:cNvSpPr>
          <p:nvPr>
            <p:ph type="body" idx="1"/>
          </p:nvPr>
        </p:nvSpPr>
        <p:spPr>
          <a:xfrm>
            <a:off x="4760460" y="514924"/>
            <a:ext cx="4513500" cy="55263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marR="0" lvl="0" indent="-2514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●"/>
              <a:defRPr sz="18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42950" marR="0" lvl="1" indent="-20446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6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79" name="Shape 79"/>
          <p:cNvSpPr txBox="1">
            <a:spLocks noGrp="1"/>
          </p:cNvSpPr>
          <p:nvPr>
            <p:ph type="body" idx="2"/>
          </p:nvPr>
        </p:nvSpPr>
        <p:spPr>
          <a:xfrm>
            <a:off x="677333" y="2777068"/>
            <a:ext cx="3854400" cy="25845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062" marR="0" lvl="1" indent="-12562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125" marR="0" lvl="2" indent="-12425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188" marR="0" lvl="3" indent="-12288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251" marR="0" lvl="4" indent="-12151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5314" marR="0" lvl="5" indent="-12014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2377" marR="0" lvl="6" indent="-11876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199439" marR="0" lvl="7" indent="-117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6502" marR="0" lvl="8" indent="-11602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677333" y="4800600"/>
            <a:ext cx="8596800" cy="5667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24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85" name="Shape 85"/>
          <p:cNvSpPr>
            <a:spLocks noGrp="1"/>
          </p:cNvSpPr>
          <p:nvPr>
            <p:ph type="pic" idx="2"/>
          </p:nvPr>
        </p:nvSpPr>
        <p:spPr>
          <a:xfrm>
            <a:off x="677333" y="609600"/>
            <a:ext cx="8596800" cy="38457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ctr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lvl="0"/>
            <a:endParaRPr noProof="0">
              <a:sym typeface="Trebuchet MS"/>
            </a:endParaRPr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>
            <a:off x="677333" y="5367337"/>
            <a:ext cx="8596800" cy="6741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0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9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800" cy="34035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44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677335" y="4470400"/>
            <a:ext cx="8596800" cy="15711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Quote with Caption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hape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142" cy="6866579"/>
          </a:xfrm>
        </p:grpSpPr>
        <p:cxnSp>
          <p:nvCxnSpPr>
            <p:cNvPr id="6" name="Shape 7"/>
            <p:cNvCxnSpPr>
              <a:cxnSpLocks noChangeShapeType="1"/>
            </p:cNvCxnSpPr>
            <p:nvPr/>
          </p:nvCxnSpPr>
          <p:spPr bwMode="auto">
            <a:xfrm>
              <a:off x="9371011" y="0"/>
              <a:ext cx="1219200" cy="6858000"/>
            </a:xfrm>
            <a:prstGeom prst="straightConnector1">
              <a:avLst/>
            </a:prstGeom>
            <a:noFill/>
            <a:ln w="9525">
              <a:solidFill>
                <a:srgbClr val="262626"/>
              </a:solidFill>
              <a:round/>
              <a:headEnd/>
              <a:tailEnd/>
            </a:ln>
          </p:spPr>
        </p:cxnSp>
        <p:cxnSp>
          <p:nvCxnSpPr>
            <p:cNvPr id="7" name="Shape 8"/>
            <p:cNvCxnSpPr>
              <a:cxnSpLocks noChangeShapeType="1"/>
            </p:cNvCxnSpPr>
            <p:nvPr/>
          </p:nvCxnSpPr>
          <p:spPr bwMode="auto">
            <a:xfrm flipH="1">
              <a:off x="7425125" y="3681412"/>
              <a:ext cx="4763700" cy="3176700"/>
            </a:xfrm>
            <a:prstGeom prst="straightConnector1">
              <a:avLst/>
            </a:prstGeom>
            <a:noFill/>
            <a:ln w="9525">
              <a:solidFill>
                <a:srgbClr val="262626"/>
              </a:solidFill>
              <a:round/>
              <a:headEnd/>
              <a:tailEnd/>
            </a:ln>
          </p:spPr>
        </p:cxnSp>
        <p:sp>
          <p:nvSpPr>
            <p:cNvPr id="8" name="Shape 9"/>
            <p:cNvSpPr>
              <a:spLocks/>
            </p:cNvSpPr>
            <p:nvPr/>
          </p:nvSpPr>
          <p:spPr bwMode="auto">
            <a:xfrm>
              <a:off x="9182207" y="-8467"/>
              <a:ext cx="3006760" cy="686657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81621" y="0"/>
                </a:cxn>
                <a:cxn ang="0">
                  <a:pos x="120000" y="0"/>
                </a:cxn>
                <a:cxn ang="0">
                  <a:pos x="120000" y="119999"/>
                </a:cxn>
                <a:cxn ang="0">
                  <a:pos x="0" y="119999"/>
                </a:cxn>
                <a:cxn ang="0">
                  <a:pos x="81621" y="0"/>
                </a:cxn>
              </a:cxnLst>
              <a:rect l="T0" t="T1" r="T2" b="T3"/>
              <a:pathLst>
                <a:path w="120000" h="120000" extrusionOk="0">
                  <a:moveTo>
                    <a:pt x="81621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0" y="119999"/>
                  </a:lnTo>
                  <a:lnTo>
                    <a:pt x="81621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9" name="Shape 10"/>
            <p:cNvSpPr>
              <a:spLocks/>
            </p:cNvSpPr>
            <p:nvPr/>
          </p:nvSpPr>
          <p:spPr bwMode="auto">
            <a:xfrm>
              <a:off x="9602900" y="-8467"/>
              <a:ext cx="2589242" cy="686657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0" y="0"/>
                </a:cxn>
                <a:cxn ang="0">
                  <a:pos x="120000" y="0"/>
                </a:cxn>
                <a:cxn ang="0">
                  <a:pos x="120000" y="119999"/>
                </a:cxn>
                <a:cxn ang="0">
                  <a:pos x="56067" y="119999"/>
                </a:cxn>
                <a:cxn ang="0">
                  <a:pos x="0" y="0"/>
                </a:cxn>
              </a:cxnLst>
              <a:rect l="T0" t="T1" r="T2" b="T3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56067" y="119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0" name="Shape 11"/>
            <p:cNvSpPr>
              <a:spLocks noChangeArrowheads="1"/>
            </p:cNvSpPr>
            <p:nvPr/>
          </p:nvSpPr>
          <p:spPr bwMode="auto">
            <a:xfrm>
              <a:off x="8932967" y="3047756"/>
              <a:ext cx="3259175" cy="3810356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1" name="Shape 12"/>
            <p:cNvSpPr>
              <a:spLocks/>
            </p:cNvSpPr>
            <p:nvPr/>
          </p:nvSpPr>
          <p:spPr bwMode="auto">
            <a:xfrm>
              <a:off x="9334609" y="-8467"/>
              <a:ext cx="2854358" cy="686657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0" y="0"/>
                </a:cxn>
                <a:cxn ang="0">
                  <a:pos x="120000" y="0"/>
                </a:cxn>
                <a:cxn ang="0">
                  <a:pos x="120000" y="119999"/>
                </a:cxn>
                <a:cxn ang="0">
                  <a:pos x="103873" y="119999"/>
                </a:cxn>
                <a:cxn ang="0">
                  <a:pos x="0" y="0"/>
                </a:cxn>
              </a:cxnLst>
              <a:rect l="T0" t="T1" r="T2" b="T3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103873" y="119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98F98">
                <a:alpha val="69803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2" name="Shape 13"/>
            <p:cNvSpPr>
              <a:spLocks/>
            </p:cNvSpPr>
            <p:nvPr/>
          </p:nvSpPr>
          <p:spPr bwMode="auto">
            <a:xfrm>
              <a:off x="10898315" y="-8467"/>
              <a:ext cx="1290652" cy="686657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94852" y="0"/>
                </a:cxn>
                <a:cxn ang="0">
                  <a:pos x="120000" y="0"/>
                </a:cxn>
                <a:cxn ang="0">
                  <a:pos x="120000" y="120000"/>
                </a:cxn>
                <a:cxn ang="0">
                  <a:pos x="0" y="120000"/>
                </a:cxn>
                <a:cxn ang="0">
                  <a:pos x="94852" y="0"/>
                </a:cxn>
              </a:cxnLst>
              <a:rect l="T0" t="T1" r="T2" b="T3"/>
              <a:pathLst>
                <a:path w="120000" h="120000" extrusionOk="0">
                  <a:moveTo>
                    <a:pt x="94852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lnTo>
                    <a:pt x="94852" y="0"/>
                  </a:lnTo>
                  <a:close/>
                </a:path>
              </a:pathLst>
            </a:custGeom>
            <a:solidFill>
              <a:srgbClr val="7EC0DB">
                <a:alpha val="69803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3" name="Shape 14"/>
            <p:cNvSpPr>
              <a:spLocks/>
            </p:cNvSpPr>
            <p:nvPr/>
          </p:nvSpPr>
          <p:spPr bwMode="auto">
            <a:xfrm>
              <a:off x="10939590" y="-8467"/>
              <a:ext cx="1249377" cy="686657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0" y="0"/>
                </a:cxn>
                <a:cxn ang="0">
                  <a:pos x="120000" y="0"/>
                </a:cxn>
                <a:cxn ang="0">
                  <a:pos x="120000" y="120000"/>
                </a:cxn>
                <a:cxn ang="0">
                  <a:pos x="106515" y="120000"/>
                </a:cxn>
                <a:cxn ang="0">
                  <a:pos x="0" y="0"/>
                </a:cxn>
              </a:cxnLst>
              <a:rect l="T0" t="T1" r="T2" b="T3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106515" y="12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4" name="Shape 15"/>
            <p:cNvSpPr>
              <a:spLocks noChangeArrowheads="1"/>
            </p:cNvSpPr>
            <p:nvPr/>
          </p:nvSpPr>
          <p:spPr bwMode="auto">
            <a:xfrm>
              <a:off x="10371259" y="3589145"/>
              <a:ext cx="1817708" cy="3268967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5" name="Shape 16"/>
            <p:cNvSpPr>
              <a:spLocks noChangeArrowheads="1"/>
            </p:cNvSpPr>
            <p:nvPr/>
          </p:nvSpPr>
          <p:spPr bwMode="auto">
            <a:xfrm>
              <a:off x="0" y="4013046"/>
              <a:ext cx="449268" cy="2845066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470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lt-LT"/>
            </a:p>
          </p:txBody>
        </p:sp>
      </p:grpSp>
      <p:sp>
        <p:nvSpPr>
          <p:cNvPr id="16" name="Shape 103"/>
          <p:cNvSpPr txBox="1">
            <a:spLocks noChangeArrowheads="1"/>
          </p:cNvSpPr>
          <p:nvPr/>
        </p:nvSpPr>
        <p:spPr bwMode="auto">
          <a:xfrm>
            <a:off x="541338" y="790575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>
              <a:buSzPct val="25000"/>
              <a:defRPr/>
            </a:pPr>
            <a:r>
              <a:rPr lang="lt-LT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7" name="Shape 104"/>
          <p:cNvSpPr txBox="1">
            <a:spLocks noChangeArrowheads="1"/>
          </p:cNvSpPr>
          <p:nvPr/>
        </p:nvSpPr>
        <p:spPr bwMode="auto">
          <a:xfrm>
            <a:off x="8893175" y="2886075"/>
            <a:ext cx="6096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>
              <a:buSzPct val="25000"/>
              <a:defRPr/>
            </a:pPr>
            <a:r>
              <a:rPr lang="lt-LT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97" name="Shape 97"/>
          <p:cNvSpPr txBox="1">
            <a:spLocks noGrp="1"/>
          </p:cNvSpPr>
          <p:nvPr>
            <p:ph type="title"/>
          </p:nvPr>
        </p:nvSpPr>
        <p:spPr>
          <a:xfrm>
            <a:off x="931333" y="609600"/>
            <a:ext cx="8094000" cy="30225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44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98" name="Shape 98"/>
          <p:cNvSpPr txBox="1">
            <a:spLocks noGrp="1"/>
          </p:cNvSpPr>
          <p:nvPr>
            <p:ph type="body" idx="1"/>
          </p:nvPr>
        </p:nvSpPr>
        <p:spPr>
          <a:xfrm>
            <a:off x="1366138" y="3632200"/>
            <a:ext cx="7224600" cy="3810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body" idx="2"/>
          </p:nvPr>
        </p:nvSpPr>
        <p:spPr>
          <a:xfrm>
            <a:off x="677335" y="4470400"/>
            <a:ext cx="8596800" cy="15711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8" name="Shape 100"/>
          <p:cNvSpPr txBox="1">
            <a:spLocks noGrp="1"/>
          </p:cNvSpPr>
          <p:nvPr>
            <p:ph type="dt" idx="10"/>
          </p:nvPr>
        </p:nvSpPr>
        <p:spPr bwMode="auto">
          <a:xfrm>
            <a:off x="7205663" y="6042025"/>
            <a:ext cx="911225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FFFFFF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19" name="Shape 101"/>
          <p:cNvSpPr txBox="1">
            <a:spLocks noGrp="1"/>
          </p:cNvSpPr>
          <p:nvPr>
            <p:ph type="ftr" idx="11"/>
          </p:nvPr>
        </p:nvSpPr>
        <p:spPr bwMode="auto">
          <a:xfrm>
            <a:off x="677863" y="6042025"/>
            <a:ext cx="6297612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FFFFFF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20" name="Shape 102"/>
          <p:cNvSpPr txBox="1">
            <a:spLocks noGrp="1"/>
          </p:cNvSpPr>
          <p:nvPr>
            <p:ph type="sldNum" idx="12"/>
          </p:nvPr>
        </p:nvSpPr>
        <p:spPr bwMode="auto">
          <a:xfrm>
            <a:off x="8589963" y="6042025"/>
            <a:ext cx="684212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SzPct val="25000"/>
              <a:defRPr sz="900">
                <a:solidFill>
                  <a:schemeClr val="accent1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pPr>
              <a:defRPr/>
            </a:pPr>
            <a:fld id="{5D3DCEB7-B825-4B91-B47F-601F1894E7D7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800" cy="25956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44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800" cy="1513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Quote Name Card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Shape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142" cy="6866579"/>
          </a:xfrm>
        </p:grpSpPr>
        <p:cxnSp>
          <p:nvCxnSpPr>
            <p:cNvPr id="6" name="Shape 7"/>
            <p:cNvCxnSpPr>
              <a:cxnSpLocks noChangeShapeType="1"/>
            </p:cNvCxnSpPr>
            <p:nvPr/>
          </p:nvCxnSpPr>
          <p:spPr bwMode="auto">
            <a:xfrm>
              <a:off x="9371011" y="0"/>
              <a:ext cx="1219200" cy="6858000"/>
            </a:xfrm>
            <a:prstGeom prst="straightConnector1">
              <a:avLst/>
            </a:prstGeom>
            <a:noFill/>
            <a:ln w="9525">
              <a:solidFill>
                <a:srgbClr val="262626"/>
              </a:solidFill>
              <a:round/>
              <a:headEnd/>
              <a:tailEnd/>
            </a:ln>
          </p:spPr>
        </p:cxnSp>
        <p:cxnSp>
          <p:nvCxnSpPr>
            <p:cNvPr id="7" name="Shape 8"/>
            <p:cNvCxnSpPr>
              <a:cxnSpLocks noChangeShapeType="1"/>
            </p:cNvCxnSpPr>
            <p:nvPr/>
          </p:nvCxnSpPr>
          <p:spPr bwMode="auto">
            <a:xfrm flipH="1">
              <a:off x="7425125" y="3681412"/>
              <a:ext cx="4763700" cy="3176700"/>
            </a:xfrm>
            <a:prstGeom prst="straightConnector1">
              <a:avLst/>
            </a:prstGeom>
            <a:noFill/>
            <a:ln w="9525">
              <a:solidFill>
                <a:srgbClr val="262626"/>
              </a:solidFill>
              <a:round/>
              <a:headEnd/>
              <a:tailEnd/>
            </a:ln>
          </p:spPr>
        </p:cxnSp>
        <p:sp>
          <p:nvSpPr>
            <p:cNvPr id="8" name="Shape 9"/>
            <p:cNvSpPr>
              <a:spLocks/>
            </p:cNvSpPr>
            <p:nvPr/>
          </p:nvSpPr>
          <p:spPr bwMode="auto">
            <a:xfrm>
              <a:off x="9182207" y="-8467"/>
              <a:ext cx="3006760" cy="686657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81621" y="0"/>
                </a:cxn>
                <a:cxn ang="0">
                  <a:pos x="120000" y="0"/>
                </a:cxn>
                <a:cxn ang="0">
                  <a:pos x="120000" y="119999"/>
                </a:cxn>
                <a:cxn ang="0">
                  <a:pos x="0" y="119999"/>
                </a:cxn>
                <a:cxn ang="0">
                  <a:pos x="81621" y="0"/>
                </a:cxn>
              </a:cxnLst>
              <a:rect l="T0" t="T1" r="T2" b="T3"/>
              <a:pathLst>
                <a:path w="120000" h="120000" extrusionOk="0">
                  <a:moveTo>
                    <a:pt x="81621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0" y="119999"/>
                  </a:lnTo>
                  <a:lnTo>
                    <a:pt x="81621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9" name="Shape 10"/>
            <p:cNvSpPr>
              <a:spLocks/>
            </p:cNvSpPr>
            <p:nvPr/>
          </p:nvSpPr>
          <p:spPr bwMode="auto">
            <a:xfrm>
              <a:off x="9602900" y="-8467"/>
              <a:ext cx="2589242" cy="686657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0" y="0"/>
                </a:cxn>
                <a:cxn ang="0">
                  <a:pos x="120000" y="0"/>
                </a:cxn>
                <a:cxn ang="0">
                  <a:pos x="120000" y="119999"/>
                </a:cxn>
                <a:cxn ang="0">
                  <a:pos x="56067" y="119999"/>
                </a:cxn>
                <a:cxn ang="0">
                  <a:pos x="0" y="0"/>
                </a:cxn>
              </a:cxnLst>
              <a:rect l="T0" t="T1" r="T2" b="T3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56067" y="119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0" name="Shape 11"/>
            <p:cNvSpPr>
              <a:spLocks noChangeArrowheads="1"/>
            </p:cNvSpPr>
            <p:nvPr/>
          </p:nvSpPr>
          <p:spPr bwMode="auto">
            <a:xfrm>
              <a:off x="8932967" y="3047756"/>
              <a:ext cx="3259175" cy="3810356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1" name="Shape 12"/>
            <p:cNvSpPr>
              <a:spLocks/>
            </p:cNvSpPr>
            <p:nvPr/>
          </p:nvSpPr>
          <p:spPr bwMode="auto">
            <a:xfrm>
              <a:off x="9334609" y="-8467"/>
              <a:ext cx="2854358" cy="686657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0" y="0"/>
                </a:cxn>
                <a:cxn ang="0">
                  <a:pos x="120000" y="0"/>
                </a:cxn>
                <a:cxn ang="0">
                  <a:pos x="120000" y="119999"/>
                </a:cxn>
                <a:cxn ang="0">
                  <a:pos x="103873" y="119999"/>
                </a:cxn>
                <a:cxn ang="0">
                  <a:pos x="0" y="0"/>
                </a:cxn>
              </a:cxnLst>
              <a:rect l="T0" t="T1" r="T2" b="T3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103873" y="119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98F98">
                <a:alpha val="69803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2" name="Shape 13"/>
            <p:cNvSpPr>
              <a:spLocks/>
            </p:cNvSpPr>
            <p:nvPr/>
          </p:nvSpPr>
          <p:spPr bwMode="auto">
            <a:xfrm>
              <a:off x="10898315" y="-8467"/>
              <a:ext cx="1290652" cy="686657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94852" y="0"/>
                </a:cxn>
                <a:cxn ang="0">
                  <a:pos x="120000" y="0"/>
                </a:cxn>
                <a:cxn ang="0">
                  <a:pos x="120000" y="120000"/>
                </a:cxn>
                <a:cxn ang="0">
                  <a:pos x="0" y="120000"/>
                </a:cxn>
                <a:cxn ang="0">
                  <a:pos x="94852" y="0"/>
                </a:cxn>
              </a:cxnLst>
              <a:rect l="T0" t="T1" r="T2" b="T3"/>
              <a:pathLst>
                <a:path w="120000" h="120000" extrusionOk="0">
                  <a:moveTo>
                    <a:pt x="94852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lnTo>
                    <a:pt x="94852" y="0"/>
                  </a:lnTo>
                  <a:close/>
                </a:path>
              </a:pathLst>
            </a:custGeom>
            <a:solidFill>
              <a:srgbClr val="7EC0DB">
                <a:alpha val="69803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3" name="Shape 14"/>
            <p:cNvSpPr>
              <a:spLocks/>
            </p:cNvSpPr>
            <p:nvPr/>
          </p:nvSpPr>
          <p:spPr bwMode="auto">
            <a:xfrm>
              <a:off x="10939590" y="-8467"/>
              <a:ext cx="1249377" cy="686657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0" y="0"/>
                </a:cxn>
                <a:cxn ang="0">
                  <a:pos x="120000" y="0"/>
                </a:cxn>
                <a:cxn ang="0">
                  <a:pos x="120000" y="120000"/>
                </a:cxn>
                <a:cxn ang="0">
                  <a:pos x="106515" y="120000"/>
                </a:cxn>
                <a:cxn ang="0">
                  <a:pos x="0" y="0"/>
                </a:cxn>
              </a:cxnLst>
              <a:rect l="T0" t="T1" r="T2" b="T3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106515" y="12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4" name="Shape 15"/>
            <p:cNvSpPr>
              <a:spLocks noChangeArrowheads="1"/>
            </p:cNvSpPr>
            <p:nvPr/>
          </p:nvSpPr>
          <p:spPr bwMode="auto">
            <a:xfrm>
              <a:off x="10371259" y="3589145"/>
              <a:ext cx="1817708" cy="3268967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5" name="Shape 16"/>
            <p:cNvSpPr>
              <a:spLocks noChangeArrowheads="1"/>
            </p:cNvSpPr>
            <p:nvPr/>
          </p:nvSpPr>
          <p:spPr bwMode="auto">
            <a:xfrm>
              <a:off x="0" y="4013046"/>
              <a:ext cx="449268" cy="2845066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470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lt-LT"/>
            </a:p>
          </p:txBody>
        </p:sp>
      </p:grpSp>
      <p:sp>
        <p:nvSpPr>
          <p:cNvPr id="16" name="Shape 118"/>
          <p:cNvSpPr txBox="1">
            <a:spLocks noChangeArrowheads="1"/>
          </p:cNvSpPr>
          <p:nvPr/>
        </p:nvSpPr>
        <p:spPr bwMode="auto">
          <a:xfrm>
            <a:off x="541338" y="790575"/>
            <a:ext cx="6096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>
              <a:buSzPct val="25000"/>
              <a:defRPr/>
            </a:pPr>
            <a:r>
              <a:rPr lang="lt-LT" sz="800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7" name="Shape 119"/>
          <p:cNvSpPr txBox="1">
            <a:spLocks noChangeArrowheads="1"/>
          </p:cNvSpPr>
          <p:nvPr/>
        </p:nvSpPr>
        <p:spPr bwMode="auto">
          <a:xfrm>
            <a:off x="8893175" y="2886075"/>
            <a:ext cx="609600" cy="585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>
              <a:buSzPct val="25000"/>
              <a:defRPr/>
            </a:pPr>
            <a:r>
              <a:rPr lang="lt-LT" sz="800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112" name="Shape 112"/>
          <p:cNvSpPr txBox="1">
            <a:spLocks noGrp="1"/>
          </p:cNvSpPr>
          <p:nvPr>
            <p:ph type="title"/>
          </p:nvPr>
        </p:nvSpPr>
        <p:spPr>
          <a:xfrm>
            <a:off x="931333" y="609600"/>
            <a:ext cx="8094000" cy="30225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44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body" idx="1"/>
          </p:nvPr>
        </p:nvSpPr>
        <p:spPr>
          <a:xfrm>
            <a:off x="677331" y="4013200"/>
            <a:ext cx="8596800" cy="5142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14" name="Shape 114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800" cy="1513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8" name="Shape 115"/>
          <p:cNvSpPr txBox="1">
            <a:spLocks noGrp="1"/>
          </p:cNvSpPr>
          <p:nvPr>
            <p:ph type="dt" idx="10"/>
          </p:nvPr>
        </p:nvSpPr>
        <p:spPr bwMode="auto">
          <a:xfrm>
            <a:off x="7205663" y="6042025"/>
            <a:ext cx="911225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FFFFFF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19" name="Shape 116"/>
          <p:cNvSpPr txBox="1">
            <a:spLocks noGrp="1"/>
          </p:cNvSpPr>
          <p:nvPr>
            <p:ph type="ftr" idx="11"/>
          </p:nvPr>
        </p:nvSpPr>
        <p:spPr bwMode="auto">
          <a:xfrm>
            <a:off x="677863" y="6042025"/>
            <a:ext cx="6297612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91425" rIns="91425" bIns="91425" numCol="1" anchor="ctr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FFFFFF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pPr>
              <a:defRPr/>
            </a:pPr>
            <a:endParaRPr lang="lt-LT"/>
          </a:p>
        </p:txBody>
      </p:sp>
      <p:sp>
        <p:nvSpPr>
          <p:cNvPr id="20" name="Shape 117"/>
          <p:cNvSpPr txBox="1">
            <a:spLocks noGrp="1"/>
          </p:cNvSpPr>
          <p:nvPr>
            <p:ph type="sldNum" idx="12"/>
          </p:nvPr>
        </p:nvSpPr>
        <p:spPr bwMode="auto">
          <a:xfrm>
            <a:off x="8589963" y="6042025"/>
            <a:ext cx="684212" cy="36512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>
            <a:lvl1pPr algn="r">
              <a:buSzPct val="25000"/>
              <a:defRPr sz="900">
                <a:solidFill>
                  <a:schemeClr val="accent1"/>
                </a:solidFill>
                <a:latin typeface="Trebuchet MS" pitchFamily="34" charset="0"/>
                <a:sym typeface="Trebuchet MS" pitchFamily="34" charset="0"/>
              </a:defRPr>
            </a:lvl1pPr>
          </a:lstStyle>
          <a:p>
            <a:pPr>
              <a:defRPr/>
            </a:pPr>
            <a:fld id="{FBC3ACDF-F1C4-4776-BD8E-8CC12C57542A}" type="slidenum">
              <a:rPr lang="lt-LT"/>
              <a:pPr>
                <a:defRPr/>
              </a:pPr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rue or False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685799" y="609600"/>
            <a:ext cx="8588100" cy="30225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44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677331" y="4013200"/>
            <a:ext cx="8596800" cy="514200"/>
          </a:xfrm>
          <a:prstGeom prst="rect">
            <a:avLst/>
          </a:prstGeom>
          <a:noFill/>
          <a:ln>
            <a:noFill/>
          </a:ln>
        </p:spPr>
        <p:txBody>
          <a:bodyPr anchor="b"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24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800" cy="1513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457200" marR="0" lvl="1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8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914400" marR="0" lvl="2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6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371600" marR="0" lvl="3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1828800" marR="0" lvl="4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286000" marR="0" lvl="5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743200" marR="0" lvl="6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200400" marR="0" lvl="7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657600" marR="0" lvl="8" indent="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Noto Sans Symbols"/>
              <a:buNone/>
              <a:defRPr sz="1400" b="0" i="0" u="none" strike="noStrike" cap="non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677333" y="609600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 rot="5400000">
            <a:off x="3035202" y="-197410"/>
            <a:ext cx="3880800" cy="85968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marR="0" lvl="0" indent="-2514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●"/>
              <a:defRPr sz="18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42950" marR="0" lvl="1" indent="-20446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6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 rot="5400000">
            <a:off x="5994315" y="2582999"/>
            <a:ext cx="5251500" cy="1304700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 marL="0" marR="0" lvl="0" indent="0" algn="l" rtl="0">
              <a:spcBef>
                <a:spcPts val="0"/>
              </a:spcBef>
              <a:buClr>
                <a:schemeClr val="accent1"/>
              </a:buClr>
              <a:buFont typeface="Trebuchet MS"/>
              <a:buNone/>
              <a:defRPr sz="3600" b="0" i="0" u="none" strike="noStrike" cap="none">
                <a:solidFill>
                  <a:schemeClr val="accent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body" idx="1"/>
          </p:nvPr>
        </p:nvSpPr>
        <p:spPr>
          <a:xfrm rot="5400000">
            <a:off x="1581635" y="-294750"/>
            <a:ext cx="5251500" cy="7060200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marL="342900" marR="0" lvl="0" indent="-25145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79999"/>
              <a:buFont typeface="Noto Sans Symbols"/>
              <a:buChar char="●"/>
              <a:defRPr sz="18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742950" marR="0" lvl="1" indent="-20446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6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143000" marR="0" lvl="2" indent="-15748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4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600200" marR="0" lvl="3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057400" marR="0" lvl="4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514600" marR="0" lvl="5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2971800" marR="0" lvl="6" indent="-167639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429000" marR="0" lvl="7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3886200" marR="0" lvl="8" indent="-167640" algn="l" rtl="0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Noto Sans Symbols"/>
              <a:buChar char="●"/>
              <a:defRPr sz="1200" b="0" i="0" u="none" strike="noStrike" cap="none">
                <a:solidFill>
                  <a:srgbClr val="FEFEF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Shape 6"/>
          <p:cNvGrpSpPr>
            <a:grpSpLocks/>
          </p:cNvGrpSpPr>
          <p:nvPr/>
        </p:nvGrpSpPr>
        <p:grpSpPr bwMode="auto">
          <a:xfrm>
            <a:off x="0" y="-7938"/>
            <a:ext cx="12192000" cy="6865938"/>
            <a:chOff x="0" y="-8467"/>
            <a:chExt cx="12192142" cy="6866579"/>
          </a:xfrm>
        </p:grpSpPr>
        <p:cxnSp>
          <p:nvCxnSpPr>
            <p:cNvPr id="1032" name="Shape 7"/>
            <p:cNvCxnSpPr>
              <a:cxnSpLocks noChangeShapeType="1"/>
            </p:cNvCxnSpPr>
            <p:nvPr/>
          </p:nvCxnSpPr>
          <p:spPr bwMode="auto">
            <a:xfrm>
              <a:off x="9371011" y="0"/>
              <a:ext cx="1219200" cy="6858000"/>
            </a:xfrm>
            <a:prstGeom prst="straightConnector1">
              <a:avLst/>
            </a:prstGeom>
            <a:noFill/>
            <a:ln w="9525">
              <a:solidFill>
                <a:srgbClr val="262626"/>
              </a:solidFill>
              <a:round/>
              <a:headEnd/>
              <a:tailEnd/>
            </a:ln>
          </p:spPr>
        </p:cxnSp>
        <p:cxnSp>
          <p:nvCxnSpPr>
            <p:cNvPr id="1033" name="Shape 8"/>
            <p:cNvCxnSpPr>
              <a:cxnSpLocks noChangeShapeType="1"/>
            </p:cNvCxnSpPr>
            <p:nvPr/>
          </p:nvCxnSpPr>
          <p:spPr bwMode="auto">
            <a:xfrm flipH="1">
              <a:off x="7425125" y="3681412"/>
              <a:ext cx="4763700" cy="3176700"/>
            </a:xfrm>
            <a:prstGeom prst="straightConnector1">
              <a:avLst/>
            </a:prstGeom>
            <a:noFill/>
            <a:ln w="9525">
              <a:solidFill>
                <a:srgbClr val="262626"/>
              </a:solidFill>
              <a:round/>
              <a:headEnd/>
              <a:tailEnd/>
            </a:ln>
          </p:spPr>
        </p:cxnSp>
        <p:sp>
          <p:nvSpPr>
            <p:cNvPr id="1034" name="Shape 9"/>
            <p:cNvSpPr>
              <a:spLocks/>
            </p:cNvSpPr>
            <p:nvPr/>
          </p:nvSpPr>
          <p:spPr bwMode="auto">
            <a:xfrm>
              <a:off x="9182207" y="-8467"/>
              <a:ext cx="3006760" cy="686657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81621" y="0"/>
                </a:cxn>
                <a:cxn ang="0">
                  <a:pos x="120000" y="0"/>
                </a:cxn>
                <a:cxn ang="0">
                  <a:pos x="120000" y="119999"/>
                </a:cxn>
                <a:cxn ang="0">
                  <a:pos x="0" y="119999"/>
                </a:cxn>
                <a:cxn ang="0">
                  <a:pos x="81621" y="0"/>
                </a:cxn>
              </a:cxnLst>
              <a:rect l="T0" t="T1" r="T2" b="T3"/>
              <a:pathLst>
                <a:path w="120000" h="120000" extrusionOk="0">
                  <a:moveTo>
                    <a:pt x="81621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0" y="119999"/>
                  </a:lnTo>
                  <a:lnTo>
                    <a:pt x="81621" y="0"/>
                  </a:lnTo>
                  <a:close/>
                </a:path>
              </a:pathLst>
            </a:custGeom>
            <a:solidFill>
              <a:schemeClr val="accent1">
                <a:alpha val="29803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035" name="Shape 10"/>
            <p:cNvSpPr>
              <a:spLocks/>
            </p:cNvSpPr>
            <p:nvPr/>
          </p:nvSpPr>
          <p:spPr bwMode="auto">
            <a:xfrm>
              <a:off x="9602900" y="-8467"/>
              <a:ext cx="2589242" cy="686657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0" y="0"/>
                </a:cxn>
                <a:cxn ang="0">
                  <a:pos x="120000" y="0"/>
                </a:cxn>
                <a:cxn ang="0">
                  <a:pos x="120000" y="119999"/>
                </a:cxn>
                <a:cxn ang="0">
                  <a:pos x="56067" y="119999"/>
                </a:cxn>
                <a:cxn ang="0">
                  <a:pos x="0" y="0"/>
                </a:cxn>
              </a:cxnLst>
              <a:rect l="T0" t="T1" r="T2" b="T3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56067" y="119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036" name="Shape 11"/>
            <p:cNvSpPr>
              <a:spLocks noChangeArrowheads="1"/>
            </p:cNvSpPr>
            <p:nvPr/>
          </p:nvSpPr>
          <p:spPr bwMode="auto">
            <a:xfrm>
              <a:off x="8932967" y="3047756"/>
              <a:ext cx="3259175" cy="3810356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1764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037" name="Shape 12"/>
            <p:cNvSpPr>
              <a:spLocks/>
            </p:cNvSpPr>
            <p:nvPr/>
          </p:nvSpPr>
          <p:spPr bwMode="auto">
            <a:xfrm>
              <a:off x="9334609" y="-8467"/>
              <a:ext cx="2854358" cy="686657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0" y="0"/>
                </a:cxn>
                <a:cxn ang="0">
                  <a:pos x="120000" y="0"/>
                </a:cxn>
                <a:cxn ang="0">
                  <a:pos x="120000" y="119999"/>
                </a:cxn>
                <a:cxn ang="0">
                  <a:pos x="103873" y="119999"/>
                </a:cxn>
                <a:cxn ang="0">
                  <a:pos x="0" y="0"/>
                </a:cxn>
              </a:cxnLst>
              <a:rect l="T0" t="T1" r="T2" b="T3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19999"/>
                  </a:lnTo>
                  <a:lnTo>
                    <a:pt x="103873" y="11999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98F98">
                <a:alpha val="69803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038" name="Shape 13"/>
            <p:cNvSpPr>
              <a:spLocks/>
            </p:cNvSpPr>
            <p:nvPr/>
          </p:nvSpPr>
          <p:spPr bwMode="auto">
            <a:xfrm>
              <a:off x="10898315" y="-8467"/>
              <a:ext cx="1290652" cy="686657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94852" y="0"/>
                </a:cxn>
                <a:cxn ang="0">
                  <a:pos x="120000" y="0"/>
                </a:cxn>
                <a:cxn ang="0">
                  <a:pos x="120000" y="120000"/>
                </a:cxn>
                <a:cxn ang="0">
                  <a:pos x="0" y="120000"/>
                </a:cxn>
                <a:cxn ang="0">
                  <a:pos x="94852" y="0"/>
                </a:cxn>
              </a:cxnLst>
              <a:rect l="T0" t="T1" r="T2" b="T3"/>
              <a:pathLst>
                <a:path w="120000" h="120000" extrusionOk="0">
                  <a:moveTo>
                    <a:pt x="94852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0" y="120000"/>
                  </a:lnTo>
                  <a:lnTo>
                    <a:pt x="94852" y="0"/>
                  </a:lnTo>
                  <a:close/>
                </a:path>
              </a:pathLst>
            </a:custGeom>
            <a:solidFill>
              <a:srgbClr val="7EC0DB">
                <a:alpha val="69803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039" name="Shape 14"/>
            <p:cNvSpPr>
              <a:spLocks/>
            </p:cNvSpPr>
            <p:nvPr/>
          </p:nvSpPr>
          <p:spPr bwMode="auto">
            <a:xfrm>
              <a:off x="10939590" y="-8467"/>
              <a:ext cx="1249377" cy="6866579"/>
            </a:xfrm>
            <a:custGeom>
              <a:avLst/>
              <a:gdLst>
                <a:gd name="T0" fmla="*/ 0 w 120000"/>
                <a:gd name="T1" fmla="*/ 0 h 120000"/>
                <a:gd name="T2" fmla="*/ 120000 w 120000"/>
                <a:gd name="T3" fmla="*/ 120000 h 120000"/>
              </a:gdLst>
              <a:ahLst/>
              <a:cxnLst>
                <a:cxn ang="0">
                  <a:pos x="0" y="0"/>
                </a:cxn>
                <a:cxn ang="0">
                  <a:pos x="120000" y="0"/>
                </a:cxn>
                <a:cxn ang="0">
                  <a:pos x="120000" y="120000"/>
                </a:cxn>
                <a:cxn ang="0">
                  <a:pos x="106515" y="120000"/>
                </a:cxn>
                <a:cxn ang="0">
                  <a:pos x="0" y="0"/>
                </a:cxn>
              </a:cxnLst>
              <a:rect l="T0" t="T1" r="T2" b="T3"/>
              <a:pathLst>
                <a:path w="120000" h="120000" extrusionOk="0">
                  <a:moveTo>
                    <a:pt x="0" y="0"/>
                  </a:moveTo>
                  <a:lnTo>
                    <a:pt x="120000" y="0"/>
                  </a:lnTo>
                  <a:lnTo>
                    <a:pt x="120000" y="120000"/>
                  </a:lnTo>
                  <a:lnTo>
                    <a:pt x="106515" y="120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4705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040" name="Shape 15"/>
            <p:cNvSpPr>
              <a:spLocks noChangeArrowheads="1"/>
            </p:cNvSpPr>
            <p:nvPr/>
          </p:nvSpPr>
          <p:spPr bwMode="auto">
            <a:xfrm>
              <a:off x="10371259" y="3589145"/>
              <a:ext cx="1817708" cy="3268967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9999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lt-LT"/>
            </a:p>
          </p:txBody>
        </p:sp>
        <p:sp>
          <p:nvSpPr>
            <p:cNvPr id="1041" name="Shape 16"/>
            <p:cNvSpPr>
              <a:spLocks noChangeArrowheads="1"/>
            </p:cNvSpPr>
            <p:nvPr/>
          </p:nvSpPr>
          <p:spPr bwMode="auto">
            <a:xfrm>
              <a:off x="0" y="4013046"/>
              <a:ext cx="449268" cy="2845066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4705"/>
              </a:schemeClr>
            </a:solidFill>
            <a:ln w="9525">
              <a:noFill/>
              <a:miter lim="800000"/>
              <a:headEnd/>
              <a:tailEnd/>
            </a:ln>
          </p:spPr>
          <p:txBody>
            <a:bodyPr lIns="91425" tIns="91425" rIns="91425" bIns="91425" anchor="ctr"/>
            <a:lstStyle/>
            <a:p>
              <a:pPr>
                <a:defRPr/>
              </a:pPr>
              <a:endParaRPr lang="lt-LT"/>
            </a:p>
          </p:txBody>
        </p:sp>
      </p:grpSp>
      <p:sp>
        <p:nvSpPr>
          <p:cNvPr id="1027" name="Shape 17"/>
          <p:cNvSpPr txBox="1">
            <a:spLocks noGrp="1"/>
          </p:cNvSpPr>
          <p:nvPr>
            <p:ph type="title"/>
          </p:nvPr>
        </p:nvSpPr>
        <p:spPr bwMode="auto">
          <a:xfrm>
            <a:off x="677863" y="609600"/>
            <a:ext cx="8596312" cy="132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lt-LT" smtClean="0">
              <a:sym typeface="Arial" charset="0"/>
            </a:endParaRPr>
          </a:p>
        </p:txBody>
      </p:sp>
      <p:sp>
        <p:nvSpPr>
          <p:cNvPr id="1028" name="Shape 18"/>
          <p:cNvSpPr txBox="1">
            <a:spLocks noGrp="1"/>
          </p:cNvSpPr>
          <p:nvPr>
            <p:ph type="body" idx="1"/>
          </p:nvPr>
        </p:nvSpPr>
        <p:spPr bwMode="auto">
          <a:xfrm>
            <a:off x="677863" y="2160588"/>
            <a:ext cx="8596312" cy="3881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25" tIns="91425" rIns="91425" bIns="91425" numCol="1" anchor="t" anchorCtr="0" compatLnSpc="1">
            <a:prstTxWarp prst="textNoShape">
              <a:avLst/>
            </a:prstTxWarp>
          </a:bodyPr>
          <a:lstStyle/>
          <a:p>
            <a:pPr lvl="0"/>
            <a:endParaRPr lang="lt-LT" smtClean="0">
              <a:sym typeface="Arial" charset="0"/>
            </a:endParaRPr>
          </a:p>
        </p:txBody>
      </p:sp>
      <p:sp>
        <p:nvSpPr>
          <p:cNvPr id="1029" name="Shape 19"/>
          <p:cNvSpPr txBox="1">
            <a:spLocks noGrp="1"/>
          </p:cNvSpPr>
          <p:nvPr/>
        </p:nvSpPr>
        <p:spPr bwMode="auto">
          <a:xfrm>
            <a:off x="7205663" y="6042025"/>
            <a:ext cx="9112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 algn="r">
              <a:defRPr/>
            </a:pPr>
            <a:endParaRPr lang="lt-LT" sz="900">
              <a:solidFill>
                <a:srgbClr val="FFFFFF"/>
              </a:solidFill>
              <a:latin typeface="Trebuchet MS" pitchFamily="34" charset="0"/>
              <a:sym typeface="Trebuchet MS" pitchFamily="34" charset="0"/>
            </a:endParaRPr>
          </a:p>
        </p:txBody>
      </p:sp>
      <p:sp>
        <p:nvSpPr>
          <p:cNvPr id="1030" name="Shape 20"/>
          <p:cNvSpPr txBox="1">
            <a:spLocks noGrp="1"/>
          </p:cNvSpPr>
          <p:nvPr/>
        </p:nvSpPr>
        <p:spPr bwMode="auto">
          <a:xfrm>
            <a:off x="677863" y="6042025"/>
            <a:ext cx="629761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91425" rIns="91425" bIns="91425" anchor="ctr"/>
          <a:lstStyle/>
          <a:p>
            <a:pPr>
              <a:defRPr/>
            </a:pPr>
            <a:endParaRPr lang="lt-LT" sz="900">
              <a:solidFill>
                <a:srgbClr val="FFFFFF"/>
              </a:solidFill>
              <a:latin typeface="Trebuchet MS" pitchFamily="34" charset="0"/>
              <a:sym typeface="Trebuchet MS" pitchFamily="34" charset="0"/>
            </a:endParaRPr>
          </a:p>
        </p:txBody>
      </p:sp>
      <p:sp>
        <p:nvSpPr>
          <p:cNvPr id="1031" name="Shape 21"/>
          <p:cNvSpPr txBox="1">
            <a:spLocks noGrp="1"/>
          </p:cNvSpPr>
          <p:nvPr/>
        </p:nvSpPr>
        <p:spPr bwMode="auto">
          <a:xfrm>
            <a:off x="8589963" y="6042025"/>
            <a:ext cx="684212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5" tIns="45700" rIns="91425" bIns="45700" anchor="ctr"/>
          <a:lstStyle/>
          <a:p>
            <a:pPr algn="r">
              <a:buSzPct val="25000"/>
              <a:defRPr/>
            </a:pPr>
            <a:fld id="{1F714E18-9F7D-4DF3-9CE5-683B41899E49}" type="slidenum">
              <a:rPr lang="lt-LT" sz="900">
                <a:solidFill>
                  <a:schemeClr val="accent1"/>
                </a:solidFill>
                <a:latin typeface="Trebuchet MS" pitchFamily="34" charset="0"/>
                <a:sym typeface="Trebuchet MS" pitchFamily="34" charset="0"/>
              </a:rPr>
              <a:pPr algn="r">
                <a:buSzPct val="25000"/>
                <a:defRPr/>
              </a:pPr>
              <a:t>‹#›</a:t>
            </a:fld>
            <a:endParaRPr lang="lt-LT" sz="900">
              <a:solidFill>
                <a:schemeClr val="accent1"/>
              </a:solidFill>
              <a:latin typeface="Trebuchet MS" pitchFamily="34" charset="0"/>
              <a:sym typeface="Trebuchet MS" pitchFamily="34" charset="0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1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82" r:id="rId11"/>
    <p:sldLayoutId id="2147483677" r:id="rId12"/>
    <p:sldLayoutId id="2147483683" r:id="rId13"/>
    <p:sldLayoutId id="2147483678" r:id="rId14"/>
    <p:sldLayoutId id="2147483679" r:id="rId15"/>
    <p:sldLayoutId id="2147483680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 charset="0"/>
          <a:cs typeface="Arial" charset="0"/>
          <a:sym typeface="Arial" charset="0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1pPr>
      <a:lvl2pPr lvl="1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2pPr>
      <a:lvl3pPr lvl="2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3pPr>
      <a:lvl4pPr lvl="3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4pPr>
      <a:lvl5pPr lvl="4" algn="l" rtl="0" eaLnBrk="0" fontAlgn="base" hangingPunct="0">
        <a:spcBef>
          <a:spcPct val="0"/>
        </a:spcBef>
        <a:spcAft>
          <a:spcPct val="0"/>
        </a:spcAft>
        <a:defRPr sz="1400">
          <a:solidFill>
            <a:srgbClr val="000000"/>
          </a:solidFill>
          <a:latin typeface="Arial"/>
          <a:ea typeface="Arial"/>
          <a:cs typeface="Arial"/>
          <a:sym typeface="Arial" charset="0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izika.lm.lt/" TargetMode="Externa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hape 143"/>
          <p:cNvSpPr txBox="1">
            <a:spLocks noGrp="1"/>
          </p:cNvSpPr>
          <p:nvPr>
            <p:ph type="ctrTitle"/>
          </p:nvPr>
        </p:nvSpPr>
        <p:spPr>
          <a:xfrm>
            <a:off x="1376363" y="1484313"/>
            <a:ext cx="8826500" cy="1800225"/>
          </a:xfrm>
        </p:spPr>
        <p:txBody>
          <a:bodyPr tIns="45700" bIns="45700"/>
          <a:lstStyle/>
          <a:p>
            <a:pPr algn="ctr" eaLnBrk="1" hangingPunct="1">
              <a:spcBef>
                <a:spcPct val="0"/>
              </a:spcBef>
              <a:buSzPct val="25000"/>
              <a:buFont typeface="Times New Roman" pitchFamily="18" charset="0"/>
              <a:buNone/>
            </a:pPr>
            <a:r>
              <a:rPr lang="lt-LT" sz="9600" smtClean="0"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Kūnų masė</a:t>
            </a:r>
          </a:p>
        </p:txBody>
      </p:sp>
      <p:sp>
        <p:nvSpPr>
          <p:cNvPr id="19458" name="Shape 144"/>
          <p:cNvSpPr txBox="1">
            <a:spLocks noGrp="1"/>
          </p:cNvSpPr>
          <p:nvPr>
            <p:ph type="subTitle" idx="1"/>
          </p:nvPr>
        </p:nvSpPr>
        <p:spPr>
          <a:xfrm>
            <a:off x="3017838" y="4189413"/>
            <a:ext cx="8948737" cy="1101725"/>
          </a:xfrm>
        </p:spPr>
        <p:txBody>
          <a:bodyPr tIns="45700" bIns="45700"/>
          <a:lstStyle/>
          <a:p>
            <a:pPr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25000"/>
            </a:pPr>
            <a:r>
              <a:rPr lang="lt-LT" sz="2000" smtClean="0"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Kauno „Vyturio“ gimnazija</a:t>
            </a:r>
          </a:p>
          <a:p>
            <a:pPr eaLnBrk="1" hangingPunct="1">
              <a:lnSpc>
                <a:spcPct val="90000"/>
              </a:lnSpc>
              <a:spcAft>
                <a:spcPct val="0"/>
              </a:spcAft>
              <a:buSzPct val="25000"/>
            </a:pPr>
            <a:r>
              <a:rPr lang="lt-LT" sz="2000" smtClean="0"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Rimantė Gvergždytė ir Augustinas Butkus 8kl.</a:t>
            </a:r>
          </a:p>
          <a:p>
            <a:pPr eaLnBrk="1" hangingPunct="1">
              <a:lnSpc>
                <a:spcPct val="90000"/>
              </a:lnSpc>
              <a:spcAft>
                <a:spcPct val="0"/>
              </a:spcAft>
              <a:buSzPct val="25000"/>
            </a:pPr>
            <a:r>
              <a:rPr lang="lt-LT" sz="2000" smtClean="0"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Mokytojas: Vytautas Baršauskas</a:t>
            </a:r>
          </a:p>
          <a:p>
            <a:pPr eaLnBrk="1" hangingPunct="1">
              <a:lnSpc>
                <a:spcPct val="90000"/>
              </a:lnSpc>
              <a:spcAft>
                <a:spcPct val="0"/>
              </a:spcAft>
              <a:buSzPct val="25000"/>
            </a:pPr>
            <a:endParaRPr lang="lt-LT" sz="2000" smtClean="0">
              <a:latin typeface="Arial" charset="0"/>
              <a:ea typeface="Trebuchet MS" pitchFamily="34" charset="0"/>
              <a:cs typeface="Times New Roman" pitchFamily="18" charset="0"/>
              <a:sym typeface="Trebuchet MS" pitchFamily="34" charset="0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ext Box 2"/>
          <p:cNvSpPr txBox="1">
            <a:spLocks noGrp="1"/>
          </p:cNvSpPr>
          <p:nvPr>
            <p:ph type="title" idx="4294967295"/>
          </p:nvPr>
        </p:nvSpPr>
        <p:spPr>
          <a:xfrm>
            <a:off x="982663" y="333375"/>
            <a:ext cx="8218487" cy="1223963"/>
          </a:xfrm>
        </p:spPr>
        <p:txBody>
          <a:bodyPr/>
          <a:lstStyle/>
          <a:p>
            <a:r>
              <a:rPr lang="en-US" sz="4400" b="1" smtClean="0">
                <a:solidFill>
                  <a:schemeClr val="accent1"/>
                </a:solidFill>
                <a:latin typeface="Arial" charset="0"/>
                <a:cs typeface="Arial" charset="0"/>
              </a:rPr>
              <a:t>Turinys</a:t>
            </a:r>
            <a:endParaRPr lang="lt-LT" sz="4400" b="1" smtClean="0">
              <a:solidFill>
                <a:schemeClr val="accent1"/>
              </a:solidFill>
              <a:latin typeface="Arial" charset="0"/>
              <a:cs typeface="Arial" charset="0"/>
            </a:endParaRPr>
          </a:p>
        </p:txBody>
      </p:sp>
      <p:sp>
        <p:nvSpPr>
          <p:cNvPr id="21506" name="Text Box 3"/>
          <p:cNvSpPr txBox="1">
            <a:spLocks noGrp="1"/>
          </p:cNvSpPr>
          <p:nvPr>
            <p:ph type="body" idx="4294967295"/>
          </p:nvPr>
        </p:nvSpPr>
        <p:spPr>
          <a:xfrm>
            <a:off x="1055688" y="1773238"/>
            <a:ext cx="7993062" cy="4248150"/>
          </a:xfrm>
        </p:spPr>
        <p:txBody>
          <a:bodyPr/>
          <a:lstStyle/>
          <a:p>
            <a:pPr marL="266700" indent="-266700">
              <a:lnSpc>
                <a:spcPct val="90000"/>
              </a:lnSpc>
              <a:buFontTx/>
              <a:buAutoNum type="arabicPeriod"/>
            </a:pPr>
            <a:r>
              <a:rPr lang="en-US" sz="3200" smtClean="0">
                <a:solidFill>
                  <a:schemeClr val="bg1"/>
                </a:solidFill>
                <a:latin typeface="Arial" charset="0"/>
                <a:cs typeface="Arial" charset="0"/>
              </a:rPr>
              <a:t> </a:t>
            </a:r>
            <a:r>
              <a:rPr lang="lt-LT" sz="3200" smtClean="0">
                <a:solidFill>
                  <a:schemeClr val="bg1"/>
                </a:solidFill>
                <a:latin typeface="Arial" charset="0"/>
                <a:cs typeface="Arial" charset="0"/>
              </a:rPr>
              <a:t>Masės sąvoka</a:t>
            </a:r>
          </a:p>
          <a:p>
            <a:pPr marL="266700" indent="-266700">
              <a:lnSpc>
                <a:spcPct val="90000"/>
              </a:lnSpc>
              <a:buFontTx/>
              <a:buAutoNum type="arabicPeriod"/>
            </a:pPr>
            <a:r>
              <a:rPr lang="lt-LT" sz="3200" smtClean="0">
                <a:solidFill>
                  <a:schemeClr val="bg1"/>
                </a:solidFill>
                <a:latin typeface="Arial" charset="0"/>
                <a:cs typeface="Arial" charset="0"/>
              </a:rPr>
              <a:t> Inertiškumas</a:t>
            </a:r>
            <a:endParaRPr lang="en-US" sz="320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266700" indent="-266700">
              <a:lnSpc>
                <a:spcPct val="90000"/>
              </a:lnSpc>
            </a:pPr>
            <a:r>
              <a:rPr lang="en-US" sz="3200" smtClean="0">
                <a:solidFill>
                  <a:schemeClr val="bg1"/>
                </a:solidFill>
                <a:latin typeface="Arial" charset="0"/>
                <a:cs typeface="Arial" charset="0"/>
              </a:rPr>
              <a:t>3.</a:t>
            </a:r>
            <a:r>
              <a:rPr lang="lt-LT" sz="3200" smtClean="0">
                <a:solidFill>
                  <a:schemeClr val="bg1"/>
                </a:solidFill>
                <a:latin typeface="Arial" charset="0"/>
                <a:cs typeface="Arial" charset="0"/>
              </a:rPr>
              <a:t> Masė</a:t>
            </a:r>
            <a:r>
              <a:rPr lang="en-US" sz="3200" smtClean="0">
                <a:solidFill>
                  <a:schemeClr val="bg1"/>
                </a:solidFill>
                <a:latin typeface="Arial" charset="0"/>
                <a:cs typeface="Arial" charset="0"/>
              </a:rPr>
              <a:t>s</a:t>
            </a:r>
            <a:r>
              <a:rPr lang="lt-LT" sz="3200" smtClean="0">
                <a:solidFill>
                  <a:schemeClr val="bg1"/>
                </a:solidFill>
                <a:latin typeface="Arial" charset="0"/>
                <a:cs typeface="Arial" charset="0"/>
              </a:rPr>
              <a:t> ir kitų fizikinių dydžių ryšys</a:t>
            </a:r>
          </a:p>
          <a:p>
            <a:pPr marL="266700" indent="-266700">
              <a:lnSpc>
                <a:spcPct val="90000"/>
              </a:lnSpc>
            </a:pPr>
            <a:r>
              <a:rPr lang="en-US" sz="3200" smtClean="0">
                <a:solidFill>
                  <a:schemeClr val="bg1"/>
                </a:solidFill>
                <a:latin typeface="Arial" charset="0"/>
                <a:cs typeface="Arial" charset="0"/>
              </a:rPr>
              <a:t>4. </a:t>
            </a:r>
            <a:r>
              <a:rPr lang="lt-LT" sz="3200" smtClean="0">
                <a:solidFill>
                  <a:schemeClr val="bg1"/>
                </a:solidFill>
                <a:latin typeface="Arial" charset="0"/>
                <a:cs typeface="Arial" charset="0"/>
              </a:rPr>
              <a:t>Įdomybės</a:t>
            </a:r>
            <a:endParaRPr lang="en-US" sz="320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266700" indent="-266700">
              <a:lnSpc>
                <a:spcPct val="90000"/>
              </a:lnSpc>
            </a:pPr>
            <a:r>
              <a:rPr lang="en-US" sz="3200" smtClean="0">
                <a:solidFill>
                  <a:schemeClr val="bg1"/>
                </a:solidFill>
                <a:latin typeface="Arial" charset="0"/>
                <a:cs typeface="Arial" charset="0"/>
              </a:rPr>
              <a:t>5.</a:t>
            </a:r>
            <a:r>
              <a:rPr lang="lt-LT" sz="3200" smtClean="0">
                <a:solidFill>
                  <a:schemeClr val="bg1"/>
                </a:solidFill>
                <a:latin typeface="Arial" charset="0"/>
                <a:cs typeface="Arial" charset="0"/>
              </a:rPr>
              <a:t> Bandymai</a:t>
            </a:r>
            <a:endParaRPr lang="en-US" sz="320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266700" indent="-266700">
              <a:lnSpc>
                <a:spcPct val="90000"/>
              </a:lnSpc>
            </a:pPr>
            <a:r>
              <a:rPr lang="en-US" sz="3200" smtClean="0">
                <a:solidFill>
                  <a:schemeClr val="bg1"/>
                </a:solidFill>
                <a:latin typeface="Arial" charset="0"/>
                <a:cs typeface="Arial" charset="0"/>
              </a:rPr>
              <a:t>6.</a:t>
            </a:r>
            <a:r>
              <a:rPr lang="lt-LT" sz="3200" smtClean="0">
                <a:solidFill>
                  <a:schemeClr val="bg1"/>
                </a:solidFill>
                <a:latin typeface="Arial" charset="0"/>
                <a:cs typeface="Arial" charset="0"/>
              </a:rPr>
              <a:t> Uždaviniai</a:t>
            </a:r>
            <a:endParaRPr lang="en-US" sz="320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266700" indent="-266700">
              <a:lnSpc>
                <a:spcPct val="90000"/>
              </a:lnSpc>
            </a:pPr>
            <a:r>
              <a:rPr lang="en-US" sz="3200" smtClean="0">
                <a:solidFill>
                  <a:schemeClr val="bg1"/>
                </a:solidFill>
                <a:latin typeface="Arial" charset="0"/>
                <a:cs typeface="Arial" charset="0"/>
              </a:rPr>
              <a:t>7.</a:t>
            </a:r>
            <a:r>
              <a:rPr lang="lt-LT" sz="3200" smtClean="0">
                <a:solidFill>
                  <a:schemeClr val="bg1"/>
                </a:solidFill>
                <a:latin typeface="Arial" charset="0"/>
                <a:cs typeface="Arial" charset="0"/>
              </a:rPr>
              <a:t> Testas</a:t>
            </a:r>
          </a:p>
          <a:p>
            <a:pPr marL="266700" indent="-266700">
              <a:lnSpc>
                <a:spcPct val="90000"/>
              </a:lnSpc>
            </a:pPr>
            <a:r>
              <a:rPr lang="en-US" sz="3200" smtClean="0">
                <a:solidFill>
                  <a:schemeClr val="bg1"/>
                </a:solidFill>
                <a:latin typeface="Arial" charset="0"/>
                <a:cs typeface="Arial" charset="0"/>
              </a:rPr>
              <a:t>8. </a:t>
            </a:r>
            <a:r>
              <a:rPr lang="lt-LT" sz="3200" smtClean="0">
                <a:solidFill>
                  <a:schemeClr val="bg1"/>
                </a:solidFill>
                <a:latin typeface="Arial" charset="0"/>
                <a:cs typeface="Arial" charset="0"/>
              </a:rPr>
              <a:t>Literatūra</a:t>
            </a:r>
            <a:endParaRPr lang="en-US" sz="3200" smtClean="0">
              <a:solidFill>
                <a:schemeClr val="bg1"/>
              </a:solidFill>
              <a:latin typeface="Arial" charset="0"/>
              <a:cs typeface="Arial" charset="0"/>
            </a:endParaRPr>
          </a:p>
          <a:p>
            <a:pPr marL="266700" indent="-266700">
              <a:lnSpc>
                <a:spcPct val="90000"/>
              </a:lnSpc>
            </a:pPr>
            <a:endParaRPr lang="lt-LT" sz="3200" smtClean="0">
              <a:solidFill>
                <a:schemeClr val="bg1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hape 149"/>
          <p:cNvSpPr txBox="1">
            <a:spLocks noGrp="1"/>
          </p:cNvSpPr>
          <p:nvPr>
            <p:ph type="title"/>
          </p:nvPr>
        </p:nvSpPr>
        <p:spPr>
          <a:xfrm>
            <a:off x="808038" y="620713"/>
            <a:ext cx="8596312" cy="1152525"/>
          </a:xfrm>
        </p:spPr>
        <p:txBody>
          <a:bodyPr tIns="45700" bIns="45700"/>
          <a:lstStyle/>
          <a:p>
            <a:pPr eaLnBrk="1" hangingPunct="1">
              <a:spcBef>
                <a:spcPct val="0"/>
              </a:spcBef>
              <a:buSzPct val="25000"/>
              <a:buFont typeface="Times New Roman" pitchFamily="18" charset="0"/>
              <a:buNone/>
            </a:pPr>
            <a:r>
              <a:rPr lang="lt-LT" sz="4000" b="1" smtClean="0">
                <a:latin typeface="Arial" charset="0"/>
                <a:cs typeface="Arial" charset="0"/>
                <a:sym typeface="Arial" charset="0"/>
              </a:rPr>
              <a:t>Pradžių pradžia...</a:t>
            </a:r>
          </a:p>
        </p:txBody>
      </p:sp>
      <p:sp>
        <p:nvSpPr>
          <p:cNvPr id="22530" name="Shape 150"/>
          <p:cNvSpPr txBox="1">
            <a:spLocks noGrp="1"/>
          </p:cNvSpPr>
          <p:nvPr>
            <p:ph type="body" idx="1"/>
          </p:nvPr>
        </p:nvSpPr>
        <p:spPr>
          <a:xfrm>
            <a:off x="839788" y="1773238"/>
            <a:ext cx="6910387" cy="4810125"/>
          </a:xfrm>
        </p:spPr>
        <p:txBody>
          <a:bodyPr tIns="45700" bIns="45700"/>
          <a:lstStyle/>
          <a:p>
            <a:pPr marL="0" inden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b="1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Izaokas Niutonas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(angl. </a:t>
            </a:r>
            <a:r>
              <a:rPr lang="lt-LT" sz="2800" i="1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Isaac Newton</a:t>
            </a: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1643 - 1727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)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– 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ang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l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ų fizikas, matematikas, astronomas, filosofas. Atliko daug svarbių mechanikos ir matematikos atradimų, suformulavo tris pargindinius kūnų sąveikos ir judėjimo dėsnius. </a:t>
            </a:r>
            <a:r>
              <a:rPr lang="lt-LT" sz="2600" smtClean="0"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Kūno inertiškumui išreikšti kiekybiškai, Izaokas Niutonas pirmasis pavartojo fizikinį dydį, kurį pavadino mase.</a:t>
            </a:r>
          </a:p>
          <a:p>
            <a:pPr marL="0" inden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 algn="ctr" eaLnBrk="1" hangingPunct="1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SzPct val="25000"/>
              <a:buFont typeface="Noto Sans Symbols"/>
              <a:buNone/>
            </a:pPr>
            <a:endParaRPr lang="lt-LT" sz="2800" smtClean="0">
              <a:solidFill>
                <a:srgbClr val="73B5E4"/>
              </a:solidFill>
              <a:latin typeface="Arial" charset="0"/>
              <a:cs typeface="Arial" charset="0"/>
              <a:sym typeface="Times New Roman" pitchFamily="18" charset="0"/>
            </a:endParaRPr>
          </a:p>
        </p:txBody>
      </p:sp>
      <p:pic>
        <p:nvPicPr>
          <p:cNvPr id="22531" name="Picture 13" descr="Izaokas-Niutonas1-e1357303486442-233x3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28025" y="1628775"/>
            <a:ext cx="25209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ext Box 2"/>
          <p:cNvSpPr txBox="1">
            <a:spLocks noGrp="1"/>
          </p:cNvSpPr>
          <p:nvPr>
            <p:ph type="title"/>
          </p:nvPr>
        </p:nvSpPr>
        <p:spPr>
          <a:xfrm>
            <a:off x="1127125" y="333375"/>
            <a:ext cx="8596313" cy="1320800"/>
          </a:xfrm>
        </p:spPr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lt-LT" sz="6000" smtClean="0"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Masė</a:t>
            </a:r>
          </a:p>
        </p:txBody>
      </p:sp>
      <p:sp>
        <p:nvSpPr>
          <p:cNvPr id="24578" name="Text Box 3"/>
          <p:cNvSpPr txBox="1">
            <a:spLocks noGrp="1"/>
          </p:cNvSpPr>
          <p:nvPr>
            <p:ph type="body" idx="1"/>
          </p:nvPr>
        </p:nvSpPr>
        <p:spPr>
          <a:xfrm>
            <a:off x="1055688" y="2852738"/>
            <a:ext cx="8713787" cy="3529012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spcAft>
                <a:spcPct val="0"/>
              </a:spcAft>
              <a:buSzPct val="25000"/>
              <a:buFont typeface="Noto Sans Symbols"/>
              <a:buNone/>
            </a:pPr>
            <a:endParaRPr lang="lt-LT" sz="2600" smtClean="0">
              <a:latin typeface="Arial" charset="0"/>
              <a:ea typeface="Trebuchet MS" pitchFamily="34" charset="0"/>
              <a:cs typeface="Times New Roman" pitchFamily="18" charset="0"/>
              <a:sym typeface="Times New Roman" pitchFamily="18" charset="0"/>
            </a:endParaRPr>
          </a:p>
          <a:p>
            <a:pPr marL="0" indent="0" algn="ctr" eaLnBrk="1" hangingPunct="1">
              <a:lnSpc>
                <a:spcPct val="90000"/>
              </a:lnSpc>
              <a:spcAft>
                <a:spcPct val="0"/>
              </a:spcAft>
              <a:buSzPct val="25000"/>
              <a:buFont typeface="Noto Sans Symbols"/>
              <a:buNone/>
            </a:pPr>
            <a:r>
              <a:rPr lang="lt-LT" sz="2800" smtClean="0">
                <a:solidFill>
                  <a:srgbClr val="73B5E4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Masė - kūno inertiškumo matas.</a:t>
            </a:r>
          </a:p>
          <a:p>
            <a:pPr marL="0" indent="0" algn="ctr" eaLnBrk="1" hangingPunct="1">
              <a:lnSpc>
                <a:spcPct val="90000"/>
              </a:lnSpc>
              <a:spcAft>
                <a:spcPct val="0"/>
              </a:spcAft>
              <a:buSzPct val="25000"/>
              <a:buFont typeface="Noto Sans Symbols"/>
              <a:buNone/>
            </a:pPr>
            <a:r>
              <a:rPr lang="lt-LT" sz="2800" smtClean="0">
                <a:solidFill>
                  <a:srgbClr val="73B5E4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Žymima - m</a:t>
            </a:r>
          </a:p>
          <a:p>
            <a:pPr marL="0" indent="0" algn="ctr" eaLnBrk="1" hangingPunct="1">
              <a:lnSpc>
                <a:spcPct val="90000"/>
              </a:lnSpc>
              <a:spcAft>
                <a:spcPct val="0"/>
              </a:spcAft>
              <a:buSzPct val="25000"/>
              <a:buFont typeface="Noto Sans Symbols"/>
              <a:buNone/>
            </a:pPr>
            <a:r>
              <a:rPr lang="lt-LT" sz="2800" smtClean="0">
                <a:solidFill>
                  <a:srgbClr val="73B5E4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Pagrindinis Masės SI sistemoje vienetas - kilogramas (</a:t>
            </a:r>
            <a:r>
              <a:rPr lang="en-US" sz="2800" smtClean="0">
                <a:solidFill>
                  <a:srgbClr val="73B5E4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1</a:t>
            </a:r>
            <a:r>
              <a:rPr lang="lt-LT" sz="2800" smtClean="0">
                <a:solidFill>
                  <a:srgbClr val="73B5E4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kg).</a:t>
            </a:r>
            <a:endParaRPr lang="en-US" sz="2800" smtClean="0">
              <a:solidFill>
                <a:srgbClr val="73B5E4"/>
              </a:solidFill>
              <a:latin typeface="Arial" charset="0"/>
              <a:ea typeface="Trebuchet MS" pitchFamily="34" charset="0"/>
              <a:cs typeface="Times New Roman" pitchFamily="18" charset="0"/>
              <a:sym typeface="Times New Roman" pitchFamily="18" charset="0"/>
            </a:endParaRPr>
          </a:p>
          <a:p>
            <a:pPr marL="0" indent="0" algn="ctr" eaLnBrk="1" hangingPunct="1">
              <a:lnSpc>
                <a:spcPct val="90000"/>
              </a:lnSpc>
              <a:spcAft>
                <a:spcPct val="0"/>
              </a:spcAft>
              <a:buSzPct val="25000"/>
              <a:buFont typeface="Noto Sans Symbols"/>
              <a:buNone/>
            </a:pPr>
            <a:endParaRPr lang="lt-LT" sz="2800" smtClean="0">
              <a:solidFill>
                <a:srgbClr val="73B5E4"/>
              </a:solidFill>
              <a:latin typeface="Arial" charset="0"/>
              <a:ea typeface="Trebuchet MS" pitchFamily="34" charset="0"/>
              <a:cs typeface="Times New Roman" pitchFamily="18" charset="0"/>
              <a:sym typeface="Times New Roman" pitchFamily="18" charset="0"/>
            </a:endParaRPr>
          </a:p>
          <a:p>
            <a:pPr marL="0" indent="0" algn="ctr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Arial" charset="0"/>
              </a:rPr>
              <a:t>Mas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Arial" charset="0"/>
              </a:rPr>
              <a:t>ė yra lygi kūno tūrio ir medžiagos iš kurios sudarytas kūnas tankio sandaugai m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Arial" charset="0"/>
              </a:rPr>
              <a:t>= V·</a:t>
            </a:r>
            <a:r>
              <a:rPr lang="el-GR" sz="2800" smtClean="0">
                <a:solidFill>
                  <a:schemeClr val="bg1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Arial" charset="0"/>
              </a:rPr>
              <a:t>ρ</a:t>
            </a:r>
            <a:r>
              <a:rPr lang="en-US" sz="1200" smtClean="0">
                <a:solidFill>
                  <a:srgbClr val="000000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Arial" charset="0"/>
              </a:rPr>
              <a:t> </a:t>
            </a:r>
            <a:r>
              <a:rPr lang="lt-LT" sz="1200" smtClean="0">
                <a:solidFill>
                  <a:srgbClr val="000000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Arial" charset="0"/>
              </a:rPr>
              <a:t>  </a:t>
            </a:r>
          </a:p>
        </p:txBody>
      </p:sp>
      <p:sp>
        <p:nvSpPr>
          <p:cNvPr id="24579" name="AutoShape 4" descr="Vaizdo rezultatas pagal užklausą „masė“"/>
          <p:cNvSpPr>
            <a:spLocks noChangeAspect="1" noChangeArrowheads="1"/>
          </p:cNvSpPr>
          <p:nvPr/>
        </p:nvSpPr>
        <p:spPr bwMode="auto">
          <a:xfrm>
            <a:off x="141288" y="46038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lt-LT"/>
          </a:p>
        </p:txBody>
      </p:sp>
      <p:sp>
        <p:nvSpPr>
          <p:cNvPr id="24580" name="AutoShape 6" descr="Vaizdo rezultatas pagal užklausą „masė“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lt-LT"/>
          </a:p>
        </p:txBody>
      </p:sp>
      <p:pic>
        <p:nvPicPr>
          <p:cNvPr id="24581" name="Picture 8" descr="df1-30-kuno-mases-indeksas-kmi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63975" y="1557338"/>
            <a:ext cx="30480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ext Box 2"/>
          <p:cNvSpPr txBox="1">
            <a:spLocks noGrp="1"/>
          </p:cNvSpPr>
          <p:nvPr>
            <p:ph type="title"/>
          </p:nvPr>
        </p:nvSpPr>
        <p:spPr>
          <a:xfrm>
            <a:off x="677863" y="609600"/>
            <a:ext cx="8596312" cy="1320800"/>
          </a:xfrm>
        </p:spPr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lt-LT" sz="6000" smtClean="0">
                <a:latin typeface="Arial" charset="0"/>
                <a:cs typeface="Arial" charset="0"/>
                <a:sym typeface="Arial" charset="0"/>
              </a:rPr>
              <a:t>Kilogramas</a:t>
            </a:r>
            <a:r>
              <a:rPr lang="lt-LT" sz="60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  <a:t/>
            </a:r>
            <a:br>
              <a:rPr lang="lt-LT" sz="6000" smtClean="0">
                <a:solidFill>
                  <a:srgbClr val="000000"/>
                </a:solidFill>
                <a:latin typeface="Arial" charset="0"/>
                <a:cs typeface="Arial" charset="0"/>
                <a:sym typeface="Arial" charset="0"/>
              </a:rPr>
            </a:br>
            <a:endParaRPr lang="lt-LT" sz="6000" smtClean="0">
              <a:solidFill>
                <a:srgbClr val="000000"/>
              </a:solidFill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25602" name="Text Box 3"/>
          <p:cNvSpPr txBox="1">
            <a:spLocks noGrp="1"/>
          </p:cNvSpPr>
          <p:nvPr>
            <p:ph type="body" idx="1"/>
          </p:nvPr>
        </p:nvSpPr>
        <p:spPr>
          <a:xfrm>
            <a:off x="3575050" y="2060575"/>
            <a:ext cx="6408738" cy="3816350"/>
          </a:xfrm>
        </p:spPr>
        <p:txBody>
          <a:bodyPr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400" b="1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Kilogramas</a:t>
            </a:r>
            <a:r>
              <a:rPr lang="lt-LT" sz="24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 yra bazinis SI sistemos masės vienetas. Tai vienintelis bazinis SI sistemos vienetas, 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4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kurio etalonas yra fizinis objektas (saugomas Prancūzijoje), o taip pat vienintelis bazinis vienetas, kuris yra naudojamas su daugiklio priešdėliu 'kilo', tai yra, apibrėžtas kaip tūkstantis nesisteminių vienetų – gramų. </a:t>
            </a:r>
          </a:p>
        </p:txBody>
      </p:sp>
      <p:pic>
        <p:nvPicPr>
          <p:cNvPr id="25603" name="Picture 5" descr="250px-CGKilogra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0863" y="2349500"/>
            <a:ext cx="2808287" cy="268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hape 155"/>
          <p:cNvSpPr txBox="1">
            <a:spLocks noGrp="1"/>
          </p:cNvSpPr>
          <p:nvPr>
            <p:ph type="title"/>
          </p:nvPr>
        </p:nvSpPr>
        <p:spPr>
          <a:xfrm>
            <a:off x="677863" y="609600"/>
            <a:ext cx="8596312" cy="1320800"/>
          </a:xfrm>
        </p:spPr>
        <p:txBody>
          <a:bodyPr tIns="45700" bIns="45700"/>
          <a:lstStyle/>
          <a:p>
            <a:pPr algn="ctr" eaLnBrk="1" hangingPunct="1">
              <a:spcBef>
                <a:spcPct val="0"/>
              </a:spcBef>
              <a:buSzPct val="25000"/>
              <a:buFont typeface="Times New Roman" pitchFamily="18" charset="0"/>
              <a:buNone/>
            </a:pPr>
            <a:r>
              <a:rPr lang="lt-LT" sz="6000" smtClean="0"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Inertiškumas</a:t>
            </a:r>
          </a:p>
        </p:txBody>
      </p:sp>
      <p:sp>
        <p:nvSpPr>
          <p:cNvPr id="26626" name="Shape 156"/>
          <p:cNvSpPr txBox="1">
            <a:spLocks noGrp="1"/>
          </p:cNvSpPr>
          <p:nvPr>
            <p:ph type="body" idx="1"/>
          </p:nvPr>
        </p:nvSpPr>
        <p:spPr>
          <a:xfrm>
            <a:off x="796925" y="1844675"/>
            <a:ext cx="8686800" cy="4105275"/>
          </a:xfrm>
        </p:spPr>
        <p:txBody>
          <a:bodyPr tIns="45700" bIns="45700"/>
          <a:lstStyle/>
          <a:p>
            <a:pPr marL="0" indent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Times New Roman" pitchFamily="18" charset="0"/>
              </a:rPr>
              <a:t>Ine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Times New Roman" pitchFamily="18" charset="0"/>
              </a:rPr>
              <a:t>r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Times New Roman" pitchFamily="18" charset="0"/>
              </a:rPr>
              <a:t>tiškumas – kūnų savybė skirtingai keisti judėjimo greitį, kai juos tą patį laiką veikia konkreti jėga.</a:t>
            </a:r>
          </a:p>
          <a:p>
            <a:pPr marL="0" indent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Times New Roman" pitchFamily="18" charset="0"/>
              </a:rPr>
              <a:t>Kuo inertiškesnis kūnas, tuo didesnė jo masė.</a:t>
            </a:r>
            <a:endParaRPr lang="lt-LT" sz="2800" smtClean="0">
              <a:solidFill>
                <a:schemeClr val="bg1"/>
              </a:solidFill>
              <a:latin typeface="Arial" charset="0"/>
              <a:ea typeface="Trebuchet MS" pitchFamily="34" charset="0"/>
              <a:cs typeface="Times New Roman" pitchFamily="18" charset="0"/>
              <a:sym typeface="Times New Roman" pitchFamily="18" charset="0"/>
            </a:endParaRPr>
          </a:p>
          <a:p>
            <a:pPr marL="0" indent="0" algn="ctr" eaLnBrk="1" hangingPunct="1">
              <a:spcAft>
                <a:spcPct val="0"/>
              </a:spcAft>
              <a:buSzPct val="25000"/>
              <a:buFont typeface="Noto Sans Symbols"/>
              <a:buNone/>
            </a:pPr>
            <a:r>
              <a:rPr lang="lt-LT" sz="2600" smtClean="0">
                <a:solidFill>
                  <a:srgbClr val="73B5E4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ARBA</a:t>
            </a:r>
          </a:p>
          <a:p>
            <a:pPr marL="0" indent="0" algn="ctr" eaLnBrk="1" hangingPunct="1">
              <a:spcAft>
                <a:spcPct val="0"/>
              </a:spcAft>
              <a:buSzPct val="25000"/>
              <a:buFont typeface="Noto Sans Symbols"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Times New Roman" pitchFamily="18" charset="0"/>
              </a:rPr>
              <a:t>Kuo didesnė kūno masė, tuo inertiškesnis kūnas. </a:t>
            </a:r>
          </a:p>
          <a:p>
            <a:pPr marL="0" indent="0" algn="ctr" eaLnBrk="1" hangingPunct="1">
              <a:spcAft>
                <a:spcPct val="0"/>
              </a:spcAft>
              <a:buSzPct val="25000"/>
              <a:buFont typeface="Noto Sans Symbols"/>
              <a:buNone/>
            </a:pP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Times New Roman" pitchFamily="18" charset="0"/>
            </a:endParaRPr>
          </a:p>
          <a:p>
            <a:pPr marL="0" indent="0" algn="ctr" eaLnBrk="1" hangingPunct="1">
              <a:spcAft>
                <a:spcPct val="0"/>
              </a:spcAft>
              <a:buSzPct val="25000"/>
              <a:buFont typeface="Noto Sans Symbols"/>
              <a:buNone/>
            </a:pPr>
            <a:r>
              <a:rPr lang="lt-LT" sz="2600" smtClean="0">
                <a:solidFill>
                  <a:srgbClr val="73B5E4"/>
                </a:solidFill>
                <a:latin typeface="Arial" charset="0"/>
                <a:cs typeface="Arial" charset="0"/>
                <a:sym typeface="Times New Roman" pitchFamily="18" charset="0"/>
              </a:rPr>
              <a:t>T.y. Kuo inertiškesnis kūnas, tuo sunkiau jį išjudinti, o judantį sustabdyti.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hape 161"/>
          <p:cNvSpPr txBox="1">
            <a:spLocks noGrp="1"/>
          </p:cNvSpPr>
          <p:nvPr>
            <p:ph type="title"/>
          </p:nvPr>
        </p:nvSpPr>
        <p:spPr>
          <a:xfrm>
            <a:off x="677863" y="609600"/>
            <a:ext cx="8596312" cy="1320800"/>
          </a:xfrm>
        </p:spPr>
        <p:txBody>
          <a:bodyPr tIns="45700" bIns="45700"/>
          <a:lstStyle/>
          <a:p>
            <a:pPr algn="ctr" eaLnBrk="1" hangingPunct="1">
              <a:spcBef>
                <a:spcPct val="0"/>
              </a:spcBef>
              <a:buSzPct val="25000"/>
              <a:buFont typeface="Trebuchet MS" pitchFamily="34" charset="0"/>
              <a:buNone/>
            </a:pPr>
            <a:r>
              <a:rPr lang="lt-LT" sz="6000" smtClean="0">
                <a:latin typeface="Arial" charset="0"/>
                <a:cs typeface="Arial" charset="0"/>
                <a:sym typeface="Trebuchet MS" pitchFamily="34" charset="0"/>
              </a:rPr>
              <a:t>Pavyzdys</a:t>
            </a:r>
          </a:p>
        </p:txBody>
      </p:sp>
      <p:sp>
        <p:nvSpPr>
          <p:cNvPr id="28674" name="Shape 162"/>
          <p:cNvSpPr txBox="1">
            <a:spLocks noGrp="1"/>
          </p:cNvSpPr>
          <p:nvPr>
            <p:ph type="body" idx="1"/>
          </p:nvPr>
        </p:nvSpPr>
        <p:spPr>
          <a:xfrm>
            <a:off x="407988" y="2160588"/>
            <a:ext cx="9144000" cy="3881437"/>
          </a:xfrm>
        </p:spPr>
        <p:txBody>
          <a:bodyPr tIns="45700" bIns="45700"/>
          <a:lstStyle/>
          <a:p>
            <a:pPr indent="-411163" algn="ctr" eaLnBrk="1" hangingPunct="1">
              <a:spcBef>
                <a:spcPct val="0"/>
              </a:spcBef>
              <a:spcAft>
                <a:spcPct val="0"/>
              </a:spcAft>
              <a:buSzTx/>
              <a:buFont typeface="Times New Roman" pitchFamily="18" charset="0"/>
              <a:buNone/>
            </a:pPr>
            <a:r>
              <a:rPr lang="lt-LT" sz="3000" smtClean="0"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Masyvus sunkvežimis per tokį patį laiką gali įgyti mažesnį greitį negu mažesnės masės lengvasis automobilis.</a:t>
            </a:r>
          </a:p>
          <a:p>
            <a:pPr indent="-411163" algn="ctr" eaLnBrk="1" hangingPunct="1">
              <a:spcAft>
                <a:spcPct val="0"/>
              </a:spcAft>
              <a:buSzPct val="25000"/>
              <a:buFont typeface="Noto Sans Symbols"/>
              <a:buNone/>
            </a:pPr>
            <a:r>
              <a:rPr lang="lt-LT" sz="3000" smtClean="0">
                <a:solidFill>
                  <a:srgbClr val="73B5E4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Kodėl?</a:t>
            </a:r>
          </a:p>
          <a:p>
            <a:pPr indent="-411163" algn="ctr" eaLnBrk="1" hangingPunct="1">
              <a:spcAft>
                <a:spcPct val="0"/>
              </a:spcAft>
              <a:buSzPct val="25000"/>
              <a:buFont typeface="Noto Sans Symbols"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Trebuchet MS" pitchFamily="34" charset="0"/>
              </a:rPr>
              <a:t>Taip yra todėl, kad did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Trebuchet MS" pitchFamily="34" charset="0"/>
              </a:rPr>
              <a:t>e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Trebuchet MS" pitchFamily="34" charset="0"/>
              </a:rPr>
              <a:t>s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Trebuchet MS" pitchFamily="34" charset="0"/>
              </a:rPr>
              <a:t>n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Trebuchet MS" pitchFamily="34" charset="0"/>
              </a:rPr>
              <a:t>ės masės kūną sunkiau išjudinti, o judantį sunkiau sustabdyti nei mažesnės masės, nes masė yra kūnų inertiškumo matas. </a:t>
            </a: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Shape 179"/>
          <p:cNvSpPr txBox="1">
            <a:spLocks noGrp="1"/>
          </p:cNvSpPr>
          <p:nvPr>
            <p:ph type="title"/>
          </p:nvPr>
        </p:nvSpPr>
        <p:spPr>
          <a:xfrm>
            <a:off x="677863" y="609600"/>
            <a:ext cx="8596312" cy="1320800"/>
          </a:xfrm>
        </p:spPr>
        <p:txBody>
          <a:bodyPr tIns="45700" bIns="45700"/>
          <a:lstStyle/>
          <a:p>
            <a:pPr algn="ctr" eaLnBrk="1" hangingPunct="1">
              <a:spcBef>
                <a:spcPct val="0"/>
              </a:spcBef>
              <a:buSzPct val="25000"/>
              <a:buFont typeface="Trebuchet MS" pitchFamily="34" charset="0"/>
              <a:buNone/>
            </a:pPr>
            <a:r>
              <a:rPr lang="lt-LT" sz="6600" smtClean="0">
                <a:latin typeface="Arial" charset="0"/>
                <a:cs typeface="Arial" charset="0"/>
                <a:sym typeface="Trebuchet MS" pitchFamily="34" charset="0"/>
              </a:rPr>
              <a:t>Masė ir Svoris</a:t>
            </a:r>
          </a:p>
        </p:txBody>
      </p:sp>
      <p:sp>
        <p:nvSpPr>
          <p:cNvPr id="30722" name="Shape 180"/>
          <p:cNvSpPr txBox="1">
            <a:spLocks noGrp="1"/>
          </p:cNvSpPr>
          <p:nvPr>
            <p:ph type="body" idx="1"/>
          </p:nvPr>
        </p:nvSpPr>
        <p:spPr>
          <a:xfrm>
            <a:off x="623888" y="1989138"/>
            <a:ext cx="9305925" cy="4413250"/>
          </a:xfrm>
        </p:spPr>
        <p:txBody>
          <a:bodyPr tIns="45700" bIns="45700"/>
          <a:lstStyle/>
          <a:p>
            <a:pPr indent="-342900" eaLnBrk="1" hangingPunct="1">
              <a:spcBef>
                <a:spcPct val="0"/>
              </a:spcBef>
              <a:spcAft>
                <a:spcPct val="0"/>
              </a:spcAft>
              <a:buSzPct val="80000"/>
              <a:buFont typeface="Noto Sans Symbols"/>
              <a:buNone/>
            </a:pPr>
            <a:r>
              <a:rPr lang="lt-LT" sz="2400" smtClean="0">
                <a:latin typeface="Trebuchet MS" pitchFamily="34" charset="0"/>
                <a:cs typeface="Arial" charset="0"/>
                <a:sym typeface="Trebuchet MS" pitchFamily="34" charset="0"/>
              </a:rPr>
              <a:t>	Kasdieninėje kalboje svoris dažnai laikomas masės sinonimu, tačiau fizikiniu požiūriu, tai visiškai skirtingi dydžiai</a:t>
            </a:r>
          </a:p>
          <a:p>
            <a:pPr indent="-342900" eaLnBrk="1" hangingPunct="1">
              <a:spcBef>
                <a:spcPct val="0"/>
              </a:spcBef>
              <a:spcAft>
                <a:spcPct val="0"/>
              </a:spcAft>
              <a:buSzPct val="80000"/>
              <a:buFont typeface="Noto Sans Symbols"/>
              <a:buNone/>
            </a:pPr>
            <a:endParaRPr lang="lt-LT" sz="2400" smtClean="0">
              <a:latin typeface="Arial" charset="0"/>
              <a:cs typeface="Arial" charset="0"/>
              <a:sym typeface="Trebuchet MS" pitchFamily="34" charset="0"/>
            </a:endParaRPr>
          </a:p>
          <a:p>
            <a:pPr indent="-342900" eaLnBrk="1" hangingPunct="1"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lt-LT" sz="2400" smtClean="0">
                <a:latin typeface="Arial" charset="0"/>
                <a:cs typeface="Arial" charset="0"/>
                <a:sym typeface="Trebuchet MS" pitchFamily="34" charset="0"/>
              </a:rPr>
              <a:t>Masė –  fizikinis dydis, parodantis, koks yra kūną sudarnačios medžiagos kiekis. Masė matuojama kilogramais (kg).</a:t>
            </a:r>
          </a:p>
          <a:p>
            <a:pPr indent="-342900" eaLnBrk="1" hangingPunct="1">
              <a:spcBef>
                <a:spcPct val="0"/>
              </a:spcBef>
              <a:spcAft>
                <a:spcPct val="0"/>
              </a:spcAft>
              <a:buSzPct val="80000"/>
              <a:buFont typeface="Noto Sans Symbols"/>
              <a:buNone/>
            </a:pPr>
            <a:endParaRPr lang="lt-LT" sz="2400" smtClean="0">
              <a:latin typeface="Arial" charset="0"/>
              <a:cs typeface="Arial" charset="0"/>
              <a:sym typeface="Trebuchet MS" pitchFamily="34" charset="0"/>
            </a:endParaRPr>
          </a:p>
          <a:p>
            <a:pPr indent="-342900" eaLnBrk="1" hangingPunct="1"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lt-LT" sz="2400" smtClean="0">
                <a:latin typeface="Arial" charset="0"/>
                <a:cs typeface="Arial" charset="0"/>
                <a:sym typeface="Trebuchet MS" pitchFamily="34" charset="0"/>
              </a:rPr>
              <a:t>Svoris – fizikinis dydis, parodantis daiktą veikiančios gravitacinės jėgos dydį. Svoris matuojamas niutonais (N).</a:t>
            </a:r>
            <a:endParaRPr lang="en-US" sz="2400" smtClean="0">
              <a:latin typeface="Arial" charset="0"/>
              <a:cs typeface="Arial" charset="0"/>
              <a:sym typeface="Trebuchet MS" pitchFamily="34" charset="0"/>
            </a:endParaRPr>
          </a:p>
          <a:p>
            <a:pPr indent="-342900" eaLnBrk="1" hangingPunct="1">
              <a:spcBef>
                <a:spcPct val="0"/>
              </a:spcBef>
              <a:spcAft>
                <a:spcPct val="0"/>
              </a:spcAft>
              <a:buSzPct val="80000"/>
              <a:buFont typeface="Noto Sans Symbols"/>
              <a:buNone/>
            </a:pPr>
            <a:endParaRPr lang="lt-LT" sz="2400" smtClean="0">
              <a:latin typeface="Arial" charset="0"/>
              <a:cs typeface="Arial" charset="0"/>
              <a:sym typeface="Trebuchet MS" pitchFamily="34" charset="0"/>
            </a:endParaRPr>
          </a:p>
          <a:p>
            <a:pPr indent="-342900" algn="ctr" eaLnBrk="1" hangingPunct="1">
              <a:spcBef>
                <a:spcPct val="0"/>
              </a:spcBef>
              <a:spcAft>
                <a:spcPct val="0"/>
              </a:spcAft>
              <a:buSzPct val="80000"/>
              <a:buFont typeface="Noto Sans Symbols"/>
              <a:buNone/>
            </a:pPr>
            <a:r>
              <a:rPr lang="lt-LT" sz="3600" smtClean="0">
                <a:latin typeface="Arial" charset="0"/>
                <a:cs typeface="Arial" charset="0"/>
                <a:sym typeface="Trebuchet MS" pitchFamily="34" charset="0"/>
              </a:rPr>
              <a:t>	</a:t>
            </a:r>
            <a:r>
              <a:rPr lang="en-US" sz="3600" smtClean="0">
                <a:latin typeface="Arial" charset="0"/>
                <a:cs typeface="Arial" charset="0"/>
                <a:sym typeface="Trebuchet MS" pitchFamily="34" charset="0"/>
              </a:rPr>
              <a:t> </a:t>
            </a:r>
            <a:r>
              <a:rPr lang="en-US" sz="3600" smtClean="0">
                <a:solidFill>
                  <a:schemeClr val="accent1"/>
                </a:solidFill>
                <a:latin typeface="Arial" charset="0"/>
                <a:cs typeface="Arial" charset="0"/>
                <a:sym typeface="Trebuchet MS" pitchFamily="34" charset="0"/>
              </a:rPr>
              <a:t>1 N = 1 kg </a:t>
            </a:r>
            <a:r>
              <a:rPr lang="lt-LT" sz="3600" smtClean="0">
                <a:solidFill>
                  <a:schemeClr val="accent1"/>
                </a:solidFill>
                <a:latin typeface="Arial" charset="0"/>
                <a:cs typeface="Arial" charset="0"/>
                <a:sym typeface="Trebuchet MS" pitchFamily="34" charset="0"/>
              </a:rPr>
              <a:t>·</a:t>
            </a:r>
            <a:r>
              <a:rPr lang="en-US" sz="3600" smtClean="0">
                <a:solidFill>
                  <a:schemeClr val="accent1"/>
                </a:solidFill>
                <a:latin typeface="Arial" charset="0"/>
                <a:cs typeface="Arial" charset="0"/>
                <a:sym typeface="Trebuchet MS" pitchFamily="34" charset="0"/>
              </a:rPr>
              <a:t>1m/s</a:t>
            </a:r>
            <a:r>
              <a:rPr lang="lt-LT" sz="3600" smtClean="0">
                <a:solidFill>
                  <a:schemeClr val="accent1"/>
                </a:solidFill>
                <a:latin typeface="Arial" charset="0"/>
                <a:cs typeface="Arial" charset="0"/>
                <a:sym typeface="Trebuchet MS" pitchFamily="34" charset="0"/>
              </a:rPr>
              <a:t>²</a:t>
            </a:r>
          </a:p>
          <a:p>
            <a:pPr indent="-342900" eaLnBrk="1" hangingPunct="1">
              <a:spcBef>
                <a:spcPct val="0"/>
              </a:spcBef>
              <a:spcAft>
                <a:spcPct val="0"/>
              </a:spcAft>
              <a:buSzPct val="80000"/>
              <a:buFont typeface="Noto Sans Symbols"/>
              <a:buNone/>
            </a:pPr>
            <a:endParaRPr lang="lt-LT" sz="3600" smtClean="0">
              <a:solidFill>
                <a:schemeClr val="accent1"/>
              </a:solidFill>
              <a:latin typeface="Arial" charset="0"/>
              <a:cs typeface="Arial" charset="0"/>
              <a:sym typeface="Trebuchet MS" pitchFamily="34" charset="0"/>
            </a:endParaRPr>
          </a:p>
          <a:p>
            <a:pPr indent="-342900" eaLnBrk="1" hangingPunct="1">
              <a:spcBef>
                <a:spcPct val="0"/>
              </a:spcBef>
              <a:spcAft>
                <a:spcPct val="0"/>
              </a:spcAft>
              <a:buSzPct val="80000"/>
              <a:buFont typeface="Noto Sans Symbols"/>
              <a:buNone/>
            </a:pPr>
            <a:endParaRPr lang="lt-LT" sz="2400" smtClean="0">
              <a:latin typeface="Trebuchet MS" pitchFamily="34" charset="0"/>
              <a:cs typeface="Arial" charset="0"/>
              <a:sym typeface="Trebuchet MS" pitchFamily="34" charset="0"/>
            </a:endParaRPr>
          </a:p>
          <a:p>
            <a:pPr indent="-342900" eaLnBrk="1" hangingPunct="1">
              <a:spcBef>
                <a:spcPct val="0"/>
              </a:spcBef>
              <a:spcAft>
                <a:spcPct val="0"/>
              </a:spcAft>
              <a:buSzPct val="80000"/>
              <a:buFontTx/>
              <a:buChar char="•"/>
            </a:pPr>
            <a:endParaRPr lang="lt-LT" sz="2400" smtClean="0">
              <a:latin typeface="Arial" charset="0"/>
              <a:cs typeface="Arial" charset="0"/>
              <a:sym typeface="Trebuchet MS" pitchFamily="34" charset="0"/>
            </a:endParaRPr>
          </a:p>
          <a:p>
            <a:pPr indent="-342900" eaLnBrk="1" hangingPunct="1">
              <a:spcBef>
                <a:spcPct val="0"/>
              </a:spcBef>
              <a:spcAft>
                <a:spcPct val="0"/>
              </a:spcAft>
              <a:buSzPct val="80000"/>
              <a:buFont typeface="Noto Sans Symbols"/>
              <a:buNone/>
            </a:pPr>
            <a:endParaRPr lang="lt-LT" sz="2400" smtClean="0">
              <a:latin typeface="Arial" charset="0"/>
              <a:cs typeface="Arial" charset="0"/>
              <a:sym typeface="Trebuchet MS" pitchFamily="34" charset="0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Shape 167"/>
          <p:cNvSpPr txBox="1">
            <a:spLocks noGrp="1"/>
          </p:cNvSpPr>
          <p:nvPr>
            <p:ph type="title"/>
          </p:nvPr>
        </p:nvSpPr>
        <p:spPr>
          <a:xfrm>
            <a:off x="677863" y="427038"/>
            <a:ext cx="8910637" cy="1558925"/>
          </a:xfrm>
        </p:spPr>
        <p:txBody>
          <a:bodyPr tIns="45700" bIns="45700"/>
          <a:lstStyle/>
          <a:p>
            <a:pPr algn="ctr" eaLnBrk="1" hangingPunct="1">
              <a:spcBef>
                <a:spcPct val="0"/>
              </a:spcBef>
              <a:buSzPct val="25000"/>
              <a:buFont typeface="Trebuchet MS" pitchFamily="34" charset="0"/>
              <a:buNone/>
            </a:pPr>
            <a:r>
              <a:rPr lang="lt-LT" sz="4800" smtClean="0"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Jėgos, kūno masės ir pagreičio ryšys</a:t>
            </a:r>
            <a:r>
              <a:rPr lang="lt-LT" sz="4800" smtClean="0">
                <a:latin typeface="Times New Roman" pitchFamily="18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 </a:t>
            </a:r>
          </a:p>
        </p:txBody>
      </p:sp>
      <p:sp>
        <p:nvSpPr>
          <p:cNvPr id="32770" name="Shape 168"/>
          <p:cNvSpPr txBox="1">
            <a:spLocks noGrp="1"/>
          </p:cNvSpPr>
          <p:nvPr>
            <p:ph type="body" idx="1"/>
          </p:nvPr>
        </p:nvSpPr>
        <p:spPr>
          <a:xfrm>
            <a:off x="695325" y="2205038"/>
            <a:ext cx="8569325" cy="3744912"/>
          </a:xfrm>
        </p:spPr>
        <p:txBody>
          <a:bodyPr tIns="45700" bIns="45700"/>
          <a:lstStyle/>
          <a:p>
            <a:pPr indent="-411163" algn="ctr" eaLnBrk="1" hangingPunct="1">
              <a:spcBef>
                <a:spcPct val="0"/>
              </a:spcBef>
              <a:spcAft>
                <a:spcPct val="0"/>
              </a:spcAft>
              <a:buSzTx/>
              <a:buFont typeface="Times New Roman" pitchFamily="18" charset="0"/>
              <a:buNone/>
            </a:pPr>
            <a:r>
              <a:rPr lang="lt-LT" sz="3000" smtClean="0"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Pagreitis, kurį igyja judantis kūnas, yra tiesiogiai proporcingas veikiančiai jėgai ir atvirkščiai proporcingas kūno masei.</a:t>
            </a:r>
          </a:p>
          <a:p>
            <a:pPr indent="-411163" algn="ctr" eaLnBrk="1" hangingPunct="1">
              <a:spcAft>
                <a:spcPct val="0"/>
              </a:spcAft>
              <a:buSzPct val="64000"/>
              <a:buFont typeface="Noto Sans Symbols"/>
              <a:buNone/>
            </a:pPr>
            <a:endParaRPr lang="lt-LT" sz="3000" smtClean="0">
              <a:latin typeface="Arial" charset="0"/>
              <a:ea typeface="Trebuchet MS" pitchFamily="34" charset="0"/>
              <a:cs typeface="Times New Roman" pitchFamily="18" charset="0"/>
              <a:sym typeface="Times New Roman" pitchFamily="18" charset="0"/>
            </a:endParaRPr>
          </a:p>
          <a:p>
            <a:pPr indent="-411163" algn="ctr" eaLnBrk="1" hangingPunct="1">
              <a:spcAft>
                <a:spcPct val="0"/>
              </a:spcAft>
              <a:buSzPct val="25000"/>
              <a:buFont typeface="Noto Sans Symbols"/>
              <a:buNone/>
            </a:pPr>
            <a:r>
              <a:rPr lang="lt-LT" sz="3000" smtClean="0"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Ši kūno pagreičio priklausomybė nuo </a:t>
            </a:r>
          </a:p>
          <a:p>
            <a:pPr indent="-411163" algn="ctr" eaLnBrk="1" hangingPunct="1">
              <a:spcAft>
                <a:spcPct val="0"/>
              </a:spcAft>
              <a:buSzPct val="25000"/>
              <a:buFont typeface="Noto Sans Symbols"/>
              <a:buNone/>
            </a:pPr>
            <a:r>
              <a:rPr lang="lt-LT" sz="3000" smtClean="0"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jį veikiančios jėgos ir kūno masės, vadinama </a:t>
            </a:r>
            <a:r>
              <a:rPr lang="lt-LT" sz="3000" smtClean="0">
                <a:solidFill>
                  <a:srgbClr val="73B5E4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antruoju Niutono dėsniu.</a:t>
            </a:r>
          </a:p>
          <a:p>
            <a:pPr indent="-411163" algn="ctr" eaLnBrk="1" hangingPunct="1">
              <a:spcAft>
                <a:spcPct val="0"/>
              </a:spcAft>
              <a:buSzPct val="25000"/>
              <a:buFont typeface="Noto Sans Symbols"/>
              <a:buNone/>
            </a:pPr>
            <a:endParaRPr lang="lt-LT" sz="3600" smtClean="0">
              <a:solidFill>
                <a:srgbClr val="73B5E4"/>
              </a:solidFill>
              <a:latin typeface="Arial" charset="0"/>
              <a:ea typeface="Trebuchet MS" pitchFamily="34" charset="0"/>
              <a:cs typeface="Times New Roman" pitchFamily="18" charset="0"/>
              <a:sym typeface="Times New Roman" pitchFamily="18" charset="0"/>
            </a:endParaRPr>
          </a:p>
          <a:p>
            <a:pPr indent="-411163" algn="ctr" eaLnBrk="1" hangingPunct="1">
              <a:spcAft>
                <a:spcPct val="0"/>
              </a:spcAft>
              <a:buSzPct val="25000"/>
              <a:buFont typeface="Noto Sans Symbols"/>
              <a:buNone/>
            </a:pPr>
            <a:endParaRPr lang="lt-LT" sz="3600" smtClean="0">
              <a:solidFill>
                <a:srgbClr val="73B5E4"/>
              </a:solidFill>
              <a:latin typeface="Trebuchet MS" pitchFamily="34" charset="0"/>
              <a:ea typeface="Trebuchet MS" pitchFamily="34" charset="0"/>
              <a:cs typeface="Times New Roman" pitchFamily="18" charset="0"/>
              <a:sym typeface="Trebuchet MS" pitchFamily="34" charset="0"/>
            </a:endParaRPr>
          </a:p>
          <a:p>
            <a:pPr indent="-411163" algn="ctr" eaLnBrk="1" hangingPunct="1">
              <a:spcAft>
                <a:spcPct val="0"/>
              </a:spcAft>
              <a:buSzPct val="25000"/>
              <a:buFont typeface="Noto Sans Symbols"/>
              <a:buNone/>
            </a:pPr>
            <a:endParaRPr lang="lt-LT" sz="2400" smtClean="0">
              <a:solidFill>
                <a:srgbClr val="FFFFFF"/>
              </a:solidFill>
              <a:latin typeface="Trebuchet MS" pitchFamily="34" charset="0"/>
              <a:ea typeface="Trebuchet MS" pitchFamily="34" charset="0"/>
              <a:cs typeface="Times New Roman" pitchFamily="18" charset="0"/>
              <a:sym typeface="Trebuchet MS" pitchFamily="34" charset="0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Shape 173"/>
          <p:cNvSpPr txBox="1">
            <a:spLocks noGrp="1"/>
          </p:cNvSpPr>
          <p:nvPr>
            <p:ph type="title"/>
          </p:nvPr>
        </p:nvSpPr>
        <p:spPr>
          <a:xfrm>
            <a:off x="652463" y="139700"/>
            <a:ext cx="8596312" cy="1320800"/>
          </a:xfrm>
        </p:spPr>
        <p:txBody>
          <a:bodyPr tIns="45700" bIns="45700"/>
          <a:lstStyle/>
          <a:p>
            <a:pPr algn="ctr" eaLnBrk="1" hangingPunct="1">
              <a:spcBef>
                <a:spcPct val="0"/>
              </a:spcBef>
              <a:buSzPct val="25000"/>
              <a:buFont typeface="Times New Roman" pitchFamily="18" charset="0"/>
              <a:buNone/>
            </a:pPr>
            <a:r>
              <a:rPr lang="lt-LT" sz="6000" smtClean="0"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Antrasis Niutono dėsnis</a:t>
            </a:r>
          </a:p>
        </p:txBody>
      </p:sp>
      <p:sp>
        <p:nvSpPr>
          <p:cNvPr id="34818" name="Shape 174"/>
          <p:cNvSpPr txBox="1">
            <a:spLocks noGrp="1"/>
          </p:cNvSpPr>
          <p:nvPr>
            <p:ph type="body" idx="1"/>
          </p:nvPr>
        </p:nvSpPr>
        <p:spPr>
          <a:xfrm>
            <a:off x="509588" y="1460500"/>
            <a:ext cx="8970962" cy="4919663"/>
          </a:xfrm>
        </p:spPr>
        <p:txBody>
          <a:bodyPr tIns="45700" bIns="45700"/>
          <a:lstStyle/>
          <a:p>
            <a:pPr marL="0" indent="0" algn="ctr" eaLnBrk="1" hangingPunct="1">
              <a:spcBef>
                <a:spcPct val="0"/>
              </a:spcBef>
              <a:spcAft>
                <a:spcPct val="0"/>
              </a:spcAft>
              <a:buSzPct val="25000"/>
              <a:buFont typeface="Noto Sans Symbols"/>
              <a:buNone/>
            </a:pPr>
            <a:r>
              <a:rPr lang="lt-LT" sz="3200" smtClean="0"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Iš antrojo Niutono dėsnio galime gauti matematinę jėgos išraišką:</a:t>
            </a:r>
          </a:p>
          <a:p>
            <a:pPr marL="0" indent="0" algn="ctr" eaLnBrk="1" hangingPunct="1">
              <a:spcAft>
                <a:spcPct val="0"/>
              </a:spcAft>
              <a:buSzPct val="25000"/>
              <a:buFont typeface="Noto Sans Symbols"/>
              <a:buNone/>
            </a:pPr>
            <a:r>
              <a:rPr lang="lt-LT" sz="6600" smtClean="0">
                <a:solidFill>
                  <a:srgbClr val="73B5E4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F=ma</a:t>
            </a:r>
          </a:p>
          <a:p>
            <a:pPr marL="0" indent="0" algn="ctr" eaLnBrk="1" hangingPunct="1">
              <a:spcAft>
                <a:spcPct val="0"/>
              </a:spcAft>
              <a:buSzPct val="25000"/>
              <a:buFont typeface="Noto Sans Symbols"/>
              <a:buNone/>
            </a:pPr>
            <a:r>
              <a:rPr lang="lt-LT" sz="2400" smtClean="0">
                <a:solidFill>
                  <a:srgbClr val="73B5E4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F – jėga</a:t>
            </a:r>
          </a:p>
          <a:p>
            <a:pPr marL="0" indent="0" algn="ctr" eaLnBrk="1" hangingPunct="1">
              <a:spcAft>
                <a:spcPct val="0"/>
              </a:spcAft>
              <a:buSzPct val="25000"/>
              <a:buFont typeface="Noto Sans Symbols"/>
              <a:buNone/>
            </a:pPr>
            <a:r>
              <a:rPr lang="lt-LT" sz="2400" smtClean="0">
                <a:solidFill>
                  <a:srgbClr val="73B5E4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m – masė</a:t>
            </a:r>
          </a:p>
          <a:p>
            <a:pPr marL="0" indent="0" algn="ctr" eaLnBrk="1" hangingPunct="1">
              <a:spcAft>
                <a:spcPct val="0"/>
              </a:spcAft>
              <a:buSzPct val="25000"/>
              <a:buFont typeface="Noto Sans Symbols"/>
              <a:buNone/>
            </a:pPr>
            <a:r>
              <a:rPr lang="lt-LT" sz="2400" smtClean="0">
                <a:solidFill>
                  <a:srgbClr val="73B5E4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a – pagreitis</a:t>
            </a:r>
          </a:p>
          <a:p>
            <a:pPr marL="0" indent="0" algn="ctr" eaLnBrk="1" hangingPunct="1">
              <a:spcAft>
                <a:spcPct val="0"/>
              </a:spcAft>
              <a:buSzPct val="80000"/>
              <a:buFont typeface="Noto Sans Symbols"/>
              <a:buNone/>
            </a:pPr>
            <a:r>
              <a:rPr lang="lt-LT" sz="2400" smtClean="0"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Vienas niutonas lygus jėgai, kuri vieno kilogramo masės kūnui suteikia vieno metro per sekundę kvadratu pagreitį.</a:t>
            </a:r>
          </a:p>
          <a:p>
            <a:pPr marL="0" indent="0" algn="ctr" eaLnBrk="1" hangingPunct="1">
              <a:spcAft>
                <a:spcPct val="0"/>
              </a:spcAft>
              <a:buSzPct val="25000"/>
              <a:buFont typeface="Noto Sans Symbols"/>
              <a:buNone/>
            </a:pPr>
            <a:endParaRPr lang="lt-LT" sz="2400" smtClean="0">
              <a:latin typeface="Arial" charset="0"/>
              <a:ea typeface="Trebuchet MS" pitchFamily="34" charset="0"/>
              <a:cs typeface="Times New Roman" pitchFamily="18" charset="0"/>
              <a:sym typeface="Times New Roman" pitchFamily="18" charset="0"/>
            </a:endParaRPr>
          </a:p>
          <a:p>
            <a:pPr marL="0" indent="0" eaLnBrk="1" hangingPunct="1">
              <a:spcAft>
                <a:spcPct val="0"/>
              </a:spcAft>
              <a:buSzPct val="25000"/>
              <a:buFont typeface="Noto Sans Symbols"/>
              <a:buNone/>
            </a:pPr>
            <a:endParaRPr lang="lt-LT" smtClean="0">
              <a:latin typeface="Trebuchet MS" pitchFamily="34" charset="0"/>
              <a:ea typeface="Trebuchet MS" pitchFamily="34" charset="0"/>
              <a:cs typeface="Times New Roman" pitchFamily="18" charset="0"/>
              <a:sym typeface="Trebuchet MS" pitchFamily="34" charset="0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hape 192"/>
          <p:cNvSpPr txBox="1">
            <a:spLocks noGrp="1"/>
          </p:cNvSpPr>
          <p:nvPr>
            <p:ph type="title"/>
          </p:nvPr>
        </p:nvSpPr>
        <p:spPr>
          <a:xfrm>
            <a:off x="787400" y="541338"/>
            <a:ext cx="8596313" cy="1231900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buFont typeface="Trebuchet MS" pitchFamily="34" charset="0"/>
              <a:buNone/>
            </a:pPr>
            <a:r>
              <a:rPr lang="lt-LT" sz="6600" smtClean="0">
                <a:latin typeface="Trebuchet MS" pitchFamily="34" charset="0"/>
                <a:cs typeface="Arial" charset="0"/>
                <a:sym typeface="Trebuchet MS" pitchFamily="34" charset="0"/>
              </a:rPr>
              <a:t>Sunkio jėga ir masė</a:t>
            </a:r>
          </a:p>
        </p:txBody>
      </p:sp>
      <p:sp>
        <p:nvSpPr>
          <p:cNvPr id="36866" name="Shape 193"/>
          <p:cNvSpPr txBox="1">
            <a:spLocks noGrp="1"/>
          </p:cNvSpPr>
          <p:nvPr>
            <p:ph type="body" idx="1"/>
          </p:nvPr>
        </p:nvSpPr>
        <p:spPr>
          <a:xfrm>
            <a:off x="787400" y="1862138"/>
            <a:ext cx="8596313" cy="4791075"/>
          </a:xfrm>
        </p:spPr>
        <p:txBody>
          <a:bodyPr/>
          <a:lstStyle/>
          <a:p>
            <a:pPr indent="-250825" eaLnBrk="1" hangingPunct="1">
              <a:spcBef>
                <a:spcPct val="0"/>
              </a:spcBef>
              <a:spcAft>
                <a:spcPct val="0"/>
              </a:spcAft>
              <a:buSzPct val="80000"/>
              <a:buFont typeface="Noto Sans Symbols"/>
              <a:buNone/>
            </a:pPr>
            <a:r>
              <a:rPr lang="lt-LT" sz="2400" smtClean="0"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Sunkio jėga - jėga, kuria žemė traukia kūną .</a:t>
            </a:r>
          </a:p>
          <a:p>
            <a:pPr indent="-250825" eaLnBrk="1" hangingPunct="1">
              <a:spcBef>
                <a:spcPct val="0"/>
              </a:spcBef>
              <a:spcAft>
                <a:spcPct val="0"/>
              </a:spcAft>
              <a:buSzPct val="80000"/>
              <a:buFont typeface="Noto Sans Symbols"/>
              <a:buNone/>
            </a:pPr>
            <a:r>
              <a:rPr lang="lt-LT" sz="2400" smtClean="0">
                <a:solidFill>
                  <a:srgbClr val="FFFFFF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Sunkio jėga veikia ne tik krintančius, bet ir nejudančius</a:t>
            </a:r>
          </a:p>
          <a:p>
            <a:pPr indent="-250825" eaLnBrk="1" hangingPunct="1">
              <a:spcBef>
                <a:spcPct val="0"/>
              </a:spcBef>
              <a:spcAft>
                <a:spcPct val="0"/>
              </a:spcAft>
              <a:buSzPct val="80000"/>
              <a:buFont typeface="Noto Sans Symbols"/>
              <a:buNone/>
            </a:pPr>
            <a:r>
              <a:rPr lang="lt-LT" sz="2400" smtClean="0">
                <a:solidFill>
                  <a:srgbClr val="FFFFFF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kūnus. Pakeldami kūną nuo Žemės paviršiaus, turime </a:t>
            </a:r>
          </a:p>
          <a:p>
            <a:pPr indent="-250825" eaLnBrk="1" hangingPunct="1">
              <a:spcBef>
                <a:spcPct val="0"/>
              </a:spcBef>
              <a:spcAft>
                <a:spcPct val="0"/>
              </a:spcAft>
              <a:buSzPct val="80000"/>
              <a:buFont typeface="Noto Sans Symbols"/>
              <a:buNone/>
            </a:pPr>
            <a:r>
              <a:rPr lang="lt-LT" sz="2400" smtClean="0">
                <a:solidFill>
                  <a:srgbClr val="FFFFFF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įveikti  sunkio jėgą. Kūną veikianti sunkio jėga priklauso </a:t>
            </a:r>
          </a:p>
          <a:p>
            <a:pPr indent="-250825" eaLnBrk="1" hangingPunct="1">
              <a:spcBef>
                <a:spcPct val="0"/>
              </a:spcBef>
              <a:spcAft>
                <a:spcPct val="0"/>
              </a:spcAft>
              <a:buSzPct val="80000"/>
              <a:buFont typeface="Noto Sans Symbols"/>
              <a:buNone/>
            </a:pPr>
            <a:r>
              <a:rPr lang="lt-LT" sz="2400" smtClean="0">
                <a:solidFill>
                  <a:srgbClr val="FFFFFF"/>
                </a:solidFill>
                <a:latin typeface="Arial" charset="0"/>
                <a:ea typeface="Trebuchet MS" pitchFamily="34" charset="0"/>
                <a:cs typeface="Times New Roman" pitchFamily="18" charset="0"/>
                <a:sym typeface="Times New Roman" pitchFamily="18" charset="0"/>
              </a:rPr>
              <a:t>nuo</a:t>
            </a:r>
            <a:r>
              <a:rPr lang="lt-LT" sz="2400" smtClean="0">
                <a:solidFill>
                  <a:srgbClr val="FFFFFF"/>
                </a:solidFill>
                <a:latin typeface="Arial" charset="0"/>
                <a:cs typeface="Times New Roman" pitchFamily="18" charset="0"/>
                <a:sym typeface="Times New Roman" pitchFamily="18" charset="0"/>
              </a:rPr>
              <a:t> </a:t>
            </a:r>
            <a:r>
              <a:rPr lang="lt-LT" sz="2400" smtClean="0">
                <a:solidFill>
                  <a:srgbClr val="FFFFFF"/>
                </a:solidFill>
                <a:latin typeface="Arial" charset="0"/>
                <a:cs typeface="Arial" charset="0"/>
                <a:sym typeface="Times New Roman" pitchFamily="18" charset="0"/>
              </a:rPr>
              <a:t>jo masės.</a:t>
            </a:r>
          </a:p>
          <a:p>
            <a:pPr indent="-250825" algn="ctr" eaLnBrk="1" hangingPunct="1">
              <a:spcBef>
                <a:spcPct val="0"/>
              </a:spcBef>
              <a:spcAft>
                <a:spcPct val="0"/>
              </a:spcAft>
              <a:buSzPct val="80000"/>
              <a:buFont typeface="Noto Sans Symbols"/>
              <a:buNone/>
            </a:pPr>
            <a:r>
              <a:rPr lang="lt-LT" sz="6000" smtClean="0">
                <a:solidFill>
                  <a:schemeClr val="accent1"/>
                </a:solidFill>
                <a:latin typeface="Arial" charset="0"/>
                <a:cs typeface="Arial" charset="0"/>
                <a:sym typeface="Times New Roman" pitchFamily="18" charset="0"/>
              </a:rPr>
              <a:t>F</a:t>
            </a:r>
            <a:r>
              <a:rPr lang="lt-LT" sz="6000" baseline="-25000" smtClean="0">
                <a:solidFill>
                  <a:schemeClr val="accent1"/>
                </a:solidFill>
                <a:latin typeface="Arial" charset="0"/>
                <a:cs typeface="Arial" charset="0"/>
                <a:sym typeface="Times New Roman" pitchFamily="18" charset="0"/>
              </a:rPr>
              <a:t>S</a:t>
            </a:r>
            <a:r>
              <a:rPr lang="lt-LT" sz="6000" smtClean="0">
                <a:solidFill>
                  <a:schemeClr val="accent1"/>
                </a:solidFill>
                <a:latin typeface="Arial" charset="0"/>
                <a:cs typeface="Arial" charset="0"/>
                <a:sym typeface="Times New Roman" pitchFamily="18" charset="0"/>
              </a:rPr>
              <a:t>= mg </a:t>
            </a:r>
            <a:r>
              <a:rPr lang="lt-LT" sz="6000" smtClean="0">
                <a:solidFill>
                  <a:srgbClr val="FFFFFF"/>
                </a:solidFill>
                <a:latin typeface="Arial" charset="0"/>
                <a:cs typeface="Arial" charset="0"/>
                <a:sym typeface="Times New Roman" pitchFamily="18" charset="0"/>
              </a:rPr>
              <a:t> </a:t>
            </a:r>
            <a:r>
              <a:rPr lang="lt-LT" sz="4800" smtClean="0">
                <a:solidFill>
                  <a:srgbClr val="FFFFFF"/>
                </a:solidFill>
                <a:latin typeface="Arial" charset="0"/>
                <a:cs typeface="Arial" charset="0"/>
                <a:sym typeface="Times New Roman" pitchFamily="18" charset="0"/>
              </a:rPr>
              <a:t>  </a:t>
            </a:r>
          </a:p>
          <a:p>
            <a:pPr indent="-250825" algn="ctr" eaLnBrk="1" hangingPunct="1">
              <a:spcBef>
                <a:spcPct val="0"/>
              </a:spcBef>
              <a:spcAft>
                <a:spcPct val="0"/>
              </a:spcAft>
              <a:buSzPct val="80000"/>
              <a:buFont typeface="Noto Sans Symbols"/>
              <a:buNone/>
            </a:pPr>
            <a:r>
              <a:rPr lang="lt-LT" sz="3000" smtClean="0">
                <a:solidFill>
                  <a:schemeClr val="accent1"/>
                </a:solidFill>
                <a:latin typeface="Arial" charset="0"/>
                <a:cs typeface="Times New Roman" pitchFamily="18" charset="0"/>
                <a:sym typeface="Times New Roman" pitchFamily="18" charset="0"/>
              </a:rPr>
              <a:t>  </a:t>
            </a:r>
            <a:r>
              <a:rPr lang="lt-LT" sz="3000" smtClean="0">
                <a:solidFill>
                  <a:schemeClr val="accent1"/>
                </a:solidFill>
                <a:latin typeface="Arial" charset="0"/>
                <a:cs typeface="Arial" charset="0"/>
                <a:sym typeface="Times New Roman" pitchFamily="18" charset="0"/>
              </a:rPr>
              <a:t>F</a:t>
            </a:r>
            <a:r>
              <a:rPr lang="lt-LT" sz="3000" baseline="-25000" smtClean="0">
                <a:solidFill>
                  <a:schemeClr val="accent1"/>
                </a:solidFill>
                <a:latin typeface="Arial" charset="0"/>
                <a:cs typeface="Arial" charset="0"/>
                <a:sym typeface="Times New Roman" pitchFamily="18" charset="0"/>
              </a:rPr>
              <a:t>s </a:t>
            </a:r>
            <a:r>
              <a:rPr lang="lt-LT" sz="3000" smtClean="0">
                <a:solidFill>
                  <a:schemeClr val="accent1"/>
                </a:solidFill>
                <a:latin typeface="Arial" charset="0"/>
                <a:cs typeface="Arial" charset="0"/>
                <a:sym typeface="Times New Roman" pitchFamily="18" charset="0"/>
              </a:rPr>
              <a:t>- sunkio jėg</a:t>
            </a:r>
            <a:r>
              <a:rPr lang="lt-LT" sz="3000" smtClean="0">
                <a:solidFill>
                  <a:schemeClr val="accent1"/>
                </a:solidFill>
                <a:latin typeface="Arial" charset="0"/>
                <a:cs typeface="Times New Roman" pitchFamily="18" charset="0"/>
                <a:sym typeface="Times New Roman" pitchFamily="18" charset="0"/>
              </a:rPr>
              <a:t>a</a:t>
            </a:r>
          </a:p>
          <a:p>
            <a:pPr indent="-250825" eaLnBrk="1" hangingPunct="1">
              <a:spcBef>
                <a:spcPct val="0"/>
              </a:spcBef>
              <a:spcAft>
                <a:spcPct val="0"/>
              </a:spcAft>
              <a:buSzPct val="80000"/>
              <a:buFont typeface="Noto Sans Symbols"/>
              <a:buNone/>
            </a:pPr>
            <a:r>
              <a:rPr lang="lt-LT" sz="3000" smtClean="0">
                <a:solidFill>
                  <a:schemeClr val="accent1"/>
                </a:solidFill>
                <a:latin typeface="Arial" charset="0"/>
                <a:cs typeface="Times New Roman" pitchFamily="18" charset="0"/>
                <a:sym typeface="Times New Roman" pitchFamily="18" charset="0"/>
              </a:rPr>
              <a:t>                            m- </a:t>
            </a:r>
            <a:r>
              <a:rPr lang="lt-LT" sz="2800" smtClean="0">
                <a:solidFill>
                  <a:schemeClr val="accent1"/>
                </a:solidFill>
                <a:latin typeface="Arial" charset="0"/>
                <a:cs typeface="Arial" charset="0"/>
                <a:sym typeface="Times New Roman" pitchFamily="18" charset="0"/>
              </a:rPr>
              <a:t>masė</a:t>
            </a:r>
          </a:p>
          <a:p>
            <a:pPr indent="-250825" eaLnBrk="1" hangingPunct="1">
              <a:spcBef>
                <a:spcPct val="0"/>
              </a:spcBef>
              <a:spcAft>
                <a:spcPct val="0"/>
              </a:spcAft>
              <a:buSzPct val="80000"/>
              <a:buFont typeface="Noto Sans Symbols"/>
              <a:buNone/>
            </a:pPr>
            <a:r>
              <a:rPr lang="lt-LT" sz="3000" smtClean="0">
                <a:solidFill>
                  <a:schemeClr val="accent1"/>
                </a:solidFill>
                <a:latin typeface="Arial" charset="0"/>
                <a:cs typeface="Times New Roman" pitchFamily="18" charset="0"/>
                <a:sym typeface="Times New Roman" pitchFamily="18" charset="0"/>
              </a:rPr>
              <a:t>                            </a:t>
            </a:r>
            <a:r>
              <a:rPr lang="lt-LT" sz="3000" smtClean="0">
                <a:solidFill>
                  <a:schemeClr val="accent1"/>
                </a:solidFill>
                <a:latin typeface="Arial" charset="0"/>
                <a:cs typeface="Arial" charset="0"/>
                <a:sym typeface="Times New Roman" pitchFamily="18" charset="0"/>
              </a:rPr>
              <a:t>g - laisvojo kritimo pagreitis</a:t>
            </a:r>
            <a:r>
              <a:rPr lang="lt-LT" sz="3000" smtClean="0">
                <a:solidFill>
                  <a:schemeClr val="accent1"/>
                </a:solidFill>
                <a:latin typeface="Times New Roman" pitchFamily="18" charset="0"/>
                <a:cs typeface="Arial" charset="0"/>
                <a:sym typeface="Times New Roman" pitchFamily="18" charset="0"/>
              </a:rPr>
              <a:t>      </a:t>
            </a:r>
          </a:p>
        </p:txBody>
      </p:sp>
      <p:pic>
        <p:nvPicPr>
          <p:cNvPr id="36868" name="Picture 4" descr="Svorio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00150" y="3933825"/>
            <a:ext cx="1920875" cy="230346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Shape 185"/>
          <p:cNvSpPr txBox="1">
            <a:spLocks noGrp="1"/>
          </p:cNvSpPr>
          <p:nvPr>
            <p:ph type="title"/>
          </p:nvPr>
        </p:nvSpPr>
        <p:spPr>
          <a:xfrm>
            <a:off x="334963" y="546100"/>
            <a:ext cx="10153650" cy="1803400"/>
          </a:xfrm>
        </p:spPr>
        <p:txBody>
          <a:bodyPr/>
          <a:lstStyle/>
          <a:p>
            <a:pPr algn="ctr" eaLnBrk="1" hangingPunct="1">
              <a:spcBef>
                <a:spcPct val="0"/>
              </a:spcBef>
              <a:buFont typeface="Trebuchet MS" pitchFamily="34" charset="0"/>
              <a:buNone/>
            </a:pPr>
            <a:r>
              <a:rPr lang="lt-LT" sz="4800" smtClean="0">
                <a:latin typeface="Arial" charset="0"/>
                <a:cs typeface="Arial" charset="0"/>
                <a:sym typeface="Trebuchet MS" pitchFamily="34" charset="0"/>
              </a:rPr>
              <a:t>Kūno masės indeksas </a:t>
            </a:r>
            <a:br>
              <a:rPr lang="lt-LT" sz="4800" smtClean="0">
                <a:latin typeface="Arial" charset="0"/>
                <a:cs typeface="Arial" charset="0"/>
                <a:sym typeface="Trebuchet MS" pitchFamily="34" charset="0"/>
              </a:rPr>
            </a:br>
            <a:r>
              <a:rPr lang="lt-LT" sz="4800" smtClean="0">
                <a:latin typeface="Arial" charset="0"/>
                <a:cs typeface="Arial" charset="0"/>
                <a:sym typeface="Trebuchet MS" pitchFamily="34" charset="0"/>
              </a:rPr>
              <a:t>(KMI)</a:t>
            </a:r>
          </a:p>
        </p:txBody>
      </p:sp>
      <p:sp>
        <p:nvSpPr>
          <p:cNvPr id="38914" name="Shape 186"/>
          <p:cNvSpPr txBox="1">
            <a:spLocks noGrp="1"/>
          </p:cNvSpPr>
          <p:nvPr>
            <p:ph type="body" idx="1"/>
          </p:nvPr>
        </p:nvSpPr>
        <p:spPr>
          <a:xfrm>
            <a:off x="1055688" y="2276475"/>
            <a:ext cx="8596312" cy="1439863"/>
          </a:xfrm>
        </p:spPr>
        <p:txBody>
          <a:bodyPr/>
          <a:lstStyle/>
          <a:p>
            <a:pPr marL="0" indent="0" algn="ctr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SzPct val="80000"/>
              <a:buFont typeface="Noto Sans Symbols"/>
              <a:buNone/>
            </a:pPr>
            <a:r>
              <a:rPr lang="lt-LT" sz="2400" smtClean="0">
                <a:latin typeface="Trebuchet MS" pitchFamily="34" charset="0"/>
                <a:cs typeface="Arial" charset="0"/>
                <a:sym typeface="Trebuchet MS" pitchFamily="34" charset="0"/>
              </a:rPr>
              <a:t>   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Trebuchet MS" pitchFamily="34" charset="0"/>
              </a:rPr>
              <a:t>Kūno masės indeksas - tai ūgio ir svorio santykio rodiklis,leidžiantis įvertinti ar žmogaus svoris normalus ar yra antsvoris, nutukimas.</a:t>
            </a:r>
          </a:p>
        </p:txBody>
      </p:sp>
      <p:sp>
        <p:nvSpPr>
          <p:cNvPr id="38915" name="Rectangle 5"/>
          <p:cNvSpPr>
            <a:spLocks noChangeArrowheads="1"/>
          </p:cNvSpPr>
          <p:nvPr/>
        </p:nvSpPr>
        <p:spPr bwMode="auto">
          <a:xfrm>
            <a:off x="839788" y="4144963"/>
            <a:ext cx="9217025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lt-LT" sz="3600" i="1">
                <a:solidFill>
                  <a:schemeClr val="accent1"/>
                </a:solidFill>
              </a:rPr>
              <a:t>KMI </a:t>
            </a:r>
            <a:r>
              <a:rPr lang="en-US" sz="3600">
                <a:solidFill>
                  <a:schemeClr val="accent1"/>
                </a:solidFill>
              </a:rPr>
              <a:t>= </a:t>
            </a:r>
            <a:r>
              <a:rPr lang="en-US" sz="3600" i="1" u="sng">
                <a:solidFill>
                  <a:schemeClr val="accent1"/>
                </a:solidFill>
              </a:rPr>
              <a:t>Mas</a:t>
            </a:r>
            <a:r>
              <a:rPr lang="lt-LT" sz="3600" i="1" u="sng">
                <a:solidFill>
                  <a:schemeClr val="accent1"/>
                </a:solidFill>
              </a:rPr>
              <a:t>ė (kg)</a:t>
            </a:r>
            <a:endParaRPr lang="lt-LT" sz="3600" i="1">
              <a:solidFill>
                <a:schemeClr val="accent1"/>
              </a:solidFill>
            </a:endParaRPr>
          </a:p>
          <a:p>
            <a:r>
              <a:rPr lang="lt-LT" sz="3600" i="1">
                <a:solidFill>
                  <a:schemeClr val="accent1"/>
                </a:solidFill>
              </a:rPr>
              <a:t>          Ūgis ² (m)</a:t>
            </a:r>
            <a:r>
              <a:rPr lang="lt-LT" sz="3600">
                <a:solidFill>
                  <a:schemeClr val="accent1"/>
                </a:solidFill>
              </a:rPr>
              <a:t> </a:t>
            </a:r>
          </a:p>
          <a:p>
            <a:endParaRPr lang="lt-LT" sz="3600">
              <a:solidFill>
                <a:schemeClr val="accent1"/>
              </a:solidFill>
            </a:endParaRPr>
          </a:p>
          <a:p>
            <a:pPr algn="ctr"/>
            <a:endParaRPr lang="lt-LT" sz="3600">
              <a:solidFill>
                <a:schemeClr val="bg1"/>
              </a:solidFill>
            </a:endParaRPr>
          </a:p>
        </p:txBody>
      </p:sp>
      <p:pic>
        <p:nvPicPr>
          <p:cNvPr id="38916" name="Picture 6" descr="lentele_NN-500x19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59375" y="3860800"/>
            <a:ext cx="5329238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hape 198"/>
          <p:cNvSpPr txBox="1">
            <a:spLocks noGrp="1"/>
          </p:cNvSpPr>
          <p:nvPr>
            <p:ph type="title"/>
          </p:nvPr>
        </p:nvSpPr>
        <p:spPr>
          <a:xfrm>
            <a:off x="677863" y="333375"/>
            <a:ext cx="8596312" cy="1150938"/>
          </a:xfrm>
        </p:spPr>
        <p:txBody>
          <a:bodyPr/>
          <a:lstStyle/>
          <a:p>
            <a:pPr eaLnBrk="1" hangingPunct="1">
              <a:spcBef>
                <a:spcPct val="0"/>
              </a:spcBef>
              <a:buFont typeface="Trebuchet MS" pitchFamily="34" charset="0"/>
              <a:buNone/>
            </a:pPr>
            <a:r>
              <a:rPr lang="lt-LT" sz="4000" smtClean="0">
                <a:latin typeface="Trebuchet MS" pitchFamily="34" charset="0"/>
                <a:cs typeface="Arial" charset="0"/>
                <a:sym typeface="Trebuchet MS" pitchFamily="34" charset="0"/>
              </a:rPr>
              <a:t>Įdomybės</a:t>
            </a:r>
            <a:r>
              <a:rPr lang="lt-LT" smtClean="0">
                <a:latin typeface="Trebuchet MS" pitchFamily="34" charset="0"/>
                <a:cs typeface="Arial" charset="0"/>
                <a:sym typeface="Trebuchet MS" pitchFamily="34" charset="0"/>
              </a:rPr>
              <a:t>...</a:t>
            </a:r>
          </a:p>
        </p:txBody>
      </p:sp>
      <p:sp>
        <p:nvSpPr>
          <p:cNvPr id="40962" name="Shape 199"/>
          <p:cNvSpPr txBox="1">
            <a:spLocks noGrp="1"/>
          </p:cNvSpPr>
          <p:nvPr>
            <p:ph type="body" idx="1"/>
          </p:nvPr>
        </p:nvSpPr>
        <p:spPr>
          <a:xfrm>
            <a:off x="677863" y="1268413"/>
            <a:ext cx="8513762" cy="5040312"/>
          </a:xfrm>
        </p:spPr>
        <p:txBody>
          <a:bodyPr/>
          <a:lstStyle/>
          <a:p>
            <a:pPr indent="-250825" eaLnBrk="1" hangingPunct="1"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lt-LT" sz="2400" smtClean="0">
                <a:solidFill>
                  <a:schemeClr val="bg1"/>
                </a:solidFill>
                <a:latin typeface="Arial" charset="0"/>
                <a:cs typeface="Arial" charset="0"/>
                <a:sym typeface="Trebuchet MS" pitchFamily="34" charset="0"/>
              </a:rPr>
              <a:t>Lietuvoje nuo XIII a. žinomas masės matas akmuo, apytiksliai lygus 14–15 kg. Jis vartotas sveriant vašką,</a:t>
            </a:r>
            <a:r>
              <a:rPr lang="en-US" sz="2400" smtClean="0">
                <a:solidFill>
                  <a:schemeClr val="bg1"/>
                </a:solidFill>
                <a:latin typeface="Arial" charset="0"/>
                <a:cs typeface="Arial" charset="0"/>
                <a:sym typeface="Trebuchet MS" pitchFamily="34" charset="0"/>
              </a:rPr>
              <a:t> </a:t>
            </a:r>
            <a:r>
              <a:rPr lang="lt-LT" sz="2400" smtClean="0">
                <a:solidFill>
                  <a:schemeClr val="bg1"/>
                </a:solidFill>
                <a:latin typeface="Arial" charset="0"/>
                <a:cs typeface="Arial" charset="0"/>
                <a:sym typeface="Trebuchet MS" pitchFamily="34" charset="0"/>
              </a:rPr>
              <a:t>rugius, pakulas, apynius, mėsą, sviestą.</a:t>
            </a:r>
          </a:p>
          <a:p>
            <a:pPr indent="-250825" eaLnBrk="1" hangingPunct="1">
              <a:spcBef>
                <a:spcPct val="0"/>
              </a:spcBef>
              <a:spcAft>
                <a:spcPct val="0"/>
              </a:spcAft>
              <a:buSzPct val="80000"/>
              <a:buFont typeface="Noto Sans Symbols"/>
              <a:buNone/>
            </a:pPr>
            <a:endParaRPr lang="en-US" sz="2400" smtClean="0">
              <a:solidFill>
                <a:schemeClr val="bg1"/>
              </a:solidFill>
              <a:latin typeface="Arial" charset="0"/>
              <a:cs typeface="Arial" charset="0"/>
              <a:sym typeface="Trebuchet MS" pitchFamily="34" charset="0"/>
            </a:endParaRPr>
          </a:p>
          <a:p>
            <a:pPr indent="-250825" eaLnBrk="1" hangingPunct="1"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lt-LT" sz="2400" smtClean="0">
                <a:solidFill>
                  <a:schemeClr val="bg1"/>
                </a:solidFill>
                <a:latin typeface="Arial" charset="0"/>
                <a:cs typeface="Arial" charset="0"/>
                <a:sym typeface="Trebuchet MS" pitchFamily="34" charset="0"/>
              </a:rPr>
              <a:t>1990 m. Eilin Cepel užaugino patį didžiausią pasaulyje agurką, sveriantį 36,8 kg.</a:t>
            </a:r>
          </a:p>
          <a:p>
            <a:pPr indent="-250825" eaLnBrk="1" hangingPunct="1">
              <a:spcBef>
                <a:spcPct val="0"/>
              </a:spcBef>
              <a:spcAft>
                <a:spcPct val="0"/>
              </a:spcAft>
              <a:buSzPct val="80000"/>
              <a:buFont typeface="Noto Sans Symbols"/>
              <a:buNone/>
            </a:pPr>
            <a:endParaRPr lang="lt-LT" sz="2400" smtClean="0">
              <a:solidFill>
                <a:schemeClr val="bg1"/>
              </a:solidFill>
              <a:latin typeface="Arial" charset="0"/>
              <a:cs typeface="Arial" charset="0"/>
              <a:sym typeface="Trebuchet MS" pitchFamily="34" charset="0"/>
            </a:endParaRPr>
          </a:p>
          <a:p>
            <a:pPr indent="-250825" eaLnBrk="1" hangingPunct="1">
              <a:spcBef>
                <a:spcPct val="0"/>
              </a:spcBef>
              <a:spcAft>
                <a:spcPct val="0"/>
              </a:spcAft>
              <a:buSzPct val="80000"/>
              <a:buFont typeface="Noto Sans Symbols"/>
              <a:buNone/>
            </a:pPr>
            <a:r>
              <a:rPr lang="lt-LT" sz="2400" smtClean="0">
                <a:solidFill>
                  <a:schemeClr val="bg1"/>
                </a:solidFill>
                <a:latin typeface="Arial" charset="0"/>
                <a:cs typeface="Arial" charset="0"/>
                <a:sym typeface="Trebuchet MS" pitchFamily="34" charset="0"/>
              </a:rPr>
              <a:t>Kai kurių kūnų masė:</a:t>
            </a:r>
          </a:p>
          <a:p>
            <a:pPr indent="-250825" eaLnBrk="1" hangingPunct="1"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lt-LT" sz="2400" smtClean="0">
                <a:solidFill>
                  <a:schemeClr val="bg1"/>
                </a:solidFill>
                <a:latin typeface="Arial" charset="0"/>
                <a:cs typeface="Arial" charset="0"/>
                <a:sym typeface="Trebuchet MS" pitchFamily="34" charset="0"/>
              </a:rPr>
              <a:t>Stalo teniso kamuoliukas - 2,4 - 2,5 g</a:t>
            </a:r>
          </a:p>
          <a:p>
            <a:pPr indent="-250825" eaLnBrk="1" hangingPunct="1"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lt-LT" sz="2400" smtClean="0">
                <a:solidFill>
                  <a:schemeClr val="bg1"/>
                </a:solidFill>
                <a:latin typeface="Arial" charset="0"/>
                <a:cs typeface="Arial" charset="0"/>
                <a:sym typeface="Trebuchet MS" pitchFamily="34" charset="0"/>
              </a:rPr>
              <a:t>Futbolo kamuolys  - 396 - 453 g</a:t>
            </a:r>
          </a:p>
          <a:p>
            <a:pPr indent="-250825" eaLnBrk="1" hangingPunct="1"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lt-LT" sz="2400" smtClean="0">
                <a:solidFill>
                  <a:schemeClr val="bg1"/>
                </a:solidFill>
                <a:latin typeface="Arial" charset="0"/>
                <a:cs typeface="Arial" charset="0"/>
                <a:sym typeface="Trebuchet MS" pitchFamily="34" charset="0"/>
              </a:rPr>
              <a:t>Kibiras vandens – 10 kg</a:t>
            </a:r>
          </a:p>
          <a:p>
            <a:pPr indent="-250825" eaLnBrk="1" hangingPunct="1"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lt-LT" sz="2400" smtClean="0">
                <a:solidFill>
                  <a:schemeClr val="bg1"/>
                </a:solidFill>
                <a:latin typeface="Arial" charset="0"/>
                <a:cs typeface="Arial" charset="0"/>
                <a:sym typeface="Trebuchet MS" pitchFamily="34" charset="0"/>
              </a:rPr>
              <a:t>Žmogus – </a:t>
            </a:r>
            <a:r>
              <a:rPr lang="en-US" sz="2400" smtClean="0">
                <a:solidFill>
                  <a:schemeClr val="bg1"/>
                </a:solidFill>
                <a:latin typeface="Arial" charset="0"/>
                <a:cs typeface="Arial" charset="0"/>
                <a:sym typeface="Trebuchet MS" pitchFamily="34" charset="0"/>
              </a:rPr>
              <a:t>80 kg</a:t>
            </a:r>
            <a:endParaRPr lang="lt-LT" sz="2400" smtClean="0">
              <a:solidFill>
                <a:schemeClr val="bg1"/>
              </a:solidFill>
              <a:latin typeface="Arial" charset="0"/>
              <a:cs typeface="Arial" charset="0"/>
              <a:sym typeface="Trebuchet MS" pitchFamily="34" charset="0"/>
            </a:endParaRPr>
          </a:p>
          <a:p>
            <a:pPr indent="-250825" eaLnBrk="1" hangingPunct="1"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en-US" sz="2400" smtClean="0">
                <a:solidFill>
                  <a:schemeClr val="bg1"/>
                </a:solidFill>
                <a:latin typeface="Arial" charset="0"/>
                <a:cs typeface="Arial" charset="0"/>
                <a:sym typeface="Trebuchet MS" pitchFamily="34" charset="0"/>
              </a:rPr>
              <a:t>Dramblys – 4500 kg</a:t>
            </a:r>
            <a:endParaRPr lang="lt-LT" sz="2400" smtClean="0">
              <a:solidFill>
                <a:schemeClr val="bg1"/>
              </a:solidFill>
              <a:latin typeface="Arial" charset="0"/>
              <a:cs typeface="Arial" charset="0"/>
              <a:sym typeface="Trebuchet MS" pitchFamily="34" charset="0"/>
            </a:endParaRPr>
          </a:p>
          <a:p>
            <a:pPr indent="-250825" eaLnBrk="1" hangingPunct="1">
              <a:spcBef>
                <a:spcPct val="0"/>
              </a:spcBef>
              <a:spcAft>
                <a:spcPct val="0"/>
              </a:spcAft>
              <a:buSzPct val="80000"/>
            </a:pPr>
            <a:r>
              <a:rPr lang="en-US" sz="2400" smtClean="0">
                <a:solidFill>
                  <a:schemeClr val="bg1"/>
                </a:solidFill>
                <a:latin typeface="Arial" charset="0"/>
                <a:cs typeface="Arial" charset="0"/>
                <a:sym typeface="Trebuchet MS" pitchFamily="34" charset="0"/>
              </a:rPr>
              <a:t>Cheopso piramid</a:t>
            </a:r>
            <a:r>
              <a:rPr lang="lt-LT" sz="2400" smtClean="0">
                <a:solidFill>
                  <a:schemeClr val="bg1"/>
                </a:solidFill>
                <a:latin typeface="Arial" charset="0"/>
                <a:cs typeface="Arial" charset="0"/>
                <a:sym typeface="Trebuchet MS" pitchFamily="34" charset="0"/>
              </a:rPr>
              <a:t>ė  - 10 mln. t</a:t>
            </a:r>
            <a:endParaRPr lang="en-US" sz="2400" smtClean="0">
              <a:solidFill>
                <a:schemeClr val="bg1"/>
              </a:solidFill>
              <a:latin typeface="Arial" charset="0"/>
              <a:cs typeface="Arial" charset="0"/>
              <a:sym typeface="Trebuchet MS" pitchFamily="34" charset="0"/>
            </a:endParaRPr>
          </a:p>
          <a:p>
            <a:pPr indent="-250825" eaLnBrk="1" hangingPunct="1">
              <a:spcBef>
                <a:spcPct val="0"/>
              </a:spcBef>
              <a:spcAft>
                <a:spcPct val="0"/>
              </a:spcAft>
              <a:buSzPct val="80000"/>
              <a:buFont typeface="Noto Sans Symbols"/>
              <a:buNone/>
            </a:pPr>
            <a:endParaRPr lang="lt-LT" sz="2400" smtClean="0">
              <a:solidFill>
                <a:schemeClr val="bg1"/>
              </a:solidFill>
              <a:latin typeface="Arial" charset="0"/>
              <a:cs typeface="Arial" charset="0"/>
              <a:sym typeface="Trebuchet MS" pitchFamily="34" charset="0"/>
            </a:endParaRPr>
          </a:p>
          <a:p>
            <a:pPr indent="-250825" eaLnBrk="1" hangingPunct="1">
              <a:spcBef>
                <a:spcPct val="0"/>
              </a:spcBef>
              <a:spcAft>
                <a:spcPct val="0"/>
              </a:spcAft>
              <a:buSzPct val="80000"/>
              <a:buFont typeface="Noto Sans Symbols"/>
              <a:buNone/>
            </a:pPr>
            <a:endParaRPr lang="en-US" sz="2400" smtClean="0">
              <a:solidFill>
                <a:schemeClr val="bg1"/>
              </a:solidFill>
              <a:latin typeface="Arial" charset="0"/>
              <a:cs typeface="Arial" charset="0"/>
              <a:sym typeface="Trebuchet MS" pitchFamily="34" charset="0"/>
            </a:endParaRPr>
          </a:p>
        </p:txBody>
      </p:sp>
    </p:spTree>
  </p:cSld>
  <p:clrMapOvr>
    <a:masterClrMapping/>
  </p:clrMapOvr>
  <p:transition spd="slow">
    <p:cut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Text Box 3"/>
          <p:cNvSpPr txBox="1">
            <a:spLocks noGrp="1"/>
          </p:cNvSpPr>
          <p:nvPr>
            <p:ph type="body" idx="1"/>
          </p:nvPr>
        </p:nvSpPr>
        <p:spPr>
          <a:xfrm>
            <a:off x="1774825" y="3446463"/>
            <a:ext cx="7705725" cy="3411537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4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Garsiausio XX a. fiziko Alberto Einšteino</a:t>
            </a:r>
            <a:r>
              <a:rPr lang="lt-LT" sz="2400" i="1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 </a:t>
            </a:r>
            <a:r>
              <a:rPr lang="lt-LT" sz="24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(A. Einstein, 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4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1879–1955) reliatyvumo teorija teigia, kad kūno masė nėra pastovi, o priklauso nuo to kūno greičio: jam didėjant, kūno masė taip pat didėja. Pavyzdžiui, jei kūnas judėtų perpus lėčiau, negu sklinda šviesa (jos greitis lygus 300 000 km/s), tai jo masė padidėtų 15%, o jei judėtų greičiu, lygiu 90% šviesos greičio, tai jo masė padidėtų dvigubai, palyginti su to paties nejudančio kūno mase.</a:t>
            </a:r>
          </a:p>
        </p:txBody>
      </p:sp>
      <p:pic>
        <p:nvPicPr>
          <p:cNvPr id="43010" name="Picture 3" descr="ALBERT-EINSTEI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79875" y="260350"/>
            <a:ext cx="2378075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Text Box 2"/>
          <p:cNvSpPr txBox="1">
            <a:spLocks noGrp="1"/>
          </p:cNvSpPr>
          <p:nvPr>
            <p:ph type="title"/>
          </p:nvPr>
        </p:nvSpPr>
        <p:spPr>
          <a:xfrm>
            <a:off x="677863" y="609600"/>
            <a:ext cx="8596312" cy="1320800"/>
          </a:xfrm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lt-LT" sz="4400" b="1" smtClean="0">
                <a:latin typeface="Arial" charset="0"/>
                <a:cs typeface="Arial" charset="0"/>
                <a:sym typeface="Arial" charset="0"/>
              </a:rPr>
              <a:t>Bandymai</a:t>
            </a:r>
          </a:p>
        </p:txBody>
      </p:sp>
      <p:sp>
        <p:nvSpPr>
          <p:cNvPr id="44034" name="Text Box 3"/>
          <p:cNvSpPr txBox="1">
            <a:spLocks noGrp="1"/>
          </p:cNvSpPr>
          <p:nvPr>
            <p:ph type="body" idx="1"/>
          </p:nvPr>
        </p:nvSpPr>
        <p:spPr>
          <a:xfrm>
            <a:off x="677863" y="1989138"/>
            <a:ext cx="8802687" cy="4868862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3200" b="1" smtClean="0">
                <a:solidFill>
                  <a:schemeClr val="accent1"/>
                </a:solidFill>
                <a:latin typeface="Arial" charset="0"/>
                <a:cs typeface="Arial" charset="0"/>
                <a:sym typeface="Arial" charset="0"/>
              </a:rPr>
              <a:t>1. Bandymas</a:t>
            </a:r>
            <a:endParaRPr lang="lt-LT" sz="3200" b="1" smtClean="0">
              <a:solidFill>
                <a:schemeClr val="accent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2800" smtClean="0">
              <a:solidFill>
                <a:schemeClr val="accent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4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Pastumiame grindimis kėdę ir sofą. Kėdę išjudiname lengvai, o sofą pastumti daug sunkiau.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24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400" u="sng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Paaiškinimas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4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Kūno masė yra susijusi su </a:t>
            </a:r>
            <a:r>
              <a:rPr lang="en-US" sz="24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j</a:t>
            </a:r>
            <a:r>
              <a:rPr lang="lt-LT" sz="24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ė</a:t>
            </a:r>
            <a:r>
              <a:rPr lang="en-US" sz="24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g</a:t>
            </a:r>
            <a:r>
              <a:rPr lang="lt-LT" sz="24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a ir pagreičiu. Stebėdami vieno kūno poveikį kitam pastebime, kad poveikis gali būti stiprus arba silpnas. Poveikio kiekybinis matas yra jėga.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Text Box 3"/>
          <p:cNvSpPr txBox="1">
            <a:spLocks noGrp="1"/>
          </p:cNvSpPr>
          <p:nvPr>
            <p:ph type="body" idx="1"/>
          </p:nvPr>
        </p:nvSpPr>
        <p:spPr>
          <a:xfrm>
            <a:off x="839788" y="1196975"/>
            <a:ext cx="8596312" cy="4845050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b="1" smtClean="0">
                <a:solidFill>
                  <a:schemeClr val="accent1"/>
                </a:solidFill>
                <a:latin typeface="Arial" charset="0"/>
                <a:cs typeface="Arial" charset="0"/>
                <a:sym typeface="Arial" charset="0"/>
              </a:rPr>
              <a:t>2. Bandymas</a:t>
            </a:r>
            <a:endParaRPr lang="lt-LT" sz="2800" b="1" smtClean="0">
              <a:solidFill>
                <a:schemeClr val="accent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2800" b="1" smtClean="0">
              <a:solidFill>
                <a:schemeClr val="accent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Vi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eną kartą nuo žemės pakeliame tuščią kibirą, o kitą kartą  - pilną vandens.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u="sng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Paai</a:t>
            </a:r>
            <a:r>
              <a:rPr lang="lt-LT" sz="2800" u="sng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škinimas</a:t>
            </a:r>
            <a:endParaRPr lang="en-US" sz="2800" u="sng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Matome, kad pakelti kibirą su vandeniu, reikia didesnės jėgos negu  tuščią. Remiantis antruoju Niutono dėsniu gauname matematinę išraišką F= ma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ext Box 2"/>
          <p:cNvSpPr txBox="1">
            <a:spLocks noGrp="1"/>
          </p:cNvSpPr>
          <p:nvPr>
            <p:ph type="title"/>
          </p:nvPr>
        </p:nvSpPr>
        <p:spPr>
          <a:xfrm>
            <a:off x="677863" y="836613"/>
            <a:ext cx="8596312" cy="1093787"/>
          </a:xfrm>
        </p:spPr>
        <p:txBody>
          <a:bodyPr/>
          <a:lstStyle/>
          <a:p>
            <a:pPr>
              <a:spcBef>
                <a:spcPct val="0"/>
              </a:spcBef>
              <a:buClrTx/>
              <a:buFontTx/>
              <a:buNone/>
            </a:pPr>
            <a:r>
              <a:rPr lang="lt-LT" sz="4400" b="1" smtClean="0">
                <a:latin typeface="Arial" charset="0"/>
                <a:cs typeface="Arial" charset="0"/>
                <a:sym typeface="Arial" charset="0"/>
              </a:rPr>
              <a:t>Uždaviniai</a:t>
            </a:r>
          </a:p>
        </p:txBody>
      </p:sp>
      <p:sp>
        <p:nvSpPr>
          <p:cNvPr id="46082" name="Text Box 3"/>
          <p:cNvSpPr txBox="1">
            <a:spLocks noGrp="1"/>
          </p:cNvSpPr>
          <p:nvPr>
            <p:ph type="body" idx="1"/>
          </p:nvPr>
        </p:nvSpPr>
        <p:spPr>
          <a:xfrm>
            <a:off x="677863" y="2160588"/>
            <a:ext cx="8596312" cy="3881437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b="1" smtClean="0">
                <a:solidFill>
                  <a:schemeClr val="accent1"/>
                </a:solidFill>
                <a:latin typeface="Arial" charset="0"/>
                <a:cs typeface="Arial" charset="0"/>
                <a:sym typeface="Arial" charset="0"/>
              </a:rPr>
              <a:t>1 </a:t>
            </a:r>
            <a:r>
              <a:rPr lang="en-US" sz="3200" b="1" smtClean="0">
                <a:solidFill>
                  <a:schemeClr val="accent1"/>
                </a:solidFill>
                <a:latin typeface="Arial" charset="0"/>
                <a:cs typeface="Arial" charset="0"/>
                <a:sym typeface="Arial" charset="0"/>
              </a:rPr>
              <a:t>Uždavinys</a:t>
            </a:r>
            <a:endParaRPr lang="lt-LT" sz="3200" b="1" smtClean="0">
              <a:solidFill>
                <a:schemeClr val="accent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it-IT" sz="3200" b="1" smtClean="0">
              <a:solidFill>
                <a:schemeClr val="accent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t-I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Nuo stalo krenta knyga veikiama 4 N j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ėga, pagreičiu a</a:t>
            </a:r>
            <a:r>
              <a:rPr lang="it-I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=9,8 m/s². 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Kokia knygos mas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ė?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u="sng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Sprendimas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m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= F/a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m= 4N/ 9,8 </a:t>
            </a:r>
            <a:r>
              <a:rPr lang="it-I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m/s² ≈ 0,408 kg</a:t>
            </a: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Text Box 3"/>
          <p:cNvSpPr txBox="1">
            <a:spLocks noGrp="1"/>
          </p:cNvSpPr>
          <p:nvPr>
            <p:ph type="body" idx="1"/>
          </p:nvPr>
        </p:nvSpPr>
        <p:spPr>
          <a:xfrm>
            <a:off x="677863" y="1125538"/>
            <a:ext cx="8596312" cy="5111750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3200" b="1" smtClean="0">
                <a:solidFill>
                  <a:schemeClr val="accent1"/>
                </a:solidFill>
                <a:latin typeface="Arial" charset="0"/>
                <a:cs typeface="Arial" charset="0"/>
                <a:sym typeface="Arial" charset="0"/>
              </a:rPr>
              <a:t>2 Uždavinys</a:t>
            </a:r>
            <a:endParaRPr lang="lt-LT" sz="3200" b="1" smtClean="0">
              <a:solidFill>
                <a:schemeClr val="accent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3200" b="1" smtClean="0">
              <a:solidFill>
                <a:schemeClr val="accent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it-I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Anties masė 1,5 kg. Apskaičiuokite jos svorį. </a:t>
            </a: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u="sng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Sprendimas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P= mg, g=10 </a:t>
            </a:r>
            <a:r>
              <a:rPr lang="en-GB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m/s²</a:t>
            </a:r>
            <a:endParaRPr lang="en-US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P= 1,5 kg ∙ 10 </a:t>
            </a:r>
            <a:r>
              <a:rPr lang="en-GB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m/s² 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= 15 N</a:t>
            </a: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1400" smtClean="0">
              <a:solidFill>
                <a:srgbClr val="000000"/>
              </a:solidFill>
              <a:latin typeface="Arial" charset="0"/>
              <a:cs typeface="Arial" charset="0"/>
              <a:sym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Text Box 3"/>
          <p:cNvSpPr txBox="1">
            <a:spLocks noGrp="1"/>
          </p:cNvSpPr>
          <p:nvPr>
            <p:ph type="body" idx="1"/>
          </p:nvPr>
        </p:nvSpPr>
        <p:spPr>
          <a:xfrm>
            <a:off x="677863" y="549275"/>
            <a:ext cx="8596312" cy="5492750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3200" b="1" smtClean="0">
                <a:solidFill>
                  <a:schemeClr val="accent1"/>
                </a:solidFill>
                <a:latin typeface="Arial" charset="0"/>
                <a:cs typeface="Arial" charset="0"/>
                <a:sym typeface="Arial" charset="0"/>
              </a:rPr>
              <a:t>3 Uždavinys</a:t>
            </a:r>
            <a:endParaRPr lang="lt-LT" sz="3200" b="1" smtClean="0">
              <a:solidFill>
                <a:schemeClr val="accent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sz="1400" b="1" smtClean="0">
              <a:solidFill>
                <a:srgbClr val="000000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sz="1400" smtClean="0">
              <a:solidFill>
                <a:srgbClr val="000000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Marso 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paviršiuje kūnų laisvojo kritimo pagreitis lygus 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2/5 laisvojo kritimo 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pagreičio Žemėje. Apskaičiuokite 20 kg kūno svorį Marso paviršiuje ir Žemės paviršiuje. </a:t>
            </a:r>
            <a:endParaRPr lang="en-US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u="sng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Sprendimas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Svoris Marse: 				</a:t>
            </a:r>
            <a:endParaRPr lang="en-US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P= mg, g=10 </a:t>
            </a:r>
            <a:r>
              <a:rPr lang="en-GB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m/s²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∙ 2/5 </a:t>
            </a:r>
            <a:r>
              <a:rPr lang="en-GB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= 4 m/s²</a:t>
            </a:r>
            <a:endParaRPr lang="en-US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P= 20 kg∙ 4</a:t>
            </a:r>
            <a:r>
              <a:rPr lang="en-GB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m/s²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= 80 N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Svoris Žemėje:</a:t>
            </a:r>
            <a:endParaRPr lang="en-GB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GB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P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= 20 kg∙ 10 </a:t>
            </a:r>
            <a:r>
              <a:rPr lang="en-GB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m/s²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= 200 N</a:t>
            </a: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Text Box 3"/>
          <p:cNvSpPr txBox="1">
            <a:spLocks noGrp="1"/>
          </p:cNvSpPr>
          <p:nvPr>
            <p:ph type="body" idx="1"/>
          </p:nvPr>
        </p:nvSpPr>
        <p:spPr>
          <a:xfrm>
            <a:off x="550863" y="404813"/>
            <a:ext cx="8723312" cy="5637212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3200" b="1" smtClean="0">
                <a:solidFill>
                  <a:schemeClr val="accent1"/>
                </a:solidFill>
                <a:latin typeface="Arial" charset="0"/>
                <a:cs typeface="Arial" charset="0"/>
                <a:sym typeface="Arial" charset="0"/>
              </a:rPr>
              <a:t>4 </a:t>
            </a:r>
            <a:r>
              <a:rPr lang="lt-LT" sz="3200" b="1" smtClean="0">
                <a:solidFill>
                  <a:schemeClr val="accent1"/>
                </a:solidFill>
                <a:latin typeface="Arial" charset="0"/>
                <a:cs typeface="Arial" charset="0"/>
                <a:sym typeface="Arial" charset="0"/>
              </a:rPr>
              <a:t>Uždavinys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3200" b="1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Švytuoklė, kurios gale pritvirtinta 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100 g metalin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ė pakaba svyruoja su pagreičiu a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= 0,5 m/s². Koks 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svytuok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l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ės svoris?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u="sng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Sprendimas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P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= m (g – a)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P= 0,1 kg ( 10 m/s²  - 0,5 m/s²  ) = 0,1 kg · 9,5 m/s² = 0,95N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</a:t>
            </a: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2800" b="1" u="sng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1" name="Text Box 2"/>
          <p:cNvSpPr txBox="1">
            <a:spLocks noGrp="1"/>
          </p:cNvSpPr>
          <p:nvPr>
            <p:ph type="title"/>
          </p:nvPr>
        </p:nvSpPr>
        <p:spPr>
          <a:xfrm>
            <a:off x="677863" y="836613"/>
            <a:ext cx="8596312" cy="1093787"/>
          </a:xfrm>
        </p:spPr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US" sz="4400" b="1" smtClean="0">
                <a:latin typeface="Arial" charset="0"/>
                <a:cs typeface="Arial" charset="0"/>
                <a:sym typeface="Arial" charset="0"/>
              </a:rPr>
              <a:t>Testas</a:t>
            </a:r>
            <a:endParaRPr lang="lt-LT" sz="4400" b="1" smtClean="0">
              <a:latin typeface="Arial" charset="0"/>
              <a:cs typeface="Arial" charset="0"/>
              <a:sym typeface="Arial" charset="0"/>
            </a:endParaRPr>
          </a:p>
        </p:txBody>
      </p:sp>
      <p:sp>
        <p:nvSpPr>
          <p:cNvPr id="51202" name="Text Box 3"/>
          <p:cNvSpPr txBox="1">
            <a:spLocks noGrp="1"/>
          </p:cNvSpPr>
          <p:nvPr>
            <p:ph type="body" idx="1"/>
          </p:nvPr>
        </p:nvSpPr>
        <p:spPr>
          <a:xfrm>
            <a:off x="677863" y="2205038"/>
            <a:ext cx="8596312" cy="3836987"/>
          </a:xfrm>
        </p:spPr>
        <p:txBody>
          <a:bodyPr/>
          <a:lstStyle/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Kieno matas yra mas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ė?</a:t>
            </a:r>
            <a:endParaRPr lang="en-US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a) svorio</a:t>
            </a: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b) inertiškumo</a:t>
            </a: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c) tankio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Text Box 3"/>
          <p:cNvSpPr txBox="1">
            <a:spLocks noGrp="1"/>
          </p:cNvSpPr>
          <p:nvPr>
            <p:ph type="body" idx="1"/>
          </p:nvPr>
        </p:nvSpPr>
        <p:spPr>
          <a:xfrm>
            <a:off x="677863" y="1557338"/>
            <a:ext cx="8596312" cy="4484687"/>
          </a:xfrm>
        </p:spPr>
        <p:txBody>
          <a:bodyPr/>
          <a:lstStyle/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2. Pagrindinis mas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ės vienetas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SI sistemoje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:</a:t>
            </a: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kilogramas</a:t>
            </a: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gramas</a:t>
            </a: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c) 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miligramas</a:t>
            </a: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ext Box 3"/>
          <p:cNvSpPr txBox="1">
            <a:spLocks noGrp="1"/>
          </p:cNvSpPr>
          <p:nvPr>
            <p:ph type="body" idx="1"/>
          </p:nvPr>
        </p:nvSpPr>
        <p:spPr>
          <a:xfrm>
            <a:off x="677863" y="1484313"/>
            <a:ext cx="8596312" cy="4557712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3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. Kaip kūno įgytas pagreitis yra susijęs su kūną veikiančia jėga ir to kūno mase?</a:t>
            </a:r>
            <a:endParaRPr lang="en-US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a) a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= Fm</a:t>
            </a: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b) a= F + m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c) a= F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/m</a:t>
            </a: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Text Box 3"/>
          <p:cNvSpPr txBox="1">
            <a:spLocks noGrp="1"/>
          </p:cNvSpPr>
          <p:nvPr>
            <p:ph type="body" idx="1"/>
          </p:nvPr>
        </p:nvSpPr>
        <p:spPr>
          <a:xfrm>
            <a:off x="677863" y="1341438"/>
            <a:ext cx="8596312" cy="4700587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4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. Du tos pačios masės kūnus veikia skirtingos jėgos: vieną – 3 N, kitą – 6 N. Kuri iš jų kūnui suteiks  didesnį pagreitį?</a:t>
            </a:r>
            <a:endParaRPr lang="en-US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a) pagreičiai bus vienodi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b) 3 N jėga suteiks didenį pagreitį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c) 6 N jėga suteiks didenį pagreitį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ext Box 3"/>
          <p:cNvSpPr txBox="1">
            <a:spLocks noGrp="1"/>
          </p:cNvSpPr>
          <p:nvPr>
            <p:ph type="body" idx="1"/>
          </p:nvPr>
        </p:nvSpPr>
        <p:spPr>
          <a:xfrm>
            <a:off x="479425" y="1412875"/>
            <a:ext cx="8596313" cy="3881438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5. Ar tos pa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čios masės kūnas Žemėje ir Mėnulyje turės vienodą svorį?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a) Mėnulyje kūno svoris bus mažesnis šešis kartus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b) svoriai bus vienodi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c) Žemėje kūno svoris bus 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did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esnis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de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šimt kartų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ext Box 3"/>
          <p:cNvSpPr txBox="1">
            <a:spLocks noGrp="1"/>
          </p:cNvSpPr>
          <p:nvPr>
            <p:ph type="body" idx="1"/>
          </p:nvPr>
        </p:nvSpPr>
        <p:spPr>
          <a:xfrm>
            <a:off x="623888" y="1484313"/>
            <a:ext cx="8596312" cy="4170362"/>
          </a:xfrm>
        </p:spPr>
        <p:txBody>
          <a:bodyPr/>
          <a:lstStyle/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6. 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Gravitacijos arba traukos jėga – jėga, kuria du kūnai traukia vienas kitą. Kas lemia šią kūnų savybę?</a:t>
            </a: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atstumas tarp kūnų</a:t>
            </a: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kūnų masės</a:t>
            </a: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c) kūnų judėjimo greičiai ir jų masės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ext Box 3"/>
          <p:cNvSpPr txBox="1">
            <a:spLocks noGrp="1"/>
          </p:cNvSpPr>
          <p:nvPr>
            <p:ph type="body" idx="1"/>
          </p:nvPr>
        </p:nvSpPr>
        <p:spPr>
          <a:xfrm>
            <a:off x="677863" y="1412875"/>
            <a:ext cx="8596312" cy="4629150"/>
          </a:xfrm>
        </p:spPr>
        <p:txBody>
          <a:bodyPr/>
          <a:lstStyle/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7. 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Ar kinetinė energija priklauso nuo kūno masės?</a:t>
            </a: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nepriklauso </a:t>
            </a:r>
            <a:endParaRPr lang="en-US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priklauso ir yra 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atvirkščiai proporcinga kūno masei</a:t>
            </a: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priklauso ir yra t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iesiog proporcinga kūno masei</a:t>
            </a:r>
            <a:endParaRPr lang="en-US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ext Box 3"/>
          <p:cNvSpPr txBox="1">
            <a:spLocks noGrp="1"/>
          </p:cNvSpPr>
          <p:nvPr>
            <p:ph type="body" idx="1"/>
          </p:nvPr>
        </p:nvSpPr>
        <p:spPr>
          <a:xfrm>
            <a:off x="677863" y="1484313"/>
            <a:ext cx="8596312" cy="4557712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8. Ar j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ėgos F veikiamo kūno atliekamas darbas priklauso nuo kūno masės?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en-US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a) taip,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jis yra lyg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u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s 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k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ūno masei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b) taip, nes jėga F yra lygi masės m ir pagreičio a sandaugai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c) ne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,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visai nepriklauso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Text Box 3"/>
          <p:cNvSpPr txBox="1">
            <a:spLocks noGrp="1"/>
          </p:cNvSpPr>
          <p:nvPr>
            <p:ph type="body" idx="1"/>
          </p:nvPr>
        </p:nvSpPr>
        <p:spPr>
          <a:xfrm>
            <a:off x="695325" y="1557338"/>
            <a:ext cx="8596313" cy="4384675"/>
          </a:xfrm>
        </p:spPr>
        <p:txBody>
          <a:bodyPr/>
          <a:lstStyle/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9.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Kuriame iš dangaus kūnų tos pačios masės kūnai svers mažiausiai?</a:t>
            </a: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Mėnulyje</a:t>
            </a: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Marse</a:t>
            </a: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</a:pP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Žemėje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Text Box 3"/>
          <p:cNvSpPr txBox="1">
            <a:spLocks noGrp="1"/>
          </p:cNvSpPr>
          <p:nvPr>
            <p:ph type="body" idx="1"/>
          </p:nvPr>
        </p:nvSpPr>
        <p:spPr>
          <a:xfrm>
            <a:off x="695325" y="1628775"/>
            <a:ext cx="8596313" cy="3881438"/>
          </a:xfrm>
        </p:spPr>
        <p:txBody>
          <a:bodyPr/>
          <a:lstStyle/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10.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Ant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vienodo ilgio siūlų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pakabinti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vienodo dydžio sidabrinis ir aliuminis rutuliukai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. Kuris i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š jų ilgiau švytuos ir kodėl?</a:t>
            </a: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sibabrinis, nes jo masė didesnė</a:t>
            </a: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abu vienodai, nes siūlai vienodo ilgio </a:t>
            </a: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aliuminis,  nes jis lengvesnis</a:t>
            </a:r>
          </a:p>
          <a:p>
            <a:pPr marL="266700" indent="-266700"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lphaLcParenR"/>
            </a:pP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Text Box 2"/>
          <p:cNvSpPr txBox="1">
            <a:spLocks noGrp="1"/>
          </p:cNvSpPr>
          <p:nvPr>
            <p:ph type="title"/>
          </p:nvPr>
        </p:nvSpPr>
        <p:spPr>
          <a:xfrm>
            <a:off x="677863" y="609600"/>
            <a:ext cx="8596312" cy="1320800"/>
          </a:xfrm>
        </p:spPr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lt-LT" b="1" smtClean="0">
                <a:latin typeface="Arial" charset="0"/>
                <a:cs typeface="Arial" charset="0"/>
                <a:sym typeface="Arial" charset="0"/>
              </a:rPr>
              <a:t>Testo atsakymai</a:t>
            </a:r>
          </a:p>
        </p:txBody>
      </p:sp>
      <p:sp>
        <p:nvSpPr>
          <p:cNvPr id="61442" name="Text Box 3"/>
          <p:cNvSpPr txBox="1">
            <a:spLocks noGrp="1"/>
          </p:cNvSpPr>
          <p:nvPr>
            <p:ph type="body" idx="1"/>
          </p:nvPr>
        </p:nvSpPr>
        <p:spPr>
          <a:xfrm>
            <a:off x="1558925" y="1773238"/>
            <a:ext cx="7715250" cy="4268787"/>
          </a:xfrm>
        </p:spPr>
        <p:txBody>
          <a:bodyPr/>
          <a:lstStyle/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1. 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b)</a:t>
            </a:r>
            <a:endParaRPr lang="en-US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2. a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)</a:t>
            </a:r>
            <a:endParaRPr lang="en-US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3. 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c)</a:t>
            </a:r>
            <a:endParaRPr lang="en-US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4. c)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5.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a)</a:t>
            </a:r>
            <a:endParaRPr lang="en-US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6. 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b)</a:t>
            </a:r>
            <a:endParaRPr lang="en-US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7. 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c)</a:t>
            </a:r>
            <a:endParaRPr lang="en-US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8. 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b)</a:t>
            </a:r>
            <a:endParaRPr lang="en-US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9. 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a)</a:t>
            </a: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10. 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a)</a:t>
            </a:r>
            <a:endParaRPr lang="en-US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2"/>
          <p:cNvSpPr txBox="1">
            <a:spLocks noGrp="1"/>
          </p:cNvSpPr>
          <p:nvPr>
            <p:ph type="title"/>
          </p:nvPr>
        </p:nvSpPr>
        <p:spPr>
          <a:xfrm>
            <a:off x="677863" y="609600"/>
            <a:ext cx="8596312" cy="1320800"/>
          </a:xfrm>
        </p:spPr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lt-LT" sz="6000" smtClean="0">
                <a:latin typeface="Arial" charset="0"/>
                <a:cs typeface="Arial" charset="0"/>
                <a:sym typeface="Arial" charset="0"/>
              </a:rPr>
              <a:t>Litera</a:t>
            </a:r>
            <a:r>
              <a:rPr lang="en-US" sz="6000" smtClean="0">
                <a:latin typeface="Arial" charset="0"/>
                <a:cs typeface="Arial" charset="0"/>
                <a:sym typeface="Arial" charset="0"/>
              </a:rPr>
              <a:t>t</a:t>
            </a:r>
            <a:r>
              <a:rPr lang="lt-LT" sz="6000" smtClean="0">
                <a:latin typeface="Arial" charset="0"/>
                <a:cs typeface="Arial" charset="0"/>
                <a:sym typeface="Arial" charset="0"/>
              </a:rPr>
              <a:t>ūra</a:t>
            </a:r>
          </a:p>
        </p:txBody>
      </p:sp>
      <p:sp>
        <p:nvSpPr>
          <p:cNvPr id="62466" name="Rectangle 3"/>
          <p:cNvSpPr txBox="1">
            <a:spLocks noGrp="1"/>
          </p:cNvSpPr>
          <p:nvPr>
            <p:ph type="body" idx="1"/>
          </p:nvPr>
        </p:nvSpPr>
        <p:spPr>
          <a:xfrm>
            <a:off x="677863" y="2160588"/>
            <a:ext cx="9739312" cy="3881437"/>
          </a:xfrm>
        </p:spPr>
        <p:txBody>
          <a:bodyPr/>
          <a:lstStyle/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24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P. Lozda, A. Lozdienė, H. Malevska. Mokinio žinynas. Fizika. Alma littera, 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2007. 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V. 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Valentina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vičius, Z. Šliavaitė. Fizikos vadovėlis 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8 kl. I dalis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. Šviesa, 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2009.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O. Kabardinas, S. Kabardina ir kt. 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Fizikos fakultatyvinių užsiėmimų metodika.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Šviesa, </a:t>
            </a: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1984.</a:t>
            </a: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</a:rPr>
              <a:t> </a:t>
            </a:r>
            <a:r>
              <a:rPr lang="lt-LT" sz="2800" smtClean="0">
                <a:solidFill>
                  <a:schemeClr val="bg1"/>
                </a:solidFill>
                <a:latin typeface="Arial" charset="0"/>
                <a:cs typeface="Arial" charset="0"/>
                <a:sym typeface="Arial" charset="0"/>
                <a:hlinkClick r:id="rId2"/>
              </a:rPr>
              <a:t>http://www.fizika.lm.lt/</a:t>
            </a:r>
            <a:endParaRPr lang="en-US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28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2400" smtClean="0">
              <a:solidFill>
                <a:schemeClr val="bg1"/>
              </a:solidFill>
              <a:latin typeface="Arial" charset="0"/>
              <a:cs typeface="Arial" charset="0"/>
              <a:sym typeface="Arial" charset="0"/>
            </a:endParaRPr>
          </a:p>
          <a:p>
            <a:pPr marL="0" inden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lt-LT" sz="2000" smtClean="0">
              <a:solidFill>
                <a:srgbClr val="000000"/>
              </a:solidFill>
              <a:latin typeface="Arial" charset="0"/>
              <a:cs typeface="Arial" charset="0"/>
              <a:sym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ext Box 2"/>
          <p:cNvSpPr txBox="1">
            <a:spLocks noGrp="1"/>
          </p:cNvSpPr>
          <p:nvPr>
            <p:ph type="title"/>
          </p:nvPr>
        </p:nvSpPr>
        <p:spPr>
          <a:xfrm>
            <a:off x="1343025" y="620713"/>
            <a:ext cx="8596313" cy="1320800"/>
          </a:xfrm>
        </p:spPr>
        <p:txBody>
          <a:bodyPr/>
          <a:lstStyle/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lt-LT" sz="6000" smtClean="0">
                <a:latin typeface="Arial" charset="0"/>
                <a:cs typeface="Arial" charset="0"/>
                <a:sym typeface="Arial" charset="0"/>
              </a:rPr>
              <a:t>Ačiū už dėmesį</a:t>
            </a:r>
          </a:p>
        </p:txBody>
      </p:sp>
      <p:sp>
        <p:nvSpPr>
          <p:cNvPr id="63490" name="AutoShape 5" descr="Vaizdo rezultatas pagal užklausą „aciu uz demesi smile“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lt-LT"/>
          </a:p>
        </p:txBody>
      </p:sp>
      <p:sp>
        <p:nvSpPr>
          <p:cNvPr id="63491" name="AutoShape 7" descr="Vaizdo rezultatas pagal užklausą „aciu uz demesi smile“"/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lt-LT"/>
          </a:p>
        </p:txBody>
      </p:sp>
      <p:pic>
        <p:nvPicPr>
          <p:cNvPr id="63492" name="Picture 9" descr="smil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59150" y="2060575"/>
            <a:ext cx="4392613" cy="2736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Blue Green">
      <a:dk1>
        <a:srgbClr val="000000"/>
      </a:dk1>
      <a:lt1>
        <a:srgbClr val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1059</TotalTime>
  <Words>1130</Words>
  <PresentationFormat>Custom</PresentationFormat>
  <Paragraphs>206</Paragraphs>
  <Slides>33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Design Template</vt:lpstr>
      </vt:variant>
      <vt:variant>
        <vt:i4>4</vt:i4>
      </vt:variant>
      <vt:variant>
        <vt:lpstr>Slide Titles</vt:lpstr>
      </vt:variant>
      <vt:variant>
        <vt:i4>33</vt:i4>
      </vt:variant>
    </vt:vector>
  </HeadingPairs>
  <TitlesOfParts>
    <vt:vector size="41" baseType="lpstr">
      <vt:lpstr>Arial</vt:lpstr>
      <vt:lpstr>Trebuchet MS</vt:lpstr>
      <vt:lpstr>Times New Roman</vt:lpstr>
      <vt:lpstr>Noto Sans Symbols</vt:lpstr>
      <vt:lpstr>Facet</vt:lpstr>
      <vt:lpstr>Facet</vt:lpstr>
      <vt:lpstr>Facet</vt:lpstr>
      <vt:lpstr>Facet</vt:lpstr>
      <vt:lpstr>Kūnų masė</vt:lpstr>
      <vt:lpstr>Turinys</vt:lpstr>
      <vt:lpstr>Pradžių pradžia...</vt:lpstr>
      <vt:lpstr>Masė</vt:lpstr>
      <vt:lpstr>Kilogramas </vt:lpstr>
      <vt:lpstr>Inertiškumas</vt:lpstr>
      <vt:lpstr>Pavyzdys</vt:lpstr>
      <vt:lpstr>Masė ir Svoris</vt:lpstr>
      <vt:lpstr>Jėgos, kūno masės ir pagreičio ryšys </vt:lpstr>
      <vt:lpstr>Antrasis Niutono dėsnis</vt:lpstr>
      <vt:lpstr>Sunkio jėga ir masė</vt:lpstr>
      <vt:lpstr>Kūno masės indeksas  (KMI)</vt:lpstr>
      <vt:lpstr>Įdomybės...</vt:lpstr>
      <vt:lpstr>Slide 14</vt:lpstr>
      <vt:lpstr>Bandymai</vt:lpstr>
      <vt:lpstr>Slide 16</vt:lpstr>
      <vt:lpstr>Uždaviniai</vt:lpstr>
      <vt:lpstr>Slide 18</vt:lpstr>
      <vt:lpstr>Slide 19</vt:lpstr>
      <vt:lpstr>Slide 20</vt:lpstr>
      <vt:lpstr>Testas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Testo atsakymai</vt:lpstr>
      <vt:lpstr>Literatūra</vt:lpstr>
      <vt:lpstr>Ačiū už dėmesį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Kūnų masė</dc:title>
  <cp:lastModifiedBy>M.P.M</cp:lastModifiedBy>
  <cp:revision>27</cp:revision>
  <dcterms:modified xsi:type="dcterms:W3CDTF">2016-04-04T21:30:55Z</dcterms:modified>
</cp:coreProperties>
</file>