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77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8" r:id="rId17"/>
    <p:sldId id="273" r:id="rId18"/>
    <p:sldId id="275" r:id="rId19"/>
    <p:sldId id="276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94" d="100"/>
          <a:sy n="94" d="100"/>
        </p:scale>
        <p:origin x="-8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8E99C4A-A11E-48A8-8379-3C984B812BB5}" type="datetimeFigureOut">
              <a:rPr lang="lt-LT" smtClean="0"/>
              <a:t>2016-02-25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0F4354EF-5547-4200-A0EC-366484101844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PowerPoint_Presentation1.pptx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980728"/>
            <a:ext cx="626469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 smtClean="0">
                <a:solidFill>
                  <a:srgbClr val="FF0000"/>
                </a:solidFill>
              </a:rPr>
              <a:t>Alytaus Šaltinių pagrindinės mokyklos, 8c klasės mokinių </a:t>
            </a:r>
          </a:p>
          <a:p>
            <a:r>
              <a:rPr lang="lt-LT" sz="3600" dirty="0" smtClean="0">
                <a:solidFill>
                  <a:srgbClr val="00B0F0"/>
                </a:solidFill>
              </a:rPr>
              <a:t>Povilas Gaušys ir  Augustas Valukonis darbas. </a:t>
            </a:r>
          </a:p>
          <a:p>
            <a:r>
              <a:rPr lang="lt-LT" sz="7200" dirty="0" smtClean="0">
                <a:solidFill>
                  <a:srgbClr val="009900"/>
                </a:solidFill>
              </a:rPr>
              <a:t>Inercijos dėsnis  </a:t>
            </a:r>
          </a:p>
          <a:p>
            <a:r>
              <a:rPr lang="lt-LT" sz="3600" dirty="0" smtClean="0"/>
              <a:t>                    </a:t>
            </a:r>
            <a:r>
              <a:rPr lang="lt-LT" sz="3600" dirty="0" smtClean="0">
                <a:solidFill>
                  <a:srgbClr val="7030A0"/>
                </a:solidFill>
              </a:rPr>
              <a:t>Mokytoja Rasa Kižienė</a:t>
            </a:r>
            <a:endParaRPr lang="lt-LT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1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201009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Turinys</a:t>
            </a:r>
            <a:endParaRPr lang="lt-LT" sz="39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05879"/>
            <a:ext cx="806489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.Inercijos dėsnis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2.Pirmasis Niutono dėsnis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3.Kas būtų jeigu išnyktų inercija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4.Kodėl kinta kūnų judėjimas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5.Inercijos momentas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6.Vienas poveikis panaikina kitą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7.Inercijos dėsnis paneigė Aristotelio požiūrį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8.Masė yra kūno inertiškumo matas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9.Inercijos atradėjas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10.Inercija gali būti naudinga, bet taip pat ir žalinga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11.Įdomioji fizika: balionas prieš inerciją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12.Bandymas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13.Bandymas nr.2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14.Inercijos žalos pavyzdys.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15.Klausimai.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16.Kryžiažodis.</a:t>
            </a:r>
          </a:p>
          <a:p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>17.Atsakymai.</a:t>
            </a:r>
          </a:p>
        </p:txBody>
      </p:sp>
    </p:spTree>
    <p:extLst>
      <p:ext uri="{BB962C8B-B14F-4D97-AF65-F5344CB8AC3E}">
        <p14:creationId xmlns:p14="http://schemas.microsoft.com/office/powerpoint/2010/main" val="6186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332656"/>
            <a:ext cx="56166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Inercijos dėsnis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572" y="1462581"/>
            <a:ext cx="66967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Inercija — reiškinys kai kūnas išlaiko pastovų greitį.</a:t>
            </a:r>
            <a:endParaRPr lang="lt-LT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600960"/>
            <a:ext cx="77768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Inertiškumas — kūno savybė išlaikyti rimtį arba judėti tiesiai ir tolygiai, kai jo neveikia kiti kūnai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3429000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/>
          </a:p>
        </p:txBody>
      </p:sp>
      <p:pic>
        <p:nvPicPr>
          <p:cNvPr id="3074" name="Picture 2" descr="http://www.technologijos.lt/upload/image/n/mokslas/idomusis_mokslas/S-34940/2-1-gravit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8660" r="6819" b="21221"/>
          <a:stretch/>
        </p:blipFill>
        <p:spPr bwMode="auto">
          <a:xfrm>
            <a:off x="4499992" y="3783196"/>
            <a:ext cx="3769890" cy="200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81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3056" y="548680"/>
            <a:ext cx="64087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Pirmasis </a:t>
            </a:r>
            <a:r>
              <a:rPr lang="lt-LT" sz="39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iutono dėsnis 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916832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Kūnas išlaiko rimtį arba juda tiesiai ir tolygiai, kol jo neveikia kiti kūnai ar jų veikimas kompensuojasi.</a:t>
            </a:r>
            <a:endParaRPr lang="lt-LT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encrypted-tbn0.gstatic.com/images?q=tbn:ANd9GcSQKwtSK7tSRSGIrukZFiUJ5SjjxBzJR2diYmlA1ISzIgS7r_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2" y="3284984"/>
            <a:ext cx="541683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7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827584" y="1700808"/>
            <a:ext cx="7272808" cy="3672408"/>
          </a:xfrm>
        </p:spPr>
        <p:txBody>
          <a:bodyPr>
            <a:noAutofit/>
          </a:bodyPr>
          <a:lstStyle/>
          <a:p>
            <a:pPr algn="l"/>
            <a:r>
              <a:rPr lang="lt-LT" sz="2200" b="0" i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Jei būtų pašalinta inercija – išnyktų kautynių trenksmai, todėl, kad sviedimai būtų nekenksmingi, smūgiai netikri. Traukinių susidūrimai būtų nepavojingi, sprogimai – bejėgiai. Tačiau tai brangiai būtų apmokėta, nes, nesant inercijos, Mėnulis nukristų ant Žemės, o Žemė nugarmėtų ant Saulės.“</a:t>
            </a:r>
            <a:endParaRPr lang="lt-LT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>
            <a:normAutofit/>
          </a:bodyPr>
          <a:lstStyle/>
          <a:p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Kas būtų jeigu išnyktų inercija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609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51751"/>
            <a:ext cx="72728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Kodėl kinta kūnų  judėjimas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980728"/>
            <a:ext cx="67687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Kiekviena kartą kūną veikia jėga, kai jis:</a:t>
            </a:r>
          </a:p>
          <a:p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1) pradeda judėti;</a:t>
            </a:r>
          </a:p>
          <a:p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2) keičia savo tiesiaeigį judėjimą į netiesiaeigį;</a:t>
            </a:r>
          </a:p>
          <a:p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3) nutraukia, sulėtina arba pagreitina savo judėjimą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endParaRPr lang="lt-LT" sz="2200" dirty="0" smtClean="0"/>
          </a:p>
          <a:p>
            <a:r>
              <a:rPr lang="lt-LT" sz="2200" dirty="0" smtClean="0"/>
              <a:t>Jei ne vieno šitų judėjimo pasikeitimų nepastebima, tai kūną jokia jėga neveikia, kad ir kažkaip jis greit judėtų. Reikia tvirtai atsiminti, kad kūnas, judąs tolygiai ir tiesiai nėra veikiamas jėgos.</a:t>
            </a:r>
            <a:endParaRPr lang="lt-LT" sz="2200" dirty="0"/>
          </a:p>
        </p:txBody>
      </p:sp>
      <p:pic>
        <p:nvPicPr>
          <p:cNvPr id="3074" name="Picture 2" descr="http://proin.ktu.lt/~tomablaz/azina/pav/inerci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872" y="3902040"/>
            <a:ext cx="504056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72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043608" y="1844824"/>
            <a:ext cx="63367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i="0" dirty="0" smtClean="0">
                <a:effectLst/>
                <a:latin typeface="Times New Roman" pitchFamily="18" charset="0"/>
                <a:cs typeface="Times New Roman" pitchFamily="18" charset="0"/>
              </a:rPr>
              <a:t>Inercijos momentas priklauso nuo sukamojo daikto formos, matmenų bei sukimosi ašies padėties.</a:t>
            </a:r>
          </a:p>
          <a:p>
            <a:endParaRPr lang="lt-LT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Pavyzdžiui: Paridentas kamuoliukas sustos daug toliau, negu tokios pačios masės keturkampis kubas.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1720" y="620688"/>
            <a:ext cx="4499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Inercijos momentas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2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148" y="2223448"/>
            <a:ext cx="72728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Praktiškai taip nėra, kad kūno neveiktų kiti kūnai. Nė vieno kūno neįmanoma atskirti nuo aplinkos įtakos. Tačiau galima sudaryti tokias sąlygas, kad vienas poveikis  jam panaikintų  kitą. </a:t>
            </a:r>
          </a:p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Pavyzdžiui: automobilio variklio trauka nugali aplinkos pasipriešinimą, ir automobilis važiuoja tolygiai.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8188" y="410761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Vienas poveikis panaikina kitą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74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8904" y="1196752"/>
            <a:ext cx="59766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Inercijos dėsnis paneigė ilgą laiką moksle vyravusį Aristotelio požiūrį, kad kūnas gali judėti tik veikiamas kitų kūnų. Jei nebūtų pasipriešinimo, vieną kartą išjudintas kūnas iš inercijos judėtų nesustodamas.</a:t>
            </a:r>
            <a:r>
              <a:rPr lang="lt-LT" sz="2800" dirty="0">
                <a:latin typeface="Times New Roman" pitchFamily="18" charset="0"/>
                <a:cs typeface="Times New Roman" pitchFamily="18" charset="0"/>
              </a:rPr>
              <a:t> Tai reiškia, kad jeigu pavyktų sukurti aplinką, kurioje neveiktų absoliučiai jokios jėgos, kūnas visą amžinybę nesustodamas judėtų (arba išlaikytų rimtį). Taigi tobulomis sąlygomis judėjimui palaikyti nereikalinga energija.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96552" y="33993"/>
            <a:ext cx="10009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Inercijos dėsnis paneigė Aristotelio požiūrį</a:t>
            </a:r>
            <a:r>
              <a:rPr lang="lt-LT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0702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800" y="332656"/>
            <a:ext cx="79208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Masė yra kūno inertiškumo matas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6144" y="1196752"/>
            <a:ext cx="4571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Sunkiasvorė mašina sverianti 15t  ant sauso paviršiaus nuo stabdymo pradžios gali sustoti už 30m. </a:t>
            </a: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O lengvasis automobilis sveriantis 2t ant sauso paviršiaus nuo stabdymo pradžios gali sustoti už15m.</a:t>
            </a:r>
          </a:p>
          <a:p>
            <a:endParaRPr lang="lt-LT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Taigi darome išvadą: sunkesnius kūnus veikia didesnė inercija negu lengvus kūnus. Kuo kūno masė didesnė, tuo kūnas inertiškesnis ir jo greitį pakeisti sunkiau.</a:t>
            </a:r>
            <a:endParaRPr lang="lt-LT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velouostas.lt/blog/wp-content/uploads/2011/05/DSC_00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28800"/>
            <a:ext cx="33843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96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84111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Inercijos atradėjas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412776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Inerciją pastebėjo ir ją aprašė Seras Izaokas Niutonas. Jis gyveno 1643 m. sausio 4 d. – 1727 m. kovo 31 d. Anglų fizikas, matematikas, astronomas, alchemikas, filosofas.</a:t>
            </a:r>
            <a:endParaRPr lang="lt-LT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upload.wikimedia.org/wikipedia/commons/thumb/3/39/GodfreyKneller-IsaacNewton-1689.jpg/160px-GodfreyKneller-IsaacNewton-16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688" y="2519740"/>
            <a:ext cx="2388096" cy="336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24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900" b="1" dirty="0" smtClean="0">
                <a:latin typeface="Times New Roman" pitchFamily="18" charset="0"/>
                <a:cs typeface="Times New Roman" pitchFamily="18" charset="0"/>
              </a:rPr>
              <a:t>Inercija gali būti  naudinga, bet taip pat ir žalinga</a:t>
            </a:r>
            <a:endParaRPr lang="lt-LT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071801"/>
            <a:ext cx="73448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Nauda:</a:t>
            </a: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1)  Žaidžiant </a:t>
            </a:r>
            <a:r>
              <a:rPr lang="lt-LT" sz="2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sz="2200" b="0" i="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kmenslydį. Pasinaudojus inercija akmenslydžio    </a:t>
            </a:r>
            <a:r>
              <a:rPr lang="lt-LT" sz="2200" b="0" i="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akmenį galima nustumti toliau.</a:t>
            </a: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2)  Įsibėgėjus ir pasinaudojus inercija, galima nušokti toliau, negu iš vietos.</a:t>
            </a: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3)  Supantis sūpynėse.  Panaudojus jėgą ir įveikus inertiškumą, paskui kurį laiką galima suptis ramiai, nenaudojant jėgos.  </a:t>
            </a:r>
          </a:p>
          <a:p>
            <a:endParaRPr lang="lt-LT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Žala:</a:t>
            </a:r>
          </a:p>
          <a:p>
            <a:pPr marL="342900" indent="-342900">
              <a:buAutoNum type="arabicParenR"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Automobiliai negali akimirksniu sustoti ir stabdomi iš inercijos  juda pirmyn.</a:t>
            </a:r>
          </a:p>
          <a:p>
            <a:pPr marL="342900" indent="-342900">
              <a:buAutoNum type="arabicParenR" startAt="2"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Norint perstumti sunkią ir didelę spintą reikia pirmiausiai įveikti didelį inertiškumą.</a:t>
            </a: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3)  Einant už kažko užkliuvus kojos sustoja, o visas kūnas dar juda  į priekį. Todėl griūvame.</a:t>
            </a:r>
          </a:p>
          <a:p>
            <a:pPr marL="342900" indent="-342900">
              <a:buAutoNum type="arabicParenR"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426835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79728" y="1196752"/>
            <a:ext cx="612068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Pradedate važiuoti, automobilyje esantis balionas skrenda į priekį, o ne atgal. Ką? Ar balionai nėra veikiami inercijos? Kur išnyko pagrindiniai fizikos dėsniai?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š tikrųjų čia viskas gerai ir tai tik elementarus mokslas.</a:t>
            </a:r>
          </a:p>
          <a:p>
            <a:endParaRPr lang="lt-LT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Balionai, kaip ir visi daiktai, yra veikiami inercijos. Vis dėlto, pripildyti helio, jie tampa lengvesni už orą, todėl juda priešingai, nei sunkesni daiktai, esantys transporto priemonėje.</a:t>
            </a:r>
          </a:p>
          <a:p>
            <a:endParaRPr lang="lt-LT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Kaip tai vyksta? Uždėjus koją ant savo automobilio pedalo, oras pliūpteli atgal, o į „viršų“ kylantis balionas linksta į mažesnės oro koncentracijos kišenę, susidarančią šalia vairuotojo.</a:t>
            </a:r>
          </a:p>
          <a:p>
            <a:endParaRPr lang="lt-LT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853244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900" b="1" i="0" dirty="0" smtClean="0">
                <a:effectLst/>
                <a:latin typeface="Times New Roman" pitchFamily="18" charset="0"/>
                <a:cs typeface="Times New Roman" pitchFamily="18" charset="0"/>
              </a:rPr>
              <a:t>Įdomioji fizika: balionas prieš inerciją</a:t>
            </a:r>
            <a:endParaRPr lang="lt-LT" sz="3900" b="1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.technologijos.lt/upload/image/n/mokslas/idomusis_mokslas/S-39911/2-1-Untitled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160" y="1772816"/>
            <a:ext cx="2492072" cy="347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8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60120_201337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27914" y="1160552"/>
            <a:ext cx="4188660" cy="36989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1888" y="116632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Mūsų atliktas bandymas</a:t>
            </a:r>
            <a:endParaRPr lang="lt-LT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2132856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Mes atlikome bandymą, norėdami įrodyti inercijos dėsnį. Ant kortos uždėtos ant stiklinės padėjome monetą. Staigiu judesiu nustūmus kortą moneta dėl inercijos įkrenta į stiklinę.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0455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60120_203027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-203476" y="1469394"/>
            <a:ext cx="4607840" cy="30963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5760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Bandymas Nr.2</a:t>
            </a:r>
            <a:endParaRPr lang="lt-LT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6016" y="1556792"/>
            <a:ext cx="2592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Atlikę kitą bandymą naudojome kitas </a:t>
            </a:r>
            <a:r>
              <a:rPr lang="lt-LT" dirty="0" smtClean="0"/>
              <a:t>medžiagas</a:t>
            </a:r>
            <a:r>
              <a:rPr lang="en-US" dirty="0" smtClean="0"/>
              <a:t>: stiklin</a:t>
            </a:r>
            <a:r>
              <a:rPr lang="lt-LT" dirty="0" smtClean="0"/>
              <a:t>ę į kurią įpylėme vandens, knyga, tualetinio popieriaus ritinėlis ir obuolys. Vaizdo įraše matome kaip staigiai patraukus knygą kartu su ja nulekia tualetinio popieriaus ritinėlis, o obuolys įkrenta į stiklinę. Taip mes įrodėme inerciją.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3401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9552" y="148478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http://</a:t>
            </a:r>
            <a:r>
              <a:rPr lang="lt-LT" dirty="0" smtClean="0"/>
              <a:t>www.15min.lt/video/chaosas-baku-gatvėse-automobiliai-slydo-lyg-čiuožykloje-41509</a:t>
            </a:r>
            <a:endParaRPr lang="lt-LT" dirty="0"/>
          </a:p>
        </p:txBody>
      </p:sp>
      <p:pic>
        <p:nvPicPr>
          <p:cNvPr id="2050" name="Picture 2" descr="http://www.15min.lt/images/photos/615109/big/avarijos-vietoje-4fe75907bc3d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0928"/>
            <a:ext cx="446449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332656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>
                <a:latin typeface="Times New Roman" pitchFamily="18" charset="0"/>
                <a:cs typeface="Times New Roman" pitchFamily="18" charset="0"/>
              </a:rPr>
              <a:t>Inercijos žalos pavyzdžiai </a:t>
            </a:r>
            <a:endParaRPr lang="lt-LT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01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08720"/>
            <a:ext cx="8208912" cy="497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Klausimai:</a:t>
            </a:r>
            <a:endParaRPr lang="lt-LT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1.Kas buvo Izaokas Niutonas? 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2.Kas atsitinka su autobuso keleiviais, kai autobuso vairuotojas staigiai pasuka į kairę? Keleiviai griūva į 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...  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3.Kas pastebėjo ir aprašė inercijos dėsnį?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4.Reiškinys, kai kūnas išlaiko pastovų greitį?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5.Kūno savybė išlaikyti rimtį arba judėti tiesiai ir tolygiai, kai jo neveikia kiti kūnai?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6.Kūno inertiškumo matas?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7.Kokiu – lengvu ar sunkiu – dviračiu važiuodami greičiau pasieksite norimą greitį?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8.Kuris Niutono dėsnis, kitaip vadinamas inercijos dėsniu?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9.Kokio mokslininko požiūrį , kad kūnas gali judėti tik veikiamas kitų kūnų paneigė inercijos dėsnis? </a:t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10.Kokios tautybės buvo Izaokas Niutonas? </a:t>
            </a:r>
            <a:endParaRPr lang="lt-LT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20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as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223551"/>
              </p:ext>
            </p:extLst>
          </p:nvPr>
        </p:nvGraphicFramePr>
        <p:xfrm>
          <a:off x="293478" y="908720"/>
          <a:ext cx="8671010" cy="5472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esentation" r:id="rId4" imgW="4570610" imgH="3427482" progId="PowerPoint.Show.12">
                  <p:embed/>
                </p:oleObj>
              </mc:Choice>
              <mc:Fallback>
                <p:oleObj name="Presentation" r:id="rId4" imgW="4570610" imgH="3427482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3478" y="908720"/>
                        <a:ext cx="8671010" cy="5472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953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576057"/>
            <a:ext cx="8208912" cy="3705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lt-L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Atsakymai:</a:t>
            </a:r>
            <a:endParaRPr lang="lt-LT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1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Fizikas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2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Dešinę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3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Niutonas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4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Inercija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5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Inertiškumas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6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Masė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7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Lengvu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8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Pirmasis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9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Aristotelio</a:t>
            </a: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lt-LT" b="1" dirty="0">
                <a:latin typeface="Times New Roman" pitchFamily="18" charset="0"/>
                <a:ea typeface="Calibri"/>
                <a:cs typeface="Times New Roman" pitchFamily="18" charset="0"/>
              </a:rPr>
              <a:t>10</a:t>
            </a:r>
            <a:r>
              <a:rPr lang="lt-LT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 Anglas</a:t>
            </a:r>
            <a:endParaRPr lang="lt-LT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8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as">
  <a:themeElements>
    <a:clrScheme name="Horizontas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as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a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205</TotalTime>
  <Words>834</Words>
  <Application>Microsoft Office PowerPoint</Application>
  <PresentationFormat>Demonstracija ekrane (4:3)</PresentationFormat>
  <Paragraphs>78</Paragraphs>
  <Slides>19</Slides>
  <Notes>0</Notes>
  <HiddenSlides>0</HiddenSlides>
  <MMClips>2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1" baseType="lpstr">
      <vt:lpstr>Horizontas</vt:lpstr>
      <vt:lpstr>Presentation</vt:lpstr>
      <vt:lpstr>PowerPoint pristatymas</vt:lpstr>
      <vt:lpstr>PowerPoint pristatymas</vt:lpstr>
      <vt:lpstr>PowerPoint pristatymas</vt:lpstr>
      <vt:lpstr>PowerPoint pristatymas</vt:lpstr>
      <vt:lpstr>Kas būtų jeigu išnyktų inercija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Mokinys</dc:creator>
  <cp:lastModifiedBy>Stacionaras</cp:lastModifiedBy>
  <cp:revision>22</cp:revision>
  <dcterms:created xsi:type="dcterms:W3CDTF">2016-01-14T11:58:20Z</dcterms:created>
  <dcterms:modified xsi:type="dcterms:W3CDTF">2016-02-25T17:50:03Z</dcterms:modified>
</cp:coreProperties>
</file>