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mp4" ContentType="video/mp4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3" r:id="rId5"/>
    <p:sldId id="283" r:id="rId6"/>
    <p:sldId id="259" r:id="rId7"/>
    <p:sldId id="261" r:id="rId8"/>
    <p:sldId id="262" r:id="rId9"/>
    <p:sldId id="264" r:id="rId10"/>
    <p:sldId id="265" r:id="rId11"/>
    <p:sldId id="266" r:id="rId12"/>
    <p:sldId id="267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26"/>
    <p:restoredTop sz="94648"/>
  </p:normalViewPr>
  <p:slideViewPr>
    <p:cSldViewPr snapToGrid="0" snapToObjects="1">
      <p:cViewPr>
        <p:scale>
          <a:sx n="84" d="100"/>
          <a:sy n="84" d="100"/>
        </p:scale>
        <p:origin x="520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AU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4/9/17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4/9/17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4/9/17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4/9/17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4/9/17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AU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4/9/17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de2.lt/naudinga-informacija/lentel%C4%97s/772-%C5%A1ilumos-perdavimo-b%C5%ABdai-konvekcija,-spinduliavimas,-%C5%A1iluminis-laidumas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5" Type="http://schemas.openxmlformats.org/officeDocument/2006/relationships/image" Target="../media/image6.jpg"/><Relationship Id="rId6" Type="http://schemas.openxmlformats.org/officeDocument/2006/relationships/image" Target="../media/image7.jpg"/><Relationship Id="rId7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11.jp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4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microsoft.com/office/2007/relationships/media" Target="../media/media3.mp4"/><Relationship Id="rId6" Type="http://schemas.openxmlformats.org/officeDocument/2006/relationships/video" Target="../media/media3.mp4"/><Relationship Id="rId7" Type="http://schemas.openxmlformats.org/officeDocument/2006/relationships/slideLayout" Target="../slideLayouts/slideLayout4.xml"/><Relationship Id="rId8" Type="http://schemas.openxmlformats.org/officeDocument/2006/relationships/image" Target="../media/image15.png"/><Relationship Id="rId9" Type="http://schemas.openxmlformats.org/officeDocument/2006/relationships/image" Target="../media/image16.png"/><Relationship Id="rId10" Type="http://schemas.openxmlformats.org/officeDocument/2006/relationships/image" Target="../media/image17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jpg"/><Relationship Id="rId3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jpg"/><Relationship Id="rId3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4" Type="http://schemas.openxmlformats.org/officeDocument/2006/relationships/image" Target="../media/image26.jp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5012" y="1176585"/>
            <a:ext cx="11455050" cy="1238004"/>
          </a:xfrm>
        </p:spPr>
        <p:txBody>
          <a:bodyPr>
            <a:normAutofit/>
          </a:bodyPr>
          <a:lstStyle/>
          <a:p>
            <a:r>
              <a:rPr lang="en-US" sz="4000" dirty="0">
                <a:hlinkClick r:id="rId2"/>
              </a:rPr>
              <a:t>Šilumos perdavimo būdai - konvekcija, </a:t>
            </a:r>
            <a:r>
              <a:rPr lang="en-US" sz="4000" dirty="0" smtClean="0">
                <a:hlinkClick r:id="rId2"/>
              </a:rPr>
              <a:t>ŠILUMINIS spinduliavimas</a:t>
            </a:r>
            <a:r>
              <a:rPr lang="en-US" sz="4000" dirty="0">
                <a:hlinkClick r:id="rId2"/>
              </a:rPr>
              <a:t>, </a:t>
            </a:r>
            <a:r>
              <a:rPr lang="en-US" sz="4000" dirty="0" smtClean="0">
                <a:hlinkClick r:id="rId2"/>
              </a:rPr>
              <a:t>šilumos </a:t>
            </a:r>
            <a:r>
              <a:rPr lang="en-US" sz="4000" dirty="0">
                <a:hlinkClick r:id="rId2"/>
              </a:rPr>
              <a:t>laidumas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5013" y="4414838"/>
            <a:ext cx="7068787" cy="131445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Parengė</a:t>
            </a:r>
            <a:r>
              <a:rPr lang="en-US" dirty="0" smtClean="0"/>
              <a:t> 9 a </a:t>
            </a:r>
            <a:r>
              <a:rPr lang="en-US" dirty="0" err="1" smtClean="0"/>
              <a:t>klasės</a:t>
            </a:r>
            <a:r>
              <a:rPr lang="en-US" dirty="0" smtClean="0"/>
              <a:t> </a:t>
            </a:r>
            <a:r>
              <a:rPr lang="en-US" dirty="0" err="1" smtClean="0"/>
              <a:t>mokinės</a:t>
            </a:r>
            <a:r>
              <a:rPr lang="en-US" dirty="0" smtClean="0"/>
              <a:t> </a:t>
            </a:r>
            <a:r>
              <a:rPr lang="en-US" dirty="0" err="1" smtClean="0"/>
              <a:t>Gabrielė</a:t>
            </a:r>
            <a:r>
              <a:rPr lang="en-US" dirty="0" smtClean="0"/>
              <a:t> PIMPYTĖ IR ANA ILJINA </a:t>
            </a:r>
          </a:p>
          <a:p>
            <a:r>
              <a:rPr lang="en-US" dirty="0" smtClean="0"/>
              <a:t>FIZIKOS MOKYTOJA LORETA NORVAIŠAITĖ</a:t>
            </a:r>
          </a:p>
          <a:p>
            <a:r>
              <a:rPr lang="en-US" dirty="0" smtClean="0"/>
              <a:t>2017 </a:t>
            </a:r>
            <a:r>
              <a:rPr lang="en-US" dirty="0" err="1" smtClean="0"/>
              <a:t>metai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280869" y="670551"/>
            <a:ext cx="3843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Visagino</a:t>
            </a:r>
            <a:r>
              <a:rPr lang="en-US" dirty="0" smtClean="0"/>
              <a:t> ,,</a:t>
            </a:r>
            <a:r>
              <a:rPr lang="en-US" dirty="0" err="1" smtClean="0"/>
              <a:t>Žiburio</a:t>
            </a:r>
            <a:r>
              <a:rPr lang="en-US" dirty="0" smtClean="0"/>
              <a:t>” </a:t>
            </a:r>
            <a:r>
              <a:rPr lang="en-US" dirty="0" err="1" smtClean="0"/>
              <a:t>pagrindinė</a:t>
            </a:r>
            <a:r>
              <a:rPr lang="en-US" dirty="0" smtClean="0"/>
              <a:t> </a:t>
            </a:r>
            <a:r>
              <a:rPr lang="en-US" dirty="0" err="1" smtClean="0"/>
              <a:t>mokykla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266456" y="3230047"/>
            <a:ext cx="5872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Konkursas</a:t>
            </a:r>
            <a:r>
              <a:rPr lang="en-US" dirty="0" smtClean="0"/>
              <a:t> ,,</a:t>
            </a:r>
            <a:r>
              <a:rPr lang="en-US" dirty="0" err="1" smtClean="0"/>
              <a:t>Fizikos</a:t>
            </a:r>
            <a:r>
              <a:rPr lang="en-US" dirty="0" smtClean="0"/>
              <a:t> </a:t>
            </a:r>
            <a:r>
              <a:rPr lang="en-US" dirty="0" err="1" smtClean="0"/>
              <a:t>bandymai</a:t>
            </a:r>
            <a:r>
              <a:rPr lang="en-US" dirty="0" smtClean="0"/>
              <a:t> </a:t>
            </a:r>
            <a:r>
              <a:rPr lang="en-US" dirty="0" err="1" smtClean="0"/>
              <a:t>aplink</a:t>
            </a:r>
            <a:r>
              <a:rPr lang="en-US" dirty="0" smtClean="0"/>
              <a:t> </a:t>
            </a:r>
            <a:r>
              <a:rPr lang="en-US" dirty="0" err="1" smtClean="0"/>
              <a:t>mus</a:t>
            </a:r>
            <a:r>
              <a:rPr lang="en-US" dirty="0" smtClean="0"/>
              <a:t> 2017”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484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585" y="2555760"/>
            <a:ext cx="3273099" cy="572627"/>
          </a:xfrm>
        </p:spPr>
        <p:txBody>
          <a:bodyPr/>
          <a:lstStyle/>
          <a:p>
            <a:r>
              <a:rPr lang="en-US" smtClean="0"/>
              <a:t>TURINYS </a:t>
            </a:r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881" y="1892487"/>
            <a:ext cx="6064394" cy="24718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5689" y="3297380"/>
            <a:ext cx="3958602" cy="2112820"/>
          </a:xfrm>
        </p:spPr>
        <p:txBody>
          <a:bodyPr>
            <a:normAutofit/>
          </a:bodyPr>
          <a:lstStyle/>
          <a:p>
            <a:r>
              <a:rPr lang="en-US" dirty="0" smtClean="0"/>
              <a:t>◦</a:t>
            </a:r>
            <a:r>
              <a:rPr lang="en-US" dirty="0" err="1" smtClean="0"/>
              <a:t>Konvekcija</a:t>
            </a:r>
            <a:r>
              <a:rPr lang="en-US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bandymas</a:t>
            </a:r>
            <a:r>
              <a:rPr lang="en-US" dirty="0" smtClean="0"/>
              <a:t>)</a:t>
            </a:r>
          </a:p>
          <a:p>
            <a:r>
              <a:rPr lang="en-US" dirty="0" smtClean="0"/>
              <a:t>◦</a:t>
            </a:r>
            <a:r>
              <a:rPr lang="en-US" dirty="0" err="1" smtClean="0"/>
              <a:t>Šiluminis</a:t>
            </a:r>
            <a:r>
              <a:rPr lang="en-US" dirty="0" smtClean="0"/>
              <a:t> </a:t>
            </a:r>
            <a:r>
              <a:rPr lang="en-US" dirty="0" err="1" smtClean="0"/>
              <a:t>spinduliavimas</a:t>
            </a:r>
            <a:r>
              <a:rPr lang="en-US" dirty="0" smtClean="0"/>
              <a:t> (</a:t>
            </a:r>
            <a:r>
              <a:rPr lang="en-US" dirty="0" err="1" smtClean="0"/>
              <a:t>pavyzdys</a:t>
            </a:r>
            <a:r>
              <a:rPr lang="en-US" dirty="0" smtClean="0"/>
              <a:t>)</a:t>
            </a:r>
            <a:endParaRPr lang="en-US" dirty="0" smtClean="0"/>
          </a:p>
          <a:p>
            <a:r>
              <a:rPr lang="en-US" dirty="0" smtClean="0"/>
              <a:t>◦</a:t>
            </a:r>
            <a:r>
              <a:rPr lang="en-US" dirty="0" err="1" smtClean="0"/>
              <a:t>Šilumos</a:t>
            </a:r>
            <a:r>
              <a:rPr lang="en-US" dirty="0" smtClean="0"/>
              <a:t> </a:t>
            </a:r>
            <a:r>
              <a:rPr lang="en-US" dirty="0" err="1" smtClean="0"/>
              <a:t>laidumas</a:t>
            </a:r>
            <a:r>
              <a:rPr lang="en-US" dirty="0" smtClean="0"/>
              <a:t> (</a:t>
            </a:r>
            <a:r>
              <a:rPr lang="en-US" dirty="0" err="1" smtClean="0"/>
              <a:t>pavyzdys</a:t>
            </a:r>
            <a:r>
              <a:rPr lang="en-US" dirty="0" smtClean="0"/>
              <a:t>)</a:t>
            </a:r>
            <a:endParaRPr lang="en-US" dirty="0" smtClean="0"/>
          </a:p>
          <a:p>
            <a:r>
              <a:rPr lang="en-US" dirty="0" smtClean="0"/>
              <a:t>◦</a:t>
            </a:r>
            <a:r>
              <a:rPr lang="en-US" dirty="0" err="1" smtClean="0"/>
              <a:t>Klausimynas</a:t>
            </a:r>
            <a:endParaRPr lang="en-US" dirty="0" smtClean="0"/>
          </a:p>
          <a:p>
            <a:r>
              <a:rPr lang="en-US" dirty="0" smtClean="0"/>
              <a:t>◦</a:t>
            </a:r>
            <a:r>
              <a:rPr lang="en-US" dirty="0" err="1" smtClean="0"/>
              <a:t>Šaltiniai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603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1031" y="1343220"/>
            <a:ext cx="4389994" cy="878691"/>
          </a:xfrm>
        </p:spPr>
        <p:txBody>
          <a:bodyPr/>
          <a:lstStyle/>
          <a:p>
            <a:r>
              <a:rPr lang="en-US" dirty="0" err="1" smtClean="0"/>
              <a:t>Kas</a:t>
            </a:r>
            <a:r>
              <a:rPr lang="en-US" dirty="0" smtClean="0"/>
              <a:t> </a:t>
            </a:r>
            <a:r>
              <a:rPr lang="en-US" dirty="0" err="1" smtClean="0"/>
              <a:t>yra</a:t>
            </a:r>
            <a:r>
              <a:rPr lang="en-US" dirty="0" smtClean="0"/>
              <a:t> </a:t>
            </a:r>
            <a:r>
              <a:rPr lang="en-US" dirty="0" err="1" smtClean="0"/>
              <a:t>konvekcija</a:t>
            </a:r>
            <a:r>
              <a:rPr lang="en-US" dirty="0" smtClean="0"/>
              <a:t>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967346"/>
            <a:ext cx="10597654" cy="3499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b="1" i="1" dirty="0" err="1" smtClean="0"/>
              <a:t>Konvekcija</a:t>
            </a:r>
            <a:r>
              <a:rPr lang="en-US" sz="2400" dirty="0" smtClean="0"/>
              <a:t>- tai </a:t>
            </a:r>
            <a:r>
              <a:rPr lang="en-US" sz="2400" dirty="0" err="1" smtClean="0"/>
              <a:t>šilumos</a:t>
            </a:r>
            <a:r>
              <a:rPr lang="en-US" sz="2400" dirty="0" smtClean="0"/>
              <a:t> </a:t>
            </a:r>
            <a:r>
              <a:rPr lang="en-US" sz="2400" dirty="0" err="1" smtClean="0"/>
              <a:t>perdavimas</a:t>
            </a:r>
            <a:r>
              <a:rPr lang="en-US" sz="2400" dirty="0" smtClean="0"/>
              <a:t> </a:t>
            </a:r>
            <a:r>
              <a:rPr lang="en-US" sz="2400" dirty="0" err="1" smtClean="0"/>
              <a:t>skysčių</a:t>
            </a:r>
            <a:r>
              <a:rPr lang="en-US" sz="2400" dirty="0" smtClean="0"/>
              <a:t> </a:t>
            </a:r>
            <a:r>
              <a:rPr lang="en-US" sz="2400" dirty="0" err="1" smtClean="0"/>
              <a:t>ar</a:t>
            </a:r>
            <a:r>
              <a:rPr lang="en-US" sz="2400" dirty="0" smtClean="0"/>
              <a:t> </a:t>
            </a:r>
            <a:r>
              <a:rPr lang="en-US" sz="2400" dirty="0" err="1" smtClean="0"/>
              <a:t>dujų</a:t>
            </a:r>
            <a:r>
              <a:rPr lang="en-US" sz="2400" dirty="0" smtClean="0"/>
              <a:t> </a:t>
            </a:r>
            <a:r>
              <a:rPr lang="en-US" sz="2400" dirty="0" err="1" smtClean="0"/>
              <a:t>srautais</a:t>
            </a:r>
            <a:r>
              <a:rPr lang="en-US" sz="2400" dirty="0" smtClean="0"/>
              <a:t>. </a:t>
            </a:r>
          </a:p>
          <a:p>
            <a:pPr marL="0" indent="0" algn="ctr">
              <a:buNone/>
            </a:pPr>
            <a:r>
              <a:rPr lang="en-US" sz="2400" dirty="0" err="1" smtClean="0"/>
              <a:t>Konvekcija</a:t>
            </a:r>
            <a:r>
              <a:rPr lang="en-US" sz="2400" dirty="0" smtClean="0"/>
              <a:t> </a:t>
            </a:r>
            <a:r>
              <a:rPr lang="en-US" sz="2400" dirty="0" err="1" smtClean="0"/>
              <a:t>būna</a:t>
            </a:r>
            <a:r>
              <a:rPr lang="en-US" sz="2400" dirty="0" smtClean="0"/>
              <a:t> </a:t>
            </a:r>
            <a:r>
              <a:rPr lang="en-US" sz="2400" dirty="0" err="1" smtClean="0"/>
              <a:t>dviejų</a:t>
            </a:r>
            <a:r>
              <a:rPr lang="en-US" sz="2400" dirty="0" smtClean="0"/>
              <a:t> </a:t>
            </a:r>
            <a:r>
              <a:rPr lang="en-US" sz="2400" dirty="0" err="1" smtClean="0"/>
              <a:t>rušių</a:t>
            </a:r>
            <a:r>
              <a:rPr lang="en-US" sz="2400" dirty="0" smtClean="0"/>
              <a:t> :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6649604" y="3137223"/>
            <a:ext cx="1309051" cy="608882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  <a:scene3d>
            <a:camera prst="orthographicFront"/>
            <a:lightRig rig="threePt" dir="t"/>
          </a:scene3d>
          <a:sp3d contourW="12700">
            <a:contourClr>
              <a:srgbClr val="C00000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3068462" y="3137223"/>
            <a:ext cx="1220353" cy="624126"/>
          </a:xfrm>
          <a:prstGeom prst="straightConnector1">
            <a:avLst/>
          </a:prstGeom>
          <a:ln>
            <a:tailEnd type="triangle"/>
          </a:ln>
          <a:scene3d>
            <a:camera prst="orthographicFront"/>
            <a:lightRig rig="threePt" dir="t"/>
          </a:scene3d>
          <a:sp3d contourW="12700">
            <a:contourClr>
              <a:srgbClr val="C00000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63813" y="3427338"/>
            <a:ext cx="2189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err="1" smtClean="0"/>
              <a:t>Laisvoji</a:t>
            </a:r>
            <a:r>
              <a:rPr lang="en-US" b="1" i="1" dirty="0" smtClean="0"/>
              <a:t> (</a:t>
            </a:r>
            <a:r>
              <a:rPr lang="en-US" b="1" i="1" dirty="0" err="1" smtClean="0"/>
              <a:t>natūralioji</a:t>
            </a:r>
            <a:r>
              <a:rPr lang="en-US" b="1" i="1" dirty="0" smtClean="0"/>
              <a:t>)</a:t>
            </a:r>
            <a:endParaRPr lang="en-US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8414797" y="3427338"/>
            <a:ext cx="1442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 smtClean="0"/>
              <a:t>Priverstinė</a:t>
            </a:r>
            <a:endParaRPr lang="en-US" b="1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344961" y="3946559"/>
            <a:ext cx="40841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Vyksta</a:t>
            </a:r>
            <a:r>
              <a:rPr lang="en-US" dirty="0" smtClean="0"/>
              <a:t> </a:t>
            </a:r>
            <a:r>
              <a:rPr lang="en-US" dirty="0" err="1" smtClean="0"/>
              <a:t>skysčiuose</a:t>
            </a:r>
            <a:r>
              <a:rPr lang="en-US" dirty="0" smtClean="0"/>
              <a:t> </a:t>
            </a:r>
            <a:r>
              <a:rPr lang="en-US" dirty="0" err="1" smtClean="0"/>
              <a:t>arba</a:t>
            </a:r>
            <a:r>
              <a:rPr lang="en-US" dirty="0" smtClean="0"/>
              <a:t> </a:t>
            </a:r>
            <a:r>
              <a:rPr lang="en-US" dirty="0" err="1" smtClean="0"/>
              <a:t>dujose</a:t>
            </a:r>
            <a:r>
              <a:rPr lang="en-US" dirty="0" smtClean="0"/>
              <a:t>, kai </a:t>
            </a:r>
            <a:r>
              <a:rPr lang="en-US" dirty="0" err="1" smtClean="0"/>
              <a:t>dalelės</a:t>
            </a:r>
            <a:r>
              <a:rPr lang="en-US" dirty="0" smtClean="0"/>
              <a:t> </a:t>
            </a:r>
            <a:r>
              <a:rPr lang="en-US" dirty="0" err="1" smtClean="0"/>
              <a:t>juda</a:t>
            </a:r>
            <a:r>
              <a:rPr lang="en-US" dirty="0" smtClean="0"/>
              <a:t> </a:t>
            </a:r>
            <a:r>
              <a:rPr lang="en-US" dirty="0" err="1" smtClean="0"/>
              <a:t>dėl</a:t>
            </a:r>
            <a:r>
              <a:rPr lang="en-US" dirty="0" smtClean="0"/>
              <a:t> </a:t>
            </a:r>
            <a:r>
              <a:rPr lang="en-US" dirty="0" err="1" smtClean="0"/>
              <a:t>skirtingos</a:t>
            </a:r>
            <a:r>
              <a:rPr lang="en-US" dirty="0" smtClean="0"/>
              <a:t>, </a:t>
            </a:r>
            <a:r>
              <a:rPr lang="en-US" dirty="0" err="1" smtClean="0"/>
              <a:t>vienos</a:t>
            </a:r>
            <a:r>
              <a:rPr lang="en-US" dirty="0" smtClean="0"/>
              <a:t> </a:t>
            </a:r>
            <a:r>
              <a:rPr lang="en-US" dirty="0" err="1" smtClean="0"/>
              <a:t>ar</a:t>
            </a:r>
            <a:r>
              <a:rPr lang="en-US" dirty="0" smtClean="0"/>
              <a:t> </a:t>
            </a:r>
            <a:r>
              <a:rPr lang="en-US" dirty="0" err="1" smtClean="0"/>
              <a:t>kitos</a:t>
            </a:r>
            <a:r>
              <a:rPr lang="en-US" dirty="0" smtClean="0"/>
              <a:t> </a:t>
            </a:r>
            <a:r>
              <a:rPr lang="en-US" dirty="0" err="1" smtClean="0"/>
              <a:t>medžiagos</a:t>
            </a:r>
            <a:r>
              <a:rPr lang="en-US" dirty="0" smtClean="0"/>
              <a:t>, </a:t>
            </a:r>
            <a:r>
              <a:rPr lang="en-US" dirty="0" err="1" smtClean="0"/>
              <a:t>temperatūros</a:t>
            </a:r>
            <a:r>
              <a:rPr lang="en-US" dirty="0" smtClean="0"/>
              <a:t> </a:t>
            </a:r>
            <a:r>
              <a:rPr lang="en-US" dirty="0" err="1" smtClean="0"/>
              <a:t>ir</a:t>
            </a:r>
            <a:r>
              <a:rPr lang="en-US" dirty="0" smtClean="0"/>
              <a:t> </a:t>
            </a:r>
            <a:r>
              <a:rPr lang="en-US" dirty="0" err="1" smtClean="0"/>
              <a:t>tankio</a:t>
            </a:r>
            <a:r>
              <a:rPr lang="en-US" dirty="0" smtClean="0"/>
              <a:t> </a:t>
            </a:r>
            <a:r>
              <a:rPr lang="en-US" dirty="0" err="1" smtClean="0"/>
              <a:t>įvairiose</a:t>
            </a:r>
            <a:r>
              <a:rPr lang="en-US" dirty="0" smtClean="0"/>
              <a:t> </a:t>
            </a:r>
            <a:r>
              <a:rPr lang="en-US" dirty="0" err="1" smtClean="0"/>
              <a:t>vietose</a:t>
            </a:r>
            <a:r>
              <a:rPr lang="en-US" dirty="0" smtClean="0"/>
              <a:t>.</a:t>
            </a:r>
            <a:r>
              <a:rPr lang="en-US" dirty="0"/>
              <a:t> </a:t>
            </a:r>
            <a:r>
              <a:rPr lang="en-US" dirty="0" err="1"/>
              <a:t>Šiai</a:t>
            </a:r>
            <a:r>
              <a:rPr lang="en-US" dirty="0"/>
              <a:t> </a:t>
            </a:r>
            <a:r>
              <a:rPr lang="en-US" dirty="0" err="1"/>
              <a:t>konvekcijai</a:t>
            </a:r>
            <a:r>
              <a:rPr lang="en-US" dirty="0"/>
              <a:t> </a:t>
            </a:r>
            <a:r>
              <a:rPr lang="en-US" dirty="0" err="1"/>
              <a:t>labai</a:t>
            </a:r>
            <a:r>
              <a:rPr lang="en-US" dirty="0"/>
              <a:t> </a:t>
            </a:r>
            <a:r>
              <a:rPr lang="en-US" dirty="0" err="1"/>
              <a:t>svarbi</a:t>
            </a:r>
            <a:r>
              <a:rPr lang="en-US" dirty="0"/>
              <a:t> gravitacija.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87167" y="3946559"/>
            <a:ext cx="39571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Vyksta</a:t>
            </a:r>
            <a:r>
              <a:rPr lang="en-US" dirty="0" smtClean="0"/>
              <a:t> </a:t>
            </a:r>
            <a:r>
              <a:rPr lang="en-US" dirty="0" err="1" smtClean="0"/>
              <a:t>tada</a:t>
            </a:r>
            <a:r>
              <a:rPr lang="en-US" dirty="0" smtClean="0"/>
              <a:t>, kai </a:t>
            </a:r>
            <a:r>
              <a:rPr lang="en-US" dirty="0" err="1" smtClean="0"/>
              <a:t>medžiagos</a:t>
            </a:r>
            <a:r>
              <a:rPr lang="en-US" dirty="0" smtClean="0"/>
              <a:t> </a:t>
            </a:r>
            <a:r>
              <a:rPr lang="en-US" dirty="0" err="1" smtClean="0"/>
              <a:t>dalelės</a:t>
            </a:r>
            <a:r>
              <a:rPr lang="en-US" dirty="0" smtClean="0"/>
              <a:t> </a:t>
            </a:r>
            <a:r>
              <a:rPr lang="en-US" dirty="0" smtClean="0"/>
              <a:t>(</a:t>
            </a:r>
            <a:r>
              <a:rPr lang="en-US" dirty="0"/>
              <a:t>atomai, </a:t>
            </a:r>
            <a:r>
              <a:rPr lang="en-US" dirty="0" err="1"/>
              <a:t>molekulės</a:t>
            </a:r>
            <a:r>
              <a:rPr lang="en-US" dirty="0" smtClean="0"/>
              <a:t>) </a:t>
            </a:r>
            <a:r>
              <a:rPr lang="en-US" dirty="0" err="1" smtClean="0"/>
              <a:t>juda</a:t>
            </a:r>
            <a:r>
              <a:rPr lang="en-US" dirty="0" smtClean="0"/>
              <a:t> </a:t>
            </a:r>
            <a:r>
              <a:rPr lang="en-US" dirty="0" err="1" smtClean="0"/>
              <a:t>dėl</a:t>
            </a:r>
            <a:r>
              <a:rPr lang="en-US" dirty="0" smtClean="0"/>
              <a:t> </a:t>
            </a:r>
            <a:r>
              <a:rPr lang="en-US" dirty="0" err="1" smtClean="0"/>
              <a:t>kokio</a:t>
            </a:r>
            <a:r>
              <a:rPr lang="en-US" dirty="0" smtClean="0"/>
              <a:t> </a:t>
            </a:r>
            <a:r>
              <a:rPr lang="en-US" dirty="0" err="1" smtClean="0"/>
              <a:t>nors</a:t>
            </a:r>
            <a:r>
              <a:rPr lang="en-US" dirty="0" smtClean="0"/>
              <a:t> </a:t>
            </a:r>
            <a:r>
              <a:rPr lang="en-US" dirty="0" err="1" smtClean="0"/>
              <a:t>išorinio</a:t>
            </a:r>
            <a:r>
              <a:rPr lang="en-US" dirty="0" smtClean="0"/>
              <a:t> </a:t>
            </a:r>
            <a:r>
              <a:rPr lang="en-US" dirty="0" err="1" smtClean="0"/>
              <a:t>poveikio</a:t>
            </a:r>
            <a:r>
              <a:rPr lang="en-US" dirty="0" smtClean="0"/>
              <a:t>.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TAČIAU</a:t>
            </a:r>
            <a:r>
              <a:rPr lang="en-US" dirty="0"/>
              <a:t> </a:t>
            </a:r>
            <a:r>
              <a:rPr lang="en-US" dirty="0" err="1"/>
              <a:t>kietuosiuose</a:t>
            </a:r>
            <a:r>
              <a:rPr lang="en-US" dirty="0"/>
              <a:t>, net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šildomuosiuose</a:t>
            </a:r>
            <a:r>
              <a:rPr lang="en-US" dirty="0"/>
              <a:t>, </a:t>
            </a:r>
            <a:r>
              <a:rPr lang="en-US" dirty="0" err="1"/>
              <a:t>kūnuose</a:t>
            </a:r>
            <a:r>
              <a:rPr lang="en-US" dirty="0"/>
              <a:t> </a:t>
            </a:r>
            <a:r>
              <a:rPr lang="en-US" dirty="0" err="1"/>
              <a:t>konvekcija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negali</a:t>
            </a:r>
            <a:r>
              <a:rPr lang="en-US" dirty="0"/>
              <a:t> </a:t>
            </a:r>
            <a:r>
              <a:rPr lang="en-US" dirty="0" err="1"/>
              <a:t>vykti</a:t>
            </a:r>
            <a:r>
              <a:rPr lang="en-US" dirty="0"/>
              <a:t>, </a:t>
            </a:r>
            <a:r>
              <a:rPr lang="en-US" dirty="0" err="1"/>
              <a:t>nes</a:t>
            </a:r>
            <a:r>
              <a:rPr lang="en-US" dirty="0"/>
              <a:t> </a:t>
            </a:r>
            <a:r>
              <a:rPr lang="en-US" dirty="0" err="1"/>
              <a:t>juose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nesusidaro</a:t>
            </a:r>
            <a:r>
              <a:rPr lang="en-US" dirty="0"/>
              <a:t> </a:t>
            </a:r>
            <a:r>
              <a:rPr lang="en-US" dirty="0" err="1" smtClean="0"/>
              <a:t>srautai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85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4055" y="1314450"/>
            <a:ext cx="9178321" cy="44410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Praktinė</a:t>
            </a:r>
            <a:r>
              <a:rPr lang="en-US" dirty="0" smtClean="0"/>
              <a:t> </a:t>
            </a:r>
            <a:r>
              <a:rPr lang="en-US" dirty="0" err="1" smtClean="0"/>
              <a:t>konvekcijos</a:t>
            </a:r>
            <a:r>
              <a:rPr lang="en-US" dirty="0" smtClean="0"/>
              <a:t> </a:t>
            </a:r>
            <a:r>
              <a:rPr lang="en-US" dirty="0" err="1" smtClean="0"/>
              <a:t>reikšmė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7906" y="1999282"/>
            <a:ext cx="3580108" cy="147732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•</a:t>
            </a:r>
            <a:r>
              <a:rPr lang="en-US" dirty="0" err="1" smtClean="0"/>
              <a:t>Puodai</a:t>
            </a:r>
            <a:r>
              <a:rPr lang="en-US" dirty="0" smtClean="0"/>
              <a:t>, </a:t>
            </a:r>
            <a:r>
              <a:rPr lang="en-US" dirty="0" err="1" smtClean="0"/>
              <a:t>arbatinukai</a:t>
            </a:r>
            <a:r>
              <a:rPr lang="en-US" dirty="0" smtClean="0"/>
              <a:t>, </a:t>
            </a:r>
            <a:r>
              <a:rPr lang="en-US" dirty="0" err="1" smtClean="0"/>
              <a:t>keptuvės</a:t>
            </a:r>
            <a:r>
              <a:rPr lang="en-US" dirty="0" smtClean="0"/>
              <a:t> </a:t>
            </a:r>
            <a:r>
              <a:rPr lang="en-US" dirty="0" err="1" smtClean="0"/>
              <a:t>visada</a:t>
            </a:r>
            <a:r>
              <a:rPr lang="en-US" dirty="0" smtClean="0"/>
              <a:t> </a:t>
            </a:r>
            <a:r>
              <a:rPr lang="en-US" dirty="0" err="1" smtClean="0"/>
              <a:t>šildomi</a:t>
            </a:r>
            <a:r>
              <a:rPr lang="en-US" dirty="0" smtClean="0"/>
              <a:t> </a:t>
            </a:r>
            <a:r>
              <a:rPr lang="en-US" dirty="0" err="1" smtClean="0"/>
              <a:t>iš</a:t>
            </a:r>
            <a:r>
              <a:rPr lang="en-US" dirty="0" smtClean="0"/>
              <a:t> </a:t>
            </a:r>
            <a:r>
              <a:rPr lang="en-US" dirty="0" err="1" smtClean="0"/>
              <a:t>apačios</a:t>
            </a:r>
            <a:r>
              <a:rPr lang="en-US" dirty="0" smtClean="0"/>
              <a:t>, o </a:t>
            </a:r>
            <a:r>
              <a:rPr lang="en-US" dirty="0" err="1" smtClean="0"/>
              <a:t>šaldytuvo</a:t>
            </a:r>
            <a:r>
              <a:rPr lang="en-US" dirty="0" smtClean="0"/>
              <a:t> </a:t>
            </a:r>
            <a:r>
              <a:rPr lang="en-US" dirty="0" err="1" smtClean="0"/>
              <a:t>šaldymo</a:t>
            </a:r>
            <a:r>
              <a:rPr lang="en-US" dirty="0" smtClean="0"/>
              <a:t> </a:t>
            </a:r>
            <a:r>
              <a:rPr lang="en-US" dirty="0" err="1" smtClean="0"/>
              <a:t>elementas</a:t>
            </a:r>
            <a:r>
              <a:rPr lang="en-US" dirty="0" smtClean="0"/>
              <a:t> </a:t>
            </a:r>
            <a:r>
              <a:rPr lang="en-US" dirty="0" err="1" smtClean="0"/>
              <a:t>įrengiamas</a:t>
            </a:r>
            <a:r>
              <a:rPr lang="en-US" dirty="0" smtClean="0"/>
              <a:t> </a:t>
            </a:r>
            <a:r>
              <a:rPr lang="en-US" dirty="0" err="1" smtClean="0"/>
              <a:t>viršuje</a:t>
            </a:r>
            <a:r>
              <a:rPr lang="en-US" dirty="0" smtClean="0"/>
              <a:t>.</a:t>
            </a:r>
            <a:endParaRPr lang="en-US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6617777" y="1999282"/>
            <a:ext cx="289174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•</a:t>
            </a:r>
            <a:r>
              <a:rPr lang="en-US" dirty="0" err="1"/>
              <a:t>Centrinio</a:t>
            </a:r>
            <a:r>
              <a:rPr lang="en-US" dirty="0"/>
              <a:t> </a:t>
            </a:r>
            <a:r>
              <a:rPr lang="en-US" dirty="0" err="1"/>
              <a:t>šildymo</a:t>
            </a:r>
            <a:r>
              <a:rPr lang="en-US" dirty="0"/>
              <a:t> </a:t>
            </a:r>
            <a:r>
              <a:rPr lang="en-US" dirty="0" err="1"/>
              <a:t>radiatoriai</a:t>
            </a:r>
            <a:r>
              <a:rPr lang="en-US" dirty="0"/>
              <a:t> </a:t>
            </a:r>
            <a:r>
              <a:rPr lang="en-US" dirty="0" err="1"/>
              <a:t>patalpose</a:t>
            </a:r>
            <a:r>
              <a:rPr lang="en-US" dirty="0"/>
              <a:t> </a:t>
            </a:r>
            <a:r>
              <a:rPr lang="en-US" dirty="0" err="1"/>
              <a:t>montuojami</a:t>
            </a:r>
            <a:r>
              <a:rPr lang="en-US" dirty="0"/>
              <a:t> </a:t>
            </a:r>
            <a:r>
              <a:rPr lang="en-US" dirty="0" err="1"/>
              <a:t>netoli</a:t>
            </a:r>
            <a:r>
              <a:rPr lang="en-US" dirty="0"/>
              <a:t> </a:t>
            </a:r>
            <a:r>
              <a:rPr lang="en-US" dirty="0" err="1"/>
              <a:t>grindų</a:t>
            </a:r>
            <a:r>
              <a:rPr lang="en-US" dirty="0"/>
              <a:t>, o </a:t>
            </a:r>
            <a:r>
              <a:rPr lang="en-US" dirty="0" err="1"/>
              <a:t>orlaidės</a:t>
            </a:r>
            <a:r>
              <a:rPr lang="en-US" dirty="0"/>
              <a:t> – </a:t>
            </a:r>
            <a:r>
              <a:rPr lang="en-US" dirty="0" err="1"/>
              <a:t>viršutinėje</a:t>
            </a:r>
            <a:r>
              <a:rPr lang="en-US" dirty="0"/>
              <a:t> </a:t>
            </a:r>
            <a:r>
              <a:rPr lang="en-US" dirty="0" err="1"/>
              <a:t>lango</a:t>
            </a:r>
            <a:r>
              <a:rPr lang="en-US" dirty="0"/>
              <a:t> </a:t>
            </a:r>
            <a:r>
              <a:rPr lang="en-US" dirty="0" err="1"/>
              <a:t>dalyje</a:t>
            </a:r>
            <a:r>
              <a:rPr lang="en-US" dirty="0"/>
              <a:t>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215" y="3717335"/>
            <a:ext cx="2970509" cy="166843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522" y="3260549"/>
            <a:ext cx="2019582" cy="212522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47" y="3717335"/>
            <a:ext cx="1986753" cy="132450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663" y="4854873"/>
            <a:ext cx="1707969" cy="113864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6656" y="3260549"/>
            <a:ext cx="2213953" cy="147170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439" y="2010201"/>
            <a:ext cx="1598664" cy="112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53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451579" y="1371066"/>
            <a:ext cx="9603275" cy="44249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Praktinė</a:t>
            </a:r>
            <a:r>
              <a:rPr lang="en-US" dirty="0"/>
              <a:t> </a:t>
            </a:r>
            <a:r>
              <a:rPr lang="en-US" dirty="0" err="1"/>
              <a:t>konvekcijos</a:t>
            </a:r>
            <a:r>
              <a:rPr lang="en-US" dirty="0"/>
              <a:t> </a:t>
            </a:r>
            <a:r>
              <a:rPr lang="en-US" dirty="0" err="1"/>
              <a:t>reikšmė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4337" y="2053999"/>
            <a:ext cx="3135313" cy="156368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•</a:t>
            </a:r>
            <a:r>
              <a:rPr lang="en-US" dirty="0" err="1"/>
              <a:t>Konvekcijos</a:t>
            </a:r>
            <a:r>
              <a:rPr lang="en-US" dirty="0"/>
              <a:t> </a:t>
            </a:r>
            <a:r>
              <a:rPr lang="en-US" dirty="0" err="1"/>
              <a:t>principu</a:t>
            </a:r>
            <a:r>
              <a:rPr lang="en-US" dirty="0"/>
              <a:t> </a:t>
            </a:r>
            <a:r>
              <a:rPr lang="en-US" dirty="0" err="1"/>
              <a:t>gali</a:t>
            </a:r>
            <a:r>
              <a:rPr lang="en-US" dirty="0"/>
              <a:t> </a:t>
            </a:r>
            <a:r>
              <a:rPr lang="en-US" dirty="0" err="1" smtClean="0"/>
              <a:t>būti</a:t>
            </a:r>
            <a:r>
              <a:rPr lang="en-US" dirty="0" smtClean="0"/>
              <a:t> </a:t>
            </a:r>
            <a:r>
              <a:rPr lang="en-US" dirty="0" err="1"/>
              <a:t>sumontuota</a:t>
            </a:r>
            <a:r>
              <a:rPr lang="en-US" dirty="0"/>
              <a:t> </a:t>
            </a:r>
            <a:r>
              <a:rPr lang="en-US" dirty="0" err="1"/>
              <a:t>nedidelių</a:t>
            </a:r>
            <a:r>
              <a:rPr lang="en-US" dirty="0"/>
              <a:t> </a:t>
            </a:r>
            <a:r>
              <a:rPr lang="en-US" dirty="0" err="1"/>
              <a:t>namų</a:t>
            </a:r>
            <a:r>
              <a:rPr lang="en-US" dirty="0"/>
              <a:t> </a:t>
            </a:r>
            <a:r>
              <a:rPr lang="en-US" dirty="0" err="1"/>
              <a:t>centrinio</a:t>
            </a:r>
            <a:r>
              <a:rPr lang="en-US" dirty="0"/>
              <a:t> </a:t>
            </a:r>
            <a:r>
              <a:rPr lang="en-US" dirty="0" err="1"/>
              <a:t>šildymo</a:t>
            </a:r>
            <a:r>
              <a:rPr lang="en-US" dirty="0"/>
              <a:t> </a:t>
            </a:r>
            <a:r>
              <a:rPr lang="en-US" dirty="0" err="1"/>
              <a:t>sistema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79650" y="4513980"/>
            <a:ext cx="39520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•</a:t>
            </a:r>
            <a:r>
              <a:rPr lang="en-US" sz="2000" dirty="0" err="1"/>
              <a:t>Konvekcijos</a:t>
            </a:r>
            <a:r>
              <a:rPr lang="en-US" sz="2000" dirty="0"/>
              <a:t> </a:t>
            </a:r>
            <a:r>
              <a:rPr lang="en-US" sz="2000" dirty="0" err="1"/>
              <a:t>būdu</a:t>
            </a:r>
            <a:r>
              <a:rPr lang="en-US" sz="2000" dirty="0"/>
              <a:t> </a:t>
            </a:r>
            <a:r>
              <a:rPr lang="en-US" sz="2000" dirty="0" err="1"/>
              <a:t>atmosferoje</a:t>
            </a:r>
            <a:r>
              <a:rPr lang="en-US" sz="2000" dirty="0"/>
              <a:t> </a:t>
            </a:r>
            <a:r>
              <a:rPr lang="en-US" sz="2000" dirty="0" err="1"/>
              <a:t>pernešami</a:t>
            </a:r>
            <a:r>
              <a:rPr lang="en-US" sz="2000" dirty="0"/>
              <a:t> </a:t>
            </a:r>
            <a:r>
              <a:rPr lang="en-US" sz="2000" dirty="0" err="1"/>
              <a:t>didžiuliai</a:t>
            </a:r>
            <a:r>
              <a:rPr lang="en-US" sz="2000" dirty="0"/>
              <a:t> </a:t>
            </a:r>
            <a:r>
              <a:rPr lang="en-US" sz="2000" dirty="0" err="1"/>
              <a:t>oro</a:t>
            </a:r>
            <a:r>
              <a:rPr lang="en-US" sz="2000" dirty="0"/>
              <a:t> </a:t>
            </a:r>
            <a:r>
              <a:rPr lang="en-US" sz="2000" dirty="0" err="1"/>
              <a:t>srautai</a:t>
            </a:r>
            <a:r>
              <a:rPr lang="en-US" sz="2000" dirty="0"/>
              <a:t>, </a:t>
            </a:r>
            <a:r>
              <a:rPr lang="en-US" sz="2000" dirty="0" err="1"/>
              <a:t>kartu</a:t>
            </a:r>
            <a:r>
              <a:rPr lang="en-US" sz="2000" dirty="0"/>
              <a:t> </a:t>
            </a:r>
            <a:r>
              <a:rPr lang="en-US" sz="2000" dirty="0" err="1"/>
              <a:t>ir</a:t>
            </a:r>
            <a:r>
              <a:rPr lang="en-US" sz="2000" dirty="0"/>
              <a:t> </a:t>
            </a:r>
            <a:r>
              <a:rPr lang="en-US" sz="2000" dirty="0" err="1"/>
              <a:t>milžiniški</a:t>
            </a:r>
            <a:r>
              <a:rPr lang="en-US" sz="2000" dirty="0"/>
              <a:t> </a:t>
            </a:r>
            <a:r>
              <a:rPr lang="en-US" sz="2000" dirty="0" err="1"/>
              <a:t>energijos</a:t>
            </a:r>
            <a:r>
              <a:rPr lang="en-US" sz="2000" dirty="0"/>
              <a:t> </a:t>
            </a:r>
            <a:r>
              <a:rPr lang="en-US" sz="2000" dirty="0" err="1"/>
              <a:t>kiekiai</a:t>
            </a:r>
            <a:r>
              <a:rPr lang="en-US" sz="2000" dirty="0"/>
              <a:t>.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 rot="10800000" flipV="1">
            <a:off x="7831719" y="2122038"/>
            <a:ext cx="38572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•</a:t>
            </a:r>
            <a:r>
              <a:rPr lang="en-US" sz="2000" dirty="0" err="1"/>
              <a:t>Konvekcija</a:t>
            </a:r>
            <a:r>
              <a:rPr lang="en-US" sz="2000" dirty="0"/>
              <a:t> </a:t>
            </a:r>
            <a:r>
              <a:rPr lang="en-US" sz="2000" dirty="0" err="1"/>
              <a:t>pagrįstas</a:t>
            </a:r>
            <a:r>
              <a:rPr lang="en-US" sz="2000" dirty="0"/>
              <a:t> </a:t>
            </a:r>
            <a:r>
              <a:rPr lang="en-US" sz="2000" dirty="0" err="1"/>
              <a:t>ir</a:t>
            </a:r>
            <a:r>
              <a:rPr lang="en-US" sz="2000" dirty="0"/>
              <a:t> </a:t>
            </a:r>
            <a:r>
              <a:rPr lang="en-US" sz="2000" dirty="0" err="1"/>
              <a:t>krosnių</a:t>
            </a:r>
            <a:r>
              <a:rPr lang="en-US" sz="2000" dirty="0"/>
              <a:t> </a:t>
            </a:r>
            <a:r>
              <a:rPr lang="en-US" sz="2000" dirty="0" err="1"/>
              <a:t>kūrenimas</a:t>
            </a:r>
            <a:r>
              <a:rPr lang="en-US" sz="2000" dirty="0"/>
              <a:t>.</a:t>
            </a:r>
            <a:endParaRPr lang="en-US" sz="2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71" y="3789505"/>
            <a:ext cx="1828800" cy="138988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8952" y="3328205"/>
            <a:ext cx="2082801" cy="138853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799" y="2829924"/>
            <a:ext cx="2240225" cy="148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175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38441" y="357187"/>
            <a:ext cx="7716929" cy="12003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FF0000"/>
                </a:solidFill>
              </a:rPr>
              <a:t>Bandymas</a:t>
            </a:r>
            <a:r>
              <a:rPr lang="en-US" sz="3600" b="1" dirty="0" smtClean="0">
                <a:solidFill>
                  <a:srgbClr val="FF0000"/>
                </a:solidFill>
              </a:rPr>
              <a:t>– </a:t>
            </a:r>
            <a:r>
              <a:rPr lang="en-US" sz="3600" b="1" dirty="0" err="1" smtClean="0">
                <a:solidFill>
                  <a:srgbClr val="FF0000"/>
                </a:solidFill>
              </a:rPr>
              <a:t>kylantis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oro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srautas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suka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popierinę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gyvatėlę</a:t>
            </a:r>
            <a:endParaRPr lang="en-US" sz="3600" b="1" dirty="0">
              <a:solidFill>
                <a:srgbClr val="FF0000"/>
              </a:solidFill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844" y="1973262"/>
            <a:ext cx="2587228" cy="3449638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952" y="1973262"/>
            <a:ext cx="2782888" cy="344963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720" y="1973262"/>
            <a:ext cx="2811463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34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video-1491151708.mp4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885154" y="2011363"/>
            <a:ext cx="1916113" cy="3448050"/>
          </a:xfrm>
        </p:spPr>
      </p:pic>
      <p:pic>
        <p:nvPicPr>
          <p:cNvPr id="5" name="video-1491151702.mp4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287961" y="2017713"/>
            <a:ext cx="1911350" cy="3441700"/>
          </a:xfrm>
        </p:spPr>
      </p:pic>
      <p:pic>
        <p:nvPicPr>
          <p:cNvPr id="8" name="video-1491151713.mp4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544428" y="2011363"/>
            <a:ext cx="1999243" cy="34480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714624" y="671512"/>
            <a:ext cx="70580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rgbClr val="FF0000"/>
                </a:solidFill>
              </a:rPr>
              <a:t>Bandymas</a:t>
            </a:r>
            <a:r>
              <a:rPr lang="en-US" sz="2800" b="1" dirty="0" smtClean="0">
                <a:solidFill>
                  <a:srgbClr val="FF0000"/>
                </a:solidFill>
              </a:rPr>
              <a:t>– </a:t>
            </a:r>
            <a:r>
              <a:rPr lang="en-US" sz="2800" b="1" dirty="0" err="1">
                <a:solidFill>
                  <a:srgbClr val="FF0000"/>
                </a:solidFill>
              </a:rPr>
              <a:t>kylantis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oro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srautas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suka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popierinę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gyvatėlę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104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6392" y="1047776"/>
            <a:ext cx="2336971" cy="695299"/>
          </a:xfrm>
        </p:spPr>
        <p:txBody>
          <a:bodyPr/>
          <a:lstStyle/>
          <a:p>
            <a:r>
              <a:rPr lang="en-US" smtClean="0"/>
              <a:t>IŠVADA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26313" y="2086687"/>
            <a:ext cx="4119885" cy="319823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2100" dirty="0" err="1" smtClean="0"/>
              <a:t>Šildant</a:t>
            </a:r>
            <a:r>
              <a:rPr lang="en-US" sz="2100" dirty="0" smtClean="0"/>
              <a:t> </a:t>
            </a:r>
            <a:r>
              <a:rPr lang="en-US" sz="2100" dirty="0" err="1" smtClean="0"/>
              <a:t>skysčius</a:t>
            </a:r>
            <a:r>
              <a:rPr lang="en-US" sz="2100" dirty="0" smtClean="0"/>
              <a:t> </a:t>
            </a:r>
            <a:r>
              <a:rPr lang="en-US" sz="2100" dirty="0" err="1" smtClean="0"/>
              <a:t>ar</a:t>
            </a:r>
            <a:r>
              <a:rPr lang="en-US" sz="2100" dirty="0" smtClean="0"/>
              <a:t> </a:t>
            </a:r>
            <a:r>
              <a:rPr lang="en-US" sz="2100" dirty="0" err="1" smtClean="0"/>
              <a:t>dujas</a:t>
            </a:r>
            <a:r>
              <a:rPr lang="en-US" sz="2100" dirty="0" smtClean="0"/>
              <a:t>, </a:t>
            </a:r>
            <a:r>
              <a:rPr lang="en-US" sz="2100" dirty="0" err="1" smtClean="0"/>
              <a:t>jų</a:t>
            </a:r>
            <a:r>
              <a:rPr lang="en-US" sz="2100" dirty="0" smtClean="0"/>
              <a:t> </a:t>
            </a:r>
            <a:r>
              <a:rPr lang="en-US" sz="2100" dirty="0" err="1" smtClean="0"/>
              <a:t>tankis</a:t>
            </a:r>
            <a:r>
              <a:rPr lang="en-US" sz="2100" dirty="0" smtClean="0"/>
              <a:t> </a:t>
            </a:r>
            <a:r>
              <a:rPr lang="en-US" sz="2100" dirty="0" err="1" smtClean="0"/>
              <a:t>kinta</a:t>
            </a:r>
            <a:r>
              <a:rPr lang="en-US" sz="2100" dirty="0" smtClean="0"/>
              <a:t>. </a:t>
            </a:r>
            <a:r>
              <a:rPr lang="en-US" sz="2100" dirty="0" err="1" smtClean="0"/>
              <a:t>Šiltesnis</a:t>
            </a:r>
            <a:r>
              <a:rPr lang="en-US" sz="2100" dirty="0" smtClean="0"/>
              <a:t> </a:t>
            </a:r>
            <a:r>
              <a:rPr lang="en-US" sz="2100" dirty="0" err="1" smtClean="0"/>
              <a:t>skystis</a:t>
            </a:r>
            <a:r>
              <a:rPr lang="en-US" sz="2100" dirty="0" smtClean="0"/>
              <a:t> ( </a:t>
            </a:r>
            <a:r>
              <a:rPr lang="en-US" sz="2100" dirty="0" err="1" smtClean="0"/>
              <a:t>arba</a:t>
            </a:r>
            <a:r>
              <a:rPr lang="en-US" sz="2100" dirty="0" smtClean="0"/>
              <a:t> </a:t>
            </a:r>
            <a:r>
              <a:rPr lang="en-US" sz="2100" dirty="0" err="1" smtClean="0"/>
              <a:t>dujos</a:t>
            </a:r>
            <a:r>
              <a:rPr lang="en-US" sz="2100" dirty="0" smtClean="0"/>
              <a:t> ) </a:t>
            </a:r>
            <a:r>
              <a:rPr lang="en-US" sz="2100" dirty="0" err="1" smtClean="0"/>
              <a:t>yra</a:t>
            </a:r>
            <a:r>
              <a:rPr lang="en-US" sz="2100" dirty="0" smtClean="0"/>
              <a:t> </a:t>
            </a:r>
            <a:r>
              <a:rPr lang="en-US" sz="2100" dirty="0" err="1" smtClean="0"/>
              <a:t>lengvesni</a:t>
            </a:r>
            <a:r>
              <a:rPr lang="en-US" sz="2100" dirty="0" smtClean="0"/>
              <a:t> </a:t>
            </a:r>
            <a:r>
              <a:rPr lang="en-US" sz="2100" dirty="0" smtClean="0"/>
              <a:t>( </a:t>
            </a:r>
            <a:r>
              <a:rPr lang="en-US" sz="2100" dirty="0" err="1" smtClean="0"/>
              <a:t>mažesnio</a:t>
            </a:r>
            <a:r>
              <a:rPr lang="en-US" sz="2100" dirty="0" smtClean="0"/>
              <a:t> </a:t>
            </a:r>
            <a:r>
              <a:rPr lang="en-US" sz="2100" dirty="0" err="1" smtClean="0"/>
              <a:t>tankio</a:t>
            </a:r>
            <a:r>
              <a:rPr lang="en-US" sz="2100" dirty="0" smtClean="0"/>
              <a:t>) </a:t>
            </a:r>
            <a:r>
              <a:rPr lang="en-US" sz="2100" dirty="0" err="1" smtClean="0"/>
              <a:t>ir</a:t>
            </a:r>
            <a:r>
              <a:rPr lang="en-US" sz="2100" dirty="0" smtClean="0"/>
              <a:t> </a:t>
            </a:r>
            <a:r>
              <a:rPr lang="en-US" sz="2100" dirty="0" err="1" smtClean="0"/>
              <a:t>kyla</a:t>
            </a:r>
            <a:r>
              <a:rPr lang="en-US" sz="2100" dirty="0" smtClean="0"/>
              <a:t> </a:t>
            </a:r>
            <a:r>
              <a:rPr lang="en-US" sz="2100" dirty="0" err="1" smtClean="0"/>
              <a:t>aukštyn</a:t>
            </a:r>
            <a:r>
              <a:rPr lang="en-US" sz="2100" dirty="0" smtClean="0"/>
              <a:t>, o </a:t>
            </a:r>
            <a:r>
              <a:rPr lang="en-US" sz="2100" dirty="0" err="1" smtClean="0"/>
              <a:t>šaltesnis</a:t>
            </a:r>
            <a:r>
              <a:rPr lang="en-US" sz="2100" dirty="0" smtClean="0"/>
              <a:t>,  </a:t>
            </a:r>
            <a:r>
              <a:rPr lang="en-US" sz="2100" dirty="0" err="1" smtClean="0"/>
              <a:t>būdamas</a:t>
            </a:r>
            <a:r>
              <a:rPr lang="en-US" sz="2100" dirty="0" smtClean="0"/>
              <a:t> </a:t>
            </a:r>
            <a:r>
              <a:rPr lang="en-US" sz="2100" dirty="0" err="1" smtClean="0"/>
              <a:t>sunkesnis</a:t>
            </a:r>
            <a:r>
              <a:rPr lang="en-US" sz="2100" dirty="0" smtClean="0"/>
              <a:t>, </a:t>
            </a:r>
            <a:r>
              <a:rPr lang="en-US" sz="2100" dirty="0" err="1" smtClean="0"/>
              <a:t>slenka</a:t>
            </a:r>
            <a:r>
              <a:rPr lang="en-US" sz="2100" dirty="0" smtClean="0"/>
              <a:t> </a:t>
            </a:r>
            <a:r>
              <a:rPr lang="en-US" sz="2100" dirty="0" err="1" smtClean="0"/>
              <a:t>žemyn</a:t>
            </a:r>
            <a:r>
              <a:rPr lang="en-US" sz="2100" dirty="0" smtClean="0"/>
              <a:t>.  </a:t>
            </a:r>
            <a:r>
              <a:rPr lang="en-US" sz="2100" dirty="0" err="1" smtClean="0"/>
              <a:t>Skysčiuose</a:t>
            </a:r>
            <a:r>
              <a:rPr lang="en-US" sz="2100" dirty="0" smtClean="0"/>
              <a:t> </a:t>
            </a:r>
            <a:r>
              <a:rPr lang="en-US" sz="2100" dirty="0" err="1" smtClean="0"/>
              <a:t>ir</a:t>
            </a:r>
            <a:r>
              <a:rPr lang="en-US" sz="2100" dirty="0" smtClean="0"/>
              <a:t> </a:t>
            </a:r>
            <a:r>
              <a:rPr lang="en-US" sz="2100" dirty="0" err="1" smtClean="0"/>
              <a:t>dujose</a:t>
            </a:r>
            <a:r>
              <a:rPr lang="en-US" sz="2100" dirty="0" smtClean="0"/>
              <a:t> </a:t>
            </a:r>
            <a:r>
              <a:rPr lang="en-US" sz="2100" dirty="0" err="1" smtClean="0"/>
              <a:t>susidaro</a:t>
            </a:r>
            <a:r>
              <a:rPr lang="en-US" sz="2100" dirty="0" smtClean="0"/>
              <a:t> </a:t>
            </a:r>
            <a:r>
              <a:rPr lang="en-US" sz="2100" dirty="0" err="1" smtClean="0"/>
              <a:t>konvekcinių</a:t>
            </a:r>
            <a:r>
              <a:rPr lang="en-US" sz="2100" dirty="0" smtClean="0"/>
              <a:t> </a:t>
            </a:r>
            <a:r>
              <a:rPr lang="en-US" sz="2100" dirty="0" err="1" smtClean="0"/>
              <a:t>srovių</a:t>
            </a:r>
            <a:r>
              <a:rPr lang="en-US" sz="2100" dirty="0" smtClean="0"/>
              <a:t>, </a:t>
            </a:r>
            <a:r>
              <a:rPr lang="en-US" sz="2100" dirty="0" err="1" smtClean="0"/>
              <a:t>kurios</a:t>
            </a:r>
            <a:r>
              <a:rPr lang="en-US" sz="2100" dirty="0" smtClean="0"/>
              <a:t>, </a:t>
            </a:r>
            <a:r>
              <a:rPr lang="en-US" sz="2100" dirty="0" err="1" smtClean="0"/>
              <a:t>nešdamos</a:t>
            </a:r>
            <a:r>
              <a:rPr lang="en-US" sz="2100" dirty="0" smtClean="0"/>
              <a:t> </a:t>
            </a:r>
            <a:r>
              <a:rPr lang="en-US" sz="2100" dirty="0" err="1" smtClean="0"/>
              <a:t>šiltesnio</a:t>
            </a:r>
            <a:r>
              <a:rPr lang="en-US" sz="2100" dirty="0" smtClean="0"/>
              <a:t> ( </a:t>
            </a:r>
            <a:r>
              <a:rPr lang="en-US" sz="2100" dirty="0" err="1" smtClean="0"/>
              <a:t>mažesnio</a:t>
            </a:r>
            <a:r>
              <a:rPr lang="en-US" sz="2100" dirty="0" smtClean="0"/>
              <a:t> </a:t>
            </a:r>
            <a:r>
              <a:rPr lang="en-US" sz="2100" dirty="0" err="1" smtClean="0"/>
              <a:t>tankio</a:t>
            </a:r>
            <a:r>
              <a:rPr lang="en-US" sz="2100" dirty="0" smtClean="0"/>
              <a:t>) </a:t>
            </a:r>
            <a:r>
              <a:rPr lang="en-US" sz="2100" dirty="0" err="1" smtClean="0"/>
              <a:t>skysčio</a:t>
            </a:r>
            <a:r>
              <a:rPr lang="en-US" sz="2100" dirty="0" smtClean="0"/>
              <a:t> </a:t>
            </a:r>
            <a:r>
              <a:rPr lang="en-US" sz="2100" dirty="0" err="1" smtClean="0"/>
              <a:t>arba</a:t>
            </a:r>
            <a:r>
              <a:rPr lang="en-US" sz="2100" dirty="0" smtClean="0"/>
              <a:t> </a:t>
            </a:r>
            <a:r>
              <a:rPr lang="en-US" sz="2100" dirty="0" err="1" smtClean="0"/>
              <a:t>dujų</a:t>
            </a:r>
            <a:r>
              <a:rPr lang="en-US" sz="2100" dirty="0" smtClean="0"/>
              <a:t> </a:t>
            </a:r>
            <a:r>
              <a:rPr lang="en-US" sz="2100" dirty="0" err="1" smtClean="0"/>
              <a:t>mases</a:t>
            </a:r>
            <a:r>
              <a:rPr lang="en-US" sz="2100" dirty="0" smtClean="0"/>
              <a:t>, </a:t>
            </a:r>
            <a:r>
              <a:rPr lang="en-US" sz="2100" dirty="0" err="1" smtClean="0"/>
              <a:t>perneša</a:t>
            </a:r>
            <a:r>
              <a:rPr lang="en-US" sz="2100" dirty="0" smtClean="0"/>
              <a:t> </a:t>
            </a:r>
            <a:r>
              <a:rPr lang="en-US" sz="2100" dirty="0" err="1" smtClean="0"/>
              <a:t>ir</a:t>
            </a:r>
            <a:r>
              <a:rPr lang="en-US" sz="2100" dirty="0" smtClean="0"/>
              <a:t> </a:t>
            </a:r>
            <a:r>
              <a:rPr lang="en-US" sz="2100" dirty="0" err="1" smtClean="0"/>
              <a:t>jų</a:t>
            </a:r>
            <a:r>
              <a:rPr lang="en-US" sz="2100" dirty="0" smtClean="0"/>
              <a:t> </a:t>
            </a:r>
            <a:r>
              <a:rPr lang="en-US" sz="2100" dirty="0" err="1" smtClean="0"/>
              <a:t>turimą</a:t>
            </a:r>
            <a:r>
              <a:rPr lang="en-US" sz="2100" dirty="0" smtClean="0"/>
              <a:t> </a:t>
            </a:r>
            <a:r>
              <a:rPr lang="en-US" sz="2100" dirty="0" err="1" smtClean="0"/>
              <a:t>šilumos</a:t>
            </a:r>
            <a:r>
              <a:rPr lang="en-US" sz="2100" dirty="0" smtClean="0"/>
              <a:t> </a:t>
            </a:r>
            <a:r>
              <a:rPr lang="en-US" sz="2100" dirty="0" err="1" smtClean="0"/>
              <a:t>kiekį</a:t>
            </a:r>
            <a:r>
              <a:rPr lang="en-US" sz="2100" dirty="0" smtClean="0"/>
              <a:t> . </a:t>
            </a:r>
            <a:r>
              <a:rPr lang="en-US" sz="2100" dirty="0" err="1"/>
              <a:t>Šiltas</a:t>
            </a:r>
            <a:r>
              <a:rPr lang="en-US" sz="2100" dirty="0"/>
              <a:t> </a:t>
            </a:r>
            <a:r>
              <a:rPr lang="en-US" sz="2100" dirty="0" err="1"/>
              <a:t>oras</a:t>
            </a:r>
            <a:r>
              <a:rPr lang="en-US" sz="2100" dirty="0"/>
              <a:t> </a:t>
            </a:r>
            <a:r>
              <a:rPr lang="en-US" sz="2100" dirty="0" err="1"/>
              <a:t>yra</a:t>
            </a:r>
            <a:r>
              <a:rPr lang="en-US" sz="2100" dirty="0"/>
              <a:t> </a:t>
            </a:r>
            <a:r>
              <a:rPr lang="en-US" sz="2100" dirty="0" err="1"/>
              <a:t>lengvesnis</a:t>
            </a:r>
            <a:r>
              <a:rPr lang="en-US" sz="2100" dirty="0"/>
              <a:t> ( </a:t>
            </a:r>
            <a:r>
              <a:rPr lang="en-US" sz="2100" dirty="0" err="1"/>
              <a:t>mažesnio</a:t>
            </a:r>
            <a:r>
              <a:rPr lang="en-US" sz="2100" dirty="0"/>
              <a:t> </a:t>
            </a:r>
            <a:r>
              <a:rPr lang="en-US" sz="2100" dirty="0" err="1"/>
              <a:t>tankio</a:t>
            </a:r>
            <a:r>
              <a:rPr lang="en-US" sz="2100" dirty="0"/>
              <a:t>), tad </a:t>
            </a:r>
            <a:r>
              <a:rPr lang="en-US" sz="2100" dirty="0" err="1"/>
              <a:t>jis</a:t>
            </a:r>
            <a:r>
              <a:rPr lang="en-US" sz="2100" dirty="0"/>
              <a:t> </a:t>
            </a:r>
            <a:r>
              <a:rPr lang="en-US" sz="2100" dirty="0" err="1"/>
              <a:t>kyla</a:t>
            </a:r>
            <a:r>
              <a:rPr lang="en-US" sz="2100" dirty="0"/>
              <a:t> </a:t>
            </a:r>
            <a:r>
              <a:rPr lang="en-US" sz="2100" dirty="0" err="1"/>
              <a:t>aukšyn</a:t>
            </a:r>
            <a:r>
              <a:rPr lang="en-US" sz="2100" dirty="0"/>
              <a:t> 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3020" y="1962701"/>
            <a:ext cx="4273279" cy="99732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/>
              <a:t>Tai </a:t>
            </a:r>
            <a:r>
              <a:rPr lang="en-US" b="1" dirty="0" err="1"/>
              <a:t>laisvoji</a:t>
            </a:r>
            <a:r>
              <a:rPr lang="en-US" b="1" dirty="0"/>
              <a:t> </a:t>
            </a:r>
            <a:r>
              <a:rPr lang="en-US" b="1" dirty="0" err="1"/>
              <a:t>konvekcija.Dalelės</a:t>
            </a:r>
            <a:r>
              <a:rPr lang="en-US" b="1" dirty="0"/>
              <a:t> </a:t>
            </a:r>
            <a:r>
              <a:rPr lang="en-US" b="1" dirty="0" err="1"/>
              <a:t>dėl</a:t>
            </a:r>
            <a:r>
              <a:rPr lang="en-US" b="1" dirty="0"/>
              <a:t> </a:t>
            </a:r>
            <a:r>
              <a:rPr lang="en-US" b="1" dirty="0" err="1"/>
              <a:t>temperatūrų</a:t>
            </a:r>
            <a:r>
              <a:rPr lang="en-US" b="1" dirty="0"/>
              <a:t> </a:t>
            </a:r>
            <a:r>
              <a:rPr lang="en-US" b="1" dirty="0" err="1"/>
              <a:t>skirtumo</a:t>
            </a:r>
            <a:r>
              <a:rPr lang="en-US" b="1" dirty="0"/>
              <a:t> </a:t>
            </a:r>
            <a:r>
              <a:rPr lang="en-US" b="1" dirty="0" err="1"/>
              <a:t>pradeda</a:t>
            </a:r>
            <a:r>
              <a:rPr lang="en-US" b="1" dirty="0"/>
              <a:t> </a:t>
            </a:r>
            <a:r>
              <a:rPr lang="en-US" b="1" dirty="0" err="1"/>
              <a:t>judėti</a:t>
            </a:r>
            <a:r>
              <a:rPr lang="en-US" b="1" dirty="0"/>
              <a:t> </a:t>
            </a:r>
            <a:r>
              <a:rPr lang="en-US" b="1" dirty="0" err="1"/>
              <a:t>ir</a:t>
            </a:r>
            <a:r>
              <a:rPr lang="en-US" b="1" dirty="0"/>
              <a:t> </a:t>
            </a:r>
            <a:r>
              <a:rPr lang="en-US" b="1" dirty="0" err="1"/>
              <a:t>suka</a:t>
            </a:r>
            <a:r>
              <a:rPr lang="en-US" b="1" dirty="0"/>
              <a:t> </a:t>
            </a:r>
            <a:r>
              <a:rPr lang="en-US" b="1" dirty="0" err="1" smtClean="0"/>
              <a:t>spiralę</a:t>
            </a:r>
            <a:r>
              <a:rPr lang="en-US" b="1" dirty="0" smtClean="0"/>
              <a:t>.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1483" y="637804"/>
            <a:ext cx="2133600" cy="304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1071" y="2794027"/>
            <a:ext cx="2390472" cy="303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85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635" y="1347329"/>
            <a:ext cx="8035746" cy="49696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Kas</a:t>
            </a:r>
            <a:r>
              <a:rPr lang="en-US" dirty="0" smtClean="0"/>
              <a:t> </a:t>
            </a:r>
            <a:r>
              <a:rPr lang="en-US" dirty="0" err="1" smtClean="0"/>
              <a:t>yra</a:t>
            </a:r>
            <a:r>
              <a:rPr lang="en-US" dirty="0" smtClean="0"/>
              <a:t> </a:t>
            </a:r>
            <a:r>
              <a:rPr lang="en-US" dirty="0" err="1" smtClean="0"/>
              <a:t>šiluminis</a:t>
            </a:r>
            <a:r>
              <a:rPr lang="en-US" dirty="0" smtClean="0"/>
              <a:t> </a:t>
            </a:r>
            <a:r>
              <a:rPr lang="en-US" dirty="0" err="1" smtClean="0"/>
              <a:t>spinduliavimas</a:t>
            </a:r>
            <a:r>
              <a:rPr lang="en-US" dirty="0" smtClean="0"/>
              <a:t>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7974" y="2081899"/>
            <a:ext cx="7160216" cy="38642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/>
              <a:t>Energijos</a:t>
            </a:r>
            <a:r>
              <a:rPr lang="en-US" dirty="0"/>
              <a:t> </a:t>
            </a:r>
            <a:r>
              <a:rPr lang="en-US" dirty="0" err="1"/>
              <a:t>šaltiniai</a:t>
            </a:r>
            <a:r>
              <a:rPr lang="en-US" dirty="0"/>
              <a:t>, o </a:t>
            </a:r>
            <a:r>
              <a:rPr lang="en-US" dirty="0" err="1"/>
              <a:t>tuo</a:t>
            </a:r>
            <a:r>
              <a:rPr lang="en-US" dirty="0"/>
              <a:t> </a:t>
            </a:r>
            <a:r>
              <a:rPr lang="en-US" dirty="0" err="1"/>
              <a:t>pačiu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spinduliuotės</a:t>
            </a:r>
            <a:r>
              <a:rPr lang="en-US" dirty="0"/>
              <a:t> </a:t>
            </a:r>
            <a:r>
              <a:rPr lang="en-US" dirty="0" err="1"/>
              <a:t>rūšys</a:t>
            </a:r>
            <a:r>
              <a:rPr lang="en-US" dirty="0"/>
              <a:t>, </a:t>
            </a:r>
            <a:r>
              <a:rPr lang="en-US" dirty="0" err="1"/>
              <a:t>gali</a:t>
            </a:r>
            <a:r>
              <a:rPr lang="en-US" dirty="0"/>
              <a:t> </a:t>
            </a:r>
            <a:r>
              <a:rPr lang="en-US" dirty="0" err="1"/>
              <a:t>būti</a:t>
            </a:r>
            <a:r>
              <a:rPr lang="en-US" dirty="0"/>
              <a:t> </a:t>
            </a:r>
            <a:r>
              <a:rPr lang="en-US" dirty="0" err="1"/>
              <a:t>skirtingi.Tačiau</a:t>
            </a:r>
            <a:r>
              <a:rPr lang="en-US" dirty="0"/>
              <a:t> </a:t>
            </a:r>
            <a:r>
              <a:rPr lang="en-US" dirty="0" err="1"/>
              <a:t>iš</a:t>
            </a:r>
            <a:r>
              <a:rPr lang="en-US" dirty="0"/>
              <a:t> </a:t>
            </a:r>
            <a:r>
              <a:rPr lang="en-US" dirty="0" err="1"/>
              <a:t>visų</a:t>
            </a:r>
            <a:r>
              <a:rPr lang="en-US" dirty="0"/>
              <a:t> </a:t>
            </a:r>
            <a:r>
              <a:rPr lang="en-US" dirty="0" err="1"/>
              <a:t>elektromagnetinės</a:t>
            </a:r>
            <a:r>
              <a:rPr lang="en-US" dirty="0"/>
              <a:t> </a:t>
            </a:r>
            <a:r>
              <a:rPr lang="en-US" dirty="0" err="1"/>
              <a:t>spinduliuotės</a:t>
            </a:r>
            <a:r>
              <a:rPr lang="en-US" dirty="0"/>
              <a:t>, </a:t>
            </a:r>
            <a:r>
              <a:rPr lang="en-US" dirty="0" err="1"/>
              <a:t>matomų</a:t>
            </a:r>
            <a:r>
              <a:rPr lang="en-US" dirty="0"/>
              <a:t> </a:t>
            </a:r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/>
              <a:t>nematomų</a:t>
            </a:r>
            <a:r>
              <a:rPr lang="en-US" dirty="0"/>
              <a:t> </a:t>
            </a:r>
            <a:r>
              <a:rPr lang="en-US" dirty="0" err="1"/>
              <a:t>žmogaus</a:t>
            </a:r>
            <a:r>
              <a:rPr lang="en-US" dirty="0"/>
              <a:t> </a:t>
            </a:r>
            <a:r>
              <a:rPr lang="en-US" dirty="0" err="1"/>
              <a:t>akimi</a:t>
            </a:r>
            <a:r>
              <a:rPr lang="en-US" dirty="0"/>
              <a:t>, </a:t>
            </a:r>
            <a:r>
              <a:rPr lang="en-US" dirty="0" err="1"/>
              <a:t>rūšių</a:t>
            </a:r>
            <a:r>
              <a:rPr lang="en-US" dirty="0"/>
              <a:t> </a:t>
            </a:r>
            <a:r>
              <a:rPr lang="en-US" dirty="0" err="1"/>
              <a:t>galima</a:t>
            </a:r>
            <a:r>
              <a:rPr lang="en-US" dirty="0"/>
              <a:t> </a:t>
            </a:r>
            <a:r>
              <a:rPr lang="en-US" dirty="0" err="1"/>
              <a:t>išskirti</a:t>
            </a:r>
            <a:r>
              <a:rPr lang="en-US" dirty="0"/>
              <a:t> </a:t>
            </a:r>
            <a:r>
              <a:rPr lang="en-US" dirty="0" err="1"/>
              <a:t>tik</a:t>
            </a:r>
            <a:r>
              <a:rPr lang="en-US" dirty="0"/>
              <a:t> </a:t>
            </a:r>
            <a:r>
              <a:rPr lang="en-US" dirty="0" err="1"/>
              <a:t>vieną</a:t>
            </a:r>
            <a:r>
              <a:rPr lang="en-US" dirty="0"/>
              <a:t>, </a:t>
            </a:r>
            <a:r>
              <a:rPr lang="en-US" dirty="0" err="1"/>
              <a:t>būdingą</a:t>
            </a:r>
            <a:r>
              <a:rPr lang="en-US" dirty="0"/>
              <a:t> </a:t>
            </a:r>
            <a:r>
              <a:rPr lang="en-US" dirty="0" err="1"/>
              <a:t>visiems</a:t>
            </a:r>
            <a:r>
              <a:rPr lang="en-US" dirty="0"/>
              <a:t> </a:t>
            </a:r>
            <a:r>
              <a:rPr lang="en-US" dirty="0" err="1"/>
              <a:t>kūnams</a:t>
            </a:r>
            <a:r>
              <a:rPr lang="en-US" dirty="0"/>
              <a:t> - </a:t>
            </a:r>
            <a:r>
              <a:rPr lang="en-US" dirty="0" err="1"/>
              <a:t>šiluminį</a:t>
            </a:r>
            <a:r>
              <a:rPr lang="en-US" dirty="0"/>
              <a:t> </a:t>
            </a:r>
            <a:r>
              <a:rPr lang="en-US" dirty="0" err="1"/>
              <a:t>spinduliavimą</a:t>
            </a:r>
            <a:r>
              <a:rPr lang="en-US" dirty="0"/>
              <a:t>. </a:t>
            </a:r>
            <a:r>
              <a:rPr lang="en-US" dirty="0" err="1"/>
              <a:t>Jis</a:t>
            </a:r>
            <a:r>
              <a:rPr lang="en-US" dirty="0"/>
              <a:t> </a:t>
            </a:r>
            <a:r>
              <a:rPr lang="en-US" dirty="0" err="1"/>
              <a:t>atsiranda</a:t>
            </a:r>
            <a:r>
              <a:rPr lang="en-US" dirty="0"/>
              <a:t> bet </a:t>
            </a:r>
            <a:r>
              <a:rPr lang="en-US" dirty="0" err="1"/>
              <a:t>kurioje</a:t>
            </a:r>
            <a:r>
              <a:rPr lang="en-US" dirty="0"/>
              <a:t> </a:t>
            </a:r>
            <a:r>
              <a:rPr lang="en-US" dirty="0" err="1"/>
              <a:t>aukštesnėje</a:t>
            </a:r>
            <a:r>
              <a:rPr lang="en-US" dirty="0"/>
              <a:t> </a:t>
            </a:r>
            <a:r>
              <a:rPr lang="en-US" dirty="0" err="1"/>
              <a:t>už</a:t>
            </a:r>
            <a:r>
              <a:rPr lang="en-US" dirty="0"/>
              <a:t> 0 K </a:t>
            </a:r>
            <a:r>
              <a:rPr lang="en-US" dirty="0" err="1"/>
              <a:t>temperatūroje</a:t>
            </a:r>
            <a:r>
              <a:rPr lang="en-US" dirty="0"/>
              <a:t>,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todėl</a:t>
            </a:r>
            <a:r>
              <a:rPr lang="en-US" dirty="0"/>
              <a:t> </a:t>
            </a:r>
            <a:r>
              <a:rPr lang="en-US" dirty="0" err="1"/>
              <a:t>yra</a:t>
            </a:r>
            <a:r>
              <a:rPr lang="en-US" dirty="0"/>
              <a:t> </a:t>
            </a:r>
            <a:r>
              <a:rPr lang="en-US" dirty="0" err="1"/>
              <a:t>skleidžiamas</a:t>
            </a:r>
            <a:r>
              <a:rPr lang="en-US" dirty="0"/>
              <a:t> </a:t>
            </a:r>
            <a:r>
              <a:rPr lang="en-US" dirty="0" err="1"/>
              <a:t>visų</a:t>
            </a:r>
            <a:r>
              <a:rPr lang="en-US" dirty="0"/>
              <a:t> </a:t>
            </a:r>
            <a:r>
              <a:rPr lang="en-US" dirty="0" err="1"/>
              <a:t>kūnų</a:t>
            </a:r>
            <a:r>
              <a:rPr lang="en-US" dirty="0"/>
              <a:t>, </a:t>
            </a:r>
            <a:r>
              <a:rPr lang="en-US" dirty="0" err="1"/>
              <a:t>taip</a:t>
            </a:r>
            <a:r>
              <a:rPr lang="en-US" dirty="0"/>
              <a:t> pat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žmogaus</a:t>
            </a:r>
            <a:r>
              <a:rPr lang="en-US" dirty="0"/>
              <a:t> </a:t>
            </a:r>
            <a:r>
              <a:rPr lang="en-US" dirty="0" err="1"/>
              <a:t>kūno</a:t>
            </a:r>
            <a:r>
              <a:rPr lang="en-US" dirty="0"/>
              <a:t>. </a:t>
            </a:r>
            <a:r>
              <a:rPr lang="en-US" dirty="0" err="1"/>
              <a:t>Priklausomai</a:t>
            </a:r>
            <a:r>
              <a:rPr lang="en-US" dirty="0"/>
              <a:t> </a:t>
            </a:r>
            <a:r>
              <a:rPr lang="en-US" dirty="0" err="1"/>
              <a:t>nuo</a:t>
            </a:r>
            <a:r>
              <a:rPr lang="en-US" dirty="0"/>
              <a:t> </a:t>
            </a:r>
            <a:r>
              <a:rPr lang="en-US" dirty="0" err="1"/>
              <a:t>kūno</a:t>
            </a:r>
            <a:r>
              <a:rPr lang="en-US" dirty="0"/>
              <a:t> </a:t>
            </a:r>
            <a:r>
              <a:rPr lang="en-US" dirty="0" err="1"/>
              <a:t>temperatūros</a:t>
            </a:r>
            <a:r>
              <a:rPr lang="en-US" dirty="0"/>
              <a:t>, </a:t>
            </a:r>
            <a:r>
              <a:rPr lang="en-US" dirty="0" err="1"/>
              <a:t>keičiasi</a:t>
            </a:r>
            <a:r>
              <a:rPr lang="en-US" dirty="0"/>
              <a:t> </a:t>
            </a:r>
            <a:r>
              <a:rPr lang="en-US" dirty="0" err="1"/>
              <a:t>spinduliuotės</a:t>
            </a:r>
            <a:r>
              <a:rPr lang="en-US" dirty="0"/>
              <a:t> </a:t>
            </a:r>
            <a:r>
              <a:rPr lang="en-US" dirty="0" err="1"/>
              <a:t>intensyvumas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spektrinė</a:t>
            </a:r>
            <a:r>
              <a:rPr lang="en-US" dirty="0"/>
              <a:t> </a:t>
            </a:r>
            <a:r>
              <a:rPr lang="en-US" dirty="0" err="1"/>
              <a:t>sudėtis</a:t>
            </a:r>
            <a:r>
              <a:rPr lang="en-US" dirty="0"/>
              <a:t>, </a:t>
            </a:r>
            <a:r>
              <a:rPr lang="en-US" dirty="0" err="1"/>
              <a:t>todėl</a:t>
            </a:r>
            <a:r>
              <a:rPr lang="en-US" dirty="0"/>
              <a:t> </a:t>
            </a:r>
            <a:r>
              <a:rPr lang="en-US" dirty="0" err="1"/>
              <a:t>dažnai</a:t>
            </a:r>
            <a:r>
              <a:rPr lang="en-US" dirty="0"/>
              <a:t> </a:t>
            </a:r>
            <a:r>
              <a:rPr lang="en-US" dirty="0" err="1"/>
              <a:t>mūsų</a:t>
            </a:r>
            <a:r>
              <a:rPr lang="en-US" dirty="0"/>
              <a:t> </a:t>
            </a:r>
            <a:r>
              <a:rPr lang="en-US" dirty="0" err="1"/>
              <a:t>akys</a:t>
            </a:r>
            <a:r>
              <a:rPr lang="en-US" dirty="0"/>
              <a:t> jo </a:t>
            </a:r>
            <a:r>
              <a:rPr lang="en-US" dirty="0" err="1"/>
              <a:t>nepriima</a:t>
            </a:r>
            <a:r>
              <a:rPr lang="en-US" dirty="0"/>
              <a:t> </a:t>
            </a:r>
            <a:r>
              <a:rPr lang="en-US" dirty="0" err="1"/>
              <a:t>kaip</a:t>
            </a:r>
            <a:r>
              <a:rPr lang="en-US" dirty="0"/>
              <a:t> </a:t>
            </a:r>
            <a:r>
              <a:rPr lang="en-US" dirty="0" err="1"/>
              <a:t>regimos</a:t>
            </a:r>
            <a:r>
              <a:rPr lang="en-US" dirty="0"/>
              <a:t> </a:t>
            </a:r>
            <a:r>
              <a:rPr lang="en-US" dirty="0" err="1"/>
              <a:t>spinduliuotės</a:t>
            </a:r>
            <a:r>
              <a:rPr lang="en-US" dirty="0" smtClean="0"/>
              <a:t>.</a:t>
            </a:r>
            <a:r>
              <a:rPr lang="en-US" b="1" dirty="0"/>
              <a:t>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8190" y="2081899"/>
            <a:ext cx="4246535" cy="12523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dirty="0" err="1" smtClean="0">
                <a:solidFill>
                  <a:srgbClr val="FF0000"/>
                </a:solidFill>
              </a:rPr>
              <a:t>Taigi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/>
              <a:t>š</a:t>
            </a:r>
            <a:r>
              <a:rPr lang="en-US" sz="1800" b="1" dirty="0" err="1" smtClean="0"/>
              <a:t>iluminis</a:t>
            </a:r>
            <a:r>
              <a:rPr lang="en-US" sz="1800" b="1" dirty="0" smtClean="0"/>
              <a:t> </a:t>
            </a:r>
            <a:r>
              <a:rPr lang="en-US" sz="1800" b="1" dirty="0" err="1"/>
              <a:t>spinduliavimas</a:t>
            </a:r>
            <a:r>
              <a:rPr lang="en-US" sz="1800" b="1" dirty="0"/>
              <a:t> – bet </a:t>
            </a:r>
            <a:r>
              <a:rPr lang="en-US" sz="1800" b="1" dirty="0" err="1"/>
              <a:t>kokio</a:t>
            </a:r>
            <a:r>
              <a:rPr lang="en-US" sz="1800" b="1" dirty="0"/>
              <a:t> </a:t>
            </a:r>
            <a:r>
              <a:rPr lang="en-US" sz="1800" b="1" dirty="0" err="1"/>
              <a:t>kūno</a:t>
            </a:r>
            <a:r>
              <a:rPr lang="en-US" sz="1800" b="1" dirty="0"/>
              <a:t>, 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priklausomai</a:t>
            </a:r>
            <a:r>
              <a:rPr lang="en-US" sz="1800" b="1" dirty="0" smtClean="0"/>
              <a:t> </a:t>
            </a:r>
            <a:r>
              <a:rPr lang="en-US" sz="1800" b="1" dirty="0" err="1"/>
              <a:t>nuo</a:t>
            </a:r>
            <a:r>
              <a:rPr lang="en-US" sz="1800" b="1" dirty="0"/>
              <a:t> jo </a:t>
            </a:r>
            <a:r>
              <a:rPr lang="en-US" sz="1800" b="1" dirty="0" err="1"/>
              <a:t>temperatūros</a:t>
            </a:r>
            <a:r>
              <a:rPr lang="en-US" sz="1800" b="1" dirty="0"/>
              <a:t>, </a:t>
            </a:r>
            <a:r>
              <a:rPr lang="en-US" sz="1800" b="1" dirty="0" err="1"/>
              <a:t>išskiriama</a:t>
            </a:r>
            <a:r>
              <a:rPr lang="en-US" sz="1800" b="1" dirty="0"/>
              <a:t> </a:t>
            </a:r>
            <a:r>
              <a:rPr lang="en-US" sz="1800" b="1" dirty="0" err="1" smtClean="0"/>
              <a:t>energija</a:t>
            </a:r>
            <a:r>
              <a:rPr lang="en-US" sz="1800" b="1" dirty="0" smtClean="0"/>
              <a:t>, </a:t>
            </a:r>
            <a:r>
              <a:rPr lang="en-US" sz="1800" b="1" dirty="0" err="1" smtClean="0"/>
              <a:t>kurios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plika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akimi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mes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negalime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matyti</a:t>
            </a:r>
            <a:r>
              <a:rPr lang="en-US" sz="1800" b="1" dirty="0" smtClean="0"/>
              <a:t>. </a:t>
            </a:r>
            <a:endParaRPr lang="en-US" sz="18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190" y="3809404"/>
            <a:ext cx="3425125" cy="213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249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755" y="784703"/>
            <a:ext cx="7942672" cy="967897"/>
          </a:xfrm>
        </p:spPr>
        <p:txBody>
          <a:bodyPr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PAPRASČIAUSIAS </a:t>
            </a:r>
            <a:r>
              <a:rPr lang="en-US" dirty="0" err="1" smtClean="0">
                <a:solidFill>
                  <a:srgbClr val="FF0000"/>
                </a:solidFill>
              </a:rPr>
              <a:t>Pavyzdys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: </a:t>
            </a:r>
            <a:r>
              <a:rPr lang="en-US" dirty="0" err="1" smtClean="0">
                <a:solidFill>
                  <a:srgbClr val="FF0000"/>
                </a:solidFill>
              </a:rPr>
              <a:t>deginimasis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saulėje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folijos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pagalba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err="1" smtClean="0">
                <a:solidFill>
                  <a:srgbClr val="FF0000"/>
                </a:solidFill>
              </a:rPr>
              <a:t>IŠVADA:</a:t>
            </a:r>
            <a:r>
              <a:rPr lang="en-US" b="1" dirty="0" err="1" smtClean="0"/>
              <a:t>Žmogaus</a:t>
            </a:r>
            <a:r>
              <a:rPr lang="en-US" b="1" dirty="0" smtClean="0"/>
              <a:t> </a:t>
            </a:r>
            <a:r>
              <a:rPr lang="en-US" b="1" dirty="0" err="1"/>
              <a:t>kūnas</a:t>
            </a:r>
            <a:r>
              <a:rPr lang="en-US" b="1" dirty="0"/>
              <a:t> </a:t>
            </a:r>
            <a:r>
              <a:rPr lang="en-US" b="1" dirty="0" err="1"/>
              <a:t>turi</a:t>
            </a:r>
            <a:r>
              <a:rPr lang="en-US" b="1" dirty="0"/>
              <a:t> tam </a:t>
            </a:r>
            <a:r>
              <a:rPr lang="en-US" b="1" dirty="0" err="1"/>
              <a:t>tikrą</a:t>
            </a:r>
            <a:r>
              <a:rPr lang="en-US" b="1" dirty="0"/>
              <a:t> </a:t>
            </a:r>
            <a:r>
              <a:rPr lang="en-US" b="1" dirty="0" err="1"/>
              <a:t>pastovią</a:t>
            </a:r>
            <a:r>
              <a:rPr lang="en-US" b="1" dirty="0"/>
              <a:t> </a:t>
            </a:r>
            <a:r>
              <a:rPr lang="en-US" b="1" dirty="0" err="1"/>
              <a:t>temperatūrą</a:t>
            </a:r>
            <a:r>
              <a:rPr lang="en-US" b="1" dirty="0"/>
              <a:t> </a:t>
            </a:r>
            <a:r>
              <a:rPr lang="en-US" b="1" dirty="0" err="1"/>
              <a:t>termoreguliacijos</a:t>
            </a:r>
            <a:r>
              <a:rPr lang="en-US" b="1" dirty="0"/>
              <a:t> </a:t>
            </a:r>
            <a:r>
              <a:rPr lang="en-US" b="1" dirty="0" err="1"/>
              <a:t>dėka</a:t>
            </a:r>
            <a:r>
              <a:rPr lang="en-US" b="1" dirty="0"/>
              <a:t>, </a:t>
            </a:r>
            <a:r>
              <a:rPr lang="en-US" b="1" dirty="0" err="1"/>
              <a:t>kurios</a:t>
            </a:r>
            <a:r>
              <a:rPr lang="en-US" b="1" dirty="0"/>
              <a:t> </a:t>
            </a:r>
            <a:r>
              <a:rPr lang="en-US" b="1" dirty="0" err="1"/>
              <a:t>pagrindinę</a:t>
            </a:r>
            <a:r>
              <a:rPr lang="en-US" b="1" dirty="0"/>
              <a:t> </a:t>
            </a:r>
            <a:r>
              <a:rPr lang="en-US" b="1" dirty="0" err="1"/>
              <a:t>dalį</a:t>
            </a:r>
            <a:r>
              <a:rPr lang="en-US" b="1" dirty="0"/>
              <a:t> </a:t>
            </a:r>
            <a:r>
              <a:rPr lang="en-US" b="1" dirty="0" err="1"/>
              <a:t>sudaro</a:t>
            </a:r>
            <a:r>
              <a:rPr lang="en-US" b="1" dirty="0"/>
              <a:t> </a:t>
            </a:r>
            <a:r>
              <a:rPr lang="en-US" b="1" dirty="0" err="1"/>
              <a:t>organizmo</a:t>
            </a:r>
            <a:r>
              <a:rPr lang="en-US" b="1" dirty="0"/>
              <a:t> </a:t>
            </a:r>
            <a:r>
              <a:rPr lang="en-US" b="1" dirty="0" err="1"/>
              <a:t>šilumos</a:t>
            </a:r>
            <a:r>
              <a:rPr lang="en-US" b="1" dirty="0"/>
              <a:t> </a:t>
            </a:r>
            <a:r>
              <a:rPr lang="en-US" b="1" dirty="0" err="1"/>
              <a:t>mainai</a:t>
            </a:r>
            <a:r>
              <a:rPr lang="en-US" b="1" dirty="0"/>
              <a:t> </a:t>
            </a:r>
            <a:r>
              <a:rPr lang="en-US" b="1" dirty="0" err="1"/>
              <a:t>su</a:t>
            </a:r>
            <a:r>
              <a:rPr lang="en-US" b="1" dirty="0"/>
              <a:t> </a:t>
            </a:r>
            <a:r>
              <a:rPr lang="en-US" b="1" dirty="0" err="1"/>
              <a:t>supančia</a:t>
            </a:r>
            <a:r>
              <a:rPr lang="en-US" b="1" dirty="0"/>
              <a:t> </a:t>
            </a:r>
            <a:r>
              <a:rPr lang="en-US" b="1" dirty="0" err="1"/>
              <a:t>jį</a:t>
            </a:r>
            <a:r>
              <a:rPr lang="en-US" b="1" dirty="0"/>
              <a:t> </a:t>
            </a:r>
            <a:r>
              <a:rPr lang="en-US" b="1" dirty="0" err="1"/>
              <a:t>aplinka</a:t>
            </a:r>
            <a:r>
              <a:rPr lang="en-US" b="1" dirty="0"/>
              <a:t>.</a:t>
            </a:r>
          </a:p>
          <a:p>
            <a:pPr marL="0" indent="0">
              <a:buNone/>
            </a:pPr>
            <a:r>
              <a:rPr lang="en-US" b="1" dirty="0" err="1" smtClean="0"/>
              <a:t>Tamsūs</a:t>
            </a:r>
            <a:r>
              <a:rPr lang="en-US" b="1" dirty="0" smtClean="0"/>
              <a:t> </a:t>
            </a:r>
            <a:r>
              <a:rPr lang="en-US" b="1" dirty="0" err="1" smtClean="0"/>
              <a:t>kūnai</a:t>
            </a:r>
            <a:r>
              <a:rPr lang="en-US" b="1" dirty="0" smtClean="0"/>
              <a:t> </a:t>
            </a:r>
            <a:r>
              <a:rPr lang="en-US" b="1" dirty="0" err="1" smtClean="0"/>
              <a:t>didesnę</a:t>
            </a:r>
            <a:r>
              <a:rPr lang="en-US" b="1" dirty="0" smtClean="0"/>
              <a:t> </a:t>
            </a:r>
            <a:r>
              <a:rPr lang="en-US" b="1" dirty="0" err="1" smtClean="0"/>
              <a:t>jų</a:t>
            </a:r>
            <a:r>
              <a:rPr lang="en-US" b="1" dirty="0" smtClean="0"/>
              <a:t> </a:t>
            </a:r>
            <a:r>
              <a:rPr lang="en-US" b="1" dirty="0" err="1" smtClean="0"/>
              <a:t>dalį</a:t>
            </a:r>
            <a:r>
              <a:rPr lang="en-US" b="1" dirty="0" smtClean="0"/>
              <a:t> </a:t>
            </a:r>
            <a:r>
              <a:rPr lang="en-US" b="1" dirty="0" err="1" smtClean="0"/>
              <a:t>sugeria</a:t>
            </a:r>
            <a:r>
              <a:rPr lang="en-US" b="1" dirty="0" smtClean="0"/>
              <a:t>, </a:t>
            </a:r>
            <a:r>
              <a:rPr lang="en-US" b="1" dirty="0" err="1" smtClean="0"/>
              <a:t>šviesūs</a:t>
            </a:r>
            <a:r>
              <a:rPr lang="en-US" b="1" dirty="0" smtClean="0"/>
              <a:t>, </a:t>
            </a:r>
            <a:r>
              <a:rPr lang="en-US" b="1" dirty="0" err="1" smtClean="0"/>
              <a:t>ypač</a:t>
            </a:r>
            <a:r>
              <a:rPr lang="en-US" b="1" dirty="0" smtClean="0"/>
              <a:t> </a:t>
            </a:r>
            <a:r>
              <a:rPr lang="en-US" b="1" dirty="0" err="1" smtClean="0"/>
              <a:t>blizgantys</a:t>
            </a:r>
            <a:r>
              <a:rPr lang="en-US" b="1" dirty="0" smtClean="0"/>
              <a:t>, </a:t>
            </a:r>
            <a:r>
              <a:rPr lang="en-US" b="1" dirty="0" err="1" smtClean="0"/>
              <a:t>gerai</a:t>
            </a:r>
            <a:r>
              <a:rPr lang="en-US" b="1" dirty="0" smtClean="0"/>
              <a:t> </a:t>
            </a:r>
            <a:r>
              <a:rPr lang="en-US" b="1" dirty="0" err="1" smtClean="0"/>
              <a:t>atspindi</a:t>
            </a:r>
            <a:r>
              <a:rPr lang="en-US" b="1" dirty="0" smtClean="0"/>
              <a:t>. </a:t>
            </a:r>
          </a:p>
          <a:p>
            <a:pPr marL="0" indent="0">
              <a:buNone/>
            </a:pPr>
            <a:r>
              <a:rPr lang="en-US" b="1" dirty="0" err="1" smtClean="0"/>
              <a:t>Vienas</a:t>
            </a:r>
            <a:r>
              <a:rPr lang="en-US" b="1" dirty="0" smtClean="0"/>
              <a:t> </a:t>
            </a:r>
            <a:r>
              <a:rPr lang="en-US" b="1" dirty="0" err="1" smtClean="0"/>
              <a:t>iš</a:t>
            </a:r>
            <a:r>
              <a:rPr lang="en-US" b="1" dirty="0" smtClean="0"/>
              <a:t> </a:t>
            </a:r>
            <a:r>
              <a:rPr lang="en-US" b="1" dirty="0" err="1" smtClean="0"/>
              <a:t>galingiausių</a:t>
            </a:r>
            <a:r>
              <a:rPr lang="en-US" b="1" dirty="0" smtClean="0"/>
              <a:t> </a:t>
            </a:r>
            <a:r>
              <a:rPr lang="en-US" b="1" dirty="0" err="1" smtClean="0"/>
              <a:t>šiluminio</a:t>
            </a:r>
            <a:r>
              <a:rPr lang="en-US" b="1" dirty="0" smtClean="0"/>
              <a:t> </a:t>
            </a:r>
            <a:r>
              <a:rPr lang="en-US" b="1" dirty="0" err="1" smtClean="0"/>
              <a:t>spinduliavimo</a:t>
            </a:r>
            <a:r>
              <a:rPr lang="en-US" b="1" dirty="0" smtClean="0"/>
              <a:t> </a:t>
            </a:r>
            <a:r>
              <a:rPr lang="en-US" b="1" dirty="0" err="1" smtClean="0"/>
              <a:t>šaltinių</a:t>
            </a:r>
            <a:r>
              <a:rPr lang="en-US" b="1" dirty="0" smtClean="0"/>
              <a:t> </a:t>
            </a:r>
            <a:r>
              <a:rPr lang="en-US" b="1" dirty="0" err="1" smtClean="0"/>
              <a:t>yra</a:t>
            </a:r>
            <a:r>
              <a:rPr lang="en-US" b="1" dirty="0" smtClean="0"/>
              <a:t> </a:t>
            </a:r>
            <a:r>
              <a:rPr lang="en-US" b="1" dirty="0" err="1" smtClean="0"/>
              <a:t>Saulė</a:t>
            </a:r>
            <a:r>
              <a:rPr lang="en-US" b="1" dirty="0" smtClean="0"/>
              <a:t>.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237" y="2899206"/>
            <a:ext cx="3696776" cy="2779976"/>
          </a:xfrm>
          <a:prstGeom prst="rect">
            <a:avLst/>
          </a:prstGeom>
        </p:spPr>
      </p:pic>
      <p:pic>
        <p:nvPicPr>
          <p:cNvPr id="10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625" y="486570"/>
            <a:ext cx="3152511" cy="241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5343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1318" y="866883"/>
            <a:ext cx="9605635" cy="46597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Kas</a:t>
            </a:r>
            <a:r>
              <a:rPr lang="en-US" dirty="0" smtClean="0"/>
              <a:t> </a:t>
            </a:r>
            <a:r>
              <a:rPr lang="en-US" dirty="0" err="1" smtClean="0"/>
              <a:t>yra</a:t>
            </a:r>
            <a:r>
              <a:rPr lang="en-US" dirty="0" smtClean="0"/>
              <a:t> </a:t>
            </a:r>
            <a:r>
              <a:rPr lang="en-US" dirty="0" err="1" smtClean="0"/>
              <a:t>šiluminis</a:t>
            </a:r>
            <a:r>
              <a:rPr lang="en-US" dirty="0" smtClean="0"/>
              <a:t> </a:t>
            </a:r>
            <a:r>
              <a:rPr lang="en-US" dirty="0" err="1" smtClean="0"/>
              <a:t>laidumas</a:t>
            </a:r>
            <a:r>
              <a:rPr lang="en-US" dirty="0" smtClean="0"/>
              <a:t>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2954" y="2030277"/>
            <a:ext cx="7222211" cy="42155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 err="1" smtClean="0">
                <a:solidFill>
                  <a:srgbClr val="FF0000"/>
                </a:solidFill>
              </a:rPr>
              <a:t>Šiluminis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laidumas</a:t>
            </a:r>
            <a:r>
              <a:rPr lang="en-US" sz="2400" dirty="0" smtClean="0"/>
              <a:t>– </a:t>
            </a:r>
            <a:r>
              <a:rPr lang="en-US" sz="2400" dirty="0" err="1" smtClean="0"/>
              <a:t>medžiagos</a:t>
            </a:r>
            <a:r>
              <a:rPr lang="en-US" sz="2400" dirty="0" smtClean="0"/>
              <a:t> </a:t>
            </a:r>
            <a:r>
              <a:rPr lang="en-US" sz="2400" dirty="0" err="1" smtClean="0"/>
              <a:t>savybė</a:t>
            </a:r>
            <a:r>
              <a:rPr lang="en-US" sz="2400" dirty="0" smtClean="0"/>
              <a:t> </a:t>
            </a:r>
            <a:r>
              <a:rPr lang="en-US" sz="2400" dirty="0" err="1" smtClean="0"/>
              <a:t>praleisti</a:t>
            </a:r>
            <a:r>
              <a:rPr lang="en-US" sz="2400" dirty="0" smtClean="0"/>
              <a:t> </a:t>
            </a:r>
            <a:r>
              <a:rPr lang="en-US" sz="2400" dirty="0" err="1" smtClean="0"/>
              <a:t>šilumą</a:t>
            </a:r>
            <a:r>
              <a:rPr lang="en-US" sz="2400" dirty="0" smtClean="0"/>
              <a:t>. </a:t>
            </a:r>
            <a:r>
              <a:rPr lang="en-US" sz="2400" dirty="0" err="1" smtClean="0"/>
              <a:t>Šią</a:t>
            </a:r>
            <a:r>
              <a:rPr lang="en-US" sz="2400" dirty="0" smtClean="0"/>
              <a:t> </a:t>
            </a:r>
            <a:r>
              <a:rPr lang="en-US" sz="2400" dirty="0" err="1" smtClean="0"/>
              <a:t>savybę</a:t>
            </a:r>
            <a:r>
              <a:rPr lang="en-US" sz="2400" dirty="0" smtClean="0"/>
              <a:t> </a:t>
            </a:r>
            <a:r>
              <a:rPr lang="en-US" sz="2400" dirty="0" err="1" smtClean="0"/>
              <a:t>apibūdina</a:t>
            </a:r>
            <a:r>
              <a:rPr lang="en-US" sz="2400" dirty="0" smtClean="0"/>
              <a:t> </a:t>
            </a:r>
            <a:r>
              <a:rPr lang="en-US" sz="2400" dirty="0" err="1" smtClean="0"/>
              <a:t>šilumos</a:t>
            </a:r>
            <a:r>
              <a:rPr lang="en-US" sz="2400" dirty="0" smtClean="0"/>
              <a:t> </a:t>
            </a:r>
            <a:r>
              <a:rPr lang="en-US" sz="2400" dirty="0" err="1" smtClean="0"/>
              <a:t>laidumo</a:t>
            </a:r>
            <a:r>
              <a:rPr lang="en-US" sz="2400" dirty="0" smtClean="0"/>
              <a:t> </a:t>
            </a:r>
            <a:r>
              <a:rPr lang="en-US" sz="2400" dirty="0" err="1" smtClean="0"/>
              <a:t>koeficientas</a:t>
            </a:r>
            <a:r>
              <a:rPr lang="en-US" sz="2400" dirty="0" smtClean="0"/>
              <a:t> </a:t>
            </a:r>
            <a:r>
              <a:rPr lang="en-US" sz="2400" dirty="0" err="1" smtClean="0"/>
              <a:t>λ</a:t>
            </a:r>
            <a:r>
              <a:rPr lang="en-US" sz="2400" dirty="0" smtClean="0"/>
              <a:t>. </a:t>
            </a:r>
            <a:r>
              <a:rPr lang="en-US" sz="2400" dirty="0" err="1" smtClean="0"/>
              <a:t>Kuo</a:t>
            </a:r>
            <a:r>
              <a:rPr lang="en-US" sz="2400" dirty="0" smtClean="0"/>
              <a:t> </a:t>
            </a:r>
            <a:r>
              <a:rPr lang="en-US" sz="2400" dirty="0" err="1" smtClean="0"/>
              <a:t>mažesnė</a:t>
            </a:r>
            <a:r>
              <a:rPr lang="en-US" sz="2400" dirty="0" smtClean="0"/>
              <a:t> </a:t>
            </a:r>
            <a:r>
              <a:rPr lang="en-US" sz="2400" dirty="0" err="1" smtClean="0"/>
              <a:t>λ</a:t>
            </a:r>
            <a:r>
              <a:rPr lang="en-US" sz="2400" dirty="0" smtClean="0"/>
              <a:t> </a:t>
            </a:r>
            <a:r>
              <a:rPr lang="en-US" sz="2400" dirty="0" err="1" smtClean="0"/>
              <a:t>vertė</a:t>
            </a:r>
            <a:r>
              <a:rPr lang="en-US" sz="2400" dirty="0" smtClean="0"/>
              <a:t>, </a:t>
            </a:r>
            <a:r>
              <a:rPr lang="en-US" sz="2400" dirty="0" err="1" smtClean="0"/>
              <a:t>tuo</a:t>
            </a:r>
            <a:r>
              <a:rPr lang="en-US" sz="2400" dirty="0" smtClean="0"/>
              <a:t> </a:t>
            </a:r>
            <a:r>
              <a:rPr lang="en-US" sz="2400" dirty="0" err="1" smtClean="0"/>
              <a:t>geresnėmis</a:t>
            </a:r>
            <a:r>
              <a:rPr lang="en-US" sz="2400" dirty="0" smtClean="0"/>
              <a:t> </a:t>
            </a:r>
            <a:r>
              <a:rPr lang="en-US" sz="2400" dirty="0" err="1" smtClean="0"/>
              <a:t>izoliacinėmis</a:t>
            </a:r>
            <a:r>
              <a:rPr lang="en-US" sz="2400" dirty="0" smtClean="0"/>
              <a:t> </a:t>
            </a:r>
            <a:r>
              <a:rPr lang="en-US" sz="2400" dirty="0" err="1" smtClean="0"/>
              <a:t>savybėmis</a:t>
            </a:r>
            <a:r>
              <a:rPr lang="en-US" sz="2400" dirty="0" smtClean="0"/>
              <a:t> </a:t>
            </a:r>
            <a:r>
              <a:rPr lang="en-US" sz="2400" dirty="0" err="1" smtClean="0"/>
              <a:t>pasižymi</a:t>
            </a:r>
            <a:r>
              <a:rPr lang="en-US" sz="2400" dirty="0" smtClean="0"/>
              <a:t> </a:t>
            </a:r>
            <a:r>
              <a:rPr lang="en-US" sz="2400" dirty="0" err="1" smtClean="0"/>
              <a:t>medžiaga</a:t>
            </a:r>
            <a:r>
              <a:rPr lang="en-US" sz="2400" dirty="0" smtClean="0"/>
              <a:t>. </a:t>
            </a:r>
            <a:r>
              <a:rPr lang="en-US" sz="2400" dirty="0" err="1" smtClean="0"/>
              <a:t>Šilumos</a:t>
            </a:r>
            <a:r>
              <a:rPr lang="en-US" sz="2400" dirty="0" smtClean="0"/>
              <a:t> </a:t>
            </a:r>
            <a:r>
              <a:rPr lang="en-US" sz="2400" dirty="0" err="1" smtClean="0"/>
              <a:t>perdavime</a:t>
            </a:r>
            <a:r>
              <a:rPr lang="en-US" sz="2400" dirty="0" smtClean="0"/>
              <a:t>, </a:t>
            </a:r>
            <a:r>
              <a:rPr lang="en-US" sz="2400" dirty="0" err="1" smtClean="0"/>
              <a:t>laidumas</a:t>
            </a:r>
            <a:r>
              <a:rPr lang="en-US" sz="2400" dirty="0" smtClean="0"/>
              <a:t> </a:t>
            </a:r>
            <a:r>
              <a:rPr lang="en-US" sz="2400" dirty="0" err="1" smtClean="0"/>
              <a:t>reikalingas</a:t>
            </a:r>
            <a:r>
              <a:rPr lang="en-US" sz="2400" dirty="0" smtClean="0"/>
              <a:t> </a:t>
            </a:r>
            <a:r>
              <a:rPr lang="en-US" sz="2400" dirty="0" err="1" smtClean="0"/>
              <a:t>perduoti</a:t>
            </a:r>
            <a:r>
              <a:rPr lang="en-US" sz="2400" dirty="0" smtClean="0"/>
              <a:t> </a:t>
            </a:r>
            <a:r>
              <a:rPr lang="en-US" sz="2400" dirty="0" err="1" smtClean="0"/>
              <a:t>šiluminę</a:t>
            </a:r>
            <a:r>
              <a:rPr lang="en-US" sz="2400" dirty="0" smtClean="0"/>
              <a:t> </a:t>
            </a:r>
            <a:r>
              <a:rPr lang="en-US" sz="2400" dirty="0" err="1" smtClean="0"/>
              <a:t>energiją</a:t>
            </a:r>
            <a:r>
              <a:rPr lang="en-US" sz="2400" dirty="0" smtClean="0"/>
              <a:t> tarp </a:t>
            </a:r>
            <a:r>
              <a:rPr lang="en-US" sz="2400" dirty="0" err="1" smtClean="0"/>
              <a:t>kaimyninių</a:t>
            </a:r>
            <a:r>
              <a:rPr lang="en-US" sz="2400" dirty="0" smtClean="0"/>
              <a:t> </a:t>
            </a:r>
            <a:r>
              <a:rPr lang="en-US" sz="2400" dirty="0" err="1" smtClean="0"/>
              <a:t>molekulių</a:t>
            </a:r>
            <a:r>
              <a:rPr lang="en-US" sz="2400" dirty="0" smtClean="0"/>
              <a:t> </a:t>
            </a:r>
            <a:r>
              <a:rPr lang="en-US" sz="2400" dirty="0" err="1" smtClean="0"/>
              <a:t>medžiagoje</a:t>
            </a:r>
            <a:r>
              <a:rPr lang="en-US" sz="2400" dirty="0" smtClean="0"/>
              <a:t> </a:t>
            </a:r>
            <a:r>
              <a:rPr lang="en-US" sz="2400" dirty="0" err="1" smtClean="0"/>
              <a:t>dėl</a:t>
            </a:r>
            <a:r>
              <a:rPr lang="en-US" sz="2400" dirty="0" smtClean="0"/>
              <a:t> </a:t>
            </a:r>
            <a:r>
              <a:rPr lang="en-US" sz="2400" dirty="0" err="1" smtClean="0"/>
              <a:t>temperatūrų</a:t>
            </a:r>
            <a:r>
              <a:rPr lang="en-US" sz="2400" dirty="0" smtClean="0"/>
              <a:t> </a:t>
            </a:r>
            <a:r>
              <a:rPr lang="en-US" sz="2400" dirty="0" err="1" smtClean="0"/>
              <a:t>gradiento</a:t>
            </a:r>
            <a:r>
              <a:rPr lang="en-US" sz="2400" dirty="0" smtClean="0"/>
              <a:t>. Tai </a:t>
            </a:r>
            <a:r>
              <a:rPr lang="en-US" sz="2400" dirty="0" err="1" smtClean="0"/>
              <a:t>visada</a:t>
            </a:r>
            <a:r>
              <a:rPr lang="en-US" sz="2400" dirty="0" smtClean="0"/>
              <a:t> </a:t>
            </a:r>
            <a:r>
              <a:rPr lang="en-US" sz="2400" dirty="0" err="1" smtClean="0"/>
              <a:t>vyksta</a:t>
            </a:r>
            <a:r>
              <a:rPr lang="en-US" sz="2400" dirty="0" smtClean="0"/>
              <a:t> </a:t>
            </a:r>
            <a:r>
              <a:rPr lang="en-US" sz="2400" dirty="0" err="1" smtClean="0"/>
              <a:t>nuo</a:t>
            </a:r>
            <a:r>
              <a:rPr lang="en-US" sz="2400" dirty="0" smtClean="0"/>
              <a:t> </a:t>
            </a:r>
            <a:r>
              <a:rPr lang="en-US" sz="2400" dirty="0" err="1" smtClean="0"/>
              <a:t>aukštesnės</a:t>
            </a:r>
            <a:r>
              <a:rPr lang="en-US" sz="2400" dirty="0" smtClean="0"/>
              <a:t> </a:t>
            </a:r>
            <a:r>
              <a:rPr lang="en-US" sz="2400" dirty="0" err="1" smtClean="0"/>
              <a:t>temperatūros</a:t>
            </a:r>
            <a:r>
              <a:rPr lang="en-US" sz="2400" dirty="0" smtClean="0"/>
              <a:t> </a:t>
            </a:r>
            <a:r>
              <a:rPr lang="en-US" sz="2400" dirty="0" err="1" smtClean="0"/>
              <a:t>srities</a:t>
            </a:r>
            <a:r>
              <a:rPr lang="en-US" sz="2400" dirty="0" smtClean="0"/>
              <a:t> </a:t>
            </a:r>
            <a:r>
              <a:rPr lang="en-US" sz="2400" dirty="0" err="1" smtClean="0"/>
              <a:t>į</a:t>
            </a:r>
            <a:r>
              <a:rPr lang="en-US" sz="2400" dirty="0" smtClean="0"/>
              <a:t> </a:t>
            </a:r>
            <a:r>
              <a:rPr lang="en-US" sz="2400" dirty="0" err="1" smtClean="0"/>
              <a:t>žemesnės</a:t>
            </a:r>
            <a:r>
              <a:rPr lang="en-US" sz="2400" dirty="0" smtClean="0"/>
              <a:t> </a:t>
            </a:r>
            <a:r>
              <a:rPr lang="en-US" sz="2400" dirty="0" err="1" smtClean="0"/>
              <a:t>temperatūros</a:t>
            </a:r>
            <a:r>
              <a:rPr lang="en-US" sz="2400" dirty="0" smtClean="0"/>
              <a:t> </a:t>
            </a:r>
            <a:r>
              <a:rPr lang="en-US" sz="2400" dirty="0" err="1" smtClean="0"/>
              <a:t>sritį</a:t>
            </a:r>
            <a:r>
              <a:rPr lang="en-US" sz="2400" dirty="0" smtClean="0"/>
              <a:t>, </a:t>
            </a:r>
            <a:r>
              <a:rPr lang="en-US" sz="2400" dirty="0" err="1" smtClean="0"/>
              <a:t>ir</a:t>
            </a:r>
            <a:r>
              <a:rPr lang="en-US" sz="2400" dirty="0" smtClean="0"/>
              <a:t> </a:t>
            </a:r>
            <a:r>
              <a:rPr lang="en-US" sz="2400" dirty="0" err="1" smtClean="0"/>
              <a:t>veikia</a:t>
            </a:r>
            <a:r>
              <a:rPr lang="en-US" sz="2400" dirty="0" smtClean="0"/>
              <a:t>, </a:t>
            </a:r>
            <a:r>
              <a:rPr lang="en-US" sz="2400" dirty="0" err="1" smtClean="0"/>
              <a:t>kad</a:t>
            </a:r>
            <a:r>
              <a:rPr lang="en-US" sz="2400" dirty="0" smtClean="0"/>
              <a:t> </a:t>
            </a:r>
            <a:r>
              <a:rPr lang="en-US" sz="2400" dirty="0" err="1" smtClean="0"/>
              <a:t>sulygintų</a:t>
            </a:r>
            <a:r>
              <a:rPr lang="en-US" sz="2400" dirty="0" smtClean="0"/>
              <a:t> </a:t>
            </a:r>
            <a:r>
              <a:rPr lang="en-US" sz="2400" dirty="0" err="1" smtClean="0"/>
              <a:t>temperatūrinius</a:t>
            </a:r>
            <a:r>
              <a:rPr lang="en-US" sz="2400" dirty="0" smtClean="0"/>
              <a:t> </a:t>
            </a:r>
            <a:r>
              <a:rPr lang="en-US" sz="2400" dirty="0" err="1" smtClean="0"/>
              <a:t>skirtumus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5165" y="2030277"/>
            <a:ext cx="4231037" cy="351811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err="1" smtClean="0">
                <a:solidFill>
                  <a:srgbClr val="FF0000"/>
                </a:solidFill>
              </a:rPr>
              <a:t>Išvada</a:t>
            </a:r>
            <a:r>
              <a:rPr lang="en-US" b="1" dirty="0" smtClean="0">
                <a:solidFill>
                  <a:srgbClr val="FF0000"/>
                </a:solidFill>
              </a:rPr>
              <a:t>: </a:t>
            </a:r>
            <a:r>
              <a:rPr lang="en-US" b="1" dirty="0" err="1" smtClean="0">
                <a:solidFill>
                  <a:srgbClr val="FF0000"/>
                </a:solidFill>
              </a:rPr>
              <a:t>Taigi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Šilumos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laidumas</a:t>
            </a:r>
            <a:r>
              <a:rPr lang="en-US" dirty="0"/>
              <a:t>-tai </a:t>
            </a:r>
            <a:r>
              <a:rPr lang="en-US" dirty="0" err="1"/>
              <a:t>vidinės</a:t>
            </a:r>
            <a:r>
              <a:rPr lang="en-US" dirty="0"/>
              <a:t> </a:t>
            </a:r>
            <a:r>
              <a:rPr lang="en-US" dirty="0" err="1"/>
              <a:t>energijos</a:t>
            </a:r>
            <a:r>
              <a:rPr lang="en-US" dirty="0"/>
              <a:t> </a:t>
            </a:r>
            <a:r>
              <a:rPr lang="en-US" dirty="0" err="1"/>
              <a:t>perdavimas</a:t>
            </a:r>
            <a:r>
              <a:rPr lang="en-US" dirty="0"/>
              <a:t> </a:t>
            </a:r>
            <a:r>
              <a:rPr lang="en-US" dirty="0" err="1"/>
              <a:t>iš</a:t>
            </a:r>
            <a:r>
              <a:rPr lang="en-US" dirty="0"/>
              <a:t> </a:t>
            </a:r>
            <a:r>
              <a:rPr lang="en-US" dirty="0" err="1"/>
              <a:t>šiltesnių</a:t>
            </a:r>
            <a:r>
              <a:rPr lang="en-US" dirty="0"/>
              <a:t> </a:t>
            </a:r>
            <a:r>
              <a:rPr lang="en-US" dirty="0" err="1"/>
              <a:t>kūno</a:t>
            </a:r>
            <a:r>
              <a:rPr lang="en-US" dirty="0"/>
              <a:t> </a:t>
            </a:r>
            <a:r>
              <a:rPr lang="en-US" dirty="0" err="1"/>
              <a:t>vietų</a:t>
            </a:r>
            <a:r>
              <a:rPr lang="en-US" dirty="0"/>
              <a:t> </a:t>
            </a:r>
            <a:r>
              <a:rPr lang="en-US" dirty="0" err="1"/>
              <a:t>į</a:t>
            </a:r>
            <a:r>
              <a:rPr lang="en-US" dirty="0"/>
              <a:t> </a:t>
            </a:r>
            <a:r>
              <a:rPr lang="en-US" dirty="0" err="1"/>
              <a:t>šaltesnes</a:t>
            </a:r>
            <a:r>
              <a:rPr lang="en-US" dirty="0"/>
              <a:t> be </a:t>
            </a:r>
            <a:r>
              <a:rPr lang="en-US" dirty="0" err="1"/>
              <a:t>dalelių</a:t>
            </a:r>
            <a:r>
              <a:rPr lang="en-US" dirty="0"/>
              <a:t> </a:t>
            </a:r>
            <a:r>
              <a:rPr lang="en-US" dirty="0" err="1"/>
              <a:t>srautų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err="1" smtClean="0"/>
              <a:t>Metalų</a:t>
            </a:r>
            <a:r>
              <a:rPr lang="en-US" dirty="0" smtClean="0"/>
              <a:t> </a:t>
            </a:r>
            <a:r>
              <a:rPr lang="en-US" dirty="0" err="1"/>
              <a:t>šilumos</a:t>
            </a:r>
            <a:r>
              <a:rPr lang="en-US" dirty="0"/>
              <a:t> </a:t>
            </a:r>
            <a:r>
              <a:rPr lang="en-US" dirty="0" err="1"/>
              <a:t>laidumą</a:t>
            </a:r>
            <a:r>
              <a:rPr lang="en-US" dirty="0"/>
              <a:t> </a:t>
            </a:r>
            <a:r>
              <a:rPr lang="en-US" dirty="0" err="1"/>
              <a:t>lemia</a:t>
            </a:r>
            <a:r>
              <a:rPr lang="en-US" dirty="0"/>
              <a:t> </a:t>
            </a:r>
            <a:r>
              <a:rPr lang="en-US" dirty="0" err="1"/>
              <a:t>laisvųjų</a:t>
            </a:r>
            <a:r>
              <a:rPr lang="en-US" dirty="0"/>
              <a:t> </a:t>
            </a:r>
            <a:r>
              <a:rPr lang="en-US" dirty="0" err="1"/>
              <a:t>elektronų</a:t>
            </a:r>
            <a:r>
              <a:rPr lang="en-US" dirty="0"/>
              <a:t> </a:t>
            </a:r>
            <a:r>
              <a:rPr lang="en-US" dirty="0" err="1"/>
              <a:t>šiluminio</a:t>
            </a:r>
            <a:r>
              <a:rPr lang="en-US" dirty="0"/>
              <a:t> </a:t>
            </a:r>
            <a:r>
              <a:rPr lang="en-US" dirty="0" err="1"/>
              <a:t>judėjimas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sąveika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err="1"/>
              <a:t>Skysčiuose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dujose</a:t>
            </a:r>
            <a:r>
              <a:rPr lang="en-US" dirty="0"/>
              <a:t> </a:t>
            </a:r>
            <a:r>
              <a:rPr lang="en-US" dirty="0" err="1"/>
              <a:t>šiluma</a:t>
            </a:r>
            <a:r>
              <a:rPr lang="en-US" dirty="0"/>
              <a:t> </a:t>
            </a:r>
            <a:r>
              <a:rPr lang="en-US" dirty="0" err="1"/>
              <a:t>perduodama</a:t>
            </a:r>
            <a:r>
              <a:rPr lang="en-US" dirty="0"/>
              <a:t> </a:t>
            </a:r>
            <a:r>
              <a:rPr lang="en-US" dirty="0" err="1"/>
              <a:t>dėl</a:t>
            </a:r>
            <a:r>
              <a:rPr lang="en-US" dirty="0"/>
              <a:t> </a:t>
            </a:r>
            <a:r>
              <a:rPr lang="en-US" dirty="0" err="1"/>
              <a:t>molekulių</a:t>
            </a:r>
            <a:r>
              <a:rPr lang="en-US" dirty="0"/>
              <a:t> </a:t>
            </a:r>
            <a:r>
              <a:rPr lang="en-US" dirty="0" err="1"/>
              <a:t>smūgių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difuzijos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err="1"/>
              <a:t>Vakume</a:t>
            </a:r>
            <a:r>
              <a:rPr lang="en-US" dirty="0"/>
              <a:t> </a:t>
            </a:r>
            <a:r>
              <a:rPr lang="en-US" dirty="0" err="1"/>
              <a:t>šiluminis</a:t>
            </a:r>
            <a:r>
              <a:rPr lang="en-US" dirty="0"/>
              <a:t> </a:t>
            </a:r>
            <a:r>
              <a:rPr lang="en-US" dirty="0" err="1"/>
              <a:t>laidumas</a:t>
            </a:r>
            <a:r>
              <a:rPr lang="en-US" dirty="0"/>
              <a:t> </a:t>
            </a:r>
            <a:r>
              <a:rPr lang="en-US" dirty="0" err="1"/>
              <a:t>lygus</a:t>
            </a:r>
            <a:r>
              <a:rPr lang="en-US" dirty="0"/>
              <a:t> 0, </a:t>
            </a:r>
            <a:r>
              <a:rPr lang="en-US" dirty="0" err="1"/>
              <a:t>nes</a:t>
            </a:r>
            <a:r>
              <a:rPr lang="en-US" dirty="0"/>
              <a:t> </a:t>
            </a:r>
            <a:r>
              <a:rPr lang="en-US" dirty="0" err="1"/>
              <a:t>beorė</a:t>
            </a:r>
            <a:r>
              <a:rPr lang="en-US" dirty="0"/>
              <a:t> </a:t>
            </a:r>
            <a:r>
              <a:rPr lang="en-US" dirty="0" err="1"/>
              <a:t>erdvė</a:t>
            </a:r>
            <a:r>
              <a:rPr lang="en-US" dirty="0"/>
              <a:t>(</a:t>
            </a:r>
            <a:r>
              <a:rPr lang="en-US" dirty="0" err="1"/>
              <a:t>nėra</a:t>
            </a:r>
            <a:r>
              <a:rPr lang="en-US" dirty="0"/>
              <a:t> </a:t>
            </a:r>
            <a:r>
              <a:rPr lang="en-US" dirty="0" err="1"/>
              <a:t>dalelių</a:t>
            </a:r>
            <a:r>
              <a:rPr lang="en-US" smtClean="0"/>
              <a:t>).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0891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3288" y="1347330"/>
            <a:ext cx="9605635" cy="49696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solidFill>
                  <a:srgbClr val="FF0000"/>
                </a:solidFill>
              </a:rPr>
              <a:t>Pavyzdys</a:t>
            </a:r>
            <a:r>
              <a:rPr lang="en-US" dirty="0" smtClean="0">
                <a:solidFill>
                  <a:srgbClr val="FF0000"/>
                </a:solidFill>
              </a:rPr>
              <a:t> : </a:t>
            </a:r>
            <a:r>
              <a:rPr lang="en-US" dirty="0" err="1" smtClean="0">
                <a:solidFill>
                  <a:srgbClr val="FF0000"/>
                </a:solidFill>
              </a:rPr>
              <a:t>metalinio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šaukštelio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įkaitimas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23" y="2141329"/>
            <a:ext cx="4534661" cy="2962645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err="1" smtClean="0">
                <a:solidFill>
                  <a:srgbClr val="FF0000"/>
                </a:solidFill>
              </a:rPr>
              <a:t>Išvada</a:t>
            </a:r>
            <a:r>
              <a:rPr lang="en-US" sz="2400" b="1" dirty="0" smtClean="0">
                <a:solidFill>
                  <a:srgbClr val="FF0000"/>
                </a:solidFill>
              </a:rPr>
              <a:t>: </a:t>
            </a:r>
            <a:r>
              <a:rPr lang="en-US" sz="2400" dirty="0" err="1"/>
              <a:t>Šis</a:t>
            </a:r>
            <a:r>
              <a:rPr lang="en-US" sz="2400" dirty="0"/>
              <a:t> </a:t>
            </a:r>
            <a:r>
              <a:rPr lang="en-US" sz="2400" dirty="0" err="1"/>
              <a:t>šaukštelis</a:t>
            </a:r>
            <a:r>
              <a:rPr lang="en-US" sz="2400" dirty="0"/>
              <a:t> </a:t>
            </a:r>
            <a:r>
              <a:rPr lang="en-US" sz="2400" dirty="0" err="1"/>
              <a:t>padarytas</a:t>
            </a:r>
            <a:r>
              <a:rPr lang="en-US" sz="2400" dirty="0"/>
              <a:t> </a:t>
            </a:r>
            <a:r>
              <a:rPr lang="en-US" sz="2400" dirty="0" err="1"/>
              <a:t>iš</a:t>
            </a:r>
            <a:r>
              <a:rPr lang="en-US" sz="2400" dirty="0"/>
              <a:t> </a:t>
            </a:r>
            <a:r>
              <a:rPr lang="en-US" sz="2400" dirty="0" err="1"/>
              <a:t>metalo</a:t>
            </a:r>
            <a:r>
              <a:rPr lang="en-US" sz="2400" dirty="0"/>
              <a:t>, </a:t>
            </a:r>
            <a:r>
              <a:rPr lang="en-US" sz="2400" dirty="0" err="1"/>
              <a:t>dėl</a:t>
            </a:r>
            <a:r>
              <a:rPr lang="en-US" sz="2400" dirty="0"/>
              <a:t> to </a:t>
            </a:r>
            <a:r>
              <a:rPr lang="en-US" sz="2400" dirty="0" err="1"/>
              <a:t>yra</a:t>
            </a:r>
            <a:r>
              <a:rPr lang="en-US" sz="2400" dirty="0"/>
              <a:t> </a:t>
            </a:r>
            <a:r>
              <a:rPr lang="en-US" sz="2400" dirty="0" err="1"/>
              <a:t>geras</a:t>
            </a:r>
            <a:r>
              <a:rPr lang="en-US" sz="2400" dirty="0"/>
              <a:t> </a:t>
            </a:r>
            <a:r>
              <a:rPr lang="en-US" sz="2400" dirty="0" err="1"/>
              <a:t>šilumos</a:t>
            </a:r>
            <a:r>
              <a:rPr lang="en-US" sz="2400" dirty="0"/>
              <a:t> </a:t>
            </a:r>
            <a:r>
              <a:rPr lang="en-US" sz="2400" dirty="0" err="1"/>
              <a:t>laidininkas.Karšto</a:t>
            </a:r>
            <a:r>
              <a:rPr lang="en-US" sz="2400" dirty="0"/>
              <a:t> </a:t>
            </a:r>
            <a:r>
              <a:rPr lang="en-US" sz="2400" dirty="0" err="1"/>
              <a:t>skysčio</a:t>
            </a:r>
            <a:r>
              <a:rPr lang="en-US" sz="2400" dirty="0"/>
              <a:t> </a:t>
            </a:r>
            <a:r>
              <a:rPr lang="en-US" sz="2400" dirty="0" err="1"/>
              <a:t>šiluma</a:t>
            </a:r>
            <a:r>
              <a:rPr lang="en-US" sz="2400" dirty="0"/>
              <a:t> </a:t>
            </a:r>
            <a:r>
              <a:rPr lang="en-US" sz="2400" dirty="0" err="1"/>
              <a:t>perduodama</a:t>
            </a:r>
            <a:r>
              <a:rPr lang="en-US" sz="2400" dirty="0"/>
              <a:t> </a:t>
            </a:r>
            <a:r>
              <a:rPr lang="en-US" sz="2400" dirty="0" err="1"/>
              <a:t>šaltam</a:t>
            </a:r>
            <a:r>
              <a:rPr lang="en-US" sz="2400" dirty="0"/>
              <a:t> </a:t>
            </a:r>
            <a:r>
              <a:rPr lang="en-US" sz="2400" dirty="0" err="1"/>
              <a:t>šaukšteliui</a:t>
            </a:r>
            <a:r>
              <a:rPr lang="en-US" sz="2400" dirty="0"/>
              <a:t>, kuris </a:t>
            </a:r>
            <a:r>
              <a:rPr lang="en-US" sz="2400" dirty="0" err="1"/>
              <a:t>po</a:t>
            </a:r>
            <a:r>
              <a:rPr lang="en-US" sz="2400" dirty="0"/>
              <a:t> </a:t>
            </a:r>
            <a:r>
              <a:rPr lang="en-US" sz="2400" dirty="0" err="1"/>
              <a:t>kurio</a:t>
            </a:r>
            <a:r>
              <a:rPr lang="en-US" sz="2400" dirty="0"/>
              <a:t> </a:t>
            </a:r>
            <a:r>
              <a:rPr lang="en-US" sz="2400" dirty="0" err="1"/>
              <a:t>laiko</a:t>
            </a:r>
            <a:r>
              <a:rPr lang="en-US" sz="2400" dirty="0"/>
              <a:t> </a:t>
            </a:r>
            <a:r>
              <a:rPr lang="en-US" sz="2400" dirty="0" err="1"/>
              <a:t>įšyla</a:t>
            </a:r>
            <a:r>
              <a:rPr lang="en-US" sz="2400" dirty="0"/>
              <a:t>.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9977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49696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Kausimynas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447330" y="2010878"/>
            <a:ext cx="9607521" cy="3448595"/>
          </a:xfrm>
        </p:spPr>
        <p:txBody>
          <a:bodyPr/>
          <a:lstStyle/>
          <a:p>
            <a:r>
              <a:rPr lang="en-US" sz="2800" b="1" dirty="0"/>
              <a:t>1.Kokia </a:t>
            </a:r>
            <a:r>
              <a:rPr lang="en-US" sz="2800" b="1" dirty="0" err="1" smtClean="0"/>
              <a:t>konvekcijos</a:t>
            </a:r>
            <a:r>
              <a:rPr lang="en-US" sz="2800" b="1" dirty="0" smtClean="0"/>
              <a:t> </a:t>
            </a:r>
            <a:r>
              <a:rPr lang="en-US" sz="2800" b="1" dirty="0" err="1"/>
              <a:t>rūšis</a:t>
            </a:r>
            <a:r>
              <a:rPr lang="en-US" sz="2800" b="1" dirty="0"/>
              <a:t> </a:t>
            </a:r>
            <a:r>
              <a:rPr lang="en-US" sz="2800" b="1" dirty="0" err="1"/>
              <a:t>panaši</a:t>
            </a:r>
            <a:r>
              <a:rPr lang="en-US" sz="2800" b="1" dirty="0"/>
              <a:t> </a:t>
            </a:r>
            <a:r>
              <a:rPr lang="en-US" sz="2800" b="1" dirty="0" err="1"/>
              <a:t>į</a:t>
            </a:r>
            <a:r>
              <a:rPr lang="en-US" sz="2800" b="1" dirty="0"/>
              <a:t> </a:t>
            </a:r>
            <a:r>
              <a:rPr lang="en-US" sz="2800" b="1" dirty="0" err="1"/>
              <a:t>difuzijos</a:t>
            </a:r>
            <a:r>
              <a:rPr lang="en-US" sz="2800" b="1" dirty="0"/>
              <a:t> </a:t>
            </a:r>
            <a:r>
              <a:rPr lang="en-US" sz="2800" b="1" dirty="0" err="1"/>
              <a:t>veiklą</a:t>
            </a:r>
            <a:r>
              <a:rPr lang="en-US" sz="2800" b="1" dirty="0"/>
              <a:t>?</a:t>
            </a:r>
          </a:p>
          <a:p>
            <a:pPr marL="0" indent="0">
              <a:buNone/>
            </a:pPr>
            <a:r>
              <a:rPr lang="en-US" sz="2800" b="1" dirty="0" err="1"/>
              <a:t>Atsakymas</a:t>
            </a:r>
            <a:r>
              <a:rPr lang="en-US" sz="2800" b="1" dirty="0"/>
              <a:t>: </a:t>
            </a:r>
            <a:r>
              <a:rPr lang="en-US" sz="2800" b="1" dirty="0" err="1"/>
              <a:t>L</a:t>
            </a:r>
            <a:r>
              <a:rPr lang="en-US" sz="2800" b="1" dirty="0" err="1" smtClean="0"/>
              <a:t>aisvoji</a:t>
            </a:r>
            <a:r>
              <a:rPr lang="en-US" sz="2800" b="1" dirty="0" smtClean="0"/>
              <a:t>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0911220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15878" y="790414"/>
            <a:ext cx="9143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2.Ar </a:t>
            </a:r>
            <a:r>
              <a:rPr lang="en-US" sz="2800" b="1" dirty="0" err="1"/>
              <a:t>kietuosiuose</a:t>
            </a:r>
            <a:r>
              <a:rPr lang="en-US" sz="2800" b="1" dirty="0"/>
              <a:t> </a:t>
            </a:r>
            <a:r>
              <a:rPr lang="en-US" sz="2800" b="1" dirty="0" err="1"/>
              <a:t>kūnuose</a:t>
            </a:r>
            <a:r>
              <a:rPr lang="en-US" sz="2800" b="1" dirty="0"/>
              <a:t> </a:t>
            </a:r>
            <a:r>
              <a:rPr lang="en-US" sz="2800" b="1" dirty="0" err="1"/>
              <a:t>gali</a:t>
            </a:r>
            <a:r>
              <a:rPr lang="en-US" sz="2800" b="1" dirty="0"/>
              <a:t> </a:t>
            </a:r>
            <a:r>
              <a:rPr lang="en-US" sz="2800" b="1" dirty="0" err="1"/>
              <a:t>vykti</a:t>
            </a:r>
            <a:r>
              <a:rPr lang="en-US" sz="2800" b="1" dirty="0"/>
              <a:t> </a:t>
            </a:r>
            <a:r>
              <a:rPr lang="en-US" sz="2800" b="1" dirty="0" err="1"/>
              <a:t>konvekcija</a:t>
            </a:r>
            <a:r>
              <a:rPr lang="en-US" sz="2800" b="1" dirty="0"/>
              <a:t>?</a:t>
            </a:r>
          </a:p>
          <a:p>
            <a:r>
              <a:rPr lang="en-US" sz="2800" b="1" dirty="0" err="1"/>
              <a:t>Atsakymas</a:t>
            </a:r>
            <a:r>
              <a:rPr lang="en-US" sz="2800" b="1" dirty="0"/>
              <a:t>: </a:t>
            </a:r>
            <a:r>
              <a:rPr lang="en-US" sz="2800" b="1" dirty="0" smtClean="0"/>
              <a:t>Ne</a:t>
            </a:r>
            <a:r>
              <a:rPr lang="en-US" sz="2800" b="1" dirty="0"/>
              <a:t>, </a:t>
            </a:r>
            <a:r>
              <a:rPr lang="en-US" sz="2800" b="1" dirty="0" err="1"/>
              <a:t>nes</a:t>
            </a:r>
            <a:r>
              <a:rPr lang="en-US" sz="2800" b="1" dirty="0"/>
              <a:t> </a:t>
            </a:r>
            <a:r>
              <a:rPr lang="en-US" sz="2800" b="1" dirty="0" err="1"/>
              <a:t>juose</a:t>
            </a:r>
            <a:r>
              <a:rPr lang="en-US" sz="2800" b="1" dirty="0"/>
              <a:t> </a:t>
            </a:r>
            <a:r>
              <a:rPr lang="en-US" sz="2800" b="1" dirty="0" err="1"/>
              <a:t>nesusidaro</a:t>
            </a:r>
            <a:r>
              <a:rPr lang="en-US" sz="2800" b="1" dirty="0"/>
              <a:t> </a:t>
            </a:r>
            <a:r>
              <a:rPr lang="en-US" sz="2800" b="1" dirty="0" err="1"/>
              <a:t>oro</a:t>
            </a:r>
            <a:r>
              <a:rPr lang="en-US" sz="2800" b="1" dirty="0"/>
              <a:t> </a:t>
            </a:r>
            <a:r>
              <a:rPr lang="en-US" sz="2800" b="1" dirty="0" err="1"/>
              <a:t>srautai</a:t>
            </a:r>
            <a:r>
              <a:rPr lang="en-US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818021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0800000" flipV="1">
            <a:off x="883402" y="942879"/>
            <a:ext cx="102133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3.Ar </a:t>
            </a:r>
            <a:r>
              <a:rPr lang="en-US" sz="2800" b="1" dirty="0" err="1"/>
              <a:t>keisis</a:t>
            </a:r>
            <a:r>
              <a:rPr lang="en-US" sz="2800" b="1" dirty="0"/>
              <a:t> </a:t>
            </a:r>
            <a:r>
              <a:rPr lang="en-US" sz="2800" b="1" dirty="0" err="1"/>
              <a:t>liepsnos</a:t>
            </a:r>
            <a:r>
              <a:rPr lang="en-US" sz="2800" b="1" dirty="0"/>
              <a:t> </a:t>
            </a:r>
            <a:r>
              <a:rPr lang="en-US" sz="2800" b="1" dirty="0" err="1"/>
              <a:t>kryptis</a:t>
            </a:r>
            <a:r>
              <a:rPr lang="en-US" sz="2800" b="1" dirty="0"/>
              <a:t>, </a:t>
            </a:r>
            <a:r>
              <a:rPr lang="en-US" sz="2800" b="1" dirty="0" err="1"/>
              <a:t>kraipant</a:t>
            </a:r>
            <a:r>
              <a:rPr lang="en-US" sz="2800" b="1" dirty="0"/>
              <a:t> </a:t>
            </a:r>
            <a:r>
              <a:rPr lang="en-US" sz="2800" b="1" dirty="0" err="1"/>
              <a:t>degančią</a:t>
            </a:r>
            <a:r>
              <a:rPr lang="en-US" sz="2800" b="1" dirty="0"/>
              <a:t> </a:t>
            </a:r>
            <a:r>
              <a:rPr lang="en-US" sz="2800" b="1" dirty="0" err="1"/>
              <a:t>žvakę</a:t>
            </a:r>
            <a:r>
              <a:rPr lang="en-US" sz="2800" b="1" dirty="0"/>
              <a:t> </a:t>
            </a:r>
            <a:r>
              <a:rPr lang="en-US" sz="2800" b="1" dirty="0" err="1"/>
              <a:t>į</a:t>
            </a:r>
            <a:r>
              <a:rPr lang="en-US" sz="2800" b="1" dirty="0"/>
              <a:t> </a:t>
            </a:r>
            <a:r>
              <a:rPr lang="en-US" sz="2800" b="1" dirty="0" err="1"/>
              <a:t>šoną</a:t>
            </a:r>
            <a:r>
              <a:rPr lang="en-US" sz="2800" b="1" dirty="0"/>
              <a:t>?</a:t>
            </a:r>
          </a:p>
          <a:p>
            <a:r>
              <a:rPr lang="en-US" sz="2800" b="1" dirty="0" err="1"/>
              <a:t>Atsakymas:Taip</a:t>
            </a:r>
            <a:r>
              <a:rPr lang="en-US" sz="2800" b="1" dirty="0"/>
              <a:t>, </a:t>
            </a:r>
            <a:r>
              <a:rPr lang="en-US" sz="2800" b="1" dirty="0" err="1"/>
              <a:t>nes</a:t>
            </a:r>
            <a:r>
              <a:rPr lang="en-US" sz="2800" b="1" dirty="0"/>
              <a:t> </a:t>
            </a:r>
            <a:r>
              <a:rPr lang="en-US" sz="2800" b="1" dirty="0" err="1"/>
              <a:t>vyksta</a:t>
            </a:r>
            <a:r>
              <a:rPr lang="en-US" sz="2800" b="1" dirty="0"/>
              <a:t> </a:t>
            </a:r>
            <a:r>
              <a:rPr lang="en-US" sz="2800" b="1" dirty="0" err="1"/>
              <a:t>oro</a:t>
            </a:r>
            <a:r>
              <a:rPr lang="en-US" sz="2800" b="1" dirty="0"/>
              <a:t> </a:t>
            </a:r>
            <a:r>
              <a:rPr lang="en-US" sz="2800" b="1" dirty="0" err="1" smtClean="0"/>
              <a:t>pasipriešinimas</a:t>
            </a:r>
            <a:r>
              <a:rPr lang="en-US" sz="2800" b="1" dirty="0" smtClean="0"/>
              <a:t>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7646760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7424" y="774916"/>
            <a:ext cx="80126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4.Kodėl </a:t>
            </a:r>
            <a:r>
              <a:rPr lang="en-US" sz="2800" b="1" dirty="0" err="1"/>
              <a:t>vanduo</a:t>
            </a:r>
            <a:r>
              <a:rPr lang="en-US" sz="2800" b="1" dirty="0"/>
              <a:t> </a:t>
            </a:r>
            <a:r>
              <a:rPr lang="en-US" sz="2800" b="1" dirty="0" err="1"/>
              <a:t>šildomas</a:t>
            </a:r>
            <a:r>
              <a:rPr lang="en-US" sz="2800" b="1" dirty="0"/>
              <a:t> </a:t>
            </a:r>
            <a:r>
              <a:rPr lang="en-US" sz="2800" b="1" dirty="0" err="1"/>
              <a:t>iš</a:t>
            </a:r>
            <a:r>
              <a:rPr lang="en-US" sz="2800" b="1" dirty="0"/>
              <a:t> </a:t>
            </a:r>
            <a:r>
              <a:rPr lang="en-US" sz="2800" b="1" dirty="0" err="1"/>
              <a:t>apačios</a:t>
            </a:r>
            <a:r>
              <a:rPr lang="en-US" sz="2800" b="1" dirty="0"/>
              <a:t>?</a:t>
            </a:r>
          </a:p>
          <a:p>
            <a:endParaRPr lang="en-US" sz="2800" b="1" dirty="0"/>
          </a:p>
          <a:p>
            <a:r>
              <a:rPr lang="en-US" sz="2800" b="1" dirty="0" err="1" smtClean="0"/>
              <a:t>Atsakymas:Kaitinant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iš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viršaus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skystis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esantis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apačioje</a:t>
            </a:r>
            <a:r>
              <a:rPr lang="en-US" sz="2800" b="1" dirty="0" smtClean="0"/>
              <a:t> </a:t>
            </a:r>
            <a:r>
              <a:rPr lang="en-US" sz="2800" b="1" dirty="0" err="1"/>
              <a:t>ilgai</a:t>
            </a:r>
            <a:r>
              <a:rPr lang="en-US" sz="2800" b="1" dirty="0"/>
              <a:t> </a:t>
            </a:r>
            <a:r>
              <a:rPr lang="en-US" sz="2800" b="1" dirty="0" err="1"/>
              <a:t>nesušyla</a:t>
            </a:r>
            <a:r>
              <a:rPr lang="en-US" sz="2800" b="1" dirty="0" smtClean="0"/>
              <a:t>. Mat </a:t>
            </a:r>
            <a:r>
              <a:rPr lang="en-US" sz="2800" b="1" dirty="0" err="1"/>
              <a:t>viršutiniai</a:t>
            </a:r>
            <a:r>
              <a:rPr lang="en-US" sz="2800" b="1" dirty="0"/>
              <a:t>, </a:t>
            </a:r>
            <a:r>
              <a:rPr lang="en-US" sz="2800" b="1" dirty="0" err="1" smtClean="0"/>
              <a:t>lengvesni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sluoksniai</a:t>
            </a:r>
            <a:r>
              <a:rPr lang="en-US" sz="2800" b="1" dirty="0" smtClean="0"/>
              <a:t> </a:t>
            </a:r>
            <a:r>
              <a:rPr lang="en-US" sz="2800" b="1" dirty="0" err="1"/>
              <a:t>negali</a:t>
            </a:r>
            <a:r>
              <a:rPr lang="en-US" sz="2800" b="1" dirty="0"/>
              <a:t> </a:t>
            </a:r>
            <a:r>
              <a:rPr lang="en-US" sz="2800" b="1" dirty="0" err="1"/>
              <a:t>nusileisti</a:t>
            </a:r>
            <a:r>
              <a:rPr lang="en-US" sz="2800" b="1" dirty="0"/>
              <a:t> </a:t>
            </a:r>
            <a:r>
              <a:rPr lang="en-US" sz="2800" b="1" dirty="0" err="1"/>
              <a:t>žemiau</a:t>
            </a:r>
            <a:r>
              <a:rPr lang="en-US" sz="2800" b="1" dirty="0"/>
              <a:t> </a:t>
            </a:r>
            <a:r>
              <a:rPr lang="en-US" sz="2800" b="1" dirty="0" err="1"/>
              <a:t>šaltų</a:t>
            </a:r>
            <a:r>
              <a:rPr lang="en-US" sz="2800" b="1" dirty="0"/>
              <a:t>, </a:t>
            </a:r>
            <a:r>
              <a:rPr lang="en-US" sz="2800" b="1" dirty="0" err="1"/>
              <a:t>sunkesnių</a:t>
            </a:r>
            <a:r>
              <a:rPr lang="en-US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206120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2442" y="805912"/>
            <a:ext cx="87720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5.Kas </a:t>
            </a:r>
            <a:r>
              <a:rPr lang="en-US" sz="2800" b="1" dirty="0" err="1"/>
              <a:t>yra</a:t>
            </a:r>
            <a:r>
              <a:rPr lang="en-US" sz="2800" b="1" dirty="0"/>
              <a:t> </a:t>
            </a:r>
            <a:r>
              <a:rPr lang="en-US" sz="2800" b="1" dirty="0" err="1"/>
              <a:t>šiluminis</a:t>
            </a:r>
            <a:r>
              <a:rPr lang="en-US" sz="2800" b="1" dirty="0"/>
              <a:t> </a:t>
            </a:r>
            <a:r>
              <a:rPr lang="en-US" sz="2800" b="1" dirty="0" err="1"/>
              <a:t>spinduliavimas</a:t>
            </a:r>
            <a:r>
              <a:rPr lang="en-US" sz="2800" b="1" dirty="0"/>
              <a:t>?</a:t>
            </a:r>
          </a:p>
          <a:p>
            <a:r>
              <a:rPr lang="en-US" sz="2800" b="1" dirty="0" err="1" smtClean="0"/>
              <a:t>Atsakymas:Šilumos</a:t>
            </a:r>
            <a:r>
              <a:rPr lang="en-US" sz="2800" b="1" dirty="0" smtClean="0"/>
              <a:t> </a:t>
            </a:r>
            <a:r>
              <a:rPr lang="en-US" sz="2800" b="1" dirty="0" err="1"/>
              <a:t>perdavimas</a:t>
            </a:r>
            <a:r>
              <a:rPr lang="en-US" sz="2800" b="1" dirty="0"/>
              <a:t> ne </a:t>
            </a:r>
            <a:r>
              <a:rPr lang="en-US" sz="2800" b="1" dirty="0" err="1"/>
              <a:t>medžiagomis</a:t>
            </a:r>
            <a:r>
              <a:rPr lang="en-US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71900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8453" y="650928"/>
            <a:ext cx="93919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6.Kurie </a:t>
            </a:r>
            <a:r>
              <a:rPr lang="en-US" sz="2800" b="1" dirty="0" err="1"/>
              <a:t>kūnai</a:t>
            </a:r>
            <a:r>
              <a:rPr lang="en-US" sz="2800" b="1" dirty="0"/>
              <a:t> </a:t>
            </a:r>
            <a:r>
              <a:rPr lang="en-US" sz="2800" b="1" dirty="0" err="1"/>
              <a:t>geriau</a:t>
            </a:r>
            <a:r>
              <a:rPr lang="en-US" sz="2800" b="1" dirty="0"/>
              <a:t> </a:t>
            </a:r>
            <a:r>
              <a:rPr lang="en-US" sz="2800" b="1" dirty="0" err="1"/>
              <a:t>sugeria</a:t>
            </a:r>
            <a:r>
              <a:rPr lang="en-US" sz="2800" b="1" dirty="0"/>
              <a:t> </a:t>
            </a:r>
            <a:r>
              <a:rPr lang="en-US" sz="2800" b="1" dirty="0" err="1"/>
              <a:t>šviesą-juodi</a:t>
            </a:r>
            <a:r>
              <a:rPr lang="en-US" sz="2800" b="1" dirty="0"/>
              <a:t> </a:t>
            </a:r>
            <a:r>
              <a:rPr lang="en-US" sz="2800" b="1" dirty="0" err="1"/>
              <a:t>ar</a:t>
            </a:r>
            <a:r>
              <a:rPr lang="en-US" sz="2800" b="1" dirty="0"/>
              <a:t> </a:t>
            </a:r>
            <a:r>
              <a:rPr lang="en-US" sz="2800" b="1" dirty="0" err="1"/>
              <a:t>balti</a:t>
            </a:r>
            <a:r>
              <a:rPr lang="en-US" sz="2800" b="1" dirty="0"/>
              <a:t>?</a:t>
            </a:r>
          </a:p>
          <a:p>
            <a:r>
              <a:rPr lang="en-US" sz="2800" b="1" dirty="0" err="1" smtClean="0"/>
              <a:t>Atsakymas:Juodi</a:t>
            </a:r>
            <a:r>
              <a:rPr lang="en-US" sz="2800" b="1" dirty="0"/>
              <a:t>, </a:t>
            </a:r>
            <a:r>
              <a:rPr lang="en-US" sz="2800" b="1" dirty="0" err="1"/>
              <a:t>nes</a:t>
            </a:r>
            <a:r>
              <a:rPr lang="en-US" sz="2800" b="1" dirty="0"/>
              <a:t> </a:t>
            </a:r>
            <a:r>
              <a:rPr lang="en-US" sz="2800" b="1" dirty="0" err="1"/>
              <a:t>jie</a:t>
            </a:r>
            <a:r>
              <a:rPr lang="en-US" sz="2800" b="1" dirty="0"/>
              <a:t> </a:t>
            </a:r>
            <a:r>
              <a:rPr lang="en-US" sz="2800" b="1" dirty="0" err="1"/>
              <a:t>sugeria</a:t>
            </a:r>
            <a:r>
              <a:rPr lang="en-US" sz="2800" b="1" dirty="0"/>
              <a:t> </a:t>
            </a:r>
            <a:r>
              <a:rPr lang="en-US" sz="2800" b="1" dirty="0" err="1"/>
              <a:t>daugiau</a:t>
            </a:r>
            <a:r>
              <a:rPr lang="en-US" sz="2800" b="1" dirty="0"/>
              <a:t> </a:t>
            </a:r>
            <a:r>
              <a:rPr lang="en-US" sz="2800" b="1" dirty="0" err="1" smtClean="0"/>
              <a:t>energijos</a:t>
            </a:r>
            <a:r>
              <a:rPr lang="en-US" sz="2800" b="1" dirty="0" smtClean="0"/>
              <a:t>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1364939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5911" y="743922"/>
            <a:ext cx="804362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sz="2800" b="1" dirty="0"/>
              <a:t>7.Nuo </a:t>
            </a:r>
            <a:r>
              <a:rPr lang="en-US" sz="2800" b="1" dirty="0" err="1"/>
              <a:t>ko</a:t>
            </a:r>
            <a:r>
              <a:rPr lang="en-US" sz="2800" b="1" dirty="0"/>
              <a:t> </a:t>
            </a:r>
            <a:r>
              <a:rPr lang="en-US" sz="2800" b="1" dirty="0" err="1"/>
              <a:t>priklauso</a:t>
            </a:r>
            <a:r>
              <a:rPr lang="en-US" sz="2800" b="1" dirty="0"/>
              <a:t> </a:t>
            </a:r>
            <a:r>
              <a:rPr lang="en-US" sz="2800" b="1" dirty="0" err="1"/>
              <a:t>šiluminis</a:t>
            </a:r>
            <a:r>
              <a:rPr lang="en-US" sz="2800" b="1" dirty="0"/>
              <a:t> </a:t>
            </a:r>
            <a:r>
              <a:rPr lang="en-US" sz="2800" b="1" dirty="0" err="1"/>
              <a:t>spinduliavimas</a:t>
            </a:r>
            <a:r>
              <a:rPr lang="en-US" sz="2800" b="1" dirty="0"/>
              <a:t>?</a:t>
            </a:r>
          </a:p>
          <a:p>
            <a:r>
              <a:rPr lang="en-US" sz="2800" b="1" dirty="0" err="1" smtClean="0"/>
              <a:t>Atsakymas:Nuo</a:t>
            </a:r>
            <a:r>
              <a:rPr lang="en-US" sz="2800" b="1" dirty="0" smtClean="0"/>
              <a:t> </a:t>
            </a:r>
            <a:r>
              <a:rPr lang="en-US" sz="2800" b="1" dirty="0" err="1"/>
              <a:t>temperatūros.Kuo</a:t>
            </a:r>
            <a:r>
              <a:rPr lang="en-US" sz="2800" b="1" dirty="0"/>
              <a:t> </a:t>
            </a:r>
            <a:r>
              <a:rPr lang="en-US" sz="2800" b="1" dirty="0" err="1"/>
              <a:t>ji</a:t>
            </a:r>
            <a:r>
              <a:rPr lang="en-US" sz="2800" b="1" dirty="0"/>
              <a:t> </a:t>
            </a:r>
            <a:r>
              <a:rPr lang="en-US" sz="2800" b="1" dirty="0" err="1"/>
              <a:t>aukštesnė</a:t>
            </a:r>
            <a:r>
              <a:rPr lang="en-US" sz="2800" b="1" dirty="0"/>
              <a:t>, </a:t>
            </a:r>
            <a:r>
              <a:rPr lang="en-US" sz="2800" b="1" dirty="0" err="1"/>
              <a:t>tuo</a:t>
            </a:r>
            <a:r>
              <a:rPr lang="en-US" sz="2800" b="1" dirty="0"/>
              <a:t> </a:t>
            </a:r>
            <a:r>
              <a:rPr lang="en-US" sz="2800" b="1" dirty="0" err="1"/>
              <a:t>intensyviau</a:t>
            </a:r>
            <a:r>
              <a:rPr lang="en-US" sz="2800" b="1" dirty="0"/>
              <a:t> </a:t>
            </a:r>
            <a:r>
              <a:rPr lang="en-US" sz="2800" b="1" dirty="0" err="1"/>
              <a:t>kūnas</a:t>
            </a:r>
            <a:r>
              <a:rPr lang="en-US" sz="2800" b="1" dirty="0"/>
              <a:t> </a:t>
            </a:r>
            <a:r>
              <a:rPr lang="en-US" sz="2800" b="1" dirty="0" err="1"/>
              <a:t>spinduliuoja</a:t>
            </a:r>
            <a:r>
              <a:rPr lang="en-US" sz="2800" b="1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70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1891" y="650928"/>
            <a:ext cx="833808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8.Kam </a:t>
            </a:r>
            <a:r>
              <a:rPr lang="en-US" sz="2800" b="1" dirty="0" err="1"/>
              <a:t>arbatinukai</a:t>
            </a:r>
            <a:r>
              <a:rPr lang="en-US" sz="2800" b="1" dirty="0"/>
              <a:t> </a:t>
            </a:r>
            <a:r>
              <a:rPr lang="en-US" sz="2800" b="1" dirty="0" err="1"/>
              <a:t>gaminami</a:t>
            </a:r>
            <a:r>
              <a:rPr lang="en-US" sz="2800" b="1" dirty="0"/>
              <a:t> </a:t>
            </a:r>
            <a:r>
              <a:rPr lang="en-US" sz="2800" b="1" dirty="0" err="1"/>
              <a:t>blizgiu</a:t>
            </a:r>
            <a:r>
              <a:rPr lang="en-US" sz="2800" b="1" dirty="0"/>
              <a:t> </a:t>
            </a:r>
            <a:r>
              <a:rPr lang="en-US" sz="2800" b="1" dirty="0" err="1"/>
              <a:t>paviršiumi</a:t>
            </a:r>
            <a:r>
              <a:rPr lang="en-US" sz="2800" b="1" dirty="0"/>
              <a:t>?</a:t>
            </a:r>
          </a:p>
          <a:p>
            <a:r>
              <a:rPr lang="en-US" sz="2800" b="1" dirty="0" err="1" smtClean="0"/>
              <a:t>Atsakymas:Tam</a:t>
            </a:r>
            <a:r>
              <a:rPr lang="en-US" sz="2800" b="1" dirty="0"/>
              <a:t>, </a:t>
            </a:r>
            <a:r>
              <a:rPr lang="en-US" sz="2800" b="1" dirty="0" err="1"/>
              <a:t>kad</a:t>
            </a:r>
            <a:r>
              <a:rPr lang="en-US" sz="2800" b="1" dirty="0"/>
              <a:t> </a:t>
            </a:r>
            <a:r>
              <a:rPr lang="en-US" sz="2800" b="1" dirty="0" err="1"/>
              <a:t>arbatinukas</a:t>
            </a:r>
            <a:r>
              <a:rPr lang="en-US" sz="2800" b="1" dirty="0"/>
              <a:t> </a:t>
            </a:r>
            <a:r>
              <a:rPr lang="en-US" sz="2800" b="1" dirty="0" err="1"/>
              <a:t>nesugertų</a:t>
            </a:r>
            <a:r>
              <a:rPr lang="en-US" sz="2800" b="1" dirty="0"/>
              <a:t> </a:t>
            </a:r>
            <a:r>
              <a:rPr lang="en-US" sz="2800" b="1" dirty="0" err="1"/>
              <a:t>vandens</a:t>
            </a:r>
            <a:r>
              <a:rPr lang="en-US" sz="2800" b="1" dirty="0"/>
              <a:t> </a:t>
            </a:r>
            <a:r>
              <a:rPr lang="en-US" sz="2800" b="1" dirty="0" err="1"/>
              <a:t>išskirtos</a:t>
            </a:r>
            <a:r>
              <a:rPr lang="en-US" sz="2800" b="1" dirty="0"/>
              <a:t> </a:t>
            </a:r>
            <a:r>
              <a:rPr lang="en-US" sz="2800" b="1" dirty="0" err="1"/>
              <a:t>energijos</a:t>
            </a:r>
            <a:r>
              <a:rPr lang="en-US" sz="2800" b="1" dirty="0"/>
              <a:t> </a:t>
            </a:r>
            <a:r>
              <a:rPr lang="en-US" sz="2800" b="1" dirty="0" err="1"/>
              <a:t>ir</a:t>
            </a:r>
            <a:r>
              <a:rPr lang="en-US" sz="2800" b="1" dirty="0"/>
              <a:t> </a:t>
            </a:r>
            <a:r>
              <a:rPr lang="en-US" sz="2800" b="1" dirty="0" err="1"/>
              <a:t>vanduo</a:t>
            </a:r>
            <a:r>
              <a:rPr lang="en-US" sz="2800" b="1" dirty="0"/>
              <a:t> </a:t>
            </a:r>
            <a:r>
              <a:rPr lang="en-US" sz="2800" b="1" dirty="0" err="1"/>
              <a:t>pasiliktų</a:t>
            </a:r>
            <a:r>
              <a:rPr lang="en-US" sz="2800" b="1" dirty="0"/>
              <a:t> </a:t>
            </a:r>
            <a:r>
              <a:rPr lang="en-US" sz="2800" b="1" dirty="0" err="1"/>
              <a:t>karštas</a:t>
            </a:r>
            <a:r>
              <a:rPr lang="en-US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963129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7939" y="759417"/>
            <a:ext cx="909750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9.Kas </a:t>
            </a:r>
            <a:r>
              <a:rPr lang="en-US" sz="2800" b="1" dirty="0" err="1"/>
              <a:t>yra</a:t>
            </a:r>
            <a:r>
              <a:rPr lang="en-US" sz="2800" b="1" dirty="0"/>
              <a:t> </a:t>
            </a:r>
            <a:r>
              <a:rPr lang="en-US" sz="2800" b="1" dirty="0" err="1"/>
              <a:t>šilumos</a:t>
            </a:r>
            <a:r>
              <a:rPr lang="en-US" sz="2800" b="1" dirty="0"/>
              <a:t> </a:t>
            </a:r>
            <a:r>
              <a:rPr lang="en-US" sz="2800" b="1" dirty="0" err="1"/>
              <a:t>laidumas</a:t>
            </a:r>
            <a:r>
              <a:rPr lang="en-US" sz="2800" b="1" dirty="0"/>
              <a:t>?</a:t>
            </a:r>
          </a:p>
          <a:p>
            <a:r>
              <a:rPr lang="en-US" sz="2800" b="1" dirty="0" err="1" smtClean="0"/>
              <a:t>Atsakymas:Vidinės</a:t>
            </a:r>
            <a:r>
              <a:rPr lang="en-US" sz="2800" b="1" dirty="0" smtClean="0"/>
              <a:t> </a:t>
            </a:r>
            <a:r>
              <a:rPr lang="en-US" sz="2800" b="1" dirty="0" err="1"/>
              <a:t>energijos</a:t>
            </a:r>
            <a:r>
              <a:rPr lang="en-US" sz="2800" b="1" dirty="0"/>
              <a:t> </a:t>
            </a:r>
            <a:r>
              <a:rPr lang="en-US" sz="2800" b="1" dirty="0" err="1"/>
              <a:t>perdavimas</a:t>
            </a:r>
            <a:r>
              <a:rPr lang="en-US" sz="2800" b="1" dirty="0"/>
              <a:t> </a:t>
            </a:r>
            <a:r>
              <a:rPr lang="en-US" sz="2800" b="1" dirty="0" err="1"/>
              <a:t>iš</a:t>
            </a:r>
            <a:r>
              <a:rPr lang="en-US" sz="2800" b="1" dirty="0"/>
              <a:t> </a:t>
            </a:r>
            <a:r>
              <a:rPr lang="en-US" sz="2800" b="1" dirty="0" err="1"/>
              <a:t>šiltesnių</a:t>
            </a:r>
            <a:r>
              <a:rPr lang="en-US" sz="2800" b="1" dirty="0"/>
              <a:t> </a:t>
            </a:r>
            <a:r>
              <a:rPr lang="en-US" sz="2800" b="1" dirty="0" err="1"/>
              <a:t>kūno</a:t>
            </a:r>
            <a:r>
              <a:rPr lang="en-US" sz="2800" b="1" dirty="0"/>
              <a:t> </a:t>
            </a:r>
            <a:r>
              <a:rPr lang="en-US" sz="2800" b="1" dirty="0" err="1"/>
              <a:t>vietų</a:t>
            </a:r>
            <a:r>
              <a:rPr lang="en-US" sz="2800" b="1" dirty="0"/>
              <a:t> </a:t>
            </a:r>
            <a:r>
              <a:rPr lang="en-US" sz="2800" b="1" dirty="0" err="1"/>
              <a:t>į</a:t>
            </a:r>
            <a:r>
              <a:rPr lang="en-US" sz="2800" b="1" dirty="0"/>
              <a:t> </a:t>
            </a:r>
            <a:r>
              <a:rPr lang="en-US" sz="2800" b="1" dirty="0" err="1"/>
              <a:t>šaltesnes</a:t>
            </a:r>
            <a:r>
              <a:rPr lang="en-US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2284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1444" y="883403"/>
            <a:ext cx="97949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10.Kas </a:t>
            </a:r>
            <a:r>
              <a:rPr lang="en-US" sz="2800" b="1" dirty="0" err="1"/>
              <a:t>atsitiktų</a:t>
            </a:r>
            <a:r>
              <a:rPr lang="en-US" sz="2800" b="1" dirty="0"/>
              <a:t>, </a:t>
            </a:r>
            <a:r>
              <a:rPr lang="en-US" sz="2800" b="1" dirty="0" err="1"/>
              <a:t>jeigu</a:t>
            </a:r>
            <a:r>
              <a:rPr lang="en-US" sz="2800" b="1" dirty="0"/>
              <a:t> </a:t>
            </a:r>
            <a:r>
              <a:rPr lang="en-US" sz="2800" b="1" dirty="0" err="1" smtClean="0"/>
              <a:t>šiltą</a:t>
            </a:r>
            <a:r>
              <a:rPr lang="en-US" sz="2800" b="1" dirty="0" smtClean="0"/>
              <a:t> </a:t>
            </a:r>
            <a:r>
              <a:rPr lang="en-US" sz="2800" b="1" dirty="0" err="1"/>
              <a:t>kūną</a:t>
            </a:r>
            <a:r>
              <a:rPr lang="en-US" sz="2800" b="1" dirty="0"/>
              <a:t> </a:t>
            </a:r>
            <a:r>
              <a:rPr lang="en-US" sz="2800" b="1" dirty="0" err="1"/>
              <a:t>priglaustume</a:t>
            </a:r>
            <a:r>
              <a:rPr lang="en-US" sz="2800" b="1" dirty="0"/>
              <a:t> </a:t>
            </a:r>
            <a:r>
              <a:rPr lang="en-US" sz="2800" b="1" dirty="0" err="1"/>
              <a:t>prie</a:t>
            </a:r>
            <a:r>
              <a:rPr lang="en-US" sz="2800" b="1" dirty="0"/>
              <a:t> </a:t>
            </a:r>
            <a:r>
              <a:rPr lang="en-US" sz="2800" b="1" dirty="0" err="1"/>
              <a:t>šalto</a:t>
            </a:r>
            <a:r>
              <a:rPr lang="en-US" sz="2800" b="1" dirty="0"/>
              <a:t>?</a:t>
            </a:r>
          </a:p>
          <a:p>
            <a:r>
              <a:rPr lang="en-US" sz="2800" b="1" dirty="0" err="1" smtClean="0"/>
              <a:t>Atsakymas:Šaltas</a:t>
            </a:r>
            <a:r>
              <a:rPr lang="en-US" sz="2800" b="1" dirty="0" smtClean="0"/>
              <a:t> </a:t>
            </a:r>
            <a:r>
              <a:rPr lang="en-US" sz="2800" b="1" dirty="0" err="1"/>
              <a:t>kūnas</a:t>
            </a:r>
            <a:r>
              <a:rPr lang="en-US" sz="2800" b="1" dirty="0"/>
              <a:t> </a:t>
            </a:r>
            <a:r>
              <a:rPr lang="en-US" sz="2800" b="1" dirty="0" err="1" smtClean="0"/>
              <a:t>sušils</a:t>
            </a:r>
            <a:r>
              <a:rPr lang="en-US" sz="2800" b="1" dirty="0"/>
              <a:t> </a:t>
            </a:r>
            <a:r>
              <a:rPr lang="en-US" sz="2800" b="1" dirty="0" smtClean="0"/>
              <a:t>( </a:t>
            </a:r>
            <a:r>
              <a:rPr lang="en-US" sz="2800" b="1" dirty="0" err="1" smtClean="0"/>
              <a:t>šilumos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laidumas</a:t>
            </a:r>
            <a:r>
              <a:rPr lang="en-US" sz="2800" b="1" dirty="0" smtClean="0"/>
              <a:t>) 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8582960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9451" y="743919"/>
            <a:ext cx="840008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11.Kodėl </a:t>
            </a:r>
            <a:r>
              <a:rPr lang="en-US" sz="2800" b="1" dirty="0" err="1"/>
              <a:t>metalai</a:t>
            </a:r>
            <a:r>
              <a:rPr lang="en-US" sz="2800" b="1" dirty="0"/>
              <a:t> </a:t>
            </a:r>
            <a:r>
              <a:rPr lang="en-US" sz="2800" b="1" dirty="0" err="1"/>
              <a:t>yra</a:t>
            </a:r>
            <a:r>
              <a:rPr lang="en-US" sz="2800" b="1" dirty="0"/>
              <a:t> </a:t>
            </a:r>
            <a:r>
              <a:rPr lang="en-US" sz="2800" b="1" dirty="0" err="1"/>
              <a:t>geri</a:t>
            </a:r>
            <a:r>
              <a:rPr lang="en-US" sz="2800" b="1" dirty="0"/>
              <a:t> </a:t>
            </a:r>
            <a:r>
              <a:rPr lang="en-US" sz="2800" b="1" dirty="0" err="1"/>
              <a:t>šilumos</a:t>
            </a:r>
            <a:r>
              <a:rPr lang="en-US" sz="2800" b="1" dirty="0"/>
              <a:t> </a:t>
            </a:r>
            <a:r>
              <a:rPr lang="en-US" sz="2800" b="1" dirty="0" err="1"/>
              <a:t>laidininkai</a:t>
            </a:r>
            <a:r>
              <a:rPr lang="en-US" sz="2800" b="1" dirty="0"/>
              <a:t>?</a:t>
            </a:r>
          </a:p>
          <a:p>
            <a:r>
              <a:rPr lang="en-US" sz="2800" b="1" dirty="0" err="1" smtClean="0"/>
              <a:t>Atsakymas:Nes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gerą</a:t>
            </a:r>
            <a:r>
              <a:rPr lang="en-US" sz="2800" b="1" dirty="0" smtClean="0"/>
              <a:t> </a:t>
            </a:r>
            <a:r>
              <a:rPr lang="en-US" sz="2800" b="1" dirty="0" err="1"/>
              <a:t>metalų</a:t>
            </a:r>
            <a:r>
              <a:rPr lang="en-US" sz="2800" b="1" dirty="0"/>
              <a:t> </a:t>
            </a:r>
            <a:r>
              <a:rPr lang="en-US" sz="2800" b="1" dirty="0" err="1"/>
              <a:t>šilumos</a:t>
            </a:r>
            <a:r>
              <a:rPr lang="en-US" sz="2800" b="1" dirty="0"/>
              <a:t> </a:t>
            </a:r>
            <a:r>
              <a:rPr lang="en-US" sz="2800" b="1" dirty="0" err="1"/>
              <a:t>laidumą</a:t>
            </a:r>
            <a:r>
              <a:rPr lang="en-US" sz="2800" b="1" dirty="0"/>
              <a:t> </a:t>
            </a:r>
            <a:r>
              <a:rPr lang="en-US" sz="2800" b="1" dirty="0" err="1"/>
              <a:t>lemia</a:t>
            </a:r>
            <a:r>
              <a:rPr lang="en-US" sz="2800" b="1" dirty="0"/>
              <a:t> </a:t>
            </a:r>
            <a:r>
              <a:rPr lang="en-US" sz="2800" b="1" dirty="0" err="1"/>
              <a:t>laisvųjų</a:t>
            </a:r>
            <a:r>
              <a:rPr lang="en-US" sz="2800" b="1" dirty="0"/>
              <a:t> </a:t>
            </a:r>
            <a:r>
              <a:rPr lang="en-US" sz="2800" b="1" dirty="0" err="1"/>
              <a:t>elektronų</a:t>
            </a:r>
            <a:r>
              <a:rPr lang="en-US" sz="2800" b="1" dirty="0"/>
              <a:t> </a:t>
            </a:r>
            <a:r>
              <a:rPr lang="en-US" sz="2800" b="1" dirty="0" err="1" smtClean="0"/>
              <a:t>šiluminis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judėjimas</a:t>
            </a:r>
            <a:r>
              <a:rPr lang="en-US" sz="2800" b="1" dirty="0" smtClean="0"/>
              <a:t> </a:t>
            </a:r>
            <a:r>
              <a:rPr lang="en-US" sz="2800" b="1" dirty="0" err="1"/>
              <a:t>ir</a:t>
            </a:r>
            <a:r>
              <a:rPr lang="en-US" sz="2800" b="1" dirty="0"/>
              <a:t> </a:t>
            </a:r>
            <a:r>
              <a:rPr lang="en-US" sz="2800" b="1" dirty="0" err="1"/>
              <a:t>sąveika</a:t>
            </a:r>
            <a:r>
              <a:rPr lang="en-US" sz="2800" b="1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2675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9156" y="756576"/>
            <a:ext cx="107374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12.Kodėl </a:t>
            </a:r>
            <a:r>
              <a:rPr lang="en-US" sz="2800" b="1" dirty="0" err="1"/>
              <a:t>žiemą</a:t>
            </a:r>
            <a:r>
              <a:rPr lang="en-US" sz="2800" b="1" dirty="0"/>
              <a:t> </a:t>
            </a:r>
            <a:r>
              <a:rPr lang="en-US" sz="2800" b="1" dirty="0" err="1"/>
              <a:t>velkamės</a:t>
            </a:r>
            <a:r>
              <a:rPr lang="en-US" sz="2800" b="1" dirty="0"/>
              <a:t> </a:t>
            </a:r>
            <a:r>
              <a:rPr lang="en-US" sz="2800" b="1" dirty="0" err="1"/>
              <a:t>kailinius</a:t>
            </a:r>
            <a:r>
              <a:rPr lang="en-US" sz="2800" b="1" dirty="0"/>
              <a:t> </a:t>
            </a:r>
            <a:r>
              <a:rPr lang="en-US" sz="2800" b="1" dirty="0" err="1"/>
              <a:t>ir</a:t>
            </a:r>
            <a:r>
              <a:rPr lang="en-US" sz="2800" b="1" dirty="0"/>
              <a:t> </a:t>
            </a:r>
            <a:r>
              <a:rPr lang="en-US" sz="2800" b="1" dirty="0" err="1" smtClean="0"/>
              <a:t>vilnonius</a:t>
            </a:r>
            <a:r>
              <a:rPr lang="en-US" sz="2800" b="1" dirty="0"/>
              <a:t> </a:t>
            </a:r>
            <a:r>
              <a:rPr lang="en-US" sz="2800" b="1" dirty="0" err="1" smtClean="0"/>
              <a:t>drabužius</a:t>
            </a:r>
            <a:r>
              <a:rPr lang="en-US" sz="2800" b="1" dirty="0"/>
              <a:t>?</a:t>
            </a:r>
          </a:p>
          <a:p>
            <a:r>
              <a:rPr lang="en-US" sz="2800" b="1" dirty="0" err="1" smtClean="0"/>
              <a:t>Atsakymas:Nes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vilna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ir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kailis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gerai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sulaiko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šilumą</a:t>
            </a:r>
            <a:r>
              <a:rPr lang="en-US" sz="2800" b="1" dirty="0"/>
              <a:t> </a:t>
            </a:r>
            <a:r>
              <a:rPr lang="en-US" sz="2800" b="1" dirty="0" smtClean="0"/>
              <a:t>(</a:t>
            </a:r>
            <a:r>
              <a:rPr lang="en-US" sz="2800" b="1" dirty="0" err="1" smtClean="0"/>
              <a:t>izoliatoriai</a:t>
            </a:r>
            <a:r>
              <a:rPr lang="en-US" sz="2800" b="1" dirty="0" smtClean="0"/>
              <a:t> ).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9697355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6080" y="1237080"/>
            <a:ext cx="9603275" cy="52972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ŠALTINIAI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933" y="2066778"/>
            <a:ext cx="2929397" cy="350715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432" y="2066778"/>
            <a:ext cx="3054673" cy="35067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427" y="2066778"/>
            <a:ext cx="2960177" cy="350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355986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455</TotalTime>
  <Words>850</Words>
  <Application>Microsoft Macintosh PowerPoint</Application>
  <PresentationFormat>Widescreen</PresentationFormat>
  <Paragraphs>75</Paragraphs>
  <Slides>25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Gill Sans MT</vt:lpstr>
      <vt:lpstr>Arial</vt:lpstr>
      <vt:lpstr>Gallery</vt:lpstr>
      <vt:lpstr>Šilumos perdavimo būdai - konvekcija, ŠILUMINIS spinduliavimas, šilumos laidumas</vt:lpstr>
      <vt:lpstr>TURINYS </vt:lpstr>
      <vt:lpstr>Kas yra konvekcija? </vt:lpstr>
      <vt:lpstr>Praktinė konvekcijos reikšmė </vt:lpstr>
      <vt:lpstr>Praktinė konvekcijos reikšmė </vt:lpstr>
      <vt:lpstr>PowerPoint Presentation</vt:lpstr>
      <vt:lpstr>PowerPoint Presentation</vt:lpstr>
      <vt:lpstr>IŠVADA :</vt:lpstr>
      <vt:lpstr>Kas yra šiluminis spinduliavimas? </vt:lpstr>
      <vt:lpstr>PAPRASČIAUSIAS Pavyzdys : deginimasis saulėje folijos pagalba </vt:lpstr>
      <vt:lpstr>Kas yra šiluminis laidumas ?</vt:lpstr>
      <vt:lpstr>Pavyzdys : metalinio šaukštelio įkaitimas</vt:lpstr>
      <vt:lpstr>Kausimynas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ŠALTINIAI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Šilumos perdavimo būdai - konvekcija, ŠILUMINIS spinduliavimas, šiluminis laidumas</dc:title>
  <dc:creator>Microsoft Office User</dc:creator>
  <cp:lastModifiedBy>Microsoft Office User</cp:lastModifiedBy>
  <cp:revision>39</cp:revision>
  <dcterms:created xsi:type="dcterms:W3CDTF">2017-04-02T14:15:59Z</dcterms:created>
  <dcterms:modified xsi:type="dcterms:W3CDTF">2017-04-09T16:49:26Z</dcterms:modified>
</cp:coreProperties>
</file>