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99" r:id="rId4"/>
    <p:sldId id="285" r:id="rId5"/>
    <p:sldId id="258" r:id="rId6"/>
    <p:sldId id="284" r:id="rId7"/>
    <p:sldId id="260" r:id="rId8"/>
    <p:sldId id="259" r:id="rId9"/>
    <p:sldId id="264" r:id="rId10"/>
    <p:sldId id="263" r:id="rId11"/>
    <p:sldId id="273" r:id="rId12"/>
    <p:sldId id="265" r:id="rId13"/>
    <p:sldId id="266" r:id="rId14"/>
    <p:sldId id="267" r:id="rId15"/>
    <p:sldId id="268" r:id="rId16"/>
    <p:sldId id="269" r:id="rId17"/>
    <p:sldId id="271" r:id="rId18"/>
    <p:sldId id="289" r:id="rId19"/>
    <p:sldId id="290" r:id="rId20"/>
    <p:sldId id="291" r:id="rId21"/>
    <p:sldId id="292" r:id="rId22"/>
    <p:sldId id="310" r:id="rId23"/>
    <p:sldId id="272" r:id="rId24"/>
    <p:sldId id="274" r:id="rId25"/>
    <p:sldId id="303" r:id="rId26"/>
    <p:sldId id="306" r:id="rId27"/>
    <p:sldId id="288" r:id="rId28"/>
    <p:sldId id="298" r:id="rId29"/>
    <p:sldId id="276" r:id="rId30"/>
    <p:sldId id="277" r:id="rId31"/>
    <p:sldId id="279" r:id="rId32"/>
    <p:sldId id="280" r:id="rId33"/>
    <p:sldId id="281" r:id="rId34"/>
    <p:sldId id="313" r:id="rId35"/>
    <p:sldId id="314" r:id="rId36"/>
    <p:sldId id="307" r:id="rId37"/>
    <p:sldId id="304" r:id="rId38"/>
    <p:sldId id="305" r:id="rId39"/>
    <p:sldId id="308" r:id="rId40"/>
    <p:sldId id="312" r:id="rId41"/>
    <p:sldId id="309" r:id="rId42"/>
    <p:sldId id="296" r:id="rId43"/>
    <p:sldId id="297" r:id="rId44"/>
    <p:sldId id="315" r:id="rId45"/>
    <p:sldId id="300" r:id="rId4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E9DF4-B4AC-4BB2-A600-DBA0E2F9FDDA}" type="datetimeFigureOut">
              <a:rPr lang="lt-LT" smtClean="0"/>
              <a:pPr/>
              <a:t>2017-04-12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6CBFC-BD33-4E7E-8FF5-F4698D2715F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70454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6CBFC-BD33-4E7E-8FF5-F4698D2715FE}" type="slidenum">
              <a:rPr lang="lt-LT" smtClean="0"/>
              <a:pPr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73897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ruošinio paantraštės stiliui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2017-04-12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2017-04-12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2017-04-12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2017-04-12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56D04-A3C8-49D4-B877-B45534FE3A10}" type="datetimeFigureOut">
              <a:rPr lang="lt-LT" smtClean="0"/>
              <a:pPr/>
              <a:t>2017-04-12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rstinspires.org/about/leadership/dean-kamen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7772400" cy="1341863"/>
          </a:xfrm>
        </p:spPr>
        <p:txBody>
          <a:bodyPr>
            <a:noAutofit/>
          </a:bodyPr>
          <a:lstStyle/>
          <a:p>
            <a:r>
              <a:rPr lang="lt-LT" sz="9600" dirty="0"/>
              <a:t>Riedžio konstravimas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611560" y="4941168"/>
            <a:ext cx="7912968" cy="1633736"/>
          </a:xfrm>
        </p:spPr>
        <p:txBody>
          <a:bodyPr>
            <a:normAutofit fontScale="92500"/>
          </a:bodyPr>
          <a:lstStyle/>
          <a:p>
            <a:r>
              <a:rPr lang="lt-LT" dirty="0">
                <a:solidFill>
                  <a:schemeClr val="tx1"/>
                </a:solidFill>
              </a:rPr>
              <a:t>Biržų „Saulės“ gimnazijos </a:t>
            </a:r>
            <a:r>
              <a:rPr lang="en-US" dirty="0">
                <a:solidFill>
                  <a:schemeClr val="tx1"/>
                </a:solidFill>
              </a:rPr>
              <a:t>IIa klas</a:t>
            </a:r>
            <a:r>
              <a:rPr lang="lt-LT" dirty="0">
                <a:solidFill>
                  <a:schemeClr val="tx1"/>
                </a:solidFill>
              </a:rPr>
              <a:t>ės mokinių Danielės Virinaitės ir Modesto Krištaponio tiriamasis darbas. Darbo vadovė Astra Korsakienė</a:t>
            </a:r>
          </a:p>
        </p:txBody>
      </p:sp>
    </p:spTree>
    <p:extLst>
      <p:ext uri="{BB962C8B-B14F-4D97-AF65-F5344CB8AC3E}">
        <p14:creationId xmlns:p14="http://schemas.microsoft.com/office/powerpoint/2010/main" val="1074336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92088"/>
          </a:xfrm>
        </p:spPr>
        <p:txBody>
          <a:bodyPr>
            <a:noAutofit/>
          </a:bodyPr>
          <a:lstStyle/>
          <a:p>
            <a:r>
              <a:rPr lang="lt-LT" sz="6000" dirty="0"/>
              <a:t>Turinys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143633"/>
            <a:ext cx="8229600" cy="471338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4400" dirty="0"/>
              <a:t>Kodėl pasirinkome šį darbą?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4400" dirty="0"/>
              <a:t>Darbo tikslas.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4400" dirty="0"/>
              <a:t>Kas yra riedis?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4400" dirty="0"/>
              <a:t>Paskirtis.</a:t>
            </a:r>
          </a:p>
          <a:p>
            <a:pPr marL="0" indent="0">
              <a:buNone/>
            </a:pPr>
            <a:endParaRPr lang="lt-LT" sz="4400" dirty="0"/>
          </a:p>
          <a:p>
            <a:pPr marL="0" indent="0">
              <a:buNone/>
            </a:pPr>
            <a:endParaRPr lang="lt-LT" sz="4400" dirty="0"/>
          </a:p>
          <a:p>
            <a:pPr marL="514350" indent="-514350">
              <a:buFont typeface="+mj-lt"/>
              <a:buAutoNum type="arabicPeriod"/>
            </a:pPr>
            <a:endParaRPr lang="lt-LT" sz="4400" dirty="0"/>
          </a:p>
          <a:p>
            <a:pPr marL="514350" indent="-514350">
              <a:buFont typeface="+mj-lt"/>
              <a:buAutoNum type="arabicPeriod"/>
            </a:pPr>
            <a:endParaRPr lang="lt-LT" sz="4400" dirty="0"/>
          </a:p>
          <a:p>
            <a:pPr marL="514350" indent="-514350">
              <a:buFont typeface="+mj-lt"/>
              <a:buAutoNum type="arabicPeriod"/>
            </a:pPr>
            <a:endParaRPr lang="lt-LT" sz="4400" dirty="0"/>
          </a:p>
          <a:p>
            <a:pPr marL="514350" indent="-514350">
              <a:buFont typeface="+mj-lt"/>
              <a:buAutoNum type="arabicPeriod"/>
            </a:pPr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val="28666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525963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5"/>
            </a:pPr>
            <a:r>
              <a:rPr lang="lt-LT" sz="4400" dirty="0"/>
              <a:t>Išradėjas.</a:t>
            </a:r>
          </a:p>
          <a:p>
            <a:pPr marL="514350" indent="-514350">
              <a:buAutoNum type="arabicPeriod" startAt="5"/>
            </a:pPr>
            <a:r>
              <a:rPr lang="lt-LT" sz="4400" dirty="0"/>
              <a:t>  Konstrukcija.</a:t>
            </a:r>
          </a:p>
          <a:p>
            <a:pPr marL="514350" indent="-514350">
              <a:buAutoNum type="arabicPeriod" startAt="5"/>
            </a:pPr>
            <a:r>
              <a:rPr lang="lt-LT" sz="4400" dirty="0"/>
              <a:t>  Naudotos detalės.</a:t>
            </a:r>
          </a:p>
          <a:p>
            <a:pPr marL="514350" indent="-514350">
              <a:buAutoNum type="arabicPeriod" startAt="5"/>
            </a:pPr>
            <a:r>
              <a:rPr lang="lt-LT" sz="4400" dirty="0"/>
              <a:t>  Įrankiai.</a:t>
            </a:r>
          </a:p>
          <a:p>
            <a:pPr>
              <a:buNone/>
            </a:pPr>
            <a:r>
              <a:rPr lang="lt-LT" sz="4400" dirty="0"/>
              <a:t>9.   Darbo eiga.</a:t>
            </a:r>
          </a:p>
          <a:p>
            <a:pPr>
              <a:buNone/>
            </a:pPr>
            <a:r>
              <a:rPr lang="lt-LT" sz="4400" dirty="0"/>
              <a:t>10. Rezultatas.</a:t>
            </a:r>
          </a:p>
          <a:p>
            <a:pPr marL="742950" indent="-742950">
              <a:buFont typeface="+mj-lt"/>
              <a:buAutoNum type="arabicPeriod" startAt="11"/>
            </a:pPr>
            <a:r>
              <a:rPr lang="lt-LT" sz="4400" dirty="0"/>
              <a:t> Šaltiniai.</a:t>
            </a:r>
          </a:p>
          <a:p>
            <a:pPr marL="0" indent="0">
              <a:buNone/>
            </a:pPr>
            <a:endParaRPr lang="lt-LT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lt-LT" sz="6000" dirty="0"/>
              <a:t>Darbo tikslas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2492896"/>
            <a:ext cx="8229600" cy="4525963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lt-LT" sz="4400" dirty="0"/>
              <a:t>     Namų sąlygomis, pigiomis ir nesudėtingomis detalėmis sukonstruoti </a:t>
            </a:r>
            <a:r>
              <a:rPr lang="lt-LT" sz="4400" dirty="0" err="1"/>
              <a:t>riedį</a:t>
            </a:r>
            <a:r>
              <a:rPr lang="lt-LT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4401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404664"/>
            <a:ext cx="547260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6000" b="1" dirty="0"/>
              <a:t>Riedis – elektrinė dviratė transporto priemonė vienam žmogui važiuoti. </a:t>
            </a:r>
            <a:endParaRPr lang="lt-LT" sz="6000" b="1" dirty="0">
              <a:solidFill>
                <a:srgbClr val="FF0000"/>
              </a:solidFill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36203"/>
            <a:ext cx="3574117" cy="674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03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88640"/>
            <a:ext cx="8568952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400" dirty="0"/>
              <a:t>Aplinkai nekenkianti, tyli transporto priemonė. Variklis naudoja elektros energiją. </a:t>
            </a:r>
          </a:p>
          <a:p>
            <a:pPr algn="ctr"/>
            <a:endParaRPr lang="lt-LT" sz="4400" dirty="0"/>
          </a:p>
          <a:p>
            <a:pPr algn="ctr"/>
            <a:endParaRPr lang="lt-LT" sz="4400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348880"/>
            <a:ext cx="6408712" cy="427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94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lt-LT" sz="6000" dirty="0"/>
              <a:t>Išradėjas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1357715"/>
            <a:ext cx="5688632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400" dirty="0"/>
              <a:t>Riedį sukūrė amerikiečių inžinierius, verslininkas ir   išradėjas Dean Kamen. Gaminti nuo 2001 m. pradėjo JAV bendrovė „Segway Inc.“</a:t>
            </a:r>
            <a:endParaRPr lang="lt-LT" sz="4400" dirty="0">
              <a:solidFill>
                <a:srgbClr val="FF0000"/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9504" y="1268760"/>
            <a:ext cx="3694496" cy="529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31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Vartotojas\Desktop\riedis-juodas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24" y="1916832"/>
            <a:ext cx="6978352" cy="412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lt-LT" sz="6000" dirty="0"/>
              <a:t>Konstrukcija</a:t>
            </a:r>
          </a:p>
        </p:txBody>
      </p:sp>
      <p:sp>
        <p:nvSpPr>
          <p:cNvPr id="3" name="Stačiakampis 2"/>
          <p:cNvSpPr/>
          <p:nvPr/>
        </p:nvSpPr>
        <p:spPr>
          <a:xfrm>
            <a:off x="7452320" y="5539245"/>
            <a:ext cx="1440160" cy="113042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3200" dirty="0"/>
              <a:t>RATAI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3923928" y="1484784"/>
            <a:ext cx="2160240" cy="113042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3200" dirty="0"/>
              <a:t>BATERIJOS</a:t>
            </a:r>
          </a:p>
        </p:txBody>
      </p:sp>
      <p:sp>
        <p:nvSpPr>
          <p:cNvPr id="7" name="Stačiakampis 6"/>
          <p:cNvSpPr/>
          <p:nvPr/>
        </p:nvSpPr>
        <p:spPr>
          <a:xfrm>
            <a:off x="2699792" y="5517232"/>
            <a:ext cx="2376264" cy="113042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800" dirty="0"/>
              <a:t>VARIKLIUKAI</a:t>
            </a:r>
          </a:p>
        </p:txBody>
      </p:sp>
      <p:sp>
        <p:nvSpPr>
          <p:cNvPr id="8" name="Stačiakampis 7"/>
          <p:cNvSpPr/>
          <p:nvPr/>
        </p:nvSpPr>
        <p:spPr>
          <a:xfrm>
            <a:off x="468453" y="5069469"/>
            <a:ext cx="1440160" cy="113042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3200" dirty="0"/>
              <a:t>RĖMAS</a:t>
            </a:r>
          </a:p>
        </p:txBody>
      </p:sp>
      <p:cxnSp>
        <p:nvCxnSpPr>
          <p:cNvPr id="9" name="Tiesioji jungtis 8"/>
          <p:cNvCxnSpPr>
            <a:cxnSpLocks/>
            <a:endCxn id="3" idx="0"/>
          </p:cNvCxnSpPr>
          <p:nvPr/>
        </p:nvCxnSpPr>
        <p:spPr>
          <a:xfrm>
            <a:off x="1763688" y="2204864"/>
            <a:ext cx="6408712" cy="33343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Tiesioji jungtis 11"/>
          <p:cNvCxnSpPr>
            <a:cxnSpLocks/>
            <a:endCxn id="3" idx="0"/>
          </p:cNvCxnSpPr>
          <p:nvPr/>
        </p:nvCxnSpPr>
        <p:spPr>
          <a:xfrm>
            <a:off x="7341096" y="4725144"/>
            <a:ext cx="831304" cy="81410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Tiesioji jungtis 12"/>
          <p:cNvCxnSpPr/>
          <p:nvPr/>
        </p:nvCxnSpPr>
        <p:spPr>
          <a:xfrm flipH="1">
            <a:off x="1115616" y="3501008"/>
            <a:ext cx="1440160" cy="1584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Tiesioji jungtis 15"/>
          <p:cNvCxnSpPr>
            <a:endCxn id="7" idx="0"/>
          </p:cNvCxnSpPr>
          <p:nvPr/>
        </p:nvCxnSpPr>
        <p:spPr>
          <a:xfrm>
            <a:off x="2339752" y="3933056"/>
            <a:ext cx="1548172" cy="158417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Tiesioji jungtis 19"/>
          <p:cNvCxnSpPr>
            <a:stCxn id="7" idx="0"/>
          </p:cNvCxnSpPr>
          <p:nvPr/>
        </p:nvCxnSpPr>
        <p:spPr>
          <a:xfrm flipV="1">
            <a:off x="3887924" y="4869160"/>
            <a:ext cx="540060" cy="648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Tiesioji jungtis 23"/>
          <p:cNvCxnSpPr>
            <a:stCxn id="6" idx="2"/>
          </p:cNvCxnSpPr>
          <p:nvPr/>
        </p:nvCxnSpPr>
        <p:spPr>
          <a:xfrm>
            <a:off x="5004048" y="2615208"/>
            <a:ext cx="288032" cy="5257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Tiesioji jungtis 26"/>
          <p:cNvCxnSpPr>
            <a:stCxn id="6" idx="2"/>
          </p:cNvCxnSpPr>
          <p:nvPr/>
        </p:nvCxnSpPr>
        <p:spPr>
          <a:xfrm flipH="1">
            <a:off x="3851920" y="2615208"/>
            <a:ext cx="1152128" cy="1657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345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>
            <a:noAutofit/>
          </a:bodyPr>
          <a:lstStyle/>
          <a:p>
            <a:r>
              <a:rPr lang="lt-LT" sz="8000" dirty="0"/>
              <a:t>Naudotos detalės</a:t>
            </a:r>
          </a:p>
        </p:txBody>
      </p:sp>
    </p:spTree>
    <p:extLst>
      <p:ext uri="{BB962C8B-B14F-4D97-AF65-F5344CB8AC3E}">
        <p14:creationId xmlns:p14="http://schemas.microsoft.com/office/powerpoint/2010/main" val="3594080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5715000"/>
            <a:ext cx="9144000" cy="114300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Dvi baterijos</a:t>
            </a:r>
          </a:p>
        </p:txBody>
      </p:sp>
    </p:spTree>
    <p:extLst>
      <p:ext uri="{BB962C8B-B14F-4D97-AF65-F5344CB8AC3E}">
        <p14:creationId xmlns:p14="http://schemas.microsoft.com/office/powerpoint/2010/main" val="1711416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934670"/>
            <a:ext cx="9144000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Išimti iš elektrinių paspirtukų</a:t>
            </a:r>
          </a:p>
        </p:txBody>
      </p:sp>
    </p:spTree>
    <p:extLst>
      <p:ext uri="{BB962C8B-B14F-4D97-AF65-F5344CB8AC3E}">
        <p14:creationId xmlns:p14="http://schemas.microsoft.com/office/powerpoint/2010/main" val="4070032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5715000"/>
            <a:ext cx="9144000" cy="114300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lt-LT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 elektriniai varikliukai</a:t>
            </a:r>
          </a:p>
        </p:txBody>
      </p:sp>
    </p:spTree>
    <p:extLst>
      <p:ext uri="{BB962C8B-B14F-4D97-AF65-F5344CB8AC3E}">
        <p14:creationId xmlns:p14="http://schemas.microsoft.com/office/powerpoint/2010/main" val="1872389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Vartotojas\Desktop\Tiriamojo darbo nuotraukos\20161126_1234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44" y="5928896"/>
            <a:ext cx="9140056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Išimti iš elektrinių paspirtukų</a:t>
            </a:r>
          </a:p>
        </p:txBody>
      </p:sp>
    </p:spTree>
    <p:extLst>
      <p:ext uri="{BB962C8B-B14F-4D97-AF65-F5344CB8AC3E}">
        <p14:creationId xmlns:p14="http://schemas.microsoft.com/office/powerpoint/2010/main" val="3898584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5715000"/>
            <a:ext cx="9143999" cy="114300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Mažieji ratai</a:t>
            </a:r>
          </a:p>
        </p:txBody>
      </p:sp>
    </p:spTree>
    <p:extLst>
      <p:ext uri="{BB962C8B-B14F-4D97-AF65-F5344CB8AC3E}">
        <p14:creationId xmlns:p14="http://schemas.microsoft.com/office/powerpoint/2010/main" val="665037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Didieji ratai su fiksatoriais</a:t>
            </a:r>
          </a:p>
        </p:txBody>
      </p:sp>
    </p:spTree>
    <p:extLst>
      <p:ext uri="{BB962C8B-B14F-4D97-AF65-F5344CB8AC3E}">
        <p14:creationId xmlns:p14="http://schemas.microsoft.com/office/powerpoint/2010/main" val="1718334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5715000"/>
            <a:ext cx="9144000" cy="114300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Ašis</a:t>
            </a:r>
          </a:p>
        </p:txBody>
      </p:sp>
    </p:spTree>
    <p:extLst>
      <p:ext uri="{BB962C8B-B14F-4D97-AF65-F5344CB8AC3E}">
        <p14:creationId xmlns:p14="http://schemas.microsoft.com/office/powerpoint/2010/main" val="2733740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5741888"/>
            <a:ext cx="9144000" cy="114300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lt-LT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Medvaržčiai</a:t>
            </a:r>
          </a:p>
        </p:txBody>
      </p:sp>
    </p:spTree>
    <p:extLst>
      <p:ext uri="{BB962C8B-B14F-4D97-AF65-F5344CB8AC3E}">
        <p14:creationId xmlns:p14="http://schemas.microsoft.com/office/powerpoint/2010/main" val="633382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842337"/>
            <a:ext cx="9144000" cy="10156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Varikliukų laikiklis (2 vnt.)</a:t>
            </a:r>
          </a:p>
        </p:txBody>
      </p:sp>
    </p:spTree>
    <p:extLst>
      <p:ext uri="{BB962C8B-B14F-4D97-AF65-F5344CB8AC3E}">
        <p14:creationId xmlns:p14="http://schemas.microsoft.com/office/powerpoint/2010/main" val="3366488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842337"/>
            <a:ext cx="9144000" cy="10156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Guma (</a:t>
            </a:r>
            <a:r>
              <a:rPr lang="ru-RU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 </a:t>
            </a:r>
            <a:r>
              <a:rPr lang="lt-LT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vnt.)</a:t>
            </a:r>
          </a:p>
        </p:txBody>
      </p:sp>
    </p:spTree>
    <p:extLst>
      <p:ext uri="{BB962C8B-B14F-4D97-AF65-F5344CB8AC3E}">
        <p14:creationId xmlns:p14="http://schemas.microsoft.com/office/powerpoint/2010/main" val="3264651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842337"/>
            <a:ext cx="9144000" cy="10156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Medinės kaladėlės</a:t>
            </a:r>
          </a:p>
        </p:txBody>
      </p:sp>
    </p:spTree>
    <p:extLst>
      <p:ext uri="{BB962C8B-B14F-4D97-AF65-F5344CB8AC3E}">
        <p14:creationId xmlns:p14="http://schemas.microsoft.com/office/powerpoint/2010/main" val="988027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veikslėlis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5842337"/>
            <a:ext cx="9144000" cy="10156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Varžtai ir poveržlės </a:t>
            </a:r>
          </a:p>
        </p:txBody>
      </p:sp>
    </p:spTree>
    <p:extLst>
      <p:ext uri="{BB962C8B-B14F-4D97-AF65-F5344CB8AC3E}">
        <p14:creationId xmlns:p14="http://schemas.microsoft.com/office/powerpoint/2010/main" val="2542021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Vartotojas\Desktop\Naujas aplankas\20170203_1934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81" y="-21670"/>
            <a:ext cx="9144001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" y="5842339"/>
            <a:ext cx="9144001" cy="10156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6000" dirty="0"/>
              <a:t>Plastmasinė juosta</a:t>
            </a:r>
          </a:p>
        </p:txBody>
      </p:sp>
    </p:spTree>
    <p:extLst>
      <p:ext uri="{BB962C8B-B14F-4D97-AF65-F5344CB8AC3E}">
        <p14:creationId xmlns:p14="http://schemas.microsoft.com/office/powerpoint/2010/main" val="150840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229600" cy="1143000"/>
          </a:xfrm>
        </p:spPr>
        <p:txBody>
          <a:bodyPr>
            <a:noAutofit/>
          </a:bodyPr>
          <a:lstStyle/>
          <a:p>
            <a:r>
              <a:rPr lang="lt-LT" sz="8000" dirty="0"/>
              <a:t>Įrankiai</a:t>
            </a:r>
          </a:p>
        </p:txBody>
      </p:sp>
    </p:spTree>
    <p:extLst>
      <p:ext uri="{BB962C8B-B14F-4D97-AF65-F5344CB8AC3E}">
        <p14:creationId xmlns:p14="http://schemas.microsoft.com/office/powerpoint/2010/main" val="4239432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16632"/>
            <a:ext cx="2678105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lt-LT" sz="5400" dirty="0"/>
              <a:t>Suktukas</a:t>
            </a:r>
          </a:p>
        </p:txBody>
      </p:sp>
      <p:cxnSp>
        <p:nvCxnSpPr>
          <p:cNvPr id="5" name="Tiesioji jungtis 4"/>
          <p:cNvCxnSpPr/>
          <p:nvPr/>
        </p:nvCxnSpPr>
        <p:spPr>
          <a:xfrm>
            <a:off x="1882242" y="1039962"/>
            <a:ext cx="745542" cy="732854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3256" y="2571839"/>
            <a:ext cx="2031967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lt-LT" sz="5400" dirty="0"/>
              <a:t>Replės</a:t>
            </a:r>
          </a:p>
        </p:txBody>
      </p:sp>
      <p:cxnSp>
        <p:nvCxnSpPr>
          <p:cNvPr id="8" name="Tiesioji jungtis 7"/>
          <p:cNvCxnSpPr/>
          <p:nvPr/>
        </p:nvCxnSpPr>
        <p:spPr>
          <a:xfrm>
            <a:off x="2060289" y="3495169"/>
            <a:ext cx="1071551" cy="86993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5082" y="5013176"/>
            <a:ext cx="4319861" cy="175432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sz="5400" dirty="0"/>
              <a:t>Šešiakampis raktas</a:t>
            </a:r>
          </a:p>
        </p:txBody>
      </p:sp>
      <p:cxnSp>
        <p:nvCxnSpPr>
          <p:cNvPr id="15" name="Tiesioji jungtis 14"/>
          <p:cNvCxnSpPr/>
          <p:nvPr/>
        </p:nvCxnSpPr>
        <p:spPr>
          <a:xfrm flipV="1">
            <a:off x="4414943" y="5643141"/>
            <a:ext cx="661113" cy="91316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799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Vartotojas\Desktop\Naujas aplankas\20170203_1631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474"/>
            <a:ext cx="9155299" cy="686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5934670"/>
            <a:ext cx="9144000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5400" dirty="0"/>
              <a:t>Karšti klijai</a:t>
            </a:r>
          </a:p>
        </p:txBody>
      </p:sp>
    </p:spTree>
    <p:extLst>
      <p:ext uri="{BB962C8B-B14F-4D97-AF65-F5344CB8AC3E}">
        <p14:creationId xmlns:p14="http://schemas.microsoft.com/office/powerpoint/2010/main" val="1336453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artotojas\Desktop\Naujas aplankas\20170203_1633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5934706"/>
            <a:ext cx="9144000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5400" dirty="0"/>
              <a:t>Grąžtas</a:t>
            </a:r>
          </a:p>
        </p:txBody>
      </p:sp>
    </p:spTree>
    <p:extLst>
      <p:ext uri="{BB962C8B-B14F-4D97-AF65-F5344CB8AC3E}">
        <p14:creationId xmlns:p14="http://schemas.microsoft.com/office/powerpoint/2010/main" val="3408101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000" dirty="0"/>
              <a:t>Darbo eiga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lt-LT" dirty="0">
                <a:solidFill>
                  <a:sysClr val="windowText" lastClr="000000"/>
                </a:solidFill>
              </a:rPr>
              <a:t>Didieji ratai uždedami ant ašies.</a:t>
            </a:r>
          </a:p>
          <a:p>
            <a:pPr marL="514350" indent="-514350">
              <a:buAutoNum type="arabicPeriod"/>
            </a:pPr>
            <a:r>
              <a:rPr lang="lt-LT" dirty="0">
                <a:solidFill>
                  <a:sysClr val="windowText" lastClr="000000"/>
                </a:solidFill>
              </a:rPr>
              <a:t>Mažieji ratai prisukami prie lentos.</a:t>
            </a:r>
          </a:p>
          <a:p>
            <a:pPr marL="514350" indent="-514350">
              <a:buAutoNum type="arabicPeriod"/>
            </a:pPr>
            <a:r>
              <a:rPr lang="it-IT" dirty="0">
                <a:solidFill>
                  <a:sysClr val="windowText" lastClr="000000"/>
                </a:solidFill>
              </a:rPr>
              <a:t>Didieji ratai su ašimi pritvirtinami prie lentos</a:t>
            </a:r>
            <a:r>
              <a:rPr lang="lt-LT" dirty="0">
                <a:solidFill>
                  <a:sysClr val="windowText" lastClr="000000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lt-LT" dirty="0">
                <a:solidFill>
                  <a:sysClr val="windowText" lastClr="000000"/>
                </a:solidFill>
              </a:rPr>
              <a:t>Varikliukų laikikliuose išgręžiamos skylutės.</a:t>
            </a:r>
          </a:p>
          <a:p>
            <a:pPr marL="514350" indent="-514350">
              <a:buAutoNum type="arabicPeriod"/>
            </a:pPr>
            <a:r>
              <a:rPr lang="lt-LT" dirty="0">
                <a:solidFill>
                  <a:sysClr val="windowText" lastClr="000000"/>
                </a:solidFill>
              </a:rPr>
              <a:t>Varikliukai pritvirtinami prie varikliukų laikiklių.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lt-LT" dirty="0">
                <a:solidFill>
                  <a:sysClr val="windowText" lastClr="000000"/>
                </a:solidFill>
              </a:rPr>
              <a:t>Varikliukų laikikliai pritvirtinami prie atskirų medinių kaladėlių. </a:t>
            </a:r>
          </a:p>
          <a:p>
            <a:pPr marL="514350" indent="-514350">
              <a:buAutoNum type="arabicPeriod"/>
            </a:pPr>
            <a:endParaRPr lang="lt-LT" dirty="0">
              <a:solidFill>
                <a:sysClr val="windowText" lastClr="000000"/>
              </a:solidFill>
            </a:endParaRPr>
          </a:p>
          <a:p>
            <a:pPr marL="514350" indent="-514350">
              <a:buAutoNum type="arabicPeriod"/>
            </a:pP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807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6597352"/>
          </a:xfrm>
        </p:spPr>
        <p:txBody>
          <a:bodyPr>
            <a:noAutofit/>
          </a:bodyPr>
          <a:lstStyle/>
          <a:p>
            <a:pPr marL="514350" indent="-514350">
              <a:buAutoNum type="arabicPeriod" startAt="7"/>
            </a:pPr>
            <a:r>
              <a:rPr lang="lt-LT" sz="2800" dirty="0"/>
              <a:t>Ant varikliukų ašelių uždedamos gumos. </a:t>
            </a:r>
          </a:p>
          <a:p>
            <a:pPr marL="514350" indent="-514350">
              <a:buAutoNum type="arabicPeriod" startAt="7"/>
            </a:pPr>
            <a:r>
              <a:rPr lang="lt-LT" sz="2800" dirty="0"/>
              <a:t>Medinės kaladėlės, prie kurių pritvirtinti varikliukai ir uždėta guma, priveržtos prie lentos. 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lt-LT" sz="2800" dirty="0"/>
              <a:t>Jungiklio detalė - ant varžto uždėtos poveržlė ir spyruoklė, užsukta veržlė, tada uždėtos mažesnė, didesnė ir vėl mažesnė poveržlės.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lt-LT" sz="2800" dirty="0"/>
              <a:t>Lentos priekyje išgręžiamos skylutės jungikliams.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lt-LT" sz="2800" dirty="0"/>
              <a:t>Jungiklio detalės prisukamos į skylutes, o prie lentos – medinė lentelė, prie kurios prisuktos poveržlės.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lt-LT" sz="2800" dirty="0"/>
              <a:t>Su plastmasinėmis juostelėmis prie pagrindo pritvirtinamos baterijos ir </a:t>
            </a:r>
            <a:r>
              <a:rPr lang="lt-LT" sz="2800" dirty="0" smtClean="0"/>
              <a:t>sujungiama </a:t>
            </a:r>
            <a:r>
              <a:rPr lang="lt-LT" sz="2800" dirty="0"/>
              <a:t>elektros grandinė.</a:t>
            </a:r>
          </a:p>
          <a:p>
            <a:pPr marL="514350" indent="-514350">
              <a:buFont typeface="+mj-lt"/>
              <a:buAutoNum type="arabicPeriod" startAt="10"/>
            </a:pPr>
            <a:endParaRPr lang="lt-LT" sz="2800" dirty="0"/>
          </a:p>
          <a:p>
            <a:pPr marL="514350" indent="-514350">
              <a:buFont typeface="+mj-lt"/>
              <a:buAutoNum type="arabicPeriod" startAt="10"/>
            </a:pPr>
            <a:endParaRPr lang="lt-LT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6" y="5934670"/>
            <a:ext cx="9140174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5400" dirty="0"/>
              <a:t>Didieji ratai uždedami ant ašies.</a:t>
            </a:r>
          </a:p>
        </p:txBody>
      </p:sp>
    </p:spTree>
    <p:extLst>
      <p:ext uri="{BB962C8B-B14F-4D97-AF65-F5344CB8AC3E}">
        <p14:creationId xmlns:p14="http://schemas.microsoft.com/office/powerpoint/2010/main" val="2442626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548680"/>
            <a:ext cx="21410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LENTA</a:t>
            </a:r>
          </a:p>
        </p:txBody>
      </p:sp>
      <p:cxnSp>
        <p:nvCxnSpPr>
          <p:cNvPr id="4" name="Tiesioji jungtis 3"/>
          <p:cNvCxnSpPr/>
          <p:nvPr/>
        </p:nvCxnSpPr>
        <p:spPr>
          <a:xfrm>
            <a:off x="1907704" y="1340768"/>
            <a:ext cx="914400" cy="91440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6027003"/>
            <a:ext cx="9144000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4800" dirty="0"/>
              <a:t>Mažieji ratai prisukami prie lentos.</a:t>
            </a:r>
          </a:p>
        </p:txBody>
      </p:sp>
    </p:spTree>
    <p:extLst>
      <p:ext uri="{BB962C8B-B14F-4D97-AF65-F5344CB8AC3E}">
        <p14:creationId xmlns:p14="http://schemas.microsoft.com/office/powerpoint/2010/main" val="64198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5" y="0"/>
            <a:ext cx="2952328" cy="25545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4000" dirty="0"/>
              <a:t>Didieji ratai su ašimi pritvirtinami prie lentos.</a:t>
            </a:r>
          </a:p>
        </p:txBody>
      </p:sp>
    </p:spTree>
    <p:extLst>
      <p:ext uri="{BB962C8B-B14F-4D97-AF65-F5344CB8AC3E}">
        <p14:creationId xmlns:p14="http://schemas.microsoft.com/office/powerpoint/2010/main" val="2788325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185551"/>
            <a:ext cx="9144000" cy="70788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4000" dirty="0"/>
              <a:t>Varikliukų laikikliuose išgręžiamos skylutės.</a:t>
            </a:r>
          </a:p>
        </p:txBody>
      </p:sp>
    </p:spTree>
    <p:extLst>
      <p:ext uri="{BB962C8B-B14F-4D97-AF65-F5344CB8AC3E}">
        <p14:creationId xmlns:p14="http://schemas.microsoft.com/office/powerpoint/2010/main" val="38572918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5589240"/>
            <a:ext cx="9144000" cy="132343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sz="4000" dirty="0"/>
              <a:t>Varikliukai pritvirtinami prie varikliukų laikiklių.</a:t>
            </a:r>
          </a:p>
        </p:txBody>
      </p:sp>
    </p:spTree>
    <p:extLst>
      <p:ext uri="{BB962C8B-B14F-4D97-AF65-F5344CB8AC3E}">
        <p14:creationId xmlns:p14="http://schemas.microsoft.com/office/powerpoint/2010/main" val="28931368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263" y="0"/>
            <a:ext cx="505632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920621"/>
            <a:ext cx="4104262" cy="501675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t-LT" sz="4000" dirty="0"/>
              <a:t>Varikliukų laikikliai pritvirtinami prie atskirų medinių kaladėlių. Ant varikliukų ašelių uždedamos gumos. </a:t>
            </a:r>
          </a:p>
          <a:p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37147802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0"/>
            <a:ext cx="5832648" cy="4888739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-26640" y="4734342"/>
            <a:ext cx="9144000" cy="21236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lt-LT" sz="4400" dirty="0"/>
              <a:t>Medinės kaladėlės, prie kurių pritvirtinti varikliukai ir uždėta guma, priveržtos prie lentos. </a:t>
            </a:r>
          </a:p>
        </p:txBody>
      </p:sp>
    </p:spTree>
    <p:extLst>
      <p:ext uri="{BB962C8B-B14F-4D97-AF65-F5344CB8AC3E}">
        <p14:creationId xmlns:p14="http://schemas.microsoft.com/office/powerpoint/2010/main" val="36743576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Vartotojas\Desktop\Naujas aplankas\20170203_1649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" y="-808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4949509"/>
            <a:ext cx="9143788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4000" dirty="0"/>
              <a:t>Ant varžto uždėtos poveržlė ir spyruoklė,    užsukta veržlė, tada uždėtos mažesnė, didesnė ir vėl mažesnė poveržlės.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-30501"/>
            <a:ext cx="91440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6000" dirty="0"/>
              <a:t>Jungiklio detalė (2 vnt.)</a:t>
            </a:r>
          </a:p>
        </p:txBody>
      </p:sp>
    </p:spTree>
    <p:extLst>
      <p:ext uri="{BB962C8B-B14F-4D97-AF65-F5344CB8AC3E}">
        <p14:creationId xmlns:p14="http://schemas.microsoft.com/office/powerpoint/2010/main" val="1465668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Vartotojas\Desktop\Naujas aplankas\20170203_1646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26522" y="5411450"/>
            <a:ext cx="9170522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4400" dirty="0"/>
              <a:t>Lentos priekyje išgręžiamos skylutės jungikliams.</a:t>
            </a:r>
          </a:p>
        </p:txBody>
      </p:sp>
    </p:spTree>
    <p:extLst>
      <p:ext uri="{BB962C8B-B14F-4D97-AF65-F5344CB8AC3E}">
        <p14:creationId xmlns:p14="http://schemas.microsoft.com/office/powerpoint/2010/main" val="21376383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Vartotojas\Desktop\Naujas aplankas\20170203_1725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13" y="-1"/>
            <a:ext cx="9148213" cy="686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4948062"/>
            <a:ext cx="91440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4000" dirty="0"/>
              <a:t>Jungiklio detalės prisukamos į skylutes, o prie lentos – medinė lentelė, prie kurios prisuktos poveržlės. (Vaizdas iš apačios.)</a:t>
            </a:r>
          </a:p>
        </p:txBody>
      </p:sp>
    </p:spTree>
    <p:extLst>
      <p:ext uri="{BB962C8B-B14F-4D97-AF65-F5344CB8AC3E}">
        <p14:creationId xmlns:p14="http://schemas.microsoft.com/office/powerpoint/2010/main" val="3049110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Vartotojas\Desktop\Naujas aplankas\20170203_1726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9" y="5968572"/>
            <a:ext cx="914552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5400" dirty="0"/>
              <a:t>(Vaizdas iš viršaus.)</a:t>
            </a:r>
          </a:p>
        </p:txBody>
      </p:sp>
    </p:spTree>
    <p:extLst>
      <p:ext uri="{BB962C8B-B14F-4D97-AF65-F5344CB8AC3E}">
        <p14:creationId xmlns:p14="http://schemas.microsoft.com/office/powerpoint/2010/main" val="37035759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Antrinis pavadinimas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1266" name="Picture 2" descr="C:\Users\Vartotojas\Desktop\Medikai\Riedzio elektros grandine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8" y="675124"/>
            <a:ext cx="9040487" cy="618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93180" y="387111"/>
            <a:ext cx="65650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6000" dirty="0"/>
              <a:t>Elektros grandinė</a:t>
            </a:r>
          </a:p>
        </p:txBody>
      </p:sp>
    </p:spTree>
    <p:extLst>
      <p:ext uri="{BB962C8B-B14F-4D97-AF65-F5344CB8AC3E}">
        <p14:creationId xmlns:p14="http://schemas.microsoft.com/office/powerpoint/2010/main" val="19474962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Vartotojas\Desktop\Naujas aplankas\20170203_2028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876" y="0"/>
            <a:ext cx="6588224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4919008"/>
            <a:ext cx="91440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4000" dirty="0"/>
              <a:t>Su plastmasinėmis juostelėmis </a:t>
            </a:r>
            <a:r>
              <a:rPr lang="lt-LT" sz="4000" dirty="0" smtClean="0"/>
              <a:t>prie </a:t>
            </a:r>
            <a:r>
              <a:rPr lang="lt-LT" sz="4000" dirty="0"/>
              <a:t>pagrindo pritvirtinamos baterijos ir </a:t>
            </a:r>
            <a:r>
              <a:rPr lang="lt-LT" sz="4000" dirty="0" smtClean="0"/>
              <a:t>sujungiama </a:t>
            </a:r>
            <a:r>
              <a:rPr lang="lt-LT" sz="4000" dirty="0"/>
              <a:t>elektros grandinė.</a:t>
            </a:r>
          </a:p>
        </p:txBody>
      </p:sp>
    </p:spTree>
    <p:extLst>
      <p:ext uri="{BB962C8B-B14F-4D97-AF65-F5344CB8AC3E}">
        <p14:creationId xmlns:p14="http://schemas.microsoft.com/office/powerpoint/2010/main" val="42889602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229600" cy="1143000"/>
          </a:xfrm>
        </p:spPr>
        <p:txBody>
          <a:bodyPr>
            <a:noAutofit/>
          </a:bodyPr>
          <a:lstStyle/>
          <a:p>
            <a:r>
              <a:rPr lang="lt-LT" sz="8000" dirty="0"/>
              <a:t>REZULTATAS</a:t>
            </a:r>
          </a:p>
        </p:txBody>
      </p:sp>
    </p:spTree>
    <p:extLst>
      <p:ext uri="{BB962C8B-B14F-4D97-AF65-F5344CB8AC3E}">
        <p14:creationId xmlns:p14="http://schemas.microsoft.com/office/powerpoint/2010/main" val="10538369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Vartotojas\Desktop\Naujas aplankas\20170203_2029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747"/>
            <a:ext cx="9253536" cy="694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8714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435" y="-3432"/>
            <a:ext cx="9047597" cy="683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18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Šaltiniai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>
                <a:hlinkClick r:id="rId3"/>
              </a:rPr>
              <a:t>https://lt.wikipedia.org/wiki/Riedis</a:t>
            </a:r>
          </a:p>
          <a:p>
            <a:pPr>
              <a:buNone/>
            </a:pPr>
            <a:r>
              <a:rPr lang="lt-LT" dirty="0">
                <a:hlinkClick r:id="rId3"/>
              </a:rPr>
              <a:t>https://en.wikipedia.org/wiki/Dean_Kamen</a:t>
            </a:r>
          </a:p>
          <a:p>
            <a:pPr>
              <a:buNone/>
            </a:pPr>
            <a:r>
              <a:rPr lang="lt-LT" dirty="0">
                <a:hlinkClick r:id="rId3"/>
              </a:rPr>
              <a:t>https://www.youtube.com/watch?v=JhKpPAKQBuo</a:t>
            </a:r>
          </a:p>
          <a:p>
            <a:pPr>
              <a:buNone/>
            </a:pPr>
            <a:r>
              <a:rPr lang="lt-LT" dirty="0">
                <a:hlinkClick r:id="rId3"/>
              </a:rPr>
              <a:t>http://www.firstinspires.org/about/leadership/dean-kamen</a:t>
            </a:r>
            <a:endParaRPr lang="lt-LT" dirty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Liejykla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431</Words>
  <Application>Microsoft Office PowerPoint</Application>
  <PresentationFormat>Demonstracija ekrane (4:3)</PresentationFormat>
  <Paragraphs>84</Paragraphs>
  <Slides>45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tema</vt:lpstr>
      <vt:lpstr>Riedžio konstravimas</vt:lpstr>
      <vt:lpstr>Turinys</vt:lpstr>
      <vt:lpstr>„PowerPoint“ pateiktis</vt:lpstr>
      <vt:lpstr>Darbo tikslas</vt:lpstr>
      <vt:lpstr>„PowerPoint“ pateiktis</vt:lpstr>
      <vt:lpstr>„PowerPoint“ pateiktis</vt:lpstr>
      <vt:lpstr>Išradėjas</vt:lpstr>
      <vt:lpstr>Konstrukcija</vt:lpstr>
      <vt:lpstr>Naudotos detalės</vt:lpstr>
      <vt:lpstr>Dvi baterijos</vt:lpstr>
      <vt:lpstr>„PowerPoint“ pateiktis</vt:lpstr>
      <vt:lpstr>Du elektriniai varikliukai</vt:lpstr>
      <vt:lpstr>„PowerPoint“ pateiktis</vt:lpstr>
      <vt:lpstr>Mažieji ratai</vt:lpstr>
      <vt:lpstr>Didieji ratai su fiksatoriais</vt:lpstr>
      <vt:lpstr>Ašis</vt:lpstr>
      <vt:lpstr>Medvaržčiai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Įrankiai</vt:lpstr>
      <vt:lpstr>„PowerPoint“ pateiktis</vt:lpstr>
      <vt:lpstr>„PowerPoint“ pateiktis</vt:lpstr>
      <vt:lpstr>„PowerPoint“ pateiktis</vt:lpstr>
      <vt:lpstr>Darbo eiga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REZULTATAS</vt:lpstr>
      <vt:lpstr>„PowerPoint“ pateiktis</vt:lpstr>
      <vt:lpstr>„PowerPoint“ pateiktis</vt:lpstr>
      <vt:lpstr>Šaltiniai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Vartotojas</dc:creator>
  <cp:lastModifiedBy>„Windows“ vartotojas</cp:lastModifiedBy>
  <cp:revision>62</cp:revision>
  <dcterms:created xsi:type="dcterms:W3CDTF">2017-01-09T12:41:41Z</dcterms:created>
  <dcterms:modified xsi:type="dcterms:W3CDTF">2017-04-12T17:42:05Z</dcterms:modified>
</cp:coreProperties>
</file>