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96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511918"/>
            <a:ext cx="9448800" cy="1403797"/>
          </a:xfrm>
        </p:spPr>
        <p:txBody>
          <a:bodyPr/>
          <a:lstStyle/>
          <a:p>
            <a:r>
              <a:rPr lang="lt-LT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Šviesos  atspindys</a:t>
            </a:r>
            <a:endParaRPr lang="en-US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648" y="4872001"/>
            <a:ext cx="10472670" cy="2685245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Kauno „Nemuno“ mokykla- daugiafunkcis centras</a:t>
            </a:r>
          </a:p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Darbą 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atliko: Girmantė- Dovilė Lankelytė 7 klasė</a:t>
            </a:r>
          </a:p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Fizikos mokytojas: Vytautas Baršauskas</a:t>
            </a:r>
          </a:p>
          <a:p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2017 m.</a:t>
            </a:r>
          </a:p>
          <a:p>
            <a:endParaRPr lang="lt-LT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29" y="1915715"/>
            <a:ext cx="383857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6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TURINYS......................................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10820400" cy="5455491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Tikslas</a:t>
            </a:r>
          </a:p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>Įvadas</a:t>
            </a: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Šviesos atspindžio dėsnis</a:t>
            </a: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Veidrodinis atspindys</a:t>
            </a: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Difuzinis atspindys</a:t>
            </a: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Apgręžiamumo savybė</a:t>
            </a: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Plokščiųjų veidrodžių taikymas</a:t>
            </a: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Įgaubtieji ir iškilieji veidrodžiai</a:t>
            </a: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Bandymai</a:t>
            </a: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Uždaviniai ir klausimai</a:t>
            </a:r>
          </a:p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Naudota literatūra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1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TIKSLAS....................................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434" y="1293028"/>
            <a:ext cx="10820400" cy="4024125"/>
          </a:xfrm>
        </p:spPr>
        <p:txBody>
          <a:bodyPr>
            <a:normAutofit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Sužinoti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yra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šviesos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atspindys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Paaiškinti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kaip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susidaro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šviesos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atspindys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veidrodyje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41" y="2586056"/>
            <a:ext cx="6098146" cy="404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5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631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ĮVADAS.................................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676" y="1293028"/>
            <a:ext cx="10820400" cy="4024125"/>
          </a:xfrm>
        </p:spPr>
        <p:txBody>
          <a:bodyPr/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Iš šaltinio sklindanti šviesa, pasiekusi kūno paviršių nuo jo atsispindi.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855" y="2031490"/>
            <a:ext cx="5913751" cy="44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8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3847" y="73869"/>
            <a:ext cx="8610600" cy="1117244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ŠVIESOS  ATSPINDŽIO  DĖSNIS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796" y="927802"/>
            <a:ext cx="11931203" cy="4024125"/>
          </a:xfrm>
        </p:spPr>
        <p:txBody>
          <a:bodyPr/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Kritimo kampas = atspindžio 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kampui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Alfa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Beta</a:t>
            </a:r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Šis dėsnis galioja, tik nuo veidrodinių paviršių</a:t>
            </a: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Krintantysis spindulys, atsispindėjęs spindulys ir 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statmuo veidrodžio 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paviršiui spindulio kritimo taške yra vienoje plokštumoje.</a:t>
            </a:r>
          </a:p>
          <a:p>
            <a:endParaRPr lang="lt-LT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799" y="3652121"/>
            <a:ext cx="4097596" cy="30770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5059" y="4732574"/>
            <a:ext cx="22493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600" i="1" dirty="0" smtClean="0">
                <a:solidFill>
                  <a:srgbClr val="FF0000"/>
                </a:solidFill>
              </a:rPr>
              <a:t>α</a:t>
            </a:r>
            <a:r>
              <a:rPr lang="en-US" sz="6600" i="1" dirty="0" smtClean="0">
                <a:solidFill>
                  <a:srgbClr val="FF0000"/>
                </a:solidFill>
              </a:rPr>
              <a:t> = </a:t>
            </a:r>
            <a:r>
              <a:rPr lang="el-GR" sz="6600" i="1" dirty="0" smtClean="0">
                <a:solidFill>
                  <a:srgbClr val="FF0000"/>
                </a:solidFill>
              </a:rPr>
              <a:t>β</a:t>
            </a:r>
            <a:endParaRPr lang="en-US" sz="6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12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3178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Veidrodinis  atspindys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930" y="1511979"/>
            <a:ext cx="10820400" cy="4024125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Šviesa atsispindi į tiesų pagrindą, taigi šviesa atsispindi tiesiai ir niekur neišsisklaido, toks atspindys vadinamas – veidrodiniu atspindžiu.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057" y="3348508"/>
            <a:ext cx="5304113" cy="310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7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Difuzinis  atspindys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192" y="1293028"/>
            <a:ext cx="10820400" cy="4024125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Šviesa atsispindi į ruplėtą (nelygų) paviršių, taigi šviesa atsispindi į visas puses ir išsisklaido, toks atspindys vadinamas – difuziniu arba sklaidžiuoju 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atspindžiu.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917" y="2964017"/>
            <a:ext cx="4732167" cy="642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4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631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Apgręžiamumo  savybė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44" y="1293028"/>
            <a:ext cx="10820400" cy="4024125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Šviesos spinduliui būdinga apgręžiamumo savybė: jeigu šviesos spindulys sklistų atvirkščia kryptimi, tai atsispindėjęs spindulys taptų krintančiuoju, o krintantysis – atsispindėjusiu.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293" y="3090930"/>
            <a:ext cx="4928913" cy="645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2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20429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Plokščiųjų  veidrodžių  taikymas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313" y="1413457"/>
            <a:ext cx="10820400" cy="4024125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Šie veidrodžiai labai plačiai taikomi buityje ir technikoje, dažniausiai- spindulių krypčiai 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pakeisti.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Pavyzdžiui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Simetri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atvaizdui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gauti</a:t>
            </a:r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Periskopas</a:t>
            </a:r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565" y="2640666"/>
            <a:ext cx="2792506" cy="3832851"/>
          </a:xfrm>
          <a:prstGeom prst="rect">
            <a:avLst/>
          </a:prstGeom>
        </p:spPr>
      </p:pic>
      <p:pic>
        <p:nvPicPr>
          <p:cNvPr id="3074" name="Picture 2" descr="Vaizdo rezultatas pagal užklausą „flat mirror physics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034" y="3882717"/>
            <a:ext cx="391477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 descr="Vaizdo rezultatas pagal užklausą „mirror reflection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 descr="Vaizdo rezultatas pagal užklausą „mirror reflection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23" y="4135210"/>
            <a:ext cx="3463500" cy="230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0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5904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Įgaubtieji  veidrodžiai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1310"/>
            <a:ext cx="10820400" cy="4024125"/>
          </a:xfrm>
        </p:spPr>
        <p:txBody>
          <a:bodyPr>
            <a:normAutofit/>
          </a:bodyPr>
          <a:lstStyle/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Įgaubtasis veidrodis- tai vienas iš taisyklingų veidrodžių rūšių.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Žinome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, kad įgaubtasis veidrodis lygiagrečių spindulių pluoštą 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suglaudžia.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Pavyzdžiui: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Prožektorius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Automobilių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reflektoriai</a:t>
            </a:r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289" y="4962863"/>
            <a:ext cx="2674886" cy="1781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426" y="4122831"/>
            <a:ext cx="4206605" cy="2621507"/>
          </a:xfrm>
          <a:prstGeom prst="rect">
            <a:avLst/>
          </a:prstGeom>
        </p:spPr>
      </p:pic>
      <p:pic>
        <p:nvPicPr>
          <p:cNvPr id="2050" name="Picture 2" descr="Susijęs vaizd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241" y="2993404"/>
            <a:ext cx="3253573" cy="244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aizdo rezultatas pagal užklausą „mirror concave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697" y="2371975"/>
            <a:ext cx="1798918" cy="151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1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6360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Iškilieji  veidrodžiai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282" y="1112734"/>
            <a:ext cx="10820400" cy="4024125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škilasis veidrodis- tai vienas iš taisyklingų veidrodžių rūšių.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Žinome, kad iškilasis veidrodis lygiagrešių spindulių pluoštą praskleidžia. 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Pavyzdžiui:</a:t>
            </a: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Matomumui gerinti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321" y="4059710"/>
            <a:ext cx="4145639" cy="2523963"/>
          </a:xfrm>
          <a:prstGeom prst="rect">
            <a:avLst/>
          </a:prstGeom>
        </p:spPr>
      </p:pic>
      <p:pic>
        <p:nvPicPr>
          <p:cNvPr id="1026" name="Picture 2" descr="Susijęs vaizd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11" y="4248562"/>
            <a:ext cx="3083860" cy="233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sijęs vaizd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182957"/>
            <a:ext cx="2974975" cy="223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3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6223" y="291796"/>
            <a:ext cx="4749692" cy="2379373"/>
          </a:xfrm>
        </p:spPr>
        <p:txBody>
          <a:bodyPr>
            <a:normAutofit/>
          </a:bodyPr>
          <a:lstStyle/>
          <a:p>
            <a:r>
              <a:rPr lang="lt-LT" sz="6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bandymai</a:t>
            </a:r>
            <a:endParaRPr lang="en-US" sz="6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198" y="2044961"/>
            <a:ext cx="5638801" cy="446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6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6208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 bandymas..............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676" y="1885468"/>
            <a:ext cx="6912735" cy="4024125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Priemonės: du veidrodžiai, žvakė, 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matlankis.</a:t>
            </a:r>
          </a:p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Pastačius du veidrodžius 90◦ kampu ir žvakę tarp jų, matome 3 žvakės atvaizdus</a:t>
            </a:r>
          </a:p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836" y="1035450"/>
            <a:ext cx="4237150" cy="1113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2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0298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bandymas.............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35" y="1666525"/>
            <a:ext cx="7105919" cy="4024125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Priemonės : stiklo plokštelė, dvi žvakė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Prieš stiklą pastatykime degančia žvakutę, už stiklo – nedegančią.</a:t>
            </a: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Jeigu abi žvakutės yra vienodu atstumu nuo stiklo, atrodo, kad jos abi dega.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781" y="1189696"/>
            <a:ext cx="3948690" cy="1045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7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099" y="2799235"/>
            <a:ext cx="10962068" cy="1293028"/>
          </a:xfrm>
        </p:spPr>
        <p:txBody>
          <a:bodyPr>
            <a:normAutofit/>
          </a:bodyPr>
          <a:lstStyle/>
          <a:p>
            <a:r>
              <a:rPr lang="lt-LT" sz="6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Uždaviniai  ir  klausimai</a:t>
            </a:r>
            <a:endParaRPr lang="en-US" sz="6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3026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 klausimas............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161" y="1293028"/>
            <a:ext cx="10820400" cy="5185045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Šviesos atspindžio dėsnis galioja.....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tik nuo veidrodinių paviršių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tik nuo difuzinių paviršių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nuo abejų </a:t>
            </a:r>
            <a:r>
              <a:rPr lang="lt-LT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paviršių</a:t>
            </a:r>
          </a:p>
          <a:p>
            <a:endParaRPr lang="lt-LT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TEISINGAS ATSAKYMAS: 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43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klausimas..........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403" y="1177129"/>
            <a:ext cx="10820400" cy="5197913"/>
          </a:xfrm>
        </p:spPr>
        <p:txBody>
          <a:bodyPr>
            <a:normAutofit lnSpcReduction="10000"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Kas yra veidrodinis atspindys?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nėra skirtomo į kokį pagrindą atsispindi šviesa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kai šviesa atsispindi į ruplėtą pagrindą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kai šviesa atsispindi į tiesų </a:t>
            </a:r>
            <a:r>
              <a:rPr lang="lt-LT" sz="32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pagrindą</a:t>
            </a:r>
          </a:p>
          <a:p>
            <a:endParaRPr lang="lt-LT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32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TEISINGAS ATSAKYMAS: 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77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 KLAUSIMAS..........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586" y="1022572"/>
            <a:ext cx="10820400" cy="5159287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Kas yra difuzinis atspindys?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kai šviesa atsispindi į tiesų pagrindą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kai šviesa atsispindi į ruplėtą pagrindą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kai šviesa atsispindi į ruplėtą arba tiesų pagrindą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TEISINGAS ATSAKYMAS:  B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72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-98512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 KLAUSIMAS......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433" y="1178418"/>
            <a:ext cx="10820400" cy="5463861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Jeigu šviesos spindulys sklistų atvirkščia kryptimi, tai atsispindėjęs spindulys taptų .........</a:t>
            </a:r>
          </a:p>
          <a:p>
            <a:pPr marL="0" indent="0">
              <a:buNone/>
            </a:pPr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krintančiuoju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 atsispindėjusiu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 liktu toks koks buvo</a:t>
            </a:r>
          </a:p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TEISINGAS ATSAKYMAS:  A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54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 KLAUSIMAS.......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313" y="1159098"/>
            <a:ext cx="10820400" cy="5434885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Automobilio žibintų skleidžiamas šviesos spindulys iš pradžių krinta į ........... veidrodėlį</a:t>
            </a:r>
          </a:p>
          <a:p>
            <a:pPr marL="0" indent="0">
              <a:buNone/>
            </a:pPr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pirmąjį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  antrąjį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 trečiąjį</a:t>
            </a:r>
          </a:p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TEISINGAS ATSAKYMAS:  A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22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 KLAUSIMAS.....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829" y="1112723"/>
            <a:ext cx="10820400" cy="5236561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Įgaubtieji, kurių atsispindintis paviršius .......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plokščias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iškilas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įgaubtas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TEISINGAS ATSAKYMAS:  C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49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 KLAUSIMAS....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464" y="1293028"/>
            <a:ext cx="10820400" cy="5120651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Iškilasis veidrodis lygiagrečių spindulių pluoštą ...........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praskleidžia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suglaudžia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spindulių pluoštas lieka toks koks buvo</a:t>
            </a:r>
          </a:p>
          <a:p>
            <a:endParaRPr lang="lt-LT" sz="3200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TEISINGAS ATSAKYMAS:  A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00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3025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KLAUSIMAS....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23" y="1151371"/>
            <a:ext cx="10820400" cy="5455491"/>
          </a:xfrm>
        </p:spPr>
        <p:txBody>
          <a:bodyPr>
            <a:normAutofit lnSpcReduction="10000"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Pastačius du veidrodžius 90◦ kampu ir žvakę tarp jų, matome .......... Atvaizdus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2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3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4</a:t>
            </a:r>
          </a:p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TEISINGAS ATSAKYMAS:  B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14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087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 KLAUSIMAS....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586" y="1159098"/>
            <a:ext cx="10820400" cy="5447764"/>
          </a:xfrm>
        </p:spPr>
        <p:txBody>
          <a:bodyPr>
            <a:normAutofit lnSpcReduction="10000"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Pastačius du veidrodžius 90◦ kampu ir žvakę tarp jų, matome .......... Atvaizdus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2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3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4</a:t>
            </a:r>
          </a:p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TEISINGAS ATSAKYMAS:  B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82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6056" y="0"/>
            <a:ext cx="8610600" cy="1293028"/>
          </a:xfrm>
        </p:spPr>
        <p:txBody>
          <a:bodyPr/>
          <a:lstStyle/>
          <a:p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 KLAUSIMAS....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22" y="1293028"/>
            <a:ext cx="10820400" cy="5249440"/>
          </a:xfrm>
        </p:spPr>
        <p:txBody>
          <a:bodyPr>
            <a:normAutofit lnSpcReduction="10000"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Prieš stiklą pastatykime degančia žvakutę, už stiklo – nedegančią. Jeigu abi žvakutės yra vienodu atstumu nuo stiklo, atrodo, kad jos  .............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nedega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  dega</a:t>
            </a:r>
          </a:p>
          <a:p>
            <a:r>
              <a:rPr lang="lt-LT" sz="3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  viena dega, kita ne</a:t>
            </a: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TEISINGAS ATSAKYMAS:  B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84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1814" y="0"/>
            <a:ext cx="8610600" cy="1293028"/>
          </a:xfrm>
        </p:spPr>
        <p:txBody>
          <a:bodyPr/>
          <a:lstStyle/>
          <a:p>
            <a:r>
              <a:rPr lang="lt-LT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Naudota  literatūra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464" y="1293028"/>
            <a:ext cx="10820400" cy="4925657"/>
          </a:xfrm>
        </p:spPr>
        <p:txBody>
          <a:bodyPr>
            <a:normAutofit/>
          </a:bodyPr>
          <a:lstStyle/>
          <a:p>
            <a:endParaRPr lang="lt-L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www.wikipedija.lt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www.fizikossvetaine.lt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505" y="2068222"/>
            <a:ext cx="3604535" cy="328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5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96</TotalTime>
  <Words>628</Words>
  <Application>Microsoft Office PowerPoint</Application>
  <PresentationFormat>Widescreen</PresentationFormat>
  <Paragraphs>166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Century Gothic</vt:lpstr>
      <vt:lpstr>Vapor Trail</vt:lpstr>
      <vt:lpstr>Šviesos  atspindys</vt:lpstr>
      <vt:lpstr>TURINYS......................................</vt:lpstr>
      <vt:lpstr>TIKSLAS....................................</vt:lpstr>
      <vt:lpstr>ĮVADAS.................................</vt:lpstr>
      <vt:lpstr>ŠVIESOS  ATSPINDŽIO  DĖSNIS</vt:lpstr>
      <vt:lpstr>Veidrodinis  atspindys</vt:lpstr>
      <vt:lpstr>Difuzinis  atspindys</vt:lpstr>
      <vt:lpstr>Apgręžiamumo  savybė</vt:lpstr>
      <vt:lpstr>Plokščiųjų  veidrodžių  taikymas</vt:lpstr>
      <vt:lpstr>Įgaubtieji  veidrodžiai</vt:lpstr>
      <vt:lpstr>Iškilieji  veidrodžiai</vt:lpstr>
      <vt:lpstr>bandymai</vt:lpstr>
      <vt:lpstr>1  bandymas..............</vt:lpstr>
      <vt:lpstr>2  bandymas.............</vt:lpstr>
      <vt:lpstr>Uždaviniai  ir  klausimai</vt:lpstr>
      <vt:lpstr>1  klausimas............</vt:lpstr>
      <vt:lpstr>2  klausimas..........</vt:lpstr>
      <vt:lpstr>3  KLAUSIMAS..........</vt:lpstr>
      <vt:lpstr>4  KLAUSIMAS......</vt:lpstr>
      <vt:lpstr>5  KLAUSIMAS.......</vt:lpstr>
      <vt:lpstr>6  KLAUSIMAS.....</vt:lpstr>
      <vt:lpstr>7  KLAUSIMAS....</vt:lpstr>
      <vt:lpstr>8  KLAUSIMAS....</vt:lpstr>
      <vt:lpstr>9  KLAUSIMAS....</vt:lpstr>
      <vt:lpstr> 10  KLAUSIMAS....</vt:lpstr>
      <vt:lpstr>Naudota  literatūra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Šviesos  atspindys</dc:title>
  <dc:creator>Kompas</dc:creator>
  <cp:lastModifiedBy>Fantastas</cp:lastModifiedBy>
  <cp:revision>12</cp:revision>
  <dcterms:created xsi:type="dcterms:W3CDTF">2017-03-25T15:46:50Z</dcterms:created>
  <dcterms:modified xsi:type="dcterms:W3CDTF">2017-04-13T07:41:23Z</dcterms:modified>
</cp:coreProperties>
</file>