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Shadows Into Light" panose="020B0604020202020204" charset="-70"/>
      <p:regular r:id="rId24"/>
    </p:embeddedFont>
    <p:embeddedFont>
      <p:font typeface="Varela Round" panose="020B0604020202020204" charset="-79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DD64A56-C35D-4AC3-B07A-85B8AD7E7A7F}">
  <a:tblStyle styleId="{1DD64A56-C35D-4AC3-B07A-85B8AD7E7A7F}" styleName="Table_0">
    <a:wholeTbl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95CA0F44-850B-44A6-8E25-128E98DF2BD8}" styleName="Table_1">
    <a:wholeTbl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144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7837433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5288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921906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6696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5782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01903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Shape 9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31529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904582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Shape 1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6886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Shape 1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24371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8467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2393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2523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4014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Shape 1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Shape 1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79669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80642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14635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hape 19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Shape 1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35497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yellow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ctrTitle"/>
          </p:nvPr>
        </p:nvSpPr>
        <p:spPr>
          <a:xfrm>
            <a:off x="1630650" y="2655750"/>
            <a:ext cx="58826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gree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1630650" y="2655750"/>
            <a:ext cx="58826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magent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 txBox="1">
            <a:spLocks noGrp="1"/>
          </p:cNvSpPr>
          <p:nvPr>
            <p:ph type="ctrTitle"/>
          </p:nvPr>
        </p:nvSpPr>
        <p:spPr>
          <a:xfrm>
            <a:off x="1630650" y="2655750"/>
            <a:ext cx="58826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blu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1630650" y="2655750"/>
            <a:ext cx="5882699" cy="15465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FFFFFF"/>
              </a:buClr>
              <a:buSzPct val="100000"/>
              <a:defRPr sz="6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ctrTitle"/>
          </p:nvPr>
        </p:nvSpPr>
        <p:spPr>
          <a:xfrm>
            <a:off x="1650450" y="1830109"/>
            <a:ext cx="5843100" cy="1546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buSzPct val="100000"/>
              <a:defRPr sz="4800"/>
            </a:lvl1pPr>
            <a:lvl2pPr lvl="1" algn="ctr" rtl="0">
              <a:spcBef>
                <a:spcPts val="0"/>
              </a:spcBef>
              <a:buSzPct val="100000"/>
              <a:defRPr sz="4800"/>
            </a:lvl2pPr>
            <a:lvl3pPr lvl="2" algn="ctr" rtl="0">
              <a:spcBef>
                <a:spcPts val="0"/>
              </a:spcBef>
              <a:buSzPct val="100000"/>
              <a:defRPr sz="4800"/>
            </a:lvl3pPr>
            <a:lvl4pPr lvl="3" algn="ctr" rtl="0">
              <a:spcBef>
                <a:spcPts val="0"/>
              </a:spcBef>
              <a:buSzPct val="100000"/>
              <a:defRPr sz="4800"/>
            </a:lvl4pPr>
            <a:lvl5pPr lvl="4" algn="ctr" rtl="0">
              <a:spcBef>
                <a:spcPts val="0"/>
              </a:spcBef>
              <a:buSzPct val="100000"/>
              <a:defRPr sz="4800"/>
            </a:lvl5pPr>
            <a:lvl6pPr lvl="5" algn="ctr" rtl="0">
              <a:spcBef>
                <a:spcPts val="0"/>
              </a:spcBef>
              <a:buSzPct val="100000"/>
              <a:defRPr sz="4800"/>
            </a:lvl6pPr>
            <a:lvl7pPr lvl="6" algn="ctr" rtl="0">
              <a:spcBef>
                <a:spcPts val="0"/>
              </a:spcBef>
              <a:buSzPct val="100000"/>
              <a:defRPr sz="4800"/>
            </a:lvl7pPr>
            <a:lvl8pPr lvl="7" algn="ctr" rtl="0">
              <a:spcBef>
                <a:spcPts val="0"/>
              </a:spcBef>
              <a:buSzPct val="100000"/>
              <a:defRPr sz="4800"/>
            </a:lvl8pPr>
            <a:lvl9pPr lvl="8" algn="ctr" rtl="0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ubTitle" idx="1"/>
          </p:nvPr>
        </p:nvSpPr>
        <p:spPr>
          <a:xfrm>
            <a:off x="1650450" y="3505725"/>
            <a:ext cx="5843100" cy="104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979CB8"/>
              </a:buClr>
              <a:buNone/>
              <a:defRPr>
                <a:solidFill>
                  <a:srgbClr val="979CB8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979CB8"/>
              </a:buClr>
              <a:buSzPct val="100000"/>
              <a:buNone/>
              <a:defRPr sz="3000"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1404600" y="2882400"/>
            <a:ext cx="6334799" cy="10931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lvl="2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lvl="3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lvl="4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lvl="5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lvl="6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lvl="7" algn="ctr" rtl="0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lvl="8" algn="ctr">
              <a:spcBef>
                <a:spcPts val="0"/>
              </a:spcBef>
              <a:buSzPct val="100000"/>
              <a:buFont typeface="Shadows Into Light"/>
              <a:defRPr sz="3000"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/>
          <p:nvPr/>
        </p:nvSpPr>
        <p:spPr>
          <a:xfrm>
            <a:off x="3593400" y="1651425"/>
            <a:ext cx="1957200" cy="87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9600">
                <a:solidFill>
                  <a:srgbClr val="979CB8"/>
                </a:solidFill>
                <a:latin typeface="Varela Round"/>
                <a:ea typeface="Varela Round"/>
                <a:cs typeface="Varela Round"/>
                <a:sym typeface="Varela Round"/>
              </a:rPr>
              <a:t>“</a:t>
            </a:r>
          </a:p>
        </p:txBody>
      </p:sp>
      <p:sp>
        <p:nvSpPr>
          <p:cNvPr id="22" name="Shape 22"/>
          <p:cNvSpPr/>
          <p:nvPr/>
        </p:nvSpPr>
        <p:spPr>
          <a:xfrm>
            <a:off x="3950607" y="1571221"/>
            <a:ext cx="1308410" cy="1159078"/>
          </a:xfrm>
          <a:custGeom>
            <a:avLst/>
            <a:gdLst/>
            <a:ahLst/>
            <a:cxnLst/>
            <a:rect l="0" t="0" r="0" b="0"/>
            <a:pathLst>
              <a:path w="59251" h="52447" extrusionOk="0">
                <a:moveTo>
                  <a:pt x="31417" y="954"/>
                </a:moveTo>
                <a:cubicBezTo>
                  <a:pt x="25372" y="536"/>
                  <a:pt x="17283" y="-1744"/>
                  <a:pt x="13340" y="2856"/>
                </a:cubicBezTo>
                <a:cubicBezTo>
                  <a:pt x="3770" y="14019"/>
                  <a:pt x="374" y="37628"/>
                  <a:pt x="11755" y="46938"/>
                </a:cubicBezTo>
                <a:cubicBezTo>
                  <a:pt x="19207" y="53034"/>
                  <a:pt x="30838" y="53180"/>
                  <a:pt x="40297" y="51378"/>
                </a:cubicBezTo>
                <a:cubicBezTo>
                  <a:pt x="46480" y="50199"/>
                  <a:pt x="49933" y="42778"/>
                  <a:pt x="52665" y="37107"/>
                </a:cubicBezTo>
                <a:cubicBezTo>
                  <a:pt x="55247" y="31744"/>
                  <a:pt x="60978" y="25793"/>
                  <a:pt x="58690" y="20299"/>
                </a:cubicBezTo>
                <a:cubicBezTo>
                  <a:pt x="57278" y="16911"/>
                  <a:pt x="53473" y="15077"/>
                  <a:pt x="50445" y="13005"/>
                </a:cubicBezTo>
                <a:cubicBezTo>
                  <a:pt x="41917" y="7170"/>
                  <a:pt x="31006" y="-916"/>
                  <a:pt x="21269" y="2539"/>
                </a:cubicBezTo>
                <a:cubicBezTo>
                  <a:pt x="13737" y="5211"/>
                  <a:pt x="5208" y="9706"/>
                  <a:pt x="2241" y="17127"/>
                </a:cubicBezTo>
                <a:cubicBezTo>
                  <a:pt x="-1024" y="25295"/>
                  <a:pt x="-738" y="36131"/>
                  <a:pt x="4144" y="43449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3" name="Shape 23"/>
          <p:cNvSpPr/>
          <p:nvPr/>
        </p:nvSpPr>
        <p:spPr>
          <a:xfrm>
            <a:off x="3874667" y="1485125"/>
            <a:ext cx="1394664" cy="1302551"/>
          </a:xfrm>
          <a:custGeom>
            <a:avLst/>
            <a:gdLst/>
            <a:ahLst/>
            <a:cxnLst/>
            <a:rect l="0" t="0" r="0" b="0"/>
            <a:pathLst>
              <a:path w="63157" h="58939" extrusionOk="0">
                <a:moveTo>
                  <a:pt x="20826" y="0"/>
                </a:moveTo>
                <a:cubicBezTo>
                  <a:pt x="13565" y="0"/>
                  <a:pt x="6296" y="7516"/>
                  <a:pt x="4652" y="14588"/>
                </a:cubicBezTo>
                <a:cubicBezTo>
                  <a:pt x="2363" y="24428"/>
                  <a:pt x="5707" y="35896"/>
                  <a:pt x="11629" y="44082"/>
                </a:cubicBezTo>
                <a:cubicBezTo>
                  <a:pt x="17781" y="52586"/>
                  <a:pt x="29172" y="60332"/>
                  <a:pt x="39537" y="58670"/>
                </a:cubicBezTo>
                <a:cubicBezTo>
                  <a:pt x="49203" y="57119"/>
                  <a:pt x="49748" y="56659"/>
                  <a:pt x="57296" y="50424"/>
                </a:cubicBezTo>
                <a:cubicBezTo>
                  <a:pt x="62555" y="46079"/>
                  <a:pt x="64679" y="36599"/>
                  <a:pt x="61736" y="30445"/>
                </a:cubicBezTo>
                <a:cubicBezTo>
                  <a:pt x="58298" y="23257"/>
                  <a:pt x="56272" y="24643"/>
                  <a:pt x="50954" y="18711"/>
                </a:cubicBezTo>
                <a:cubicBezTo>
                  <a:pt x="47260" y="14590"/>
                  <a:pt x="44103" y="9184"/>
                  <a:pt x="38903" y="7294"/>
                </a:cubicBezTo>
                <a:cubicBezTo>
                  <a:pt x="33438" y="5307"/>
                  <a:pt x="26890" y="5217"/>
                  <a:pt x="21460" y="7294"/>
                </a:cubicBezTo>
                <a:cubicBezTo>
                  <a:pt x="9148" y="12000"/>
                  <a:pt x="-3826" y="29029"/>
                  <a:pt x="1164" y="41228"/>
                </a:cubicBezTo>
                <a:cubicBezTo>
                  <a:pt x="8128" y="58253"/>
                  <a:pt x="49341" y="57602"/>
                  <a:pt x="56345" y="40593"/>
                </a:cubicBezTo>
                <a:cubicBezTo>
                  <a:pt x="58881" y="34431"/>
                  <a:pt x="60566" y="26228"/>
                  <a:pt x="56979" y="20614"/>
                </a:cubicBezTo>
                <a:cubicBezTo>
                  <a:pt x="53070" y="14496"/>
                  <a:pt x="47109" y="9628"/>
                  <a:pt x="40806" y="6026"/>
                </a:cubicBezTo>
                <a:cubicBezTo>
                  <a:pt x="32309" y="1169"/>
                  <a:pt x="17818" y="3588"/>
                  <a:pt x="11946" y="11417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1070325" y="1918650"/>
            <a:ext cx="7056299" cy="40829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3120675" y="1533250"/>
            <a:ext cx="3060325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8" name="Shape 28"/>
          <p:cNvSpPr/>
          <p:nvPr/>
        </p:nvSpPr>
        <p:spPr>
          <a:xfrm>
            <a:off x="3068250" y="1577725"/>
            <a:ext cx="3226850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1109975" y="1831450"/>
            <a:ext cx="326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2"/>
          </p:nvPr>
        </p:nvSpPr>
        <p:spPr>
          <a:xfrm>
            <a:off x="4915550" y="1831450"/>
            <a:ext cx="3155400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1800"/>
            </a:lvl2pPr>
            <a:lvl3pPr lvl="2">
              <a:spcBef>
                <a:spcPts val="0"/>
              </a:spcBef>
              <a:buSzPct val="100000"/>
              <a:defRPr sz="1800"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3120675" y="1533250"/>
            <a:ext cx="3060325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34" name="Shape 34"/>
          <p:cNvSpPr/>
          <p:nvPr/>
        </p:nvSpPr>
        <p:spPr>
          <a:xfrm>
            <a:off x="3068250" y="1577725"/>
            <a:ext cx="3226850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+ 3 column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1014825" y="1902800"/>
            <a:ext cx="2297399" cy="4091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2"/>
          </p:nvPr>
        </p:nvSpPr>
        <p:spPr>
          <a:xfrm>
            <a:off x="3429925" y="1902800"/>
            <a:ext cx="2297399" cy="4091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3"/>
          </p:nvPr>
        </p:nvSpPr>
        <p:spPr>
          <a:xfrm>
            <a:off x="5845025" y="1902800"/>
            <a:ext cx="2297399" cy="4091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1600"/>
            </a:lvl2pPr>
            <a:lvl3pPr lvl="2" rtl="0">
              <a:spcBef>
                <a:spcPts val="0"/>
              </a:spcBef>
              <a:buSzPct val="100000"/>
              <a:defRPr sz="1600"/>
            </a:lvl3pPr>
            <a:lvl4pPr lvl="3" rtl="0">
              <a:spcBef>
                <a:spcPts val="0"/>
              </a:spcBef>
              <a:buSzPct val="100000"/>
              <a:defRPr sz="1600"/>
            </a:lvl4pPr>
            <a:lvl5pPr lvl="4" rtl="0">
              <a:spcBef>
                <a:spcPts val="0"/>
              </a:spcBef>
              <a:buSzPct val="100000"/>
              <a:defRPr sz="1600"/>
            </a:lvl5pPr>
            <a:lvl6pPr lvl="5" rtl="0">
              <a:spcBef>
                <a:spcPts val="0"/>
              </a:spcBef>
              <a:buSzPct val="100000"/>
              <a:defRPr sz="1600"/>
            </a:lvl6pPr>
            <a:lvl7pPr lvl="6" rtl="0">
              <a:spcBef>
                <a:spcPts val="0"/>
              </a:spcBef>
              <a:buSzPct val="100000"/>
              <a:defRPr sz="1600"/>
            </a:lvl7pPr>
            <a:lvl8pPr lvl="7" rtl="0">
              <a:spcBef>
                <a:spcPts val="0"/>
              </a:spcBef>
              <a:buSzPct val="100000"/>
              <a:defRPr sz="1600"/>
            </a:lvl8pPr>
            <a:lvl9pPr lvl="8" rtl="0">
              <a:spcBef>
                <a:spcPts val="0"/>
              </a:spcBef>
              <a:buSzPct val="100000"/>
              <a:defRPr sz="16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40" name="Shape 40"/>
          <p:cNvSpPr/>
          <p:nvPr/>
        </p:nvSpPr>
        <p:spPr>
          <a:xfrm>
            <a:off x="3120675" y="1533250"/>
            <a:ext cx="3060325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41" name="Shape 41"/>
          <p:cNvSpPr/>
          <p:nvPr/>
        </p:nvSpPr>
        <p:spPr>
          <a:xfrm>
            <a:off x="3068250" y="1577725"/>
            <a:ext cx="3226850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099" cy="9104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1pPr>
            <a:lvl2pPr lvl="1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2pPr>
            <a:lvl3pPr lvl="2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3pPr>
            <a:lvl4pPr lvl="3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4pPr>
            <a:lvl5pPr lvl="4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5pPr>
            <a:lvl6pPr lvl="5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6pPr>
            <a:lvl7pPr lvl="6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7pPr>
            <a:lvl8pPr lvl="7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8pPr>
            <a:lvl9pPr lvl="8" rtl="0">
              <a:spcBef>
                <a:spcPts val="0"/>
              </a:spcBef>
              <a:buClr>
                <a:srgbClr val="979CB8"/>
              </a:buClr>
              <a:defRPr>
                <a:solidFill>
                  <a:srgbClr val="979CB8"/>
                </a:solidFill>
              </a:defRPr>
            </a:lvl9pPr>
          </a:lstStyle>
          <a:p>
            <a:endParaRPr/>
          </a:p>
        </p:txBody>
      </p:sp>
      <p:sp>
        <p:nvSpPr>
          <p:cNvPr id="44" name="Shape 44"/>
          <p:cNvSpPr/>
          <p:nvPr/>
        </p:nvSpPr>
        <p:spPr>
          <a:xfrm>
            <a:off x="3120675" y="1533250"/>
            <a:ext cx="3060325" cy="15325"/>
          </a:xfrm>
          <a:custGeom>
            <a:avLst/>
            <a:gdLst/>
            <a:ahLst/>
            <a:cxnLst/>
            <a:rect l="0" t="0" r="0" b="0"/>
            <a:pathLst>
              <a:path w="122413" h="613" extrusionOk="0">
                <a:moveTo>
                  <a:pt x="0" y="317"/>
                </a:moveTo>
                <a:cubicBezTo>
                  <a:pt x="40796" y="1116"/>
                  <a:pt x="81608" y="0"/>
                  <a:pt x="122413" y="0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45" name="Shape 45"/>
          <p:cNvSpPr/>
          <p:nvPr/>
        </p:nvSpPr>
        <p:spPr>
          <a:xfrm>
            <a:off x="3068250" y="1577725"/>
            <a:ext cx="3226850" cy="15875"/>
          </a:xfrm>
          <a:custGeom>
            <a:avLst/>
            <a:gdLst/>
            <a:ahLst/>
            <a:cxnLst/>
            <a:rect l="0" t="0" r="0" b="0"/>
            <a:pathLst>
              <a:path w="129074" h="635" extrusionOk="0">
                <a:moveTo>
                  <a:pt x="0" y="0"/>
                </a:moveTo>
                <a:cubicBezTo>
                  <a:pt x="43025" y="0"/>
                  <a:pt x="86048" y="635"/>
                  <a:pt x="129074" y="635"/>
                </a:cubicBezTo>
              </a:path>
            </a:pathLst>
          </a:custGeom>
          <a:noFill/>
          <a:ln w="952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980400" y="5494075"/>
            <a:ext cx="7183199" cy="692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360"/>
              </a:spcBef>
              <a:buClr>
                <a:srgbClr val="979CB8"/>
              </a:buClr>
              <a:buSzPct val="100000"/>
              <a:buNone/>
              <a:defRPr sz="1600">
                <a:solidFill>
                  <a:srgbClr val="979CB8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yellow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gree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magent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blu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8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24550" y="689775"/>
            <a:ext cx="7547699" cy="910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1pPr>
            <a:lvl2pPr lvl="1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2pPr>
            <a:lvl3pPr lvl="2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3pPr>
            <a:lvl4pPr lvl="3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4pPr>
            <a:lvl5pPr lvl="4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5pPr>
            <a:lvl6pPr lvl="5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6pPr>
            <a:lvl7pPr lvl="6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7pPr>
            <a:lvl8pPr lvl="7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8pPr>
            <a:lvl9pPr lvl="8" algn="ctr">
              <a:spcBef>
                <a:spcPts val="0"/>
              </a:spcBef>
              <a:buClr>
                <a:srgbClr val="505670"/>
              </a:buClr>
              <a:buSzPct val="100000"/>
              <a:buFont typeface="Shadows Into Light"/>
              <a:buNone/>
              <a:defRPr sz="3000">
                <a:solidFill>
                  <a:srgbClr val="505670"/>
                </a:solidFill>
                <a:latin typeface="Shadows Into Light"/>
                <a:ea typeface="Shadows Into Light"/>
                <a:cs typeface="Shadows Into Light"/>
                <a:sym typeface="Shadows Into Ligh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1070325" y="1918650"/>
            <a:ext cx="7056299" cy="4082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600"/>
              </a:spcBef>
              <a:buClr>
                <a:srgbClr val="505670"/>
              </a:buClr>
              <a:buSzPct val="100000"/>
              <a:buFont typeface="Varela Round"/>
              <a:buChar char="▧"/>
              <a:defRPr sz="24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480"/>
              </a:spcBef>
              <a:buClr>
                <a:srgbClr val="505670"/>
              </a:buClr>
              <a:buSzPct val="100000"/>
              <a:buFont typeface="Varela Round"/>
              <a:defRPr sz="20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spcBef>
                <a:spcPts val="480"/>
              </a:spcBef>
              <a:buClr>
                <a:srgbClr val="505670"/>
              </a:buClr>
              <a:buSzPct val="100000"/>
              <a:buFont typeface="Varela Round"/>
              <a:defRPr sz="20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spcBef>
                <a:spcPts val="360"/>
              </a:spcBef>
              <a:buClr>
                <a:srgbClr val="505670"/>
              </a:buClr>
              <a:buSzPct val="100000"/>
              <a:buFont typeface="Varela Round"/>
              <a:defRPr sz="1600">
                <a:solidFill>
                  <a:srgbClr val="505670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1630650" y="2655750"/>
            <a:ext cx="5882699" cy="15465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Fizika aplink mus</a:t>
            </a:r>
          </a:p>
        </p:txBody>
      </p:sp>
      <p:sp>
        <p:nvSpPr>
          <p:cNvPr id="58" name="Shape 58"/>
          <p:cNvSpPr/>
          <p:nvPr/>
        </p:nvSpPr>
        <p:spPr>
          <a:xfrm rot="-4140551">
            <a:off x="3924069" y="2067567"/>
            <a:ext cx="402308" cy="1167266"/>
          </a:xfrm>
          <a:custGeom>
            <a:avLst/>
            <a:gdLst/>
            <a:ahLst/>
            <a:cxnLst/>
            <a:rect l="0" t="0" r="0" b="0"/>
            <a:pathLst>
              <a:path w="30959" h="89819" extrusionOk="0">
                <a:moveTo>
                  <a:pt x="0" y="0"/>
                </a:moveTo>
                <a:cubicBezTo>
                  <a:pt x="5134" y="6917"/>
                  <a:pt x="29561" y="26535"/>
                  <a:pt x="30804" y="41505"/>
                </a:cubicBezTo>
                <a:cubicBezTo>
                  <a:pt x="32047" y="56474"/>
                  <a:pt x="11349" y="81766"/>
                  <a:pt x="7458" y="89819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dash"/>
            <a:round/>
            <a:headEnd type="none" w="lg" len="lg"/>
            <a:tailEnd type="stealth" w="lg" len="lg"/>
          </a:ln>
        </p:spPr>
      </p:sp>
      <p:sp>
        <p:nvSpPr>
          <p:cNvPr id="59" name="Shape 59"/>
          <p:cNvSpPr/>
          <p:nvPr/>
        </p:nvSpPr>
        <p:spPr>
          <a:xfrm>
            <a:off x="2100462" y="3824825"/>
            <a:ext cx="1762421" cy="34500"/>
          </a:xfrm>
          <a:custGeom>
            <a:avLst/>
            <a:gdLst/>
            <a:ahLst/>
            <a:cxnLst/>
            <a:rect l="0" t="0" r="0" b="0"/>
            <a:pathLst>
              <a:path w="126135" h="1380" extrusionOk="0">
                <a:moveTo>
                  <a:pt x="0" y="973"/>
                </a:moveTo>
                <a:cubicBezTo>
                  <a:pt x="29074" y="973"/>
                  <a:pt x="58157" y="273"/>
                  <a:pt x="87224" y="973"/>
                </a:cubicBezTo>
                <a:cubicBezTo>
                  <a:pt x="100194" y="1285"/>
                  <a:pt x="113311" y="1974"/>
                  <a:pt x="126135" y="0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0" name="Shape 60"/>
          <p:cNvSpPr/>
          <p:nvPr/>
        </p:nvSpPr>
        <p:spPr>
          <a:xfrm rot="10800000" flipH="1">
            <a:off x="2100525" y="3906876"/>
            <a:ext cx="1762352" cy="34498"/>
          </a:xfrm>
          <a:custGeom>
            <a:avLst/>
            <a:gdLst/>
            <a:ahLst/>
            <a:cxnLst/>
            <a:rect l="0" t="0" r="0" b="0"/>
            <a:pathLst>
              <a:path w="127108" h="1657" extrusionOk="0">
                <a:moveTo>
                  <a:pt x="0" y="1657"/>
                </a:moveTo>
                <a:cubicBezTo>
                  <a:pt x="42249" y="-1531"/>
                  <a:pt x="84738" y="1008"/>
                  <a:pt x="127108" y="1008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cxnSp>
        <p:nvCxnSpPr>
          <p:cNvPr id="61" name="Shape 61"/>
          <p:cNvCxnSpPr/>
          <p:nvPr/>
        </p:nvCxnSpPr>
        <p:spPr>
          <a:xfrm rot="10800000" flipH="1">
            <a:off x="5211162" y="2505175"/>
            <a:ext cx="291900" cy="5430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stealth" w="lg" len="lg"/>
            <a:tailEnd type="none" w="lg" len="lg"/>
          </a:ln>
        </p:spPr>
      </p:cxnSp>
      <p:sp>
        <p:nvSpPr>
          <p:cNvPr id="62" name="Shape 62"/>
          <p:cNvSpPr/>
          <p:nvPr/>
        </p:nvSpPr>
        <p:spPr>
          <a:xfrm>
            <a:off x="5849975" y="2881075"/>
            <a:ext cx="1233817" cy="1140936"/>
          </a:xfrm>
          <a:custGeom>
            <a:avLst/>
            <a:gdLst/>
            <a:ahLst/>
            <a:cxnLst/>
            <a:rect l="0" t="0" r="0" b="0"/>
            <a:pathLst>
              <a:path w="53808" h="41004" extrusionOk="0">
                <a:moveTo>
                  <a:pt x="33350" y="2267"/>
                </a:moveTo>
                <a:cubicBezTo>
                  <a:pt x="29864" y="1270"/>
                  <a:pt x="26130" y="-694"/>
                  <a:pt x="22650" y="321"/>
                </a:cubicBezTo>
                <a:cubicBezTo>
                  <a:pt x="10876" y="3755"/>
                  <a:pt x="-4822" y="20012"/>
                  <a:pt x="1573" y="30477"/>
                </a:cubicBezTo>
                <a:cubicBezTo>
                  <a:pt x="7821" y="40700"/>
                  <a:pt x="25332" y="42677"/>
                  <a:pt x="36593" y="38583"/>
                </a:cubicBezTo>
                <a:cubicBezTo>
                  <a:pt x="46488" y="34984"/>
                  <a:pt x="56459" y="21658"/>
                  <a:pt x="53130" y="11670"/>
                </a:cubicBezTo>
                <a:cubicBezTo>
                  <a:pt x="49951" y="2136"/>
                  <a:pt x="34186" y="-1055"/>
                  <a:pt x="24595" y="1943"/>
                </a:cubicBezTo>
                <a:cubicBezTo>
                  <a:pt x="14086" y="5228"/>
                  <a:pt x="2158" y="13741"/>
                  <a:pt x="600" y="24641"/>
                </a:cubicBezTo>
                <a:cubicBezTo>
                  <a:pt x="-77" y="29379"/>
                  <a:pt x="2605" y="35236"/>
                  <a:pt x="6761" y="37611"/>
                </a:cubicBezTo>
                <a:cubicBezTo>
                  <a:pt x="15326" y="42504"/>
                  <a:pt x="29292" y="42316"/>
                  <a:pt x="36268" y="35341"/>
                </a:cubicBezTo>
              </a:path>
            </a:pathLst>
          </a:custGeom>
          <a:noFill/>
          <a:ln w="9525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3" name="Shape 63"/>
          <p:cNvSpPr txBox="1"/>
          <p:nvPr/>
        </p:nvSpPr>
        <p:spPr>
          <a:xfrm>
            <a:off x="3600987" y="4340250"/>
            <a:ext cx="5731800" cy="16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LSMU gimnazija</a:t>
            </a:r>
          </a:p>
          <a:p>
            <a:pPr lvl="0" indent="457200" algn="l" rtl="0"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Darbą atliko: Guste Bajarkeviciute 7c</a:t>
            </a:r>
          </a:p>
          <a:p>
            <a:pPr marL="457200" lvl="0" indent="457200" algn="ctr" rtl="0"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Vaiva Klemkaite 7c</a:t>
            </a:r>
          </a:p>
          <a:p>
            <a:pPr marL="457200" lvl="0" indent="0" algn="l">
              <a:spcBef>
                <a:spcPts val="0"/>
              </a:spcBef>
              <a:buNone/>
            </a:pPr>
            <a:r>
              <a:rPr lang="en" sz="2400">
                <a:solidFill>
                  <a:srgbClr val="FFFFFF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Mokytoja: Eglė Milčė</a:t>
            </a:r>
          </a:p>
        </p:txBody>
      </p:sp>
      <p:sp>
        <p:nvSpPr>
          <p:cNvPr id="64" name="Shape 64"/>
          <p:cNvSpPr/>
          <p:nvPr/>
        </p:nvSpPr>
        <p:spPr>
          <a:xfrm>
            <a:off x="5227750" y="4442175"/>
            <a:ext cx="75375" cy="17525"/>
          </a:xfrm>
          <a:custGeom>
            <a:avLst/>
            <a:gdLst/>
            <a:ahLst/>
            <a:cxnLst/>
            <a:rect l="0" t="0" r="0" b="0"/>
            <a:pathLst>
              <a:path w="3015" h="701" extrusionOk="0">
                <a:moveTo>
                  <a:pt x="0" y="0"/>
                </a:moveTo>
                <a:cubicBezTo>
                  <a:pt x="317" y="953"/>
                  <a:pt x="2565" y="898"/>
                  <a:pt x="3015" y="0"/>
                </a:cubicBezTo>
              </a:path>
            </a:pathLst>
          </a:custGeom>
          <a:noFill/>
          <a:ln w="19050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5" name="Shape 65"/>
          <p:cNvSpPr/>
          <p:nvPr/>
        </p:nvSpPr>
        <p:spPr>
          <a:xfrm>
            <a:off x="5393550" y="4517550"/>
            <a:ext cx="45225" cy="15050"/>
          </a:xfrm>
          <a:custGeom>
            <a:avLst/>
            <a:gdLst/>
            <a:ahLst/>
            <a:cxnLst/>
            <a:rect l="0" t="0" r="0" b="0"/>
            <a:pathLst>
              <a:path w="1809" h="602" extrusionOk="0">
                <a:moveTo>
                  <a:pt x="0" y="0"/>
                </a:moveTo>
                <a:cubicBezTo>
                  <a:pt x="904" y="301"/>
                  <a:pt x="904" y="301"/>
                  <a:pt x="1809" y="602"/>
                </a:cubicBezTo>
              </a:path>
            </a:pathLst>
          </a:custGeom>
          <a:noFill/>
          <a:ln w="19050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66" name="Shape 66"/>
          <p:cNvSpPr/>
          <p:nvPr/>
        </p:nvSpPr>
        <p:spPr>
          <a:xfrm rot="-10483508">
            <a:off x="5614208" y="4439258"/>
            <a:ext cx="15542" cy="23346"/>
          </a:xfrm>
          <a:custGeom>
            <a:avLst/>
            <a:gdLst/>
            <a:ahLst/>
            <a:cxnLst/>
            <a:rect l="0" t="0" r="0" b="0"/>
            <a:pathLst>
              <a:path w="626" h="1879" extrusionOk="0">
                <a:moveTo>
                  <a:pt x="626" y="0"/>
                </a:moveTo>
                <a:cubicBezTo>
                  <a:pt x="313" y="939"/>
                  <a:pt x="313" y="939"/>
                  <a:pt x="0" y="1879"/>
                </a:cubicBezTo>
              </a:path>
            </a:pathLst>
          </a:custGeom>
          <a:noFill/>
          <a:ln w="19050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 txBox="1">
            <a:spLocks noGrp="1"/>
          </p:cNvSpPr>
          <p:nvPr>
            <p:ph type="ctrTitle"/>
          </p:nvPr>
        </p:nvSpPr>
        <p:spPr>
          <a:xfrm>
            <a:off x="1630650" y="2655750"/>
            <a:ext cx="6016500" cy="2867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algn="l">
              <a:spcBef>
                <a:spcPts val="0"/>
              </a:spcBef>
              <a:buNone/>
            </a:pPr>
            <a:r>
              <a:rPr lang="en" sz="3000"/>
              <a:t>Turinys:</a:t>
            </a:r>
          </a:p>
          <a:p>
            <a:pPr marL="457200" lvl="0" indent="-419100" algn="l" rtl="0">
              <a:spcBef>
                <a:spcPts val="0"/>
              </a:spcBef>
              <a:buSzPct val="100000"/>
              <a:buAutoNum type="arabicPeriod"/>
            </a:pPr>
            <a:r>
              <a:rPr lang="en" sz="3000"/>
              <a:t>Kas yra tankis?</a:t>
            </a:r>
          </a:p>
          <a:p>
            <a:pPr marL="457200" lvl="0" indent="-419100" algn="l" rtl="0">
              <a:spcBef>
                <a:spcPts val="0"/>
              </a:spcBef>
              <a:buSzPct val="100000"/>
              <a:buAutoNum type="arabicPeriod"/>
            </a:pPr>
            <a:r>
              <a:rPr lang="en" sz="3000"/>
              <a:t>Kaip apskaičiuojamas tankis</a:t>
            </a:r>
          </a:p>
          <a:p>
            <a:pPr marL="457200" lvl="0" indent="-419100" algn="l" rtl="0">
              <a:spcBef>
                <a:spcPts val="0"/>
              </a:spcBef>
              <a:buSzPct val="100000"/>
              <a:buAutoNum type="arabicPeriod"/>
            </a:pPr>
            <a:r>
              <a:rPr lang="en" sz="3000"/>
              <a:t>Bandymas nr.1</a:t>
            </a:r>
          </a:p>
          <a:p>
            <a:pPr marL="457200" lvl="0" indent="-419100" algn="l" rtl="0">
              <a:spcBef>
                <a:spcPts val="0"/>
              </a:spcBef>
              <a:buSzPct val="100000"/>
              <a:buAutoNum type="arabicPeriod"/>
            </a:pPr>
            <a:r>
              <a:rPr lang="en" sz="3000"/>
              <a:t>Rezultatai</a:t>
            </a:r>
          </a:p>
          <a:p>
            <a:pPr marL="457200" lvl="0" indent="-419100" algn="l" rtl="0">
              <a:spcBef>
                <a:spcPts val="0"/>
              </a:spcBef>
              <a:buSzPct val="100000"/>
              <a:buAutoNum type="arabicPeriod"/>
            </a:pPr>
            <a:r>
              <a:rPr lang="en" sz="3000"/>
              <a:t>Bandymas nr.2</a:t>
            </a:r>
          </a:p>
          <a:p>
            <a:pPr marL="457200" lvl="0" indent="-419100" algn="l" rtl="0">
              <a:spcBef>
                <a:spcPts val="0"/>
              </a:spcBef>
              <a:buSzPct val="100000"/>
              <a:buAutoNum type="arabicPeriod"/>
            </a:pPr>
            <a:r>
              <a:rPr lang="en" sz="3000"/>
              <a:t>Rezultatai</a:t>
            </a:r>
          </a:p>
          <a:p>
            <a:pPr marL="457200" lvl="0" indent="-419100" algn="l">
              <a:spcBef>
                <a:spcPts val="0"/>
              </a:spcBef>
              <a:buSzPct val="100000"/>
              <a:buAutoNum type="arabicPeriod"/>
            </a:pPr>
            <a:r>
              <a:rPr lang="en" sz="3000"/>
              <a:t>Klausimai</a:t>
            </a:r>
          </a:p>
          <a:p>
            <a:pPr lvl="0" algn="l">
              <a:spcBef>
                <a:spcPts val="0"/>
              </a:spcBef>
              <a:buNone/>
            </a:pPr>
            <a:endParaRPr sz="3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100" cy="910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Tankis (ρ)</a:t>
            </a:r>
          </a:p>
        </p:txBody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1070325" y="1918650"/>
            <a:ext cx="7056300" cy="408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Medžiagos tankis (žymima ρ) – fizikinis dydis, rodantis medžiagos masę tūrio vienete. Taigi, kuo didesnis tankis, tuo daugiau masės tenka tūrio vienetui.</a:t>
            </a:r>
          </a:p>
        </p:txBody>
      </p:sp>
      <p:pic>
        <p:nvPicPr>
          <p:cNvPr id="78" name="Shape 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68886" y="3733700"/>
            <a:ext cx="2806224" cy="1761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100" cy="910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Turis (V)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1116950" y="1801025"/>
            <a:ext cx="6864300" cy="1637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Kai kurių kietų objektų (pvz., obuolio) tūris - V, gali būti sužinomas panardinant į vandenį ir išmatavus išstumto vandens kiekį (tūrį). Tam naudojami matavimo cilindrai.</a:t>
            </a:r>
          </a:p>
        </p:txBody>
      </p:sp>
      <p:pic>
        <p:nvPicPr>
          <p:cNvPr id="85" name="Shape 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57649" y="3438112"/>
            <a:ext cx="3394099" cy="22070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Shape 86"/>
          <p:cNvSpPr txBox="1"/>
          <p:nvPr/>
        </p:nvSpPr>
        <p:spPr>
          <a:xfrm>
            <a:off x="1116950" y="3511650"/>
            <a:ext cx="3194400" cy="220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600"/>
              </a:spcBef>
              <a:buClr>
                <a:schemeClr val="dk1"/>
              </a:buClr>
              <a:buSzPct val="45833"/>
              <a:buFont typeface="Arial"/>
              <a:buNone/>
            </a:pPr>
            <a:r>
              <a:rPr lang="en" sz="2400">
                <a:solidFill>
                  <a:srgbClr val="505670"/>
                </a:solidFill>
                <a:latin typeface="Calibri"/>
                <a:ea typeface="Calibri"/>
                <a:cs typeface="Calibri"/>
                <a:sym typeface="Calibri"/>
              </a:rPr>
              <a:t>Paprasčiausia tūrio formulė, skirta apskaičiuoti kubo tūrį, yra V = a3 (čia a – kubo briauna).</a:t>
            </a:r>
            <a:br>
              <a:rPr lang="en" sz="2400">
                <a:solidFill>
                  <a:srgbClr val="50567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" sz="2400">
              <a:solidFill>
                <a:srgbClr val="5056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87" name="Shape 87"/>
          <p:cNvSpPr/>
          <p:nvPr/>
        </p:nvSpPr>
        <p:spPr>
          <a:xfrm rot="9389286">
            <a:off x="4187770" y="1186073"/>
            <a:ext cx="56579" cy="35875"/>
          </a:xfrm>
          <a:custGeom>
            <a:avLst/>
            <a:gdLst/>
            <a:ahLst/>
            <a:cxnLst/>
            <a:rect l="0" t="0" r="0" b="0"/>
            <a:pathLst>
              <a:path w="1809" h="602" extrusionOk="0">
                <a:moveTo>
                  <a:pt x="0" y="0"/>
                </a:moveTo>
                <a:cubicBezTo>
                  <a:pt x="904" y="301"/>
                  <a:pt x="904" y="301"/>
                  <a:pt x="1809" y="602"/>
                </a:cubicBezTo>
              </a:path>
            </a:pathLst>
          </a:custGeom>
          <a:noFill/>
          <a:ln w="19050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100" cy="910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Mase (m)</a:t>
            </a: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1119050" y="1918650"/>
            <a:ext cx="7056300" cy="408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Masė tai fizikinis dydis, kuriuo yra matuojamas kūno svoris. Žymime  </a:t>
            </a:r>
            <a:r>
              <a:rPr lang="en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</a:t>
            </a:r>
            <a:r>
              <a:rPr lang="en">
                <a:latin typeface="Calibri"/>
                <a:ea typeface="Calibri"/>
                <a:cs typeface="Calibri"/>
                <a:sym typeface="Calibri"/>
              </a:rPr>
              <a:t>, </a:t>
            </a:r>
            <a:br>
              <a:rPr lang="en">
                <a:latin typeface="Calibri"/>
                <a:ea typeface="Calibri"/>
                <a:cs typeface="Calibri"/>
                <a:sym typeface="Calibri"/>
              </a:rPr>
            </a:br>
            <a:r>
              <a:rPr lang="en">
                <a:latin typeface="Calibri"/>
                <a:ea typeface="Calibri"/>
                <a:cs typeface="Calibri"/>
                <a:sym typeface="Calibri"/>
              </a:rPr>
              <a:t>Pagrindiniai masės matavimo vientai yra mg, g, kg, t.</a:t>
            </a:r>
            <a:br>
              <a:rPr lang="en">
                <a:latin typeface="Calibri"/>
                <a:ea typeface="Calibri"/>
                <a:cs typeface="Calibri"/>
                <a:sym typeface="Calibri"/>
              </a:rPr>
            </a:br>
            <a:r>
              <a:rPr lang="en">
                <a:latin typeface="Calibri"/>
                <a:ea typeface="Calibri"/>
                <a:cs typeface="Calibri"/>
                <a:sym typeface="Calibri"/>
              </a:rPr>
              <a:t>Masė matuojama svarstyklėmis.</a:t>
            </a:r>
          </a:p>
        </p:txBody>
      </p:sp>
      <p:sp>
        <p:nvSpPr>
          <p:cNvPr id="94" name="Shape 94"/>
          <p:cNvSpPr/>
          <p:nvPr/>
        </p:nvSpPr>
        <p:spPr>
          <a:xfrm rot="-10483508">
            <a:off x="4564233" y="1133358"/>
            <a:ext cx="15542" cy="23346"/>
          </a:xfrm>
          <a:custGeom>
            <a:avLst/>
            <a:gdLst/>
            <a:ahLst/>
            <a:cxnLst/>
            <a:rect l="0" t="0" r="0" b="0"/>
            <a:pathLst>
              <a:path w="626" h="1879" extrusionOk="0">
                <a:moveTo>
                  <a:pt x="626" y="0"/>
                </a:moveTo>
                <a:cubicBezTo>
                  <a:pt x="313" y="939"/>
                  <a:pt x="313" y="939"/>
                  <a:pt x="0" y="1879"/>
                </a:cubicBezTo>
              </a:path>
            </a:pathLst>
          </a:custGeom>
          <a:noFill/>
          <a:ln w="19050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100" cy="910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Apie ka mes??</a:t>
            </a:r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903300" y="1904200"/>
            <a:ext cx="7337400" cy="408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Mes, kaip ir daugelis, mėgstame saldumynus. Bandelės, pyragai, keksiukai… Įvairovė didelė, tačiau jie visi turi bendrą ingridientą. Tai yra kepimo milteliai. Nusprendėme išsiaiškinti kaip keičiasi keksiukų fizikiniai dydžiai - tūris, masė ir medžiagos tankis, keičiant kepimo miltelių kiekį. </a:t>
            </a:r>
          </a:p>
        </p:txBody>
      </p:sp>
      <p:sp>
        <p:nvSpPr>
          <p:cNvPr id="101" name="Shape 101"/>
          <p:cNvSpPr/>
          <p:nvPr/>
        </p:nvSpPr>
        <p:spPr>
          <a:xfrm>
            <a:off x="4542066" y="1332675"/>
            <a:ext cx="59879" cy="118144"/>
          </a:xfrm>
          <a:custGeom>
            <a:avLst/>
            <a:gdLst/>
            <a:ahLst/>
            <a:cxnLst/>
            <a:rect l="0" t="0" r="0" b="0"/>
            <a:pathLst>
              <a:path w="4992" h="6656" extrusionOk="0">
                <a:moveTo>
                  <a:pt x="2140" y="0"/>
                </a:moveTo>
                <a:cubicBezTo>
                  <a:pt x="1823" y="871"/>
                  <a:pt x="-237" y="4120"/>
                  <a:pt x="238" y="5230"/>
                </a:cubicBezTo>
                <a:cubicBezTo>
                  <a:pt x="713" y="6339"/>
                  <a:pt x="4199" y="6418"/>
                  <a:pt x="4992" y="6656"/>
                </a:cubicBezTo>
              </a:path>
            </a:pathLst>
          </a:custGeom>
          <a:noFill/>
          <a:ln w="28575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02" name="Shape 102"/>
          <p:cNvSpPr/>
          <p:nvPr/>
        </p:nvSpPr>
        <p:spPr>
          <a:xfrm>
            <a:off x="5521518" y="3983576"/>
            <a:ext cx="1723968" cy="1714856"/>
          </a:xfrm>
          <a:custGeom>
            <a:avLst/>
            <a:gdLst/>
            <a:ahLst/>
            <a:cxnLst/>
            <a:rect l="0" t="0" r="0" b="0"/>
            <a:pathLst>
              <a:path w="17496" h="18421" extrusionOk="0">
                <a:moveTo>
                  <a:pt x="7421" y="1047"/>
                </a:moveTo>
                <a:lnTo>
                  <a:pt x="7373" y="1071"/>
                </a:lnTo>
                <a:lnTo>
                  <a:pt x="7348" y="1120"/>
                </a:lnTo>
                <a:lnTo>
                  <a:pt x="7324" y="1169"/>
                </a:lnTo>
                <a:lnTo>
                  <a:pt x="7348" y="1315"/>
                </a:lnTo>
                <a:lnTo>
                  <a:pt x="7348" y="1461"/>
                </a:lnTo>
                <a:lnTo>
                  <a:pt x="7324" y="1582"/>
                </a:lnTo>
                <a:lnTo>
                  <a:pt x="7300" y="1704"/>
                </a:lnTo>
                <a:lnTo>
                  <a:pt x="7178" y="1923"/>
                </a:lnTo>
                <a:lnTo>
                  <a:pt x="7008" y="2142"/>
                </a:lnTo>
                <a:lnTo>
                  <a:pt x="6862" y="2385"/>
                </a:lnTo>
                <a:lnTo>
                  <a:pt x="6813" y="2483"/>
                </a:lnTo>
                <a:lnTo>
                  <a:pt x="6765" y="2604"/>
                </a:lnTo>
                <a:lnTo>
                  <a:pt x="6740" y="2750"/>
                </a:lnTo>
                <a:lnTo>
                  <a:pt x="6740" y="2872"/>
                </a:lnTo>
                <a:lnTo>
                  <a:pt x="6740" y="3018"/>
                </a:lnTo>
                <a:lnTo>
                  <a:pt x="6789" y="3164"/>
                </a:lnTo>
                <a:lnTo>
                  <a:pt x="6862" y="3286"/>
                </a:lnTo>
                <a:lnTo>
                  <a:pt x="6959" y="3432"/>
                </a:lnTo>
                <a:lnTo>
                  <a:pt x="7154" y="3699"/>
                </a:lnTo>
                <a:lnTo>
                  <a:pt x="7251" y="3845"/>
                </a:lnTo>
                <a:lnTo>
                  <a:pt x="7275" y="3991"/>
                </a:lnTo>
                <a:lnTo>
                  <a:pt x="7275" y="4064"/>
                </a:lnTo>
                <a:lnTo>
                  <a:pt x="7275" y="4137"/>
                </a:lnTo>
                <a:lnTo>
                  <a:pt x="7251" y="4186"/>
                </a:lnTo>
                <a:lnTo>
                  <a:pt x="7178" y="4259"/>
                </a:lnTo>
                <a:lnTo>
                  <a:pt x="7154" y="4332"/>
                </a:lnTo>
                <a:lnTo>
                  <a:pt x="7129" y="4405"/>
                </a:lnTo>
                <a:lnTo>
                  <a:pt x="7129" y="4478"/>
                </a:lnTo>
                <a:lnTo>
                  <a:pt x="7178" y="4527"/>
                </a:lnTo>
                <a:lnTo>
                  <a:pt x="7251" y="4575"/>
                </a:lnTo>
                <a:lnTo>
                  <a:pt x="7324" y="4600"/>
                </a:lnTo>
                <a:lnTo>
                  <a:pt x="7397" y="4575"/>
                </a:lnTo>
                <a:lnTo>
                  <a:pt x="7470" y="4527"/>
                </a:lnTo>
                <a:lnTo>
                  <a:pt x="7567" y="4429"/>
                </a:lnTo>
                <a:lnTo>
                  <a:pt x="7616" y="4332"/>
                </a:lnTo>
                <a:lnTo>
                  <a:pt x="7665" y="4235"/>
                </a:lnTo>
                <a:lnTo>
                  <a:pt x="7689" y="4113"/>
                </a:lnTo>
                <a:lnTo>
                  <a:pt x="7689" y="4016"/>
                </a:lnTo>
                <a:lnTo>
                  <a:pt x="7665" y="3918"/>
                </a:lnTo>
                <a:lnTo>
                  <a:pt x="7592" y="3724"/>
                </a:lnTo>
                <a:lnTo>
                  <a:pt x="7470" y="3505"/>
                </a:lnTo>
                <a:lnTo>
                  <a:pt x="7324" y="3310"/>
                </a:lnTo>
                <a:lnTo>
                  <a:pt x="7202" y="3115"/>
                </a:lnTo>
                <a:lnTo>
                  <a:pt x="7105" y="2921"/>
                </a:lnTo>
                <a:lnTo>
                  <a:pt x="7081" y="2823"/>
                </a:lnTo>
                <a:lnTo>
                  <a:pt x="7105" y="2726"/>
                </a:lnTo>
                <a:lnTo>
                  <a:pt x="7154" y="2604"/>
                </a:lnTo>
                <a:lnTo>
                  <a:pt x="7202" y="2483"/>
                </a:lnTo>
                <a:lnTo>
                  <a:pt x="7373" y="2239"/>
                </a:lnTo>
                <a:lnTo>
                  <a:pt x="7543" y="1972"/>
                </a:lnTo>
                <a:lnTo>
                  <a:pt x="7689" y="1728"/>
                </a:lnTo>
                <a:lnTo>
                  <a:pt x="7738" y="1607"/>
                </a:lnTo>
                <a:lnTo>
                  <a:pt x="7762" y="1485"/>
                </a:lnTo>
                <a:lnTo>
                  <a:pt x="7762" y="1363"/>
                </a:lnTo>
                <a:lnTo>
                  <a:pt x="7713" y="1242"/>
                </a:lnTo>
                <a:lnTo>
                  <a:pt x="7616" y="1144"/>
                </a:lnTo>
                <a:lnTo>
                  <a:pt x="7494" y="1071"/>
                </a:lnTo>
                <a:lnTo>
                  <a:pt x="7421" y="1047"/>
                </a:lnTo>
                <a:close/>
                <a:moveTo>
                  <a:pt x="10293" y="1242"/>
                </a:moveTo>
                <a:lnTo>
                  <a:pt x="10268" y="1266"/>
                </a:lnTo>
                <a:lnTo>
                  <a:pt x="10244" y="1363"/>
                </a:lnTo>
                <a:lnTo>
                  <a:pt x="10220" y="1485"/>
                </a:lnTo>
                <a:lnTo>
                  <a:pt x="10195" y="1607"/>
                </a:lnTo>
                <a:lnTo>
                  <a:pt x="10171" y="1680"/>
                </a:lnTo>
                <a:lnTo>
                  <a:pt x="10098" y="1826"/>
                </a:lnTo>
                <a:lnTo>
                  <a:pt x="10001" y="1923"/>
                </a:lnTo>
                <a:lnTo>
                  <a:pt x="9782" y="2166"/>
                </a:lnTo>
                <a:lnTo>
                  <a:pt x="9684" y="2288"/>
                </a:lnTo>
                <a:lnTo>
                  <a:pt x="9611" y="2434"/>
                </a:lnTo>
                <a:lnTo>
                  <a:pt x="9587" y="2604"/>
                </a:lnTo>
                <a:lnTo>
                  <a:pt x="9587" y="2775"/>
                </a:lnTo>
                <a:lnTo>
                  <a:pt x="9636" y="2921"/>
                </a:lnTo>
                <a:lnTo>
                  <a:pt x="9709" y="3042"/>
                </a:lnTo>
                <a:lnTo>
                  <a:pt x="9879" y="3286"/>
                </a:lnTo>
                <a:lnTo>
                  <a:pt x="10001" y="3456"/>
                </a:lnTo>
                <a:lnTo>
                  <a:pt x="10074" y="3626"/>
                </a:lnTo>
                <a:lnTo>
                  <a:pt x="10098" y="3724"/>
                </a:lnTo>
                <a:lnTo>
                  <a:pt x="10098" y="3821"/>
                </a:lnTo>
                <a:lnTo>
                  <a:pt x="10074" y="3918"/>
                </a:lnTo>
                <a:lnTo>
                  <a:pt x="10025" y="4016"/>
                </a:lnTo>
                <a:lnTo>
                  <a:pt x="9952" y="4137"/>
                </a:lnTo>
                <a:lnTo>
                  <a:pt x="9855" y="4235"/>
                </a:lnTo>
                <a:lnTo>
                  <a:pt x="9782" y="4332"/>
                </a:lnTo>
                <a:lnTo>
                  <a:pt x="9709" y="4454"/>
                </a:lnTo>
                <a:lnTo>
                  <a:pt x="9684" y="4502"/>
                </a:lnTo>
                <a:lnTo>
                  <a:pt x="9684" y="4575"/>
                </a:lnTo>
                <a:lnTo>
                  <a:pt x="9733" y="4673"/>
                </a:lnTo>
                <a:lnTo>
                  <a:pt x="9757" y="4721"/>
                </a:lnTo>
                <a:lnTo>
                  <a:pt x="9806" y="4746"/>
                </a:lnTo>
                <a:lnTo>
                  <a:pt x="9855" y="4770"/>
                </a:lnTo>
                <a:lnTo>
                  <a:pt x="9928" y="4746"/>
                </a:lnTo>
                <a:lnTo>
                  <a:pt x="10122" y="4648"/>
                </a:lnTo>
                <a:lnTo>
                  <a:pt x="10268" y="4502"/>
                </a:lnTo>
                <a:lnTo>
                  <a:pt x="10414" y="4332"/>
                </a:lnTo>
                <a:lnTo>
                  <a:pt x="10487" y="4137"/>
                </a:lnTo>
                <a:lnTo>
                  <a:pt x="10536" y="3943"/>
                </a:lnTo>
                <a:lnTo>
                  <a:pt x="10536" y="3724"/>
                </a:lnTo>
                <a:lnTo>
                  <a:pt x="10487" y="3505"/>
                </a:lnTo>
                <a:lnTo>
                  <a:pt x="10414" y="3310"/>
                </a:lnTo>
                <a:lnTo>
                  <a:pt x="10293" y="3140"/>
                </a:lnTo>
                <a:lnTo>
                  <a:pt x="10171" y="2994"/>
                </a:lnTo>
                <a:lnTo>
                  <a:pt x="10074" y="2872"/>
                </a:lnTo>
                <a:lnTo>
                  <a:pt x="10025" y="2775"/>
                </a:lnTo>
                <a:lnTo>
                  <a:pt x="10001" y="2653"/>
                </a:lnTo>
                <a:lnTo>
                  <a:pt x="10025" y="2556"/>
                </a:lnTo>
                <a:lnTo>
                  <a:pt x="10074" y="2434"/>
                </a:lnTo>
                <a:lnTo>
                  <a:pt x="10122" y="2337"/>
                </a:lnTo>
                <a:lnTo>
                  <a:pt x="10293" y="2118"/>
                </a:lnTo>
                <a:lnTo>
                  <a:pt x="10414" y="1947"/>
                </a:lnTo>
                <a:lnTo>
                  <a:pt x="10512" y="1753"/>
                </a:lnTo>
                <a:lnTo>
                  <a:pt x="10512" y="1655"/>
                </a:lnTo>
                <a:lnTo>
                  <a:pt x="10536" y="1558"/>
                </a:lnTo>
                <a:lnTo>
                  <a:pt x="10512" y="1461"/>
                </a:lnTo>
                <a:lnTo>
                  <a:pt x="10487" y="1363"/>
                </a:lnTo>
                <a:lnTo>
                  <a:pt x="10463" y="1290"/>
                </a:lnTo>
                <a:lnTo>
                  <a:pt x="10390" y="1266"/>
                </a:lnTo>
                <a:lnTo>
                  <a:pt x="10317" y="1242"/>
                </a:lnTo>
                <a:close/>
                <a:moveTo>
                  <a:pt x="8322" y="1"/>
                </a:moveTo>
                <a:lnTo>
                  <a:pt x="8273" y="49"/>
                </a:lnTo>
                <a:lnTo>
                  <a:pt x="8249" y="98"/>
                </a:lnTo>
                <a:lnTo>
                  <a:pt x="8273" y="171"/>
                </a:lnTo>
                <a:lnTo>
                  <a:pt x="8492" y="512"/>
                </a:lnTo>
                <a:lnTo>
                  <a:pt x="8614" y="682"/>
                </a:lnTo>
                <a:lnTo>
                  <a:pt x="8687" y="877"/>
                </a:lnTo>
                <a:lnTo>
                  <a:pt x="8711" y="1023"/>
                </a:lnTo>
                <a:lnTo>
                  <a:pt x="8735" y="1144"/>
                </a:lnTo>
                <a:lnTo>
                  <a:pt x="8711" y="1266"/>
                </a:lnTo>
                <a:lnTo>
                  <a:pt x="8687" y="1388"/>
                </a:lnTo>
                <a:lnTo>
                  <a:pt x="8614" y="1631"/>
                </a:lnTo>
                <a:lnTo>
                  <a:pt x="8492" y="1850"/>
                </a:lnTo>
                <a:lnTo>
                  <a:pt x="8322" y="2166"/>
                </a:lnTo>
                <a:lnTo>
                  <a:pt x="8249" y="2312"/>
                </a:lnTo>
                <a:lnTo>
                  <a:pt x="8200" y="2458"/>
                </a:lnTo>
                <a:lnTo>
                  <a:pt x="8200" y="2604"/>
                </a:lnTo>
                <a:lnTo>
                  <a:pt x="8200" y="2775"/>
                </a:lnTo>
                <a:lnTo>
                  <a:pt x="8249" y="2921"/>
                </a:lnTo>
                <a:lnTo>
                  <a:pt x="8322" y="3091"/>
                </a:lnTo>
                <a:lnTo>
                  <a:pt x="8419" y="3213"/>
                </a:lnTo>
                <a:lnTo>
                  <a:pt x="8516" y="3334"/>
                </a:lnTo>
                <a:lnTo>
                  <a:pt x="8589" y="3432"/>
                </a:lnTo>
                <a:lnTo>
                  <a:pt x="8638" y="3529"/>
                </a:lnTo>
                <a:lnTo>
                  <a:pt x="8662" y="3651"/>
                </a:lnTo>
                <a:lnTo>
                  <a:pt x="8662" y="3748"/>
                </a:lnTo>
                <a:lnTo>
                  <a:pt x="8638" y="3845"/>
                </a:lnTo>
                <a:lnTo>
                  <a:pt x="8614" y="3967"/>
                </a:lnTo>
                <a:lnTo>
                  <a:pt x="8516" y="4162"/>
                </a:lnTo>
                <a:lnTo>
                  <a:pt x="8297" y="4551"/>
                </a:lnTo>
                <a:lnTo>
                  <a:pt x="8200" y="4746"/>
                </a:lnTo>
                <a:lnTo>
                  <a:pt x="8103" y="4940"/>
                </a:lnTo>
                <a:lnTo>
                  <a:pt x="8054" y="5062"/>
                </a:lnTo>
                <a:lnTo>
                  <a:pt x="8054" y="5208"/>
                </a:lnTo>
                <a:lnTo>
                  <a:pt x="8054" y="5354"/>
                </a:lnTo>
                <a:lnTo>
                  <a:pt x="8078" y="5476"/>
                </a:lnTo>
                <a:lnTo>
                  <a:pt x="8127" y="5622"/>
                </a:lnTo>
                <a:lnTo>
                  <a:pt x="8224" y="5719"/>
                </a:lnTo>
                <a:lnTo>
                  <a:pt x="8297" y="5816"/>
                </a:lnTo>
                <a:lnTo>
                  <a:pt x="8419" y="5889"/>
                </a:lnTo>
                <a:lnTo>
                  <a:pt x="8492" y="5914"/>
                </a:lnTo>
                <a:lnTo>
                  <a:pt x="8565" y="5914"/>
                </a:lnTo>
                <a:lnTo>
                  <a:pt x="8614" y="5889"/>
                </a:lnTo>
                <a:lnTo>
                  <a:pt x="8662" y="5841"/>
                </a:lnTo>
                <a:lnTo>
                  <a:pt x="8711" y="5792"/>
                </a:lnTo>
                <a:lnTo>
                  <a:pt x="8711" y="5719"/>
                </a:lnTo>
                <a:lnTo>
                  <a:pt x="8687" y="5670"/>
                </a:lnTo>
                <a:lnTo>
                  <a:pt x="8662" y="5597"/>
                </a:lnTo>
                <a:lnTo>
                  <a:pt x="8589" y="5476"/>
                </a:lnTo>
                <a:lnTo>
                  <a:pt x="8541" y="5378"/>
                </a:lnTo>
                <a:lnTo>
                  <a:pt x="8516" y="5257"/>
                </a:lnTo>
                <a:lnTo>
                  <a:pt x="8516" y="5159"/>
                </a:lnTo>
                <a:lnTo>
                  <a:pt x="8541" y="5038"/>
                </a:lnTo>
                <a:lnTo>
                  <a:pt x="8565" y="4940"/>
                </a:lnTo>
                <a:lnTo>
                  <a:pt x="8687" y="4721"/>
                </a:lnTo>
                <a:lnTo>
                  <a:pt x="8954" y="4283"/>
                </a:lnTo>
                <a:lnTo>
                  <a:pt x="9076" y="4040"/>
                </a:lnTo>
                <a:lnTo>
                  <a:pt x="9100" y="3943"/>
                </a:lnTo>
                <a:lnTo>
                  <a:pt x="9125" y="3821"/>
                </a:lnTo>
                <a:lnTo>
                  <a:pt x="9125" y="3626"/>
                </a:lnTo>
                <a:lnTo>
                  <a:pt x="9076" y="3480"/>
                </a:lnTo>
                <a:lnTo>
                  <a:pt x="9027" y="3310"/>
                </a:lnTo>
                <a:lnTo>
                  <a:pt x="8930" y="3164"/>
                </a:lnTo>
                <a:lnTo>
                  <a:pt x="8784" y="2921"/>
                </a:lnTo>
                <a:lnTo>
                  <a:pt x="8711" y="2823"/>
                </a:lnTo>
                <a:lnTo>
                  <a:pt x="8662" y="2726"/>
                </a:lnTo>
                <a:lnTo>
                  <a:pt x="8662" y="2604"/>
                </a:lnTo>
                <a:lnTo>
                  <a:pt x="8662" y="2507"/>
                </a:lnTo>
                <a:lnTo>
                  <a:pt x="8711" y="2361"/>
                </a:lnTo>
                <a:lnTo>
                  <a:pt x="8784" y="2215"/>
                </a:lnTo>
                <a:lnTo>
                  <a:pt x="8954" y="1899"/>
                </a:lnTo>
                <a:lnTo>
                  <a:pt x="9076" y="1582"/>
                </a:lnTo>
                <a:lnTo>
                  <a:pt x="9125" y="1436"/>
                </a:lnTo>
                <a:lnTo>
                  <a:pt x="9149" y="1266"/>
                </a:lnTo>
                <a:lnTo>
                  <a:pt x="9149" y="1096"/>
                </a:lnTo>
                <a:lnTo>
                  <a:pt x="9125" y="901"/>
                </a:lnTo>
                <a:lnTo>
                  <a:pt x="9100" y="755"/>
                </a:lnTo>
                <a:lnTo>
                  <a:pt x="9052" y="609"/>
                </a:lnTo>
                <a:lnTo>
                  <a:pt x="8979" y="463"/>
                </a:lnTo>
                <a:lnTo>
                  <a:pt x="8881" y="341"/>
                </a:lnTo>
                <a:lnTo>
                  <a:pt x="8784" y="220"/>
                </a:lnTo>
                <a:lnTo>
                  <a:pt x="8662" y="122"/>
                </a:lnTo>
                <a:lnTo>
                  <a:pt x="8541" y="49"/>
                </a:lnTo>
                <a:lnTo>
                  <a:pt x="8395" y="1"/>
                </a:lnTo>
                <a:close/>
                <a:moveTo>
                  <a:pt x="6497" y="7982"/>
                </a:moveTo>
                <a:lnTo>
                  <a:pt x="6424" y="8079"/>
                </a:lnTo>
                <a:lnTo>
                  <a:pt x="6229" y="8055"/>
                </a:lnTo>
                <a:lnTo>
                  <a:pt x="5791" y="8030"/>
                </a:lnTo>
                <a:lnTo>
                  <a:pt x="6156" y="8006"/>
                </a:lnTo>
                <a:lnTo>
                  <a:pt x="6497" y="7982"/>
                </a:lnTo>
                <a:close/>
                <a:moveTo>
                  <a:pt x="10512" y="6911"/>
                </a:moveTo>
                <a:lnTo>
                  <a:pt x="11242" y="6960"/>
                </a:lnTo>
                <a:lnTo>
                  <a:pt x="11972" y="7009"/>
                </a:lnTo>
                <a:lnTo>
                  <a:pt x="12677" y="7106"/>
                </a:lnTo>
                <a:lnTo>
                  <a:pt x="13407" y="7228"/>
                </a:lnTo>
                <a:lnTo>
                  <a:pt x="14089" y="7374"/>
                </a:lnTo>
                <a:lnTo>
                  <a:pt x="14186" y="7422"/>
                </a:lnTo>
                <a:lnTo>
                  <a:pt x="14259" y="7471"/>
                </a:lnTo>
                <a:lnTo>
                  <a:pt x="14283" y="7520"/>
                </a:lnTo>
                <a:lnTo>
                  <a:pt x="14283" y="7593"/>
                </a:lnTo>
                <a:lnTo>
                  <a:pt x="14259" y="7666"/>
                </a:lnTo>
                <a:lnTo>
                  <a:pt x="14210" y="7714"/>
                </a:lnTo>
                <a:lnTo>
                  <a:pt x="14162" y="7787"/>
                </a:lnTo>
                <a:lnTo>
                  <a:pt x="14089" y="7836"/>
                </a:lnTo>
                <a:lnTo>
                  <a:pt x="13894" y="7909"/>
                </a:lnTo>
                <a:lnTo>
                  <a:pt x="13699" y="7958"/>
                </a:lnTo>
                <a:lnTo>
                  <a:pt x="13310" y="8030"/>
                </a:lnTo>
                <a:lnTo>
                  <a:pt x="12775" y="8079"/>
                </a:lnTo>
                <a:lnTo>
                  <a:pt x="12750" y="8006"/>
                </a:lnTo>
                <a:lnTo>
                  <a:pt x="12677" y="7982"/>
                </a:lnTo>
                <a:lnTo>
                  <a:pt x="12215" y="7860"/>
                </a:lnTo>
                <a:lnTo>
                  <a:pt x="11753" y="7787"/>
                </a:lnTo>
                <a:lnTo>
                  <a:pt x="11290" y="7714"/>
                </a:lnTo>
                <a:lnTo>
                  <a:pt x="10804" y="7666"/>
                </a:lnTo>
                <a:lnTo>
                  <a:pt x="9855" y="7617"/>
                </a:lnTo>
                <a:lnTo>
                  <a:pt x="8906" y="7593"/>
                </a:lnTo>
                <a:lnTo>
                  <a:pt x="7884" y="7593"/>
                </a:lnTo>
                <a:lnTo>
                  <a:pt x="6862" y="7641"/>
                </a:lnTo>
                <a:lnTo>
                  <a:pt x="6424" y="7666"/>
                </a:lnTo>
                <a:lnTo>
                  <a:pt x="5986" y="7714"/>
                </a:lnTo>
                <a:lnTo>
                  <a:pt x="5767" y="7739"/>
                </a:lnTo>
                <a:lnTo>
                  <a:pt x="5548" y="7787"/>
                </a:lnTo>
                <a:lnTo>
                  <a:pt x="5353" y="7860"/>
                </a:lnTo>
                <a:lnTo>
                  <a:pt x="5159" y="7933"/>
                </a:lnTo>
                <a:lnTo>
                  <a:pt x="5159" y="7958"/>
                </a:lnTo>
                <a:lnTo>
                  <a:pt x="5159" y="7982"/>
                </a:lnTo>
                <a:lnTo>
                  <a:pt x="5207" y="8006"/>
                </a:lnTo>
                <a:lnTo>
                  <a:pt x="5207" y="8006"/>
                </a:lnTo>
                <a:lnTo>
                  <a:pt x="4696" y="7958"/>
                </a:lnTo>
                <a:lnTo>
                  <a:pt x="4331" y="7933"/>
                </a:lnTo>
                <a:lnTo>
                  <a:pt x="3869" y="7909"/>
                </a:lnTo>
                <a:lnTo>
                  <a:pt x="3626" y="7860"/>
                </a:lnTo>
                <a:lnTo>
                  <a:pt x="3431" y="7787"/>
                </a:lnTo>
                <a:lnTo>
                  <a:pt x="3334" y="7739"/>
                </a:lnTo>
                <a:lnTo>
                  <a:pt x="3261" y="7666"/>
                </a:lnTo>
                <a:lnTo>
                  <a:pt x="3212" y="7617"/>
                </a:lnTo>
                <a:lnTo>
                  <a:pt x="3163" y="7520"/>
                </a:lnTo>
                <a:lnTo>
                  <a:pt x="3261" y="7471"/>
                </a:lnTo>
                <a:lnTo>
                  <a:pt x="3358" y="7398"/>
                </a:lnTo>
                <a:lnTo>
                  <a:pt x="3577" y="7325"/>
                </a:lnTo>
                <a:lnTo>
                  <a:pt x="3820" y="7301"/>
                </a:lnTo>
                <a:lnTo>
                  <a:pt x="4064" y="7276"/>
                </a:lnTo>
                <a:lnTo>
                  <a:pt x="5548" y="7130"/>
                </a:lnTo>
                <a:lnTo>
                  <a:pt x="6935" y="7009"/>
                </a:lnTo>
                <a:lnTo>
                  <a:pt x="8322" y="6936"/>
                </a:lnTo>
                <a:lnTo>
                  <a:pt x="9052" y="6911"/>
                </a:lnTo>
                <a:close/>
                <a:moveTo>
                  <a:pt x="7032" y="7933"/>
                </a:moveTo>
                <a:lnTo>
                  <a:pt x="6935" y="8079"/>
                </a:lnTo>
                <a:lnTo>
                  <a:pt x="6935" y="8103"/>
                </a:lnTo>
                <a:lnTo>
                  <a:pt x="6765" y="8079"/>
                </a:lnTo>
                <a:lnTo>
                  <a:pt x="6789" y="8030"/>
                </a:lnTo>
                <a:lnTo>
                  <a:pt x="6862" y="7958"/>
                </a:lnTo>
                <a:lnTo>
                  <a:pt x="6862" y="7933"/>
                </a:lnTo>
                <a:close/>
                <a:moveTo>
                  <a:pt x="7519" y="7909"/>
                </a:moveTo>
                <a:lnTo>
                  <a:pt x="7470" y="8006"/>
                </a:lnTo>
                <a:lnTo>
                  <a:pt x="7421" y="8103"/>
                </a:lnTo>
                <a:lnTo>
                  <a:pt x="7275" y="8103"/>
                </a:lnTo>
                <a:lnTo>
                  <a:pt x="7348" y="8006"/>
                </a:lnTo>
                <a:lnTo>
                  <a:pt x="7421" y="7909"/>
                </a:lnTo>
                <a:close/>
                <a:moveTo>
                  <a:pt x="8054" y="7909"/>
                </a:moveTo>
                <a:lnTo>
                  <a:pt x="7981" y="8006"/>
                </a:lnTo>
                <a:lnTo>
                  <a:pt x="7908" y="8103"/>
                </a:lnTo>
                <a:lnTo>
                  <a:pt x="7908" y="8128"/>
                </a:lnTo>
                <a:lnTo>
                  <a:pt x="7665" y="8128"/>
                </a:lnTo>
                <a:lnTo>
                  <a:pt x="7689" y="8030"/>
                </a:lnTo>
                <a:lnTo>
                  <a:pt x="7786" y="7909"/>
                </a:lnTo>
                <a:close/>
                <a:moveTo>
                  <a:pt x="8468" y="7909"/>
                </a:moveTo>
                <a:lnTo>
                  <a:pt x="8395" y="8006"/>
                </a:lnTo>
                <a:lnTo>
                  <a:pt x="8322" y="8128"/>
                </a:lnTo>
                <a:lnTo>
                  <a:pt x="8224" y="8128"/>
                </a:lnTo>
                <a:lnTo>
                  <a:pt x="8322" y="7909"/>
                </a:lnTo>
                <a:close/>
                <a:moveTo>
                  <a:pt x="8784" y="7909"/>
                </a:moveTo>
                <a:lnTo>
                  <a:pt x="8662" y="8128"/>
                </a:lnTo>
                <a:lnTo>
                  <a:pt x="8541" y="8128"/>
                </a:lnTo>
                <a:lnTo>
                  <a:pt x="8589" y="7909"/>
                </a:lnTo>
                <a:close/>
                <a:moveTo>
                  <a:pt x="10171" y="7958"/>
                </a:moveTo>
                <a:lnTo>
                  <a:pt x="10122" y="8006"/>
                </a:lnTo>
                <a:lnTo>
                  <a:pt x="10001" y="8128"/>
                </a:lnTo>
                <a:lnTo>
                  <a:pt x="9976" y="8128"/>
                </a:lnTo>
                <a:lnTo>
                  <a:pt x="10049" y="7958"/>
                </a:lnTo>
                <a:close/>
                <a:moveTo>
                  <a:pt x="10414" y="7982"/>
                </a:moveTo>
                <a:lnTo>
                  <a:pt x="10585" y="8006"/>
                </a:lnTo>
                <a:lnTo>
                  <a:pt x="10585" y="8055"/>
                </a:lnTo>
                <a:lnTo>
                  <a:pt x="10560" y="8128"/>
                </a:lnTo>
                <a:lnTo>
                  <a:pt x="10341" y="8128"/>
                </a:lnTo>
                <a:lnTo>
                  <a:pt x="10414" y="7982"/>
                </a:lnTo>
                <a:close/>
                <a:moveTo>
                  <a:pt x="10779" y="8006"/>
                </a:moveTo>
                <a:lnTo>
                  <a:pt x="11485" y="8103"/>
                </a:lnTo>
                <a:lnTo>
                  <a:pt x="10804" y="8128"/>
                </a:lnTo>
                <a:lnTo>
                  <a:pt x="10779" y="8055"/>
                </a:lnTo>
                <a:lnTo>
                  <a:pt x="10779" y="8006"/>
                </a:lnTo>
                <a:close/>
                <a:moveTo>
                  <a:pt x="9319" y="7909"/>
                </a:moveTo>
                <a:lnTo>
                  <a:pt x="9222" y="8030"/>
                </a:lnTo>
                <a:lnTo>
                  <a:pt x="9125" y="8152"/>
                </a:lnTo>
                <a:lnTo>
                  <a:pt x="8979" y="8152"/>
                </a:lnTo>
                <a:lnTo>
                  <a:pt x="9027" y="7909"/>
                </a:lnTo>
                <a:close/>
                <a:moveTo>
                  <a:pt x="9417" y="7909"/>
                </a:moveTo>
                <a:lnTo>
                  <a:pt x="9952" y="7958"/>
                </a:lnTo>
                <a:lnTo>
                  <a:pt x="9855" y="8103"/>
                </a:lnTo>
                <a:lnTo>
                  <a:pt x="9855" y="8128"/>
                </a:lnTo>
                <a:lnTo>
                  <a:pt x="9611" y="8128"/>
                </a:lnTo>
                <a:lnTo>
                  <a:pt x="9660" y="8030"/>
                </a:lnTo>
                <a:lnTo>
                  <a:pt x="9660" y="7982"/>
                </a:lnTo>
                <a:lnTo>
                  <a:pt x="9636" y="7958"/>
                </a:lnTo>
                <a:lnTo>
                  <a:pt x="9611" y="7933"/>
                </a:lnTo>
                <a:lnTo>
                  <a:pt x="9563" y="7958"/>
                </a:lnTo>
                <a:lnTo>
                  <a:pt x="9441" y="8103"/>
                </a:lnTo>
                <a:lnTo>
                  <a:pt x="9417" y="8152"/>
                </a:lnTo>
                <a:lnTo>
                  <a:pt x="9344" y="8152"/>
                </a:lnTo>
                <a:lnTo>
                  <a:pt x="9417" y="7933"/>
                </a:lnTo>
                <a:lnTo>
                  <a:pt x="9417" y="7909"/>
                </a:lnTo>
                <a:close/>
                <a:moveTo>
                  <a:pt x="1874" y="8955"/>
                </a:moveTo>
                <a:lnTo>
                  <a:pt x="2117" y="9004"/>
                </a:lnTo>
                <a:lnTo>
                  <a:pt x="2360" y="9052"/>
                </a:lnTo>
                <a:lnTo>
                  <a:pt x="2604" y="9052"/>
                </a:lnTo>
                <a:lnTo>
                  <a:pt x="2823" y="10342"/>
                </a:lnTo>
                <a:lnTo>
                  <a:pt x="3115" y="11607"/>
                </a:lnTo>
                <a:lnTo>
                  <a:pt x="3309" y="12362"/>
                </a:lnTo>
                <a:lnTo>
                  <a:pt x="3309" y="12362"/>
                </a:lnTo>
                <a:lnTo>
                  <a:pt x="3163" y="12167"/>
                </a:lnTo>
                <a:lnTo>
                  <a:pt x="2993" y="11997"/>
                </a:lnTo>
                <a:lnTo>
                  <a:pt x="2823" y="11826"/>
                </a:lnTo>
                <a:lnTo>
                  <a:pt x="2628" y="11656"/>
                </a:lnTo>
                <a:lnTo>
                  <a:pt x="2385" y="11486"/>
                </a:lnTo>
                <a:lnTo>
                  <a:pt x="2117" y="11315"/>
                </a:lnTo>
                <a:lnTo>
                  <a:pt x="1825" y="11145"/>
                </a:lnTo>
                <a:lnTo>
                  <a:pt x="1557" y="10950"/>
                </a:lnTo>
                <a:lnTo>
                  <a:pt x="1338" y="10731"/>
                </a:lnTo>
                <a:lnTo>
                  <a:pt x="1217" y="10610"/>
                </a:lnTo>
                <a:lnTo>
                  <a:pt x="1144" y="10464"/>
                </a:lnTo>
                <a:lnTo>
                  <a:pt x="1071" y="10342"/>
                </a:lnTo>
                <a:lnTo>
                  <a:pt x="998" y="10196"/>
                </a:lnTo>
                <a:lnTo>
                  <a:pt x="973" y="10050"/>
                </a:lnTo>
                <a:lnTo>
                  <a:pt x="949" y="9880"/>
                </a:lnTo>
                <a:lnTo>
                  <a:pt x="949" y="9734"/>
                </a:lnTo>
                <a:lnTo>
                  <a:pt x="998" y="9563"/>
                </a:lnTo>
                <a:lnTo>
                  <a:pt x="1046" y="9442"/>
                </a:lnTo>
                <a:lnTo>
                  <a:pt x="1119" y="9320"/>
                </a:lnTo>
                <a:lnTo>
                  <a:pt x="1241" y="9198"/>
                </a:lnTo>
                <a:lnTo>
                  <a:pt x="1338" y="9101"/>
                </a:lnTo>
                <a:lnTo>
                  <a:pt x="1484" y="9028"/>
                </a:lnTo>
                <a:lnTo>
                  <a:pt x="1630" y="8979"/>
                </a:lnTo>
                <a:lnTo>
                  <a:pt x="1752" y="8955"/>
                </a:lnTo>
                <a:close/>
                <a:moveTo>
                  <a:pt x="14137" y="15525"/>
                </a:moveTo>
                <a:lnTo>
                  <a:pt x="14405" y="15598"/>
                </a:lnTo>
                <a:lnTo>
                  <a:pt x="14405" y="15720"/>
                </a:lnTo>
                <a:lnTo>
                  <a:pt x="14405" y="15841"/>
                </a:lnTo>
                <a:lnTo>
                  <a:pt x="14381" y="15939"/>
                </a:lnTo>
                <a:lnTo>
                  <a:pt x="14356" y="16012"/>
                </a:lnTo>
                <a:lnTo>
                  <a:pt x="14283" y="16060"/>
                </a:lnTo>
                <a:lnTo>
                  <a:pt x="14235" y="16085"/>
                </a:lnTo>
                <a:lnTo>
                  <a:pt x="14137" y="16109"/>
                </a:lnTo>
                <a:lnTo>
                  <a:pt x="14040" y="16109"/>
                </a:lnTo>
                <a:lnTo>
                  <a:pt x="13529" y="16133"/>
                </a:lnTo>
                <a:lnTo>
                  <a:pt x="13018" y="16133"/>
                </a:lnTo>
                <a:lnTo>
                  <a:pt x="13213" y="15866"/>
                </a:lnTo>
                <a:lnTo>
                  <a:pt x="13383" y="15549"/>
                </a:lnTo>
                <a:lnTo>
                  <a:pt x="13797" y="15549"/>
                </a:lnTo>
                <a:lnTo>
                  <a:pt x="14137" y="15525"/>
                </a:lnTo>
                <a:close/>
                <a:moveTo>
                  <a:pt x="4623" y="15379"/>
                </a:moveTo>
                <a:lnTo>
                  <a:pt x="4891" y="15768"/>
                </a:lnTo>
                <a:lnTo>
                  <a:pt x="5183" y="16157"/>
                </a:lnTo>
                <a:lnTo>
                  <a:pt x="5183" y="16157"/>
                </a:lnTo>
                <a:lnTo>
                  <a:pt x="3796" y="16085"/>
                </a:lnTo>
                <a:lnTo>
                  <a:pt x="3674" y="16109"/>
                </a:lnTo>
                <a:lnTo>
                  <a:pt x="3577" y="16060"/>
                </a:lnTo>
                <a:lnTo>
                  <a:pt x="3504" y="15987"/>
                </a:lnTo>
                <a:lnTo>
                  <a:pt x="3455" y="15841"/>
                </a:lnTo>
                <a:lnTo>
                  <a:pt x="3772" y="15695"/>
                </a:lnTo>
                <a:lnTo>
                  <a:pt x="4185" y="15525"/>
                </a:lnTo>
                <a:lnTo>
                  <a:pt x="4623" y="15379"/>
                </a:lnTo>
                <a:close/>
                <a:moveTo>
                  <a:pt x="3017" y="7982"/>
                </a:moveTo>
                <a:lnTo>
                  <a:pt x="3163" y="8079"/>
                </a:lnTo>
                <a:lnTo>
                  <a:pt x="3309" y="8152"/>
                </a:lnTo>
                <a:lnTo>
                  <a:pt x="3480" y="8201"/>
                </a:lnTo>
                <a:lnTo>
                  <a:pt x="3650" y="8249"/>
                </a:lnTo>
                <a:lnTo>
                  <a:pt x="3991" y="8298"/>
                </a:lnTo>
                <a:lnTo>
                  <a:pt x="4331" y="8322"/>
                </a:lnTo>
                <a:lnTo>
                  <a:pt x="5329" y="8420"/>
                </a:lnTo>
                <a:lnTo>
                  <a:pt x="6302" y="8493"/>
                </a:lnTo>
                <a:lnTo>
                  <a:pt x="7300" y="8541"/>
                </a:lnTo>
                <a:lnTo>
                  <a:pt x="8297" y="8566"/>
                </a:lnTo>
                <a:lnTo>
                  <a:pt x="10293" y="8566"/>
                </a:lnTo>
                <a:lnTo>
                  <a:pt x="12288" y="8517"/>
                </a:lnTo>
                <a:lnTo>
                  <a:pt x="13067" y="8493"/>
                </a:lnTo>
                <a:lnTo>
                  <a:pt x="13432" y="8468"/>
                </a:lnTo>
                <a:lnTo>
                  <a:pt x="13821" y="8395"/>
                </a:lnTo>
                <a:lnTo>
                  <a:pt x="14016" y="8347"/>
                </a:lnTo>
                <a:lnTo>
                  <a:pt x="14235" y="8249"/>
                </a:lnTo>
                <a:lnTo>
                  <a:pt x="14454" y="8152"/>
                </a:lnTo>
                <a:lnTo>
                  <a:pt x="14648" y="8006"/>
                </a:lnTo>
                <a:lnTo>
                  <a:pt x="14648" y="8931"/>
                </a:lnTo>
                <a:lnTo>
                  <a:pt x="14478" y="8931"/>
                </a:lnTo>
                <a:lnTo>
                  <a:pt x="14308" y="8955"/>
                </a:lnTo>
                <a:lnTo>
                  <a:pt x="13943" y="9052"/>
                </a:lnTo>
                <a:lnTo>
                  <a:pt x="13334" y="9174"/>
                </a:lnTo>
                <a:lnTo>
                  <a:pt x="12726" y="9247"/>
                </a:lnTo>
                <a:lnTo>
                  <a:pt x="12458" y="9271"/>
                </a:lnTo>
                <a:lnTo>
                  <a:pt x="12191" y="9271"/>
                </a:lnTo>
                <a:lnTo>
                  <a:pt x="11655" y="9247"/>
                </a:lnTo>
                <a:lnTo>
                  <a:pt x="10585" y="9247"/>
                </a:lnTo>
                <a:lnTo>
                  <a:pt x="10536" y="9271"/>
                </a:lnTo>
                <a:lnTo>
                  <a:pt x="10536" y="9296"/>
                </a:lnTo>
                <a:lnTo>
                  <a:pt x="10536" y="9344"/>
                </a:lnTo>
                <a:lnTo>
                  <a:pt x="10560" y="9369"/>
                </a:lnTo>
                <a:lnTo>
                  <a:pt x="10828" y="9442"/>
                </a:lnTo>
                <a:lnTo>
                  <a:pt x="11096" y="9490"/>
                </a:lnTo>
                <a:lnTo>
                  <a:pt x="11363" y="9539"/>
                </a:lnTo>
                <a:lnTo>
                  <a:pt x="11631" y="9563"/>
                </a:lnTo>
                <a:lnTo>
                  <a:pt x="12191" y="9539"/>
                </a:lnTo>
                <a:lnTo>
                  <a:pt x="12726" y="9515"/>
                </a:lnTo>
                <a:lnTo>
                  <a:pt x="13213" y="9490"/>
                </a:lnTo>
                <a:lnTo>
                  <a:pt x="13724" y="9417"/>
                </a:lnTo>
                <a:lnTo>
                  <a:pt x="13967" y="9369"/>
                </a:lnTo>
                <a:lnTo>
                  <a:pt x="14210" y="9320"/>
                </a:lnTo>
                <a:lnTo>
                  <a:pt x="14429" y="9223"/>
                </a:lnTo>
                <a:lnTo>
                  <a:pt x="14648" y="9125"/>
                </a:lnTo>
                <a:lnTo>
                  <a:pt x="14648" y="9125"/>
                </a:lnTo>
                <a:lnTo>
                  <a:pt x="14600" y="9612"/>
                </a:lnTo>
                <a:lnTo>
                  <a:pt x="13748" y="9855"/>
                </a:lnTo>
                <a:lnTo>
                  <a:pt x="13310" y="9977"/>
                </a:lnTo>
                <a:lnTo>
                  <a:pt x="12872" y="10050"/>
                </a:lnTo>
                <a:lnTo>
                  <a:pt x="12410" y="10050"/>
                </a:lnTo>
                <a:lnTo>
                  <a:pt x="11947" y="10026"/>
                </a:lnTo>
                <a:lnTo>
                  <a:pt x="11485" y="9977"/>
                </a:lnTo>
                <a:lnTo>
                  <a:pt x="11266" y="9977"/>
                </a:lnTo>
                <a:lnTo>
                  <a:pt x="11047" y="10001"/>
                </a:lnTo>
                <a:lnTo>
                  <a:pt x="10974" y="10026"/>
                </a:lnTo>
                <a:lnTo>
                  <a:pt x="10950" y="10074"/>
                </a:lnTo>
                <a:lnTo>
                  <a:pt x="10950" y="10123"/>
                </a:lnTo>
                <a:lnTo>
                  <a:pt x="10998" y="10172"/>
                </a:lnTo>
                <a:lnTo>
                  <a:pt x="11217" y="10293"/>
                </a:lnTo>
                <a:lnTo>
                  <a:pt x="11461" y="10366"/>
                </a:lnTo>
                <a:lnTo>
                  <a:pt x="11704" y="10439"/>
                </a:lnTo>
                <a:lnTo>
                  <a:pt x="11996" y="10464"/>
                </a:lnTo>
                <a:lnTo>
                  <a:pt x="12264" y="10464"/>
                </a:lnTo>
                <a:lnTo>
                  <a:pt x="12531" y="10439"/>
                </a:lnTo>
                <a:lnTo>
                  <a:pt x="13042" y="10415"/>
                </a:lnTo>
                <a:lnTo>
                  <a:pt x="13432" y="10342"/>
                </a:lnTo>
                <a:lnTo>
                  <a:pt x="13821" y="10269"/>
                </a:lnTo>
                <a:lnTo>
                  <a:pt x="14210" y="10123"/>
                </a:lnTo>
                <a:lnTo>
                  <a:pt x="14551" y="9953"/>
                </a:lnTo>
                <a:lnTo>
                  <a:pt x="14551" y="10074"/>
                </a:lnTo>
                <a:lnTo>
                  <a:pt x="14454" y="10537"/>
                </a:lnTo>
                <a:lnTo>
                  <a:pt x="14113" y="10585"/>
                </a:lnTo>
                <a:lnTo>
                  <a:pt x="13772" y="10658"/>
                </a:lnTo>
                <a:lnTo>
                  <a:pt x="13456" y="10756"/>
                </a:lnTo>
                <a:lnTo>
                  <a:pt x="13140" y="10829"/>
                </a:lnTo>
                <a:lnTo>
                  <a:pt x="12702" y="10853"/>
                </a:lnTo>
                <a:lnTo>
                  <a:pt x="12264" y="10902"/>
                </a:lnTo>
                <a:lnTo>
                  <a:pt x="11826" y="10950"/>
                </a:lnTo>
                <a:lnTo>
                  <a:pt x="11607" y="10999"/>
                </a:lnTo>
                <a:lnTo>
                  <a:pt x="11412" y="11072"/>
                </a:lnTo>
                <a:lnTo>
                  <a:pt x="11388" y="11096"/>
                </a:lnTo>
                <a:lnTo>
                  <a:pt x="11412" y="11121"/>
                </a:lnTo>
                <a:lnTo>
                  <a:pt x="11607" y="11218"/>
                </a:lnTo>
                <a:lnTo>
                  <a:pt x="11826" y="11267"/>
                </a:lnTo>
                <a:lnTo>
                  <a:pt x="12045" y="11291"/>
                </a:lnTo>
                <a:lnTo>
                  <a:pt x="12288" y="11291"/>
                </a:lnTo>
                <a:lnTo>
                  <a:pt x="12750" y="11242"/>
                </a:lnTo>
                <a:lnTo>
                  <a:pt x="13188" y="11194"/>
                </a:lnTo>
                <a:lnTo>
                  <a:pt x="13748" y="11121"/>
                </a:lnTo>
                <a:lnTo>
                  <a:pt x="14064" y="11048"/>
                </a:lnTo>
                <a:lnTo>
                  <a:pt x="14356" y="10950"/>
                </a:lnTo>
                <a:lnTo>
                  <a:pt x="14162" y="11729"/>
                </a:lnTo>
                <a:lnTo>
                  <a:pt x="13845" y="11753"/>
                </a:lnTo>
                <a:lnTo>
                  <a:pt x="13553" y="11778"/>
                </a:lnTo>
                <a:lnTo>
                  <a:pt x="12921" y="11875"/>
                </a:lnTo>
                <a:lnTo>
                  <a:pt x="12653" y="11875"/>
                </a:lnTo>
                <a:lnTo>
                  <a:pt x="12337" y="11899"/>
                </a:lnTo>
                <a:lnTo>
                  <a:pt x="12191" y="11899"/>
                </a:lnTo>
                <a:lnTo>
                  <a:pt x="12069" y="11948"/>
                </a:lnTo>
                <a:lnTo>
                  <a:pt x="11923" y="11997"/>
                </a:lnTo>
                <a:lnTo>
                  <a:pt x="11801" y="12070"/>
                </a:lnTo>
                <a:lnTo>
                  <a:pt x="11801" y="12094"/>
                </a:lnTo>
                <a:lnTo>
                  <a:pt x="11801" y="12118"/>
                </a:lnTo>
                <a:lnTo>
                  <a:pt x="11923" y="12191"/>
                </a:lnTo>
                <a:lnTo>
                  <a:pt x="12069" y="12240"/>
                </a:lnTo>
                <a:lnTo>
                  <a:pt x="12191" y="12264"/>
                </a:lnTo>
                <a:lnTo>
                  <a:pt x="12653" y="12264"/>
                </a:lnTo>
                <a:lnTo>
                  <a:pt x="12921" y="12216"/>
                </a:lnTo>
                <a:lnTo>
                  <a:pt x="13505" y="12167"/>
                </a:lnTo>
                <a:lnTo>
                  <a:pt x="13772" y="12143"/>
                </a:lnTo>
                <a:lnTo>
                  <a:pt x="14064" y="12070"/>
                </a:lnTo>
                <a:lnTo>
                  <a:pt x="14064" y="12070"/>
                </a:lnTo>
                <a:lnTo>
                  <a:pt x="13943" y="12483"/>
                </a:lnTo>
                <a:lnTo>
                  <a:pt x="13845" y="12848"/>
                </a:lnTo>
                <a:lnTo>
                  <a:pt x="13724" y="12800"/>
                </a:lnTo>
                <a:lnTo>
                  <a:pt x="13626" y="12775"/>
                </a:lnTo>
                <a:lnTo>
                  <a:pt x="13383" y="12775"/>
                </a:lnTo>
                <a:lnTo>
                  <a:pt x="12896" y="12848"/>
                </a:lnTo>
                <a:lnTo>
                  <a:pt x="12337" y="12897"/>
                </a:lnTo>
                <a:lnTo>
                  <a:pt x="12069" y="12946"/>
                </a:lnTo>
                <a:lnTo>
                  <a:pt x="11777" y="13043"/>
                </a:lnTo>
                <a:lnTo>
                  <a:pt x="11753" y="13067"/>
                </a:lnTo>
                <a:lnTo>
                  <a:pt x="11753" y="13116"/>
                </a:lnTo>
                <a:lnTo>
                  <a:pt x="11777" y="13165"/>
                </a:lnTo>
                <a:lnTo>
                  <a:pt x="11801" y="13189"/>
                </a:lnTo>
                <a:lnTo>
                  <a:pt x="12069" y="13238"/>
                </a:lnTo>
                <a:lnTo>
                  <a:pt x="12361" y="13238"/>
                </a:lnTo>
                <a:lnTo>
                  <a:pt x="12896" y="13213"/>
                </a:lnTo>
                <a:lnTo>
                  <a:pt x="13334" y="13189"/>
                </a:lnTo>
                <a:lnTo>
                  <a:pt x="13578" y="13165"/>
                </a:lnTo>
                <a:lnTo>
                  <a:pt x="13675" y="13140"/>
                </a:lnTo>
                <a:lnTo>
                  <a:pt x="13772" y="13092"/>
                </a:lnTo>
                <a:lnTo>
                  <a:pt x="13772" y="13092"/>
                </a:lnTo>
                <a:lnTo>
                  <a:pt x="13505" y="13870"/>
                </a:lnTo>
                <a:lnTo>
                  <a:pt x="13310" y="13870"/>
                </a:lnTo>
                <a:lnTo>
                  <a:pt x="13115" y="13895"/>
                </a:lnTo>
                <a:lnTo>
                  <a:pt x="12896" y="13919"/>
                </a:lnTo>
                <a:lnTo>
                  <a:pt x="12702" y="13943"/>
                </a:lnTo>
                <a:lnTo>
                  <a:pt x="12483" y="13943"/>
                </a:lnTo>
                <a:lnTo>
                  <a:pt x="12239" y="13919"/>
                </a:lnTo>
                <a:lnTo>
                  <a:pt x="11777" y="13870"/>
                </a:lnTo>
                <a:lnTo>
                  <a:pt x="11753" y="13895"/>
                </a:lnTo>
                <a:lnTo>
                  <a:pt x="11753" y="13919"/>
                </a:lnTo>
                <a:lnTo>
                  <a:pt x="11947" y="14041"/>
                </a:lnTo>
                <a:lnTo>
                  <a:pt x="12142" y="14138"/>
                </a:lnTo>
                <a:lnTo>
                  <a:pt x="12361" y="14187"/>
                </a:lnTo>
                <a:lnTo>
                  <a:pt x="12604" y="14211"/>
                </a:lnTo>
                <a:lnTo>
                  <a:pt x="12775" y="14235"/>
                </a:lnTo>
                <a:lnTo>
                  <a:pt x="13188" y="14235"/>
                </a:lnTo>
                <a:lnTo>
                  <a:pt x="13383" y="14187"/>
                </a:lnTo>
                <a:lnTo>
                  <a:pt x="13383" y="14187"/>
                </a:lnTo>
                <a:lnTo>
                  <a:pt x="13286" y="14430"/>
                </a:lnTo>
                <a:lnTo>
                  <a:pt x="13261" y="14454"/>
                </a:lnTo>
                <a:lnTo>
                  <a:pt x="13237" y="14479"/>
                </a:lnTo>
                <a:lnTo>
                  <a:pt x="13213" y="14576"/>
                </a:lnTo>
                <a:lnTo>
                  <a:pt x="13140" y="14527"/>
                </a:lnTo>
                <a:lnTo>
                  <a:pt x="12872" y="14527"/>
                </a:lnTo>
                <a:lnTo>
                  <a:pt x="12507" y="14552"/>
                </a:lnTo>
                <a:lnTo>
                  <a:pt x="12288" y="14552"/>
                </a:lnTo>
                <a:lnTo>
                  <a:pt x="12069" y="14503"/>
                </a:lnTo>
                <a:lnTo>
                  <a:pt x="11850" y="14479"/>
                </a:lnTo>
                <a:lnTo>
                  <a:pt x="11631" y="14454"/>
                </a:lnTo>
                <a:lnTo>
                  <a:pt x="11582" y="14479"/>
                </a:lnTo>
                <a:lnTo>
                  <a:pt x="11558" y="14503"/>
                </a:lnTo>
                <a:lnTo>
                  <a:pt x="11558" y="14552"/>
                </a:lnTo>
                <a:lnTo>
                  <a:pt x="11582" y="14600"/>
                </a:lnTo>
                <a:lnTo>
                  <a:pt x="11655" y="14673"/>
                </a:lnTo>
                <a:lnTo>
                  <a:pt x="11753" y="14746"/>
                </a:lnTo>
                <a:lnTo>
                  <a:pt x="11947" y="14844"/>
                </a:lnTo>
                <a:lnTo>
                  <a:pt x="12166" y="14917"/>
                </a:lnTo>
                <a:lnTo>
                  <a:pt x="12410" y="14941"/>
                </a:lnTo>
                <a:lnTo>
                  <a:pt x="12750" y="14941"/>
                </a:lnTo>
                <a:lnTo>
                  <a:pt x="12945" y="14892"/>
                </a:lnTo>
                <a:lnTo>
                  <a:pt x="13115" y="14819"/>
                </a:lnTo>
                <a:lnTo>
                  <a:pt x="12872" y="15257"/>
                </a:lnTo>
                <a:lnTo>
                  <a:pt x="12750" y="15233"/>
                </a:lnTo>
                <a:lnTo>
                  <a:pt x="12629" y="15257"/>
                </a:lnTo>
                <a:lnTo>
                  <a:pt x="12385" y="15257"/>
                </a:lnTo>
                <a:lnTo>
                  <a:pt x="12191" y="15233"/>
                </a:lnTo>
                <a:lnTo>
                  <a:pt x="11996" y="15209"/>
                </a:lnTo>
                <a:lnTo>
                  <a:pt x="11801" y="15184"/>
                </a:lnTo>
                <a:lnTo>
                  <a:pt x="11631" y="15184"/>
                </a:lnTo>
                <a:lnTo>
                  <a:pt x="11582" y="15209"/>
                </a:lnTo>
                <a:lnTo>
                  <a:pt x="11607" y="15257"/>
                </a:lnTo>
                <a:lnTo>
                  <a:pt x="11655" y="15330"/>
                </a:lnTo>
                <a:lnTo>
                  <a:pt x="11728" y="15403"/>
                </a:lnTo>
                <a:lnTo>
                  <a:pt x="11801" y="15476"/>
                </a:lnTo>
                <a:lnTo>
                  <a:pt x="11899" y="15525"/>
                </a:lnTo>
                <a:lnTo>
                  <a:pt x="12093" y="15574"/>
                </a:lnTo>
                <a:lnTo>
                  <a:pt x="12288" y="15598"/>
                </a:lnTo>
                <a:lnTo>
                  <a:pt x="12458" y="15622"/>
                </a:lnTo>
                <a:lnTo>
                  <a:pt x="12653" y="15622"/>
                </a:lnTo>
                <a:lnTo>
                  <a:pt x="12458" y="15890"/>
                </a:lnTo>
                <a:lnTo>
                  <a:pt x="12264" y="15866"/>
                </a:lnTo>
                <a:lnTo>
                  <a:pt x="12045" y="15890"/>
                </a:lnTo>
                <a:lnTo>
                  <a:pt x="11826" y="15866"/>
                </a:lnTo>
                <a:lnTo>
                  <a:pt x="11631" y="15841"/>
                </a:lnTo>
                <a:lnTo>
                  <a:pt x="11558" y="15841"/>
                </a:lnTo>
                <a:lnTo>
                  <a:pt x="11461" y="15890"/>
                </a:lnTo>
                <a:lnTo>
                  <a:pt x="11509" y="15987"/>
                </a:lnTo>
                <a:lnTo>
                  <a:pt x="11607" y="16060"/>
                </a:lnTo>
                <a:lnTo>
                  <a:pt x="11728" y="16133"/>
                </a:lnTo>
                <a:lnTo>
                  <a:pt x="11850" y="16157"/>
                </a:lnTo>
                <a:lnTo>
                  <a:pt x="8930" y="16206"/>
                </a:lnTo>
                <a:lnTo>
                  <a:pt x="7324" y="16206"/>
                </a:lnTo>
                <a:lnTo>
                  <a:pt x="5694" y="16182"/>
                </a:lnTo>
                <a:lnTo>
                  <a:pt x="5718" y="16109"/>
                </a:lnTo>
                <a:lnTo>
                  <a:pt x="5718" y="16036"/>
                </a:lnTo>
                <a:lnTo>
                  <a:pt x="5694" y="15963"/>
                </a:lnTo>
                <a:lnTo>
                  <a:pt x="5645" y="15890"/>
                </a:lnTo>
                <a:lnTo>
                  <a:pt x="5305" y="15428"/>
                </a:lnTo>
                <a:lnTo>
                  <a:pt x="5013" y="14965"/>
                </a:lnTo>
                <a:lnTo>
                  <a:pt x="4721" y="14454"/>
                </a:lnTo>
                <a:lnTo>
                  <a:pt x="4477" y="13968"/>
                </a:lnTo>
                <a:lnTo>
                  <a:pt x="4258" y="13432"/>
                </a:lnTo>
                <a:lnTo>
                  <a:pt x="4064" y="12897"/>
                </a:lnTo>
                <a:lnTo>
                  <a:pt x="3869" y="12362"/>
                </a:lnTo>
                <a:lnTo>
                  <a:pt x="3723" y="11826"/>
                </a:lnTo>
                <a:lnTo>
                  <a:pt x="3553" y="11267"/>
                </a:lnTo>
                <a:lnTo>
                  <a:pt x="3431" y="10683"/>
                </a:lnTo>
                <a:lnTo>
                  <a:pt x="3163" y="9539"/>
                </a:lnTo>
                <a:lnTo>
                  <a:pt x="3090" y="9125"/>
                </a:lnTo>
                <a:lnTo>
                  <a:pt x="3042" y="8736"/>
                </a:lnTo>
                <a:lnTo>
                  <a:pt x="3017" y="8371"/>
                </a:lnTo>
                <a:lnTo>
                  <a:pt x="3017" y="7982"/>
                </a:lnTo>
                <a:close/>
                <a:moveTo>
                  <a:pt x="4258" y="14746"/>
                </a:moveTo>
                <a:lnTo>
                  <a:pt x="4502" y="15209"/>
                </a:lnTo>
                <a:lnTo>
                  <a:pt x="4064" y="15257"/>
                </a:lnTo>
                <a:lnTo>
                  <a:pt x="3626" y="15379"/>
                </a:lnTo>
                <a:lnTo>
                  <a:pt x="3455" y="15428"/>
                </a:lnTo>
                <a:lnTo>
                  <a:pt x="3285" y="15501"/>
                </a:lnTo>
                <a:lnTo>
                  <a:pt x="3115" y="15622"/>
                </a:lnTo>
                <a:lnTo>
                  <a:pt x="3042" y="15671"/>
                </a:lnTo>
                <a:lnTo>
                  <a:pt x="2993" y="15744"/>
                </a:lnTo>
                <a:lnTo>
                  <a:pt x="2944" y="15914"/>
                </a:lnTo>
                <a:lnTo>
                  <a:pt x="2944" y="16060"/>
                </a:lnTo>
                <a:lnTo>
                  <a:pt x="2993" y="16182"/>
                </a:lnTo>
                <a:lnTo>
                  <a:pt x="3066" y="16279"/>
                </a:lnTo>
                <a:lnTo>
                  <a:pt x="3163" y="16352"/>
                </a:lnTo>
                <a:lnTo>
                  <a:pt x="3309" y="16401"/>
                </a:lnTo>
                <a:lnTo>
                  <a:pt x="3455" y="16449"/>
                </a:lnTo>
                <a:lnTo>
                  <a:pt x="3601" y="16474"/>
                </a:lnTo>
                <a:lnTo>
                  <a:pt x="4283" y="16547"/>
                </a:lnTo>
                <a:lnTo>
                  <a:pt x="4988" y="16571"/>
                </a:lnTo>
                <a:lnTo>
                  <a:pt x="6375" y="16620"/>
                </a:lnTo>
                <a:lnTo>
                  <a:pt x="9125" y="16620"/>
                </a:lnTo>
                <a:lnTo>
                  <a:pt x="11801" y="16571"/>
                </a:lnTo>
                <a:lnTo>
                  <a:pt x="13018" y="16571"/>
                </a:lnTo>
                <a:lnTo>
                  <a:pt x="13626" y="16547"/>
                </a:lnTo>
                <a:lnTo>
                  <a:pt x="13943" y="16522"/>
                </a:lnTo>
                <a:lnTo>
                  <a:pt x="14235" y="16498"/>
                </a:lnTo>
                <a:lnTo>
                  <a:pt x="14381" y="16449"/>
                </a:lnTo>
                <a:lnTo>
                  <a:pt x="14527" y="16376"/>
                </a:lnTo>
                <a:lnTo>
                  <a:pt x="14673" y="16303"/>
                </a:lnTo>
                <a:lnTo>
                  <a:pt x="14819" y="16182"/>
                </a:lnTo>
                <a:lnTo>
                  <a:pt x="14916" y="16060"/>
                </a:lnTo>
                <a:lnTo>
                  <a:pt x="14965" y="15914"/>
                </a:lnTo>
                <a:lnTo>
                  <a:pt x="14965" y="15841"/>
                </a:lnTo>
                <a:lnTo>
                  <a:pt x="14965" y="15744"/>
                </a:lnTo>
                <a:lnTo>
                  <a:pt x="14940" y="15671"/>
                </a:lnTo>
                <a:lnTo>
                  <a:pt x="14916" y="15574"/>
                </a:lnTo>
                <a:lnTo>
                  <a:pt x="14794" y="15403"/>
                </a:lnTo>
                <a:lnTo>
                  <a:pt x="14648" y="15282"/>
                </a:lnTo>
                <a:lnTo>
                  <a:pt x="14478" y="15209"/>
                </a:lnTo>
                <a:lnTo>
                  <a:pt x="14308" y="15184"/>
                </a:lnTo>
                <a:lnTo>
                  <a:pt x="14137" y="15160"/>
                </a:lnTo>
                <a:lnTo>
                  <a:pt x="13553" y="15160"/>
                </a:lnTo>
                <a:lnTo>
                  <a:pt x="13699" y="14819"/>
                </a:lnTo>
                <a:lnTo>
                  <a:pt x="13724" y="14771"/>
                </a:lnTo>
                <a:lnTo>
                  <a:pt x="14454" y="14844"/>
                </a:lnTo>
                <a:lnTo>
                  <a:pt x="14794" y="14917"/>
                </a:lnTo>
                <a:lnTo>
                  <a:pt x="15135" y="14990"/>
                </a:lnTo>
                <a:lnTo>
                  <a:pt x="15500" y="15087"/>
                </a:lnTo>
                <a:lnTo>
                  <a:pt x="15816" y="15184"/>
                </a:lnTo>
                <a:lnTo>
                  <a:pt x="16157" y="15330"/>
                </a:lnTo>
                <a:lnTo>
                  <a:pt x="16497" y="15452"/>
                </a:lnTo>
                <a:lnTo>
                  <a:pt x="16741" y="15598"/>
                </a:lnTo>
                <a:lnTo>
                  <a:pt x="16911" y="15744"/>
                </a:lnTo>
                <a:lnTo>
                  <a:pt x="17033" y="15914"/>
                </a:lnTo>
                <a:lnTo>
                  <a:pt x="17081" y="16060"/>
                </a:lnTo>
                <a:lnTo>
                  <a:pt x="17081" y="16230"/>
                </a:lnTo>
                <a:lnTo>
                  <a:pt x="17008" y="16401"/>
                </a:lnTo>
                <a:lnTo>
                  <a:pt x="16911" y="16547"/>
                </a:lnTo>
                <a:lnTo>
                  <a:pt x="16789" y="16717"/>
                </a:lnTo>
                <a:lnTo>
                  <a:pt x="16643" y="16863"/>
                </a:lnTo>
                <a:lnTo>
                  <a:pt x="16449" y="17009"/>
                </a:lnTo>
                <a:lnTo>
                  <a:pt x="16059" y="17277"/>
                </a:lnTo>
                <a:lnTo>
                  <a:pt x="15670" y="17496"/>
                </a:lnTo>
                <a:lnTo>
                  <a:pt x="15305" y="17642"/>
                </a:lnTo>
                <a:lnTo>
                  <a:pt x="14965" y="17763"/>
                </a:lnTo>
                <a:lnTo>
                  <a:pt x="14600" y="17836"/>
                </a:lnTo>
                <a:lnTo>
                  <a:pt x="14259" y="17909"/>
                </a:lnTo>
                <a:lnTo>
                  <a:pt x="13894" y="17958"/>
                </a:lnTo>
                <a:lnTo>
                  <a:pt x="13140" y="18007"/>
                </a:lnTo>
                <a:lnTo>
                  <a:pt x="12410" y="18055"/>
                </a:lnTo>
                <a:lnTo>
                  <a:pt x="11558" y="18080"/>
                </a:lnTo>
                <a:lnTo>
                  <a:pt x="10706" y="18080"/>
                </a:lnTo>
                <a:lnTo>
                  <a:pt x="9027" y="18055"/>
                </a:lnTo>
                <a:lnTo>
                  <a:pt x="7324" y="18031"/>
                </a:lnTo>
                <a:lnTo>
                  <a:pt x="6473" y="18007"/>
                </a:lnTo>
                <a:lnTo>
                  <a:pt x="5645" y="17982"/>
                </a:lnTo>
                <a:lnTo>
                  <a:pt x="4794" y="17934"/>
                </a:lnTo>
                <a:lnTo>
                  <a:pt x="3942" y="17861"/>
                </a:lnTo>
                <a:lnTo>
                  <a:pt x="3115" y="17739"/>
                </a:lnTo>
                <a:lnTo>
                  <a:pt x="2287" y="17593"/>
                </a:lnTo>
                <a:lnTo>
                  <a:pt x="1898" y="17496"/>
                </a:lnTo>
                <a:lnTo>
                  <a:pt x="1509" y="17350"/>
                </a:lnTo>
                <a:lnTo>
                  <a:pt x="1168" y="17179"/>
                </a:lnTo>
                <a:lnTo>
                  <a:pt x="827" y="16985"/>
                </a:lnTo>
                <a:lnTo>
                  <a:pt x="633" y="16839"/>
                </a:lnTo>
                <a:lnTo>
                  <a:pt x="487" y="16668"/>
                </a:lnTo>
                <a:lnTo>
                  <a:pt x="365" y="16449"/>
                </a:lnTo>
                <a:lnTo>
                  <a:pt x="316" y="16328"/>
                </a:lnTo>
                <a:lnTo>
                  <a:pt x="316" y="16230"/>
                </a:lnTo>
                <a:lnTo>
                  <a:pt x="316" y="16085"/>
                </a:lnTo>
                <a:lnTo>
                  <a:pt x="341" y="15963"/>
                </a:lnTo>
                <a:lnTo>
                  <a:pt x="414" y="15866"/>
                </a:lnTo>
                <a:lnTo>
                  <a:pt x="511" y="15768"/>
                </a:lnTo>
                <a:lnTo>
                  <a:pt x="730" y="15622"/>
                </a:lnTo>
                <a:lnTo>
                  <a:pt x="949" y="15501"/>
                </a:lnTo>
                <a:lnTo>
                  <a:pt x="1314" y="15330"/>
                </a:lnTo>
                <a:lnTo>
                  <a:pt x="1728" y="15184"/>
                </a:lnTo>
                <a:lnTo>
                  <a:pt x="2141" y="15063"/>
                </a:lnTo>
                <a:lnTo>
                  <a:pt x="2555" y="14965"/>
                </a:lnTo>
                <a:lnTo>
                  <a:pt x="2993" y="14892"/>
                </a:lnTo>
                <a:lnTo>
                  <a:pt x="3407" y="14844"/>
                </a:lnTo>
                <a:lnTo>
                  <a:pt x="4258" y="14746"/>
                </a:lnTo>
                <a:close/>
                <a:moveTo>
                  <a:pt x="9076" y="6498"/>
                </a:moveTo>
                <a:lnTo>
                  <a:pt x="8103" y="6522"/>
                </a:lnTo>
                <a:lnTo>
                  <a:pt x="7129" y="6571"/>
                </a:lnTo>
                <a:lnTo>
                  <a:pt x="6156" y="6644"/>
                </a:lnTo>
                <a:lnTo>
                  <a:pt x="5183" y="6717"/>
                </a:lnTo>
                <a:lnTo>
                  <a:pt x="4526" y="6765"/>
                </a:lnTo>
                <a:lnTo>
                  <a:pt x="4161" y="6790"/>
                </a:lnTo>
                <a:lnTo>
                  <a:pt x="3796" y="6838"/>
                </a:lnTo>
                <a:lnTo>
                  <a:pt x="3431" y="6911"/>
                </a:lnTo>
                <a:lnTo>
                  <a:pt x="3285" y="6960"/>
                </a:lnTo>
                <a:lnTo>
                  <a:pt x="3115" y="7033"/>
                </a:lnTo>
                <a:lnTo>
                  <a:pt x="2993" y="7106"/>
                </a:lnTo>
                <a:lnTo>
                  <a:pt x="2847" y="7228"/>
                </a:lnTo>
                <a:lnTo>
                  <a:pt x="2750" y="7325"/>
                </a:lnTo>
                <a:lnTo>
                  <a:pt x="2652" y="7471"/>
                </a:lnTo>
                <a:lnTo>
                  <a:pt x="2628" y="7520"/>
                </a:lnTo>
                <a:lnTo>
                  <a:pt x="2628" y="7593"/>
                </a:lnTo>
                <a:lnTo>
                  <a:pt x="2652" y="7666"/>
                </a:lnTo>
                <a:lnTo>
                  <a:pt x="2579" y="7812"/>
                </a:lnTo>
                <a:lnTo>
                  <a:pt x="2555" y="7982"/>
                </a:lnTo>
                <a:lnTo>
                  <a:pt x="2531" y="8152"/>
                </a:lnTo>
                <a:lnTo>
                  <a:pt x="2506" y="8298"/>
                </a:lnTo>
                <a:lnTo>
                  <a:pt x="2360" y="8249"/>
                </a:lnTo>
                <a:lnTo>
                  <a:pt x="2214" y="8201"/>
                </a:lnTo>
                <a:lnTo>
                  <a:pt x="2044" y="8176"/>
                </a:lnTo>
                <a:lnTo>
                  <a:pt x="1874" y="8176"/>
                </a:lnTo>
                <a:lnTo>
                  <a:pt x="1557" y="8201"/>
                </a:lnTo>
                <a:lnTo>
                  <a:pt x="1265" y="8249"/>
                </a:lnTo>
                <a:lnTo>
                  <a:pt x="1046" y="8347"/>
                </a:lnTo>
                <a:lnTo>
                  <a:pt x="827" y="8468"/>
                </a:lnTo>
                <a:lnTo>
                  <a:pt x="657" y="8639"/>
                </a:lnTo>
                <a:lnTo>
                  <a:pt x="487" y="8833"/>
                </a:lnTo>
                <a:lnTo>
                  <a:pt x="365" y="9052"/>
                </a:lnTo>
                <a:lnTo>
                  <a:pt x="268" y="9271"/>
                </a:lnTo>
                <a:lnTo>
                  <a:pt x="195" y="9515"/>
                </a:lnTo>
                <a:lnTo>
                  <a:pt x="170" y="9758"/>
                </a:lnTo>
                <a:lnTo>
                  <a:pt x="170" y="10026"/>
                </a:lnTo>
                <a:lnTo>
                  <a:pt x="219" y="10293"/>
                </a:lnTo>
                <a:lnTo>
                  <a:pt x="292" y="10537"/>
                </a:lnTo>
                <a:lnTo>
                  <a:pt x="389" y="10780"/>
                </a:lnTo>
                <a:lnTo>
                  <a:pt x="535" y="10999"/>
                </a:lnTo>
                <a:lnTo>
                  <a:pt x="706" y="11194"/>
                </a:lnTo>
                <a:lnTo>
                  <a:pt x="900" y="11388"/>
                </a:lnTo>
                <a:lnTo>
                  <a:pt x="1095" y="11559"/>
                </a:lnTo>
                <a:lnTo>
                  <a:pt x="1363" y="11729"/>
                </a:lnTo>
                <a:lnTo>
                  <a:pt x="1606" y="11899"/>
                </a:lnTo>
                <a:lnTo>
                  <a:pt x="2117" y="12240"/>
                </a:lnTo>
                <a:lnTo>
                  <a:pt x="2409" y="12459"/>
                </a:lnTo>
                <a:lnTo>
                  <a:pt x="2531" y="12581"/>
                </a:lnTo>
                <a:lnTo>
                  <a:pt x="2652" y="12727"/>
                </a:lnTo>
                <a:lnTo>
                  <a:pt x="2725" y="12873"/>
                </a:lnTo>
                <a:lnTo>
                  <a:pt x="2774" y="13043"/>
                </a:lnTo>
                <a:lnTo>
                  <a:pt x="2750" y="13165"/>
                </a:lnTo>
                <a:lnTo>
                  <a:pt x="2725" y="13238"/>
                </a:lnTo>
                <a:lnTo>
                  <a:pt x="2677" y="13262"/>
                </a:lnTo>
                <a:lnTo>
                  <a:pt x="2604" y="13262"/>
                </a:lnTo>
                <a:lnTo>
                  <a:pt x="2531" y="13213"/>
                </a:lnTo>
                <a:lnTo>
                  <a:pt x="2458" y="13189"/>
                </a:lnTo>
                <a:lnTo>
                  <a:pt x="2312" y="13165"/>
                </a:lnTo>
                <a:lnTo>
                  <a:pt x="2190" y="13213"/>
                </a:lnTo>
                <a:lnTo>
                  <a:pt x="2068" y="13286"/>
                </a:lnTo>
                <a:lnTo>
                  <a:pt x="1995" y="13408"/>
                </a:lnTo>
                <a:lnTo>
                  <a:pt x="1971" y="13530"/>
                </a:lnTo>
                <a:lnTo>
                  <a:pt x="1971" y="13603"/>
                </a:lnTo>
                <a:lnTo>
                  <a:pt x="1995" y="13651"/>
                </a:lnTo>
                <a:lnTo>
                  <a:pt x="2020" y="13724"/>
                </a:lnTo>
                <a:lnTo>
                  <a:pt x="2093" y="13773"/>
                </a:lnTo>
                <a:lnTo>
                  <a:pt x="2263" y="13895"/>
                </a:lnTo>
                <a:lnTo>
                  <a:pt x="2458" y="13968"/>
                </a:lnTo>
                <a:lnTo>
                  <a:pt x="2677" y="13992"/>
                </a:lnTo>
                <a:lnTo>
                  <a:pt x="2871" y="13968"/>
                </a:lnTo>
                <a:lnTo>
                  <a:pt x="3066" y="13895"/>
                </a:lnTo>
                <a:lnTo>
                  <a:pt x="3236" y="13773"/>
                </a:lnTo>
                <a:lnTo>
                  <a:pt x="3309" y="13700"/>
                </a:lnTo>
                <a:lnTo>
                  <a:pt x="3358" y="13603"/>
                </a:lnTo>
                <a:lnTo>
                  <a:pt x="3431" y="13505"/>
                </a:lnTo>
                <a:lnTo>
                  <a:pt x="3455" y="13408"/>
                </a:lnTo>
                <a:lnTo>
                  <a:pt x="3504" y="13213"/>
                </a:lnTo>
                <a:lnTo>
                  <a:pt x="3504" y="13019"/>
                </a:lnTo>
                <a:lnTo>
                  <a:pt x="3650" y="13432"/>
                </a:lnTo>
                <a:lnTo>
                  <a:pt x="3820" y="13822"/>
                </a:lnTo>
                <a:lnTo>
                  <a:pt x="3991" y="14211"/>
                </a:lnTo>
                <a:lnTo>
                  <a:pt x="4185" y="14600"/>
                </a:lnTo>
                <a:lnTo>
                  <a:pt x="3723" y="14600"/>
                </a:lnTo>
                <a:lnTo>
                  <a:pt x="3285" y="14625"/>
                </a:lnTo>
                <a:lnTo>
                  <a:pt x="2823" y="14673"/>
                </a:lnTo>
                <a:lnTo>
                  <a:pt x="2385" y="14746"/>
                </a:lnTo>
                <a:lnTo>
                  <a:pt x="1922" y="14819"/>
                </a:lnTo>
                <a:lnTo>
                  <a:pt x="1484" y="14941"/>
                </a:lnTo>
                <a:lnTo>
                  <a:pt x="1071" y="15087"/>
                </a:lnTo>
                <a:lnTo>
                  <a:pt x="657" y="15282"/>
                </a:lnTo>
                <a:lnTo>
                  <a:pt x="487" y="15379"/>
                </a:lnTo>
                <a:lnTo>
                  <a:pt x="341" y="15476"/>
                </a:lnTo>
                <a:lnTo>
                  <a:pt x="219" y="15574"/>
                </a:lnTo>
                <a:lnTo>
                  <a:pt x="122" y="15695"/>
                </a:lnTo>
                <a:lnTo>
                  <a:pt x="49" y="15841"/>
                </a:lnTo>
                <a:lnTo>
                  <a:pt x="24" y="15963"/>
                </a:lnTo>
                <a:lnTo>
                  <a:pt x="0" y="16109"/>
                </a:lnTo>
                <a:lnTo>
                  <a:pt x="0" y="16255"/>
                </a:lnTo>
                <a:lnTo>
                  <a:pt x="24" y="16376"/>
                </a:lnTo>
                <a:lnTo>
                  <a:pt x="49" y="16522"/>
                </a:lnTo>
                <a:lnTo>
                  <a:pt x="122" y="16668"/>
                </a:lnTo>
                <a:lnTo>
                  <a:pt x="195" y="16790"/>
                </a:lnTo>
                <a:lnTo>
                  <a:pt x="292" y="16936"/>
                </a:lnTo>
                <a:lnTo>
                  <a:pt x="389" y="17058"/>
                </a:lnTo>
                <a:lnTo>
                  <a:pt x="511" y="17179"/>
                </a:lnTo>
                <a:lnTo>
                  <a:pt x="633" y="17301"/>
                </a:lnTo>
                <a:lnTo>
                  <a:pt x="827" y="17423"/>
                </a:lnTo>
                <a:lnTo>
                  <a:pt x="1046" y="17544"/>
                </a:lnTo>
                <a:lnTo>
                  <a:pt x="1241" y="17642"/>
                </a:lnTo>
                <a:lnTo>
                  <a:pt x="1460" y="17739"/>
                </a:lnTo>
                <a:lnTo>
                  <a:pt x="1922" y="17885"/>
                </a:lnTo>
                <a:lnTo>
                  <a:pt x="2409" y="18007"/>
                </a:lnTo>
                <a:lnTo>
                  <a:pt x="2896" y="18080"/>
                </a:lnTo>
                <a:lnTo>
                  <a:pt x="3382" y="18128"/>
                </a:lnTo>
                <a:lnTo>
                  <a:pt x="4331" y="18226"/>
                </a:lnTo>
                <a:lnTo>
                  <a:pt x="5451" y="18299"/>
                </a:lnTo>
                <a:lnTo>
                  <a:pt x="6570" y="18347"/>
                </a:lnTo>
                <a:lnTo>
                  <a:pt x="8833" y="18396"/>
                </a:lnTo>
                <a:lnTo>
                  <a:pt x="9928" y="18420"/>
                </a:lnTo>
                <a:lnTo>
                  <a:pt x="11047" y="18420"/>
                </a:lnTo>
                <a:lnTo>
                  <a:pt x="12142" y="18396"/>
                </a:lnTo>
                <a:lnTo>
                  <a:pt x="13261" y="18347"/>
                </a:lnTo>
                <a:lnTo>
                  <a:pt x="13675" y="18323"/>
                </a:lnTo>
                <a:lnTo>
                  <a:pt x="14113" y="18274"/>
                </a:lnTo>
                <a:lnTo>
                  <a:pt x="14527" y="18201"/>
                </a:lnTo>
                <a:lnTo>
                  <a:pt x="14965" y="18128"/>
                </a:lnTo>
                <a:lnTo>
                  <a:pt x="15378" y="18007"/>
                </a:lnTo>
                <a:lnTo>
                  <a:pt x="15767" y="17861"/>
                </a:lnTo>
                <a:lnTo>
                  <a:pt x="16157" y="17690"/>
                </a:lnTo>
                <a:lnTo>
                  <a:pt x="16546" y="17471"/>
                </a:lnTo>
                <a:lnTo>
                  <a:pt x="16814" y="17277"/>
                </a:lnTo>
                <a:lnTo>
                  <a:pt x="17057" y="17033"/>
                </a:lnTo>
                <a:lnTo>
                  <a:pt x="17276" y="16766"/>
                </a:lnTo>
                <a:lnTo>
                  <a:pt x="17349" y="16620"/>
                </a:lnTo>
                <a:lnTo>
                  <a:pt x="17422" y="16474"/>
                </a:lnTo>
                <a:lnTo>
                  <a:pt x="17471" y="16328"/>
                </a:lnTo>
                <a:lnTo>
                  <a:pt x="17495" y="16157"/>
                </a:lnTo>
                <a:lnTo>
                  <a:pt x="17495" y="16012"/>
                </a:lnTo>
                <a:lnTo>
                  <a:pt x="17471" y="15866"/>
                </a:lnTo>
                <a:lnTo>
                  <a:pt x="17398" y="15720"/>
                </a:lnTo>
                <a:lnTo>
                  <a:pt x="17325" y="15598"/>
                </a:lnTo>
                <a:lnTo>
                  <a:pt x="17179" y="15452"/>
                </a:lnTo>
                <a:lnTo>
                  <a:pt x="17033" y="15330"/>
                </a:lnTo>
                <a:lnTo>
                  <a:pt x="16692" y="15111"/>
                </a:lnTo>
                <a:lnTo>
                  <a:pt x="16327" y="14941"/>
                </a:lnTo>
                <a:lnTo>
                  <a:pt x="15938" y="14795"/>
                </a:lnTo>
                <a:lnTo>
                  <a:pt x="15524" y="14673"/>
                </a:lnTo>
                <a:lnTo>
                  <a:pt x="15110" y="14576"/>
                </a:lnTo>
                <a:lnTo>
                  <a:pt x="14697" y="14503"/>
                </a:lnTo>
                <a:lnTo>
                  <a:pt x="14283" y="14454"/>
                </a:lnTo>
                <a:lnTo>
                  <a:pt x="13870" y="14406"/>
                </a:lnTo>
                <a:lnTo>
                  <a:pt x="14040" y="13968"/>
                </a:lnTo>
                <a:lnTo>
                  <a:pt x="14186" y="13530"/>
                </a:lnTo>
                <a:lnTo>
                  <a:pt x="14454" y="12629"/>
                </a:lnTo>
                <a:lnTo>
                  <a:pt x="14794" y="11340"/>
                </a:lnTo>
                <a:lnTo>
                  <a:pt x="14916" y="10683"/>
                </a:lnTo>
                <a:lnTo>
                  <a:pt x="15038" y="10026"/>
                </a:lnTo>
                <a:lnTo>
                  <a:pt x="15135" y="9417"/>
                </a:lnTo>
                <a:lnTo>
                  <a:pt x="15159" y="9077"/>
                </a:lnTo>
                <a:lnTo>
                  <a:pt x="15159" y="8760"/>
                </a:lnTo>
                <a:lnTo>
                  <a:pt x="15159" y="8444"/>
                </a:lnTo>
                <a:lnTo>
                  <a:pt x="15110" y="8128"/>
                </a:lnTo>
                <a:lnTo>
                  <a:pt x="15038" y="7836"/>
                </a:lnTo>
                <a:lnTo>
                  <a:pt x="14940" y="7544"/>
                </a:lnTo>
                <a:lnTo>
                  <a:pt x="14916" y="7495"/>
                </a:lnTo>
                <a:lnTo>
                  <a:pt x="14892" y="7471"/>
                </a:lnTo>
                <a:lnTo>
                  <a:pt x="14794" y="7447"/>
                </a:lnTo>
                <a:lnTo>
                  <a:pt x="14746" y="7325"/>
                </a:lnTo>
                <a:lnTo>
                  <a:pt x="14673" y="7228"/>
                </a:lnTo>
                <a:lnTo>
                  <a:pt x="14600" y="7130"/>
                </a:lnTo>
                <a:lnTo>
                  <a:pt x="14478" y="7057"/>
                </a:lnTo>
                <a:lnTo>
                  <a:pt x="14235" y="6936"/>
                </a:lnTo>
                <a:lnTo>
                  <a:pt x="13943" y="6863"/>
                </a:lnTo>
                <a:lnTo>
                  <a:pt x="13626" y="6790"/>
                </a:lnTo>
                <a:lnTo>
                  <a:pt x="13310" y="6765"/>
                </a:lnTo>
                <a:lnTo>
                  <a:pt x="12823" y="6717"/>
                </a:lnTo>
                <a:lnTo>
                  <a:pt x="11899" y="6595"/>
                </a:lnTo>
                <a:lnTo>
                  <a:pt x="10950" y="6522"/>
                </a:lnTo>
                <a:lnTo>
                  <a:pt x="10025" y="6498"/>
                </a:lnTo>
                <a:close/>
              </a:path>
            </a:pathLst>
          </a:custGeom>
          <a:solidFill>
            <a:srgbClr val="999999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/>
        </p:nvSpPr>
        <p:spPr>
          <a:xfrm>
            <a:off x="1118850" y="1729925"/>
            <a:ext cx="6906300" cy="421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400">
                <a:solidFill>
                  <a:srgbClr val="505670"/>
                </a:solidFill>
                <a:latin typeface="Calibri"/>
                <a:ea typeface="Calibri"/>
                <a:cs typeface="Calibri"/>
                <a:sym typeface="Calibri"/>
              </a:rPr>
              <a:t>Tikslas: išsiaiškinti, kaip keisis keksiukus apibūdinantys fizikiniai dydžiai (masė, tūris ir tankis), juos kepant su kepimo milteliai ir be jų.</a:t>
            </a:r>
          </a:p>
          <a:p>
            <a:pPr lvl="0">
              <a:spcBef>
                <a:spcPts val="0"/>
              </a:spcBef>
              <a:buNone/>
            </a:pPr>
            <a:endParaRPr sz="2400">
              <a:solidFill>
                <a:srgbClr val="5056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2400">
                <a:solidFill>
                  <a:srgbClr val="505670"/>
                </a:solidFill>
                <a:latin typeface="Calibri"/>
                <a:ea typeface="Calibri"/>
                <a:cs typeface="Calibri"/>
                <a:sym typeface="Calibri"/>
              </a:rPr>
              <a:t>Hipotezė: kepant keksiukus su kepimo milteliais, vieno keksiuko tūris bus didesnis, nei keksiukų be kepimo miltelių, tuo pačiu keisis ir tankis.</a:t>
            </a:r>
          </a:p>
          <a:p>
            <a:pPr lvl="0">
              <a:spcBef>
                <a:spcPts val="0"/>
              </a:spcBef>
              <a:buNone/>
            </a:pPr>
            <a:endParaRPr sz="2400">
              <a:solidFill>
                <a:srgbClr val="5056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  <a:buNone/>
            </a:pPr>
            <a:r>
              <a:rPr lang="en" sz="2400">
                <a:solidFill>
                  <a:srgbClr val="505670"/>
                </a:solidFill>
                <a:latin typeface="Calibri"/>
                <a:ea typeface="Calibri"/>
                <a:cs typeface="Calibri"/>
                <a:sym typeface="Calibri"/>
              </a:rPr>
              <a:t>Priemonės: keksiukų tešla, kepimo milteliai, liniuotė, svarstyklės.</a:t>
            </a:r>
          </a:p>
        </p:txBody>
      </p:sp>
      <p:sp>
        <p:nvSpPr>
          <p:cNvPr id="108" name="Shape 108"/>
          <p:cNvSpPr/>
          <p:nvPr/>
        </p:nvSpPr>
        <p:spPr>
          <a:xfrm>
            <a:off x="6219899" y="4699075"/>
            <a:ext cx="1012488" cy="903697"/>
          </a:xfrm>
          <a:custGeom>
            <a:avLst/>
            <a:gdLst/>
            <a:ahLst/>
            <a:cxnLst/>
            <a:rect l="0" t="0" r="0" b="0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979CB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9" name="Shape 109"/>
          <p:cNvSpPr txBox="1"/>
          <p:nvPr/>
        </p:nvSpPr>
        <p:spPr>
          <a:xfrm>
            <a:off x="2472150" y="992825"/>
            <a:ext cx="4199700" cy="73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000">
                <a:solidFill>
                  <a:srgbClr val="EA3A68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BANDYMAS 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 title="fizika su gustele.mp4"/>
          <p:cNvSpPr/>
          <p:nvPr/>
        </p:nvSpPr>
        <p:spPr>
          <a:xfrm>
            <a:off x="2286000" y="1714500"/>
            <a:ext cx="4572000" cy="3429000"/>
          </a:xfrm>
          <a:prstGeom prst="rect">
            <a:avLst/>
          </a:prstGeom>
          <a:blipFill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100" cy="910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Siek tiek teorijos..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070325" y="1918650"/>
            <a:ext cx="3558600" cy="408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Kaip veikia kepimo milteliai?</a:t>
            </a:r>
          </a:p>
          <a:p>
            <a:pPr lvl="0">
              <a:spcBef>
                <a:spcPts val="0"/>
              </a:spcBef>
              <a:buNone/>
            </a:pPr>
            <a:r>
              <a:rPr lang="en">
                <a:latin typeface="Calibri"/>
                <a:ea typeface="Calibri"/>
                <a:cs typeface="Calibri"/>
                <a:sym typeface="Calibri"/>
              </a:rPr>
              <a:t>Kepimo milteliai yra soda, kuri reaguodama su rūgštimi išskiria dujas. Tos dujos sudaro mažus oro tarpelius, todėl keksiukų tūris padidėja.</a:t>
            </a:r>
          </a:p>
        </p:txBody>
      </p:sp>
      <p:sp>
        <p:nvSpPr>
          <p:cNvPr id="121" name="Shape 121"/>
          <p:cNvSpPr/>
          <p:nvPr/>
        </p:nvSpPr>
        <p:spPr>
          <a:xfrm rot="1640487">
            <a:off x="3347276" y="948849"/>
            <a:ext cx="158827" cy="149352"/>
          </a:xfrm>
          <a:custGeom>
            <a:avLst/>
            <a:gdLst/>
            <a:ahLst/>
            <a:cxnLst/>
            <a:rect l="0" t="0" r="0" b="0"/>
            <a:pathLst>
              <a:path w="6353" h="5974" extrusionOk="0">
                <a:moveTo>
                  <a:pt x="0" y="2310"/>
                </a:moveTo>
                <a:cubicBezTo>
                  <a:pt x="2598" y="4042"/>
                  <a:pt x="2343" y="4506"/>
                  <a:pt x="5197" y="5775"/>
                </a:cubicBezTo>
                <a:cubicBezTo>
                  <a:pt x="6990" y="6572"/>
                  <a:pt x="4963" y="1386"/>
                  <a:pt x="6353" y="0"/>
                </a:cubicBezTo>
              </a:path>
            </a:pathLst>
          </a:custGeom>
          <a:noFill/>
          <a:ln w="19050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pic>
        <p:nvPicPr>
          <p:cNvPr id="122" name="Shape 122" descr="IMG_20170402_134352.jpg"/>
          <p:cNvPicPr preferRelativeResize="0"/>
          <p:nvPr/>
        </p:nvPicPr>
        <p:blipFill rotWithShape="1">
          <a:blip r:embed="rId3">
            <a:alphaModFix/>
          </a:blip>
          <a:srcRect l="24192" t="15895" r="22672" b="34587"/>
          <a:stretch/>
        </p:blipFill>
        <p:spPr>
          <a:xfrm>
            <a:off x="4807675" y="2644400"/>
            <a:ext cx="3185301" cy="2226399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med" len="med"/>
            <a:tailEnd type="none" w="med" len="med"/>
          </a:ln>
        </p:spPr>
      </p:pic>
      <p:sp>
        <p:nvSpPr>
          <p:cNvPr id="123" name="Shape 123"/>
          <p:cNvSpPr/>
          <p:nvPr/>
        </p:nvSpPr>
        <p:spPr>
          <a:xfrm rot="-1089185">
            <a:off x="6814968" y="2429693"/>
            <a:ext cx="209710" cy="1072027"/>
          </a:xfrm>
          <a:custGeom>
            <a:avLst/>
            <a:gdLst/>
            <a:ahLst/>
            <a:cxnLst/>
            <a:rect l="0" t="0" r="0" b="0"/>
            <a:pathLst>
              <a:path w="17876" h="52004" extrusionOk="0">
                <a:moveTo>
                  <a:pt x="17876" y="0"/>
                </a:moveTo>
                <a:cubicBezTo>
                  <a:pt x="15384" y="3033"/>
                  <a:pt x="5850" y="11593"/>
                  <a:pt x="2925" y="18202"/>
                </a:cubicBezTo>
                <a:cubicBezTo>
                  <a:pt x="0" y="24810"/>
                  <a:pt x="650" y="34019"/>
                  <a:pt x="325" y="39653"/>
                </a:cubicBezTo>
                <a:cubicBezTo>
                  <a:pt x="0" y="45286"/>
                  <a:pt x="866" y="49945"/>
                  <a:pt x="975" y="52004"/>
                </a:cubicBezTo>
              </a:path>
            </a:pathLst>
          </a:custGeom>
          <a:noFill/>
          <a:ln w="19050" cap="flat" cmpd="sng">
            <a:solidFill>
              <a:srgbClr val="979CB8"/>
            </a:solidFill>
            <a:prstDash val="solid"/>
            <a:round/>
            <a:headEnd type="none" w="lg" len="lg"/>
            <a:tailEnd type="triangle" w="lg" len="lg"/>
          </a:ln>
        </p:spPr>
      </p:sp>
      <p:sp>
        <p:nvSpPr>
          <p:cNvPr id="124" name="Shape 124"/>
          <p:cNvSpPr txBox="1"/>
          <p:nvPr/>
        </p:nvSpPr>
        <p:spPr>
          <a:xfrm>
            <a:off x="6117150" y="1600275"/>
            <a:ext cx="1998900" cy="82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2400">
                <a:solidFill>
                  <a:srgbClr val="979CB8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ORO</a:t>
            </a:r>
          </a:p>
          <a:p>
            <a:pPr lvl="0" algn="ctr">
              <a:spcBef>
                <a:spcPts val="0"/>
              </a:spcBef>
              <a:buNone/>
            </a:pPr>
            <a:r>
              <a:rPr lang="en" sz="2400">
                <a:solidFill>
                  <a:srgbClr val="979CB8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TARPELIAI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100" cy="910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Rezultatai</a:t>
            </a:r>
          </a:p>
        </p:txBody>
      </p:sp>
      <p:graphicFrame>
        <p:nvGraphicFramePr>
          <p:cNvPr id="130" name="Shape 130"/>
          <p:cNvGraphicFramePr/>
          <p:nvPr/>
        </p:nvGraphicFramePr>
        <p:xfrm>
          <a:off x="881312" y="2000400"/>
          <a:ext cx="7381375" cy="4127750"/>
        </p:xfrm>
        <a:graphic>
          <a:graphicData uri="http://schemas.openxmlformats.org/drawingml/2006/table">
            <a:tbl>
              <a:tblPr>
                <a:noFill/>
                <a:tableStyleId>{1DD64A56-C35D-4AC3-B07A-85B8AD7E7A7F}</a:tableStyleId>
              </a:tblPr>
              <a:tblGrid>
                <a:gridCol w="1966000"/>
                <a:gridCol w="1805125"/>
                <a:gridCol w="1805125"/>
                <a:gridCol w="1805125"/>
              </a:tblGrid>
              <a:tr h="4424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2000">
                        <a:solidFill>
                          <a:srgbClr val="50567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3.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6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Kepimo miltelių ir tešlos santykis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0:200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2.5:198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5:195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4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Tūris prieš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 ml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 ml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 ml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4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Tūris po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15.7 ml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28.2 ml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29.4 ml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4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Masė prieš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 g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 g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16 g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4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Masė po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 g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 g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13 g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6050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Tankis prieš</a:t>
                      </a:r>
                    </a:p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endParaRPr sz="2000">
                        <a:solidFill>
                          <a:srgbClr val="50567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1,06g/cm³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1,06g/cm³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55000"/>
                        <a:buFont typeface="Arial"/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1,01g/cm³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242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Tankis po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1,01g/cm³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0,46g/cm³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55000"/>
                        <a:buFont typeface="Arial"/>
                        <a:buNone/>
                      </a:pPr>
                      <a:r>
                        <a:rPr lang="en" sz="2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0,44g/cm³</a:t>
                      </a:r>
                    </a:p>
                  </a:txBody>
                  <a:tcPr marL="63500" marR="63500" marT="63500" marB="635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1" name="Shape 131"/>
          <p:cNvSpPr/>
          <p:nvPr/>
        </p:nvSpPr>
        <p:spPr>
          <a:xfrm>
            <a:off x="1785694" y="850284"/>
            <a:ext cx="1241523" cy="1150109"/>
          </a:xfrm>
          <a:custGeom>
            <a:avLst/>
            <a:gdLst/>
            <a:ahLst/>
            <a:cxnLst/>
            <a:rect l="0" t="0" r="0" b="0"/>
            <a:pathLst>
              <a:path w="18956" h="17763" extrusionOk="0">
                <a:moveTo>
                  <a:pt x="17592" y="6229"/>
                </a:moveTo>
                <a:lnTo>
                  <a:pt x="17836" y="6375"/>
                </a:lnTo>
                <a:lnTo>
                  <a:pt x="17957" y="6473"/>
                </a:lnTo>
                <a:lnTo>
                  <a:pt x="18079" y="6570"/>
                </a:lnTo>
                <a:lnTo>
                  <a:pt x="17933" y="6619"/>
                </a:lnTo>
                <a:lnTo>
                  <a:pt x="17811" y="6667"/>
                </a:lnTo>
                <a:lnTo>
                  <a:pt x="17617" y="6789"/>
                </a:lnTo>
                <a:lnTo>
                  <a:pt x="17592" y="6229"/>
                </a:lnTo>
                <a:close/>
                <a:moveTo>
                  <a:pt x="18225" y="6765"/>
                </a:moveTo>
                <a:lnTo>
                  <a:pt x="18298" y="6911"/>
                </a:lnTo>
                <a:lnTo>
                  <a:pt x="18128" y="6935"/>
                </a:lnTo>
                <a:lnTo>
                  <a:pt x="17957" y="7008"/>
                </a:lnTo>
                <a:lnTo>
                  <a:pt x="17787" y="7081"/>
                </a:lnTo>
                <a:lnTo>
                  <a:pt x="17617" y="7203"/>
                </a:lnTo>
                <a:lnTo>
                  <a:pt x="17617" y="6984"/>
                </a:lnTo>
                <a:lnTo>
                  <a:pt x="17909" y="6862"/>
                </a:lnTo>
                <a:lnTo>
                  <a:pt x="18079" y="6813"/>
                </a:lnTo>
                <a:lnTo>
                  <a:pt x="18225" y="6765"/>
                </a:lnTo>
                <a:close/>
                <a:moveTo>
                  <a:pt x="18371" y="7203"/>
                </a:moveTo>
                <a:lnTo>
                  <a:pt x="18395" y="7397"/>
                </a:lnTo>
                <a:lnTo>
                  <a:pt x="18225" y="7470"/>
                </a:lnTo>
                <a:lnTo>
                  <a:pt x="18079" y="7543"/>
                </a:lnTo>
                <a:lnTo>
                  <a:pt x="17860" y="7689"/>
                </a:lnTo>
                <a:lnTo>
                  <a:pt x="17641" y="7835"/>
                </a:lnTo>
                <a:lnTo>
                  <a:pt x="17641" y="7738"/>
                </a:lnTo>
                <a:lnTo>
                  <a:pt x="17617" y="7470"/>
                </a:lnTo>
                <a:lnTo>
                  <a:pt x="17787" y="7397"/>
                </a:lnTo>
                <a:lnTo>
                  <a:pt x="18347" y="7227"/>
                </a:lnTo>
                <a:lnTo>
                  <a:pt x="18371" y="7203"/>
                </a:lnTo>
                <a:close/>
                <a:moveTo>
                  <a:pt x="18420" y="7689"/>
                </a:moveTo>
                <a:lnTo>
                  <a:pt x="18420" y="7835"/>
                </a:lnTo>
                <a:lnTo>
                  <a:pt x="18420" y="7908"/>
                </a:lnTo>
                <a:lnTo>
                  <a:pt x="18225" y="7981"/>
                </a:lnTo>
                <a:lnTo>
                  <a:pt x="18006" y="8103"/>
                </a:lnTo>
                <a:lnTo>
                  <a:pt x="17811" y="8249"/>
                </a:lnTo>
                <a:lnTo>
                  <a:pt x="17641" y="8395"/>
                </a:lnTo>
                <a:lnTo>
                  <a:pt x="17641" y="8006"/>
                </a:lnTo>
                <a:lnTo>
                  <a:pt x="17860" y="7933"/>
                </a:lnTo>
                <a:lnTo>
                  <a:pt x="18079" y="7835"/>
                </a:lnTo>
                <a:lnTo>
                  <a:pt x="18420" y="7689"/>
                </a:lnTo>
                <a:close/>
                <a:moveTo>
                  <a:pt x="18420" y="8200"/>
                </a:moveTo>
                <a:lnTo>
                  <a:pt x="18395" y="8468"/>
                </a:lnTo>
                <a:lnTo>
                  <a:pt x="18322" y="8492"/>
                </a:lnTo>
                <a:lnTo>
                  <a:pt x="18249" y="8517"/>
                </a:lnTo>
                <a:lnTo>
                  <a:pt x="18103" y="8614"/>
                </a:lnTo>
                <a:lnTo>
                  <a:pt x="17884" y="8736"/>
                </a:lnTo>
                <a:lnTo>
                  <a:pt x="17665" y="8833"/>
                </a:lnTo>
                <a:lnTo>
                  <a:pt x="17665" y="8565"/>
                </a:lnTo>
                <a:lnTo>
                  <a:pt x="17860" y="8517"/>
                </a:lnTo>
                <a:lnTo>
                  <a:pt x="18055" y="8419"/>
                </a:lnTo>
                <a:lnTo>
                  <a:pt x="18225" y="8298"/>
                </a:lnTo>
                <a:lnTo>
                  <a:pt x="18420" y="8200"/>
                </a:lnTo>
                <a:close/>
                <a:moveTo>
                  <a:pt x="18298" y="8784"/>
                </a:moveTo>
                <a:lnTo>
                  <a:pt x="18201" y="8979"/>
                </a:lnTo>
                <a:lnTo>
                  <a:pt x="18079" y="9174"/>
                </a:lnTo>
                <a:lnTo>
                  <a:pt x="17884" y="9344"/>
                </a:lnTo>
                <a:lnTo>
                  <a:pt x="17690" y="9514"/>
                </a:lnTo>
                <a:lnTo>
                  <a:pt x="17665" y="8955"/>
                </a:lnTo>
                <a:lnTo>
                  <a:pt x="17860" y="8930"/>
                </a:lnTo>
                <a:lnTo>
                  <a:pt x="18079" y="8857"/>
                </a:lnTo>
                <a:lnTo>
                  <a:pt x="18298" y="8784"/>
                </a:lnTo>
                <a:close/>
                <a:moveTo>
                  <a:pt x="2969" y="5061"/>
                </a:moveTo>
                <a:lnTo>
                  <a:pt x="3674" y="5086"/>
                </a:lnTo>
                <a:lnTo>
                  <a:pt x="4380" y="5086"/>
                </a:lnTo>
                <a:lnTo>
                  <a:pt x="4331" y="5305"/>
                </a:lnTo>
                <a:lnTo>
                  <a:pt x="4307" y="5572"/>
                </a:lnTo>
                <a:lnTo>
                  <a:pt x="4283" y="6083"/>
                </a:lnTo>
                <a:lnTo>
                  <a:pt x="4258" y="7543"/>
                </a:lnTo>
                <a:lnTo>
                  <a:pt x="4258" y="9003"/>
                </a:lnTo>
                <a:lnTo>
                  <a:pt x="4283" y="10488"/>
                </a:lnTo>
                <a:lnTo>
                  <a:pt x="3869" y="10536"/>
                </a:lnTo>
                <a:lnTo>
                  <a:pt x="3869" y="10512"/>
                </a:lnTo>
                <a:lnTo>
                  <a:pt x="3991" y="10317"/>
                </a:lnTo>
                <a:lnTo>
                  <a:pt x="4088" y="10123"/>
                </a:lnTo>
                <a:lnTo>
                  <a:pt x="4161" y="9904"/>
                </a:lnTo>
                <a:lnTo>
                  <a:pt x="4185" y="9782"/>
                </a:lnTo>
                <a:lnTo>
                  <a:pt x="4185" y="9660"/>
                </a:lnTo>
                <a:lnTo>
                  <a:pt x="4161" y="9612"/>
                </a:lnTo>
                <a:lnTo>
                  <a:pt x="4112" y="9587"/>
                </a:lnTo>
                <a:lnTo>
                  <a:pt x="4064" y="9587"/>
                </a:lnTo>
                <a:lnTo>
                  <a:pt x="4015" y="9612"/>
                </a:lnTo>
                <a:lnTo>
                  <a:pt x="3796" y="9977"/>
                </a:lnTo>
                <a:lnTo>
                  <a:pt x="3601" y="10342"/>
                </a:lnTo>
                <a:lnTo>
                  <a:pt x="3431" y="10561"/>
                </a:lnTo>
                <a:lnTo>
                  <a:pt x="3115" y="10585"/>
                </a:lnTo>
                <a:lnTo>
                  <a:pt x="3115" y="10585"/>
                </a:lnTo>
                <a:lnTo>
                  <a:pt x="3188" y="10390"/>
                </a:lnTo>
                <a:lnTo>
                  <a:pt x="3261" y="10220"/>
                </a:lnTo>
                <a:lnTo>
                  <a:pt x="3334" y="10001"/>
                </a:lnTo>
                <a:lnTo>
                  <a:pt x="3431" y="9806"/>
                </a:lnTo>
                <a:lnTo>
                  <a:pt x="3553" y="9612"/>
                </a:lnTo>
                <a:lnTo>
                  <a:pt x="3626" y="9539"/>
                </a:lnTo>
                <a:lnTo>
                  <a:pt x="3723" y="9490"/>
                </a:lnTo>
                <a:lnTo>
                  <a:pt x="3747" y="9466"/>
                </a:lnTo>
                <a:lnTo>
                  <a:pt x="3747" y="9441"/>
                </a:lnTo>
                <a:lnTo>
                  <a:pt x="3723" y="9417"/>
                </a:lnTo>
                <a:lnTo>
                  <a:pt x="3699" y="9417"/>
                </a:lnTo>
                <a:lnTo>
                  <a:pt x="3601" y="9441"/>
                </a:lnTo>
                <a:lnTo>
                  <a:pt x="3504" y="9466"/>
                </a:lnTo>
                <a:lnTo>
                  <a:pt x="3358" y="9587"/>
                </a:lnTo>
                <a:lnTo>
                  <a:pt x="3212" y="9733"/>
                </a:lnTo>
                <a:lnTo>
                  <a:pt x="3115" y="9904"/>
                </a:lnTo>
                <a:lnTo>
                  <a:pt x="2993" y="10098"/>
                </a:lnTo>
                <a:lnTo>
                  <a:pt x="2896" y="10317"/>
                </a:lnTo>
                <a:lnTo>
                  <a:pt x="2847" y="10463"/>
                </a:lnTo>
                <a:lnTo>
                  <a:pt x="2798" y="10585"/>
                </a:lnTo>
                <a:lnTo>
                  <a:pt x="2409" y="10561"/>
                </a:lnTo>
                <a:lnTo>
                  <a:pt x="2506" y="10244"/>
                </a:lnTo>
                <a:lnTo>
                  <a:pt x="2652" y="9928"/>
                </a:lnTo>
                <a:lnTo>
                  <a:pt x="2823" y="9660"/>
                </a:lnTo>
                <a:lnTo>
                  <a:pt x="3017" y="9393"/>
                </a:lnTo>
                <a:lnTo>
                  <a:pt x="3017" y="9368"/>
                </a:lnTo>
                <a:lnTo>
                  <a:pt x="2993" y="9368"/>
                </a:lnTo>
                <a:lnTo>
                  <a:pt x="2847" y="9441"/>
                </a:lnTo>
                <a:lnTo>
                  <a:pt x="2701" y="9563"/>
                </a:lnTo>
                <a:lnTo>
                  <a:pt x="2579" y="9685"/>
                </a:lnTo>
                <a:lnTo>
                  <a:pt x="2458" y="9831"/>
                </a:lnTo>
                <a:lnTo>
                  <a:pt x="2360" y="10001"/>
                </a:lnTo>
                <a:lnTo>
                  <a:pt x="2287" y="10171"/>
                </a:lnTo>
                <a:lnTo>
                  <a:pt x="2166" y="10512"/>
                </a:lnTo>
                <a:lnTo>
                  <a:pt x="2068" y="10512"/>
                </a:lnTo>
                <a:lnTo>
                  <a:pt x="1776" y="10439"/>
                </a:lnTo>
                <a:lnTo>
                  <a:pt x="1849" y="10366"/>
                </a:lnTo>
                <a:lnTo>
                  <a:pt x="1898" y="10269"/>
                </a:lnTo>
                <a:lnTo>
                  <a:pt x="1995" y="10025"/>
                </a:lnTo>
                <a:lnTo>
                  <a:pt x="2117" y="9806"/>
                </a:lnTo>
                <a:lnTo>
                  <a:pt x="2287" y="9490"/>
                </a:lnTo>
                <a:lnTo>
                  <a:pt x="2385" y="9320"/>
                </a:lnTo>
                <a:lnTo>
                  <a:pt x="2409" y="9149"/>
                </a:lnTo>
                <a:lnTo>
                  <a:pt x="2409" y="9125"/>
                </a:lnTo>
                <a:lnTo>
                  <a:pt x="2360" y="9125"/>
                </a:lnTo>
                <a:lnTo>
                  <a:pt x="2287" y="9174"/>
                </a:lnTo>
                <a:lnTo>
                  <a:pt x="2190" y="9222"/>
                </a:lnTo>
                <a:lnTo>
                  <a:pt x="2044" y="9393"/>
                </a:lnTo>
                <a:lnTo>
                  <a:pt x="1922" y="9563"/>
                </a:lnTo>
                <a:lnTo>
                  <a:pt x="1825" y="9733"/>
                </a:lnTo>
                <a:lnTo>
                  <a:pt x="1752" y="9879"/>
                </a:lnTo>
                <a:lnTo>
                  <a:pt x="1655" y="10050"/>
                </a:lnTo>
                <a:lnTo>
                  <a:pt x="1630" y="10220"/>
                </a:lnTo>
                <a:lnTo>
                  <a:pt x="1630" y="10317"/>
                </a:lnTo>
                <a:lnTo>
                  <a:pt x="1655" y="10390"/>
                </a:lnTo>
                <a:lnTo>
                  <a:pt x="1436" y="10293"/>
                </a:lnTo>
                <a:lnTo>
                  <a:pt x="1217" y="10171"/>
                </a:lnTo>
                <a:lnTo>
                  <a:pt x="1265" y="10098"/>
                </a:lnTo>
                <a:lnTo>
                  <a:pt x="1387" y="9782"/>
                </a:lnTo>
                <a:lnTo>
                  <a:pt x="1557" y="9490"/>
                </a:lnTo>
                <a:lnTo>
                  <a:pt x="1752" y="9174"/>
                </a:lnTo>
                <a:lnTo>
                  <a:pt x="1874" y="9028"/>
                </a:lnTo>
                <a:lnTo>
                  <a:pt x="1971" y="8906"/>
                </a:lnTo>
                <a:lnTo>
                  <a:pt x="1995" y="8857"/>
                </a:lnTo>
                <a:lnTo>
                  <a:pt x="1995" y="8833"/>
                </a:lnTo>
                <a:lnTo>
                  <a:pt x="1922" y="8833"/>
                </a:lnTo>
                <a:lnTo>
                  <a:pt x="1606" y="9052"/>
                </a:lnTo>
                <a:lnTo>
                  <a:pt x="1460" y="9198"/>
                </a:lnTo>
                <a:lnTo>
                  <a:pt x="1314" y="9344"/>
                </a:lnTo>
                <a:lnTo>
                  <a:pt x="1119" y="9636"/>
                </a:lnTo>
                <a:lnTo>
                  <a:pt x="1022" y="9806"/>
                </a:lnTo>
                <a:lnTo>
                  <a:pt x="973" y="9952"/>
                </a:lnTo>
                <a:lnTo>
                  <a:pt x="852" y="9831"/>
                </a:lnTo>
                <a:lnTo>
                  <a:pt x="754" y="9709"/>
                </a:lnTo>
                <a:lnTo>
                  <a:pt x="779" y="9660"/>
                </a:lnTo>
                <a:lnTo>
                  <a:pt x="852" y="9490"/>
                </a:lnTo>
                <a:lnTo>
                  <a:pt x="925" y="9320"/>
                </a:lnTo>
                <a:lnTo>
                  <a:pt x="1144" y="9003"/>
                </a:lnTo>
                <a:lnTo>
                  <a:pt x="1387" y="8736"/>
                </a:lnTo>
                <a:lnTo>
                  <a:pt x="1484" y="8565"/>
                </a:lnTo>
                <a:lnTo>
                  <a:pt x="1582" y="8419"/>
                </a:lnTo>
                <a:lnTo>
                  <a:pt x="1582" y="8371"/>
                </a:lnTo>
                <a:lnTo>
                  <a:pt x="1533" y="8346"/>
                </a:lnTo>
                <a:lnTo>
                  <a:pt x="1436" y="8371"/>
                </a:lnTo>
                <a:lnTo>
                  <a:pt x="1338" y="8419"/>
                </a:lnTo>
                <a:lnTo>
                  <a:pt x="1217" y="8468"/>
                </a:lnTo>
                <a:lnTo>
                  <a:pt x="1119" y="8565"/>
                </a:lnTo>
                <a:lnTo>
                  <a:pt x="949" y="8736"/>
                </a:lnTo>
                <a:lnTo>
                  <a:pt x="827" y="8906"/>
                </a:lnTo>
                <a:lnTo>
                  <a:pt x="681" y="9052"/>
                </a:lnTo>
                <a:lnTo>
                  <a:pt x="560" y="9247"/>
                </a:lnTo>
                <a:lnTo>
                  <a:pt x="511" y="9003"/>
                </a:lnTo>
                <a:lnTo>
                  <a:pt x="535" y="8930"/>
                </a:lnTo>
                <a:lnTo>
                  <a:pt x="633" y="8760"/>
                </a:lnTo>
                <a:lnTo>
                  <a:pt x="730" y="8565"/>
                </a:lnTo>
                <a:lnTo>
                  <a:pt x="998" y="8200"/>
                </a:lnTo>
                <a:lnTo>
                  <a:pt x="1265" y="7835"/>
                </a:lnTo>
                <a:lnTo>
                  <a:pt x="1265" y="7787"/>
                </a:lnTo>
                <a:lnTo>
                  <a:pt x="1241" y="7787"/>
                </a:lnTo>
                <a:lnTo>
                  <a:pt x="1022" y="7908"/>
                </a:lnTo>
                <a:lnTo>
                  <a:pt x="852" y="8054"/>
                </a:lnTo>
                <a:lnTo>
                  <a:pt x="681" y="8200"/>
                </a:lnTo>
                <a:lnTo>
                  <a:pt x="511" y="8395"/>
                </a:lnTo>
                <a:lnTo>
                  <a:pt x="462" y="8444"/>
                </a:lnTo>
                <a:lnTo>
                  <a:pt x="487" y="8030"/>
                </a:lnTo>
                <a:lnTo>
                  <a:pt x="487" y="7981"/>
                </a:lnTo>
                <a:lnTo>
                  <a:pt x="608" y="7835"/>
                </a:lnTo>
                <a:lnTo>
                  <a:pt x="730" y="7689"/>
                </a:lnTo>
                <a:lnTo>
                  <a:pt x="852" y="7543"/>
                </a:lnTo>
                <a:lnTo>
                  <a:pt x="949" y="7373"/>
                </a:lnTo>
                <a:lnTo>
                  <a:pt x="949" y="7349"/>
                </a:lnTo>
                <a:lnTo>
                  <a:pt x="949" y="7324"/>
                </a:lnTo>
                <a:lnTo>
                  <a:pt x="900" y="7324"/>
                </a:lnTo>
                <a:lnTo>
                  <a:pt x="730" y="7446"/>
                </a:lnTo>
                <a:lnTo>
                  <a:pt x="511" y="7592"/>
                </a:lnTo>
                <a:lnTo>
                  <a:pt x="560" y="7276"/>
                </a:lnTo>
                <a:lnTo>
                  <a:pt x="608" y="6959"/>
                </a:lnTo>
                <a:lnTo>
                  <a:pt x="681" y="6643"/>
                </a:lnTo>
                <a:lnTo>
                  <a:pt x="779" y="6351"/>
                </a:lnTo>
                <a:lnTo>
                  <a:pt x="925" y="6083"/>
                </a:lnTo>
                <a:lnTo>
                  <a:pt x="1119" y="5840"/>
                </a:lnTo>
                <a:lnTo>
                  <a:pt x="1338" y="5597"/>
                </a:lnTo>
                <a:lnTo>
                  <a:pt x="1630" y="5402"/>
                </a:lnTo>
                <a:lnTo>
                  <a:pt x="1776" y="5305"/>
                </a:lnTo>
                <a:lnTo>
                  <a:pt x="1922" y="5232"/>
                </a:lnTo>
                <a:lnTo>
                  <a:pt x="2263" y="5134"/>
                </a:lnTo>
                <a:lnTo>
                  <a:pt x="2604" y="5086"/>
                </a:lnTo>
                <a:lnTo>
                  <a:pt x="2969" y="5061"/>
                </a:lnTo>
                <a:close/>
                <a:moveTo>
                  <a:pt x="15622" y="1631"/>
                </a:moveTo>
                <a:lnTo>
                  <a:pt x="15622" y="2044"/>
                </a:lnTo>
                <a:lnTo>
                  <a:pt x="15597" y="2896"/>
                </a:lnTo>
                <a:lnTo>
                  <a:pt x="15597" y="3310"/>
                </a:lnTo>
                <a:lnTo>
                  <a:pt x="15622" y="3748"/>
                </a:lnTo>
                <a:lnTo>
                  <a:pt x="15622" y="4186"/>
                </a:lnTo>
                <a:lnTo>
                  <a:pt x="15622" y="4648"/>
                </a:lnTo>
                <a:lnTo>
                  <a:pt x="15549" y="5524"/>
                </a:lnTo>
                <a:lnTo>
                  <a:pt x="15524" y="6035"/>
                </a:lnTo>
                <a:lnTo>
                  <a:pt x="15524" y="6521"/>
                </a:lnTo>
                <a:lnTo>
                  <a:pt x="15524" y="7519"/>
                </a:lnTo>
                <a:lnTo>
                  <a:pt x="15524" y="9441"/>
                </a:lnTo>
                <a:lnTo>
                  <a:pt x="15500" y="11364"/>
                </a:lnTo>
                <a:lnTo>
                  <a:pt x="15524" y="12142"/>
                </a:lnTo>
                <a:lnTo>
                  <a:pt x="15403" y="12264"/>
                </a:lnTo>
                <a:lnTo>
                  <a:pt x="15281" y="12386"/>
                </a:lnTo>
                <a:lnTo>
                  <a:pt x="15184" y="12532"/>
                </a:lnTo>
                <a:lnTo>
                  <a:pt x="15111" y="12702"/>
                </a:lnTo>
                <a:lnTo>
                  <a:pt x="14940" y="13018"/>
                </a:lnTo>
                <a:lnTo>
                  <a:pt x="14819" y="13334"/>
                </a:lnTo>
                <a:lnTo>
                  <a:pt x="14624" y="13213"/>
                </a:lnTo>
                <a:lnTo>
                  <a:pt x="14746" y="13018"/>
                </a:lnTo>
                <a:lnTo>
                  <a:pt x="14867" y="12775"/>
                </a:lnTo>
                <a:lnTo>
                  <a:pt x="15013" y="12337"/>
                </a:lnTo>
                <a:lnTo>
                  <a:pt x="15184" y="11948"/>
                </a:lnTo>
                <a:lnTo>
                  <a:pt x="15232" y="11729"/>
                </a:lnTo>
                <a:lnTo>
                  <a:pt x="15281" y="11534"/>
                </a:lnTo>
                <a:lnTo>
                  <a:pt x="15281" y="11485"/>
                </a:lnTo>
                <a:lnTo>
                  <a:pt x="15257" y="11485"/>
                </a:lnTo>
                <a:lnTo>
                  <a:pt x="15184" y="11510"/>
                </a:lnTo>
                <a:lnTo>
                  <a:pt x="15111" y="11558"/>
                </a:lnTo>
                <a:lnTo>
                  <a:pt x="15038" y="11607"/>
                </a:lnTo>
                <a:lnTo>
                  <a:pt x="14989" y="11680"/>
                </a:lnTo>
                <a:lnTo>
                  <a:pt x="14916" y="11850"/>
                </a:lnTo>
                <a:lnTo>
                  <a:pt x="14843" y="11996"/>
                </a:lnTo>
                <a:lnTo>
                  <a:pt x="14527" y="12629"/>
                </a:lnTo>
                <a:lnTo>
                  <a:pt x="14405" y="12824"/>
                </a:lnTo>
                <a:lnTo>
                  <a:pt x="14332" y="13042"/>
                </a:lnTo>
                <a:lnTo>
                  <a:pt x="14016" y="12872"/>
                </a:lnTo>
                <a:lnTo>
                  <a:pt x="14089" y="12799"/>
                </a:lnTo>
                <a:lnTo>
                  <a:pt x="14162" y="12726"/>
                </a:lnTo>
                <a:lnTo>
                  <a:pt x="14259" y="12532"/>
                </a:lnTo>
                <a:lnTo>
                  <a:pt x="14405" y="12118"/>
                </a:lnTo>
                <a:lnTo>
                  <a:pt x="14673" y="11558"/>
                </a:lnTo>
                <a:lnTo>
                  <a:pt x="14965" y="10999"/>
                </a:lnTo>
                <a:lnTo>
                  <a:pt x="14965" y="10974"/>
                </a:lnTo>
                <a:lnTo>
                  <a:pt x="14940" y="10950"/>
                </a:lnTo>
                <a:lnTo>
                  <a:pt x="14794" y="11047"/>
                </a:lnTo>
                <a:lnTo>
                  <a:pt x="14697" y="11145"/>
                </a:lnTo>
                <a:lnTo>
                  <a:pt x="14502" y="11364"/>
                </a:lnTo>
                <a:lnTo>
                  <a:pt x="14332" y="11607"/>
                </a:lnTo>
                <a:lnTo>
                  <a:pt x="14210" y="11875"/>
                </a:lnTo>
                <a:lnTo>
                  <a:pt x="13967" y="12288"/>
                </a:lnTo>
                <a:lnTo>
                  <a:pt x="13870" y="12532"/>
                </a:lnTo>
                <a:lnTo>
                  <a:pt x="13821" y="12653"/>
                </a:lnTo>
                <a:lnTo>
                  <a:pt x="13821" y="12775"/>
                </a:lnTo>
                <a:lnTo>
                  <a:pt x="13626" y="12678"/>
                </a:lnTo>
                <a:lnTo>
                  <a:pt x="13651" y="12605"/>
                </a:lnTo>
                <a:lnTo>
                  <a:pt x="13675" y="12507"/>
                </a:lnTo>
                <a:lnTo>
                  <a:pt x="13724" y="12337"/>
                </a:lnTo>
                <a:lnTo>
                  <a:pt x="13797" y="12167"/>
                </a:lnTo>
                <a:lnTo>
                  <a:pt x="13943" y="11875"/>
                </a:lnTo>
                <a:lnTo>
                  <a:pt x="14064" y="11558"/>
                </a:lnTo>
                <a:lnTo>
                  <a:pt x="14162" y="11218"/>
                </a:lnTo>
                <a:lnTo>
                  <a:pt x="14259" y="10901"/>
                </a:lnTo>
                <a:lnTo>
                  <a:pt x="14405" y="10585"/>
                </a:lnTo>
                <a:lnTo>
                  <a:pt x="14405" y="10561"/>
                </a:lnTo>
                <a:lnTo>
                  <a:pt x="14356" y="10561"/>
                </a:lnTo>
                <a:lnTo>
                  <a:pt x="14259" y="10634"/>
                </a:lnTo>
                <a:lnTo>
                  <a:pt x="14162" y="10731"/>
                </a:lnTo>
                <a:lnTo>
                  <a:pt x="13991" y="10950"/>
                </a:lnTo>
                <a:lnTo>
                  <a:pt x="13870" y="11218"/>
                </a:lnTo>
                <a:lnTo>
                  <a:pt x="13772" y="11461"/>
                </a:lnTo>
                <a:lnTo>
                  <a:pt x="13651" y="11729"/>
                </a:lnTo>
                <a:lnTo>
                  <a:pt x="13505" y="11996"/>
                </a:lnTo>
                <a:lnTo>
                  <a:pt x="13383" y="12264"/>
                </a:lnTo>
                <a:lnTo>
                  <a:pt x="13359" y="12410"/>
                </a:lnTo>
                <a:lnTo>
                  <a:pt x="13334" y="12556"/>
                </a:lnTo>
                <a:lnTo>
                  <a:pt x="12872" y="12337"/>
                </a:lnTo>
                <a:lnTo>
                  <a:pt x="12994" y="12191"/>
                </a:lnTo>
                <a:lnTo>
                  <a:pt x="13115" y="12021"/>
                </a:lnTo>
                <a:lnTo>
                  <a:pt x="13310" y="11607"/>
                </a:lnTo>
                <a:lnTo>
                  <a:pt x="13772" y="10609"/>
                </a:lnTo>
                <a:lnTo>
                  <a:pt x="13772" y="10585"/>
                </a:lnTo>
                <a:lnTo>
                  <a:pt x="13772" y="10561"/>
                </a:lnTo>
                <a:lnTo>
                  <a:pt x="13748" y="10561"/>
                </a:lnTo>
                <a:lnTo>
                  <a:pt x="13724" y="10585"/>
                </a:lnTo>
                <a:lnTo>
                  <a:pt x="13456" y="10999"/>
                </a:lnTo>
                <a:lnTo>
                  <a:pt x="13188" y="11412"/>
                </a:lnTo>
                <a:lnTo>
                  <a:pt x="12945" y="11850"/>
                </a:lnTo>
                <a:lnTo>
                  <a:pt x="12823" y="12069"/>
                </a:lnTo>
                <a:lnTo>
                  <a:pt x="12750" y="12313"/>
                </a:lnTo>
                <a:lnTo>
                  <a:pt x="12361" y="12118"/>
                </a:lnTo>
                <a:lnTo>
                  <a:pt x="12288" y="12094"/>
                </a:lnTo>
                <a:lnTo>
                  <a:pt x="12337" y="11923"/>
                </a:lnTo>
                <a:lnTo>
                  <a:pt x="12458" y="11631"/>
                </a:lnTo>
                <a:lnTo>
                  <a:pt x="12604" y="11339"/>
                </a:lnTo>
                <a:lnTo>
                  <a:pt x="12823" y="10828"/>
                </a:lnTo>
                <a:lnTo>
                  <a:pt x="12945" y="10585"/>
                </a:lnTo>
                <a:lnTo>
                  <a:pt x="13091" y="10342"/>
                </a:lnTo>
                <a:lnTo>
                  <a:pt x="13091" y="10293"/>
                </a:lnTo>
                <a:lnTo>
                  <a:pt x="13067" y="10244"/>
                </a:lnTo>
                <a:lnTo>
                  <a:pt x="12969" y="10244"/>
                </a:lnTo>
                <a:lnTo>
                  <a:pt x="12775" y="10463"/>
                </a:lnTo>
                <a:lnTo>
                  <a:pt x="12604" y="10682"/>
                </a:lnTo>
                <a:lnTo>
                  <a:pt x="12458" y="10926"/>
                </a:lnTo>
                <a:lnTo>
                  <a:pt x="12312" y="11193"/>
                </a:lnTo>
                <a:lnTo>
                  <a:pt x="12118" y="11510"/>
                </a:lnTo>
                <a:lnTo>
                  <a:pt x="12020" y="11729"/>
                </a:lnTo>
                <a:lnTo>
                  <a:pt x="11947" y="11923"/>
                </a:lnTo>
                <a:lnTo>
                  <a:pt x="11655" y="11802"/>
                </a:lnTo>
                <a:lnTo>
                  <a:pt x="11728" y="11631"/>
                </a:lnTo>
                <a:lnTo>
                  <a:pt x="11777" y="11461"/>
                </a:lnTo>
                <a:lnTo>
                  <a:pt x="11874" y="11145"/>
                </a:lnTo>
                <a:lnTo>
                  <a:pt x="12118" y="10658"/>
                </a:lnTo>
                <a:lnTo>
                  <a:pt x="12239" y="10415"/>
                </a:lnTo>
                <a:lnTo>
                  <a:pt x="12385" y="10196"/>
                </a:lnTo>
                <a:lnTo>
                  <a:pt x="12410" y="10171"/>
                </a:lnTo>
                <a:lnTo>
                  <a:pt x="12385" y="10147"/>
                </a:lnTo>
                <a:lnTo>
                  <a:pt x="12361" y="10123"/>
                </a:lnTo>
                <a:lnTo>
                  <a:pt x="12312" y="10147"/>
                </a:lnTo>
                <a:lnTo>
                  <a:pt x="12142" y="10342"/>
                </a:lnTo>
                <a:lnTo>
                  <a:pt x="11972" y="10561"/>
                </a:lnTo>
                <a:lnTo>
                  <a:pt x="11826" y="10780"/>
                </a:lnTo>
                <a:lnTo>
                  <a:pt x="11704" y="11023"/>
                </a:lnTo>
                <a:lnTo>
                  <a:pt x="11534" y="11339"/>
                </a:lnTo>
                <a:lnTo>
                  <a:pt x="11461" y="11510"/>
                </a:lnTo>
                <a:lnTo>
                  <a:pt x="11436" y="11704"/>
                </a:lnTo>
                <a:lnTo>
                  <a:pt x="10974" y="11510"/>
                </a:lnTo>
                <a:lnTo>
                  <a:pt x="11120" y="11120"/>
                </a:lnTo>
                <a:lnTo>
                  <a:pt x="11315" y="10755"/>
                </a:lnTo>
                <a:lnTo>
                  <a:pt x="11534" y="10317"/>
                </a:lnTo>
                <a:lnTo>
                  <a:pt x="11655" y="10123"/>
                </a:lnTo>
                <a:lnTo>
                  <a:pt x="11801" y="9928"/>
                </a:lnTo>
                <a:lnTo>
                  <a:pt x="11801" y="9904"/>
                </a:lnTo>
                <a:lnTo>
                  <a:pt x="11680" y="9952"/>
                </a:lnTo>
                <a:lnTo>
                  <a:pt x="11582" y="10001"/>
                </a:lnTo>
                <a:lnTo>
                  <a:pt x="11485" y="10074"/>
                </a:lnTo>
                <a:lnTo>
                  <a:pt x="11412" y="10171"/>
                </a:lnTo>
                <a:lnTo>
                  <a:pt x="11266" y="10366"/>
                </a:lnTo>
                <a:lnTo>
                  <a:pt x="11144" y="10561"/>
                </a:lnTo>
                <a:lnTo>
                  <a:pt x="10877" y="10974"/>
                </a:lnTo>
                <a:lnTo>
                  <a:pt x="10755" y="11193"/>
                </a:lnTo>
                <a:lnTo>
                  <a:pt x="10706" y="11315"/>
                </a:lnTo>
                <a:lnTo>
                  <a:pt x="10682" y="11437"/>
                </a:lnTo>
                <a:lnTo>
                  <a:pt x="10633" y="11412"/>
                </a:lnTo>
                <a:lnTo>
                  <a:pt x="10244" y="11315"/>
                </a:lnTo>
                <a:lnTo>
                  <a:pt x="10366" y="11023"/>
                </a:lnTo>
                <a:lnTo>
                  <a:pt x="10487" y="10731"/>
                </a:lnTo>
                <a:lnTo>
                  <a:pt x="10731" y="10244"/>
                </a:lnTo>
                <a:lnTo>
                  <a:pt x="10974" y="9782"/>
                </a:lnTo>
                <a:lnTo>
                  <a:pt x="10974" y="9758"/>
                </a:lnTo>
                <a:lnTo>
                  <a:pt x="10950" y="9758"/>
                </a:lnTo>
                <a:lnTo>
                  <a:pt x="10779" y="9928"/>
                </a:lnTo>
                <a:lnTo>
                  <a:pt x="10609" y="10123"/>
                </a:lnTo>
                <a:lnTo>
                  <a:pt x="10487" y="10317"/>
                </a:lnTo>
                <a:lnTo>
                  <a:pt x="10341" y="10536"/>
                </a:lnTo>
                <a:lnTo>
                  <a:pt x="10147" y="10877"/>
                </a:lnTo>
                <a:lnTo>
                  <a:pt x="10049" y="11072"/>
                </a:lnTo>
                <a:lnTo>
                  <a:pt x="9976" y="11266"/>
                </a:lnTo>
                <a:lnTo>
                  <a:pt x="9441" y="11169"/>
                </a:lnTo>
                <a:lnTo>
                  <a:pt x="9611" y="10828"/>
                </a:lnTo>
                <a:lnTo>
                  <a:pt x="9806" y="10463"/>
                </a:lnTo>
                <a:lnTo>
                  <a:pt x="9903" y="10269"/>
                </a:lnTo>
                <a:lnTo>
                  <a:pt x="9903" y="10171"/>
                </a:lnTo>
                <a:lnTo>
                  <a:pt x="9903" y="10074"/>
                </a:lnTo>
                <a:lnTo>
                  <a:pt x="9903" y="10050"/>
                </a:lnTo>
                <a:lnTo>
                  <a:pt x="9879" y="10050"/>
                </a:lnTo>
                <a:lnTo>
                  <a:pt x="9782" y="10098"/>
                </a:lnTo>
                <a:lnTo>
                  <a:pt x="9709" y="10147"/>
                </a:lnTo>
                <a:lnTo>
                  <a:pt x="9563" y="10317"/>
                </a:lnTo>
                <a:lnTo>
                  <a:pt x="9441" y="10488"/>
                </a:lnTo>
                <a:lnTo>
                  <a:pt x="9344" y="10658"/>
                </a:lnTo>
                <a:lnTo>
                  <a:pt x="9198" y="10877"/>
                </a:lnTo>
                <a:lnTo>
                  <a:pt x="9149" y="10999"/>
                </a:lnTo>
                <a:lnTo>
                  <a:pt x="9076" y="11120"/>
                </a:lnTo>
                <a:lnTo>
                  <a:pt x="8930" y="11072"/>
                </a:lnTo>
                <a:lnTo>
                  <a:pt x="8492" y="10974"/>
                </a:lnTo>
                <a:lnTo>
                  <a:pt x="8638" y="10731"/>
                </a:lnTo>
                <a:lnTo>
                  <a:pt x="8930" y="10244"/>
                </a:lnTo>
                <a:lnTo>
                  <a:pt x="9100" y="10025"/>
                </a:lnTo>
                <a:lnTo>
                  <a:pt x="9246" y="9782"/>
                </a:lnTo>
                <a:lnTo>
                  <a:pt x="9271" y="9758"/>
                </a:lnTo>
                <a:lnTo>
                  <a:pt x="9271" y="9733"/>
                </a:lnTo>
                <a:lnTo>
                  <a:pt x="9222" y="9733"/>
                </a:lnTo>
                <a:lnTo>
                  <a:pt x="9027" y="9879"/>
                </a:lnTo>
                <a:lnTo>
                  <a:pt x="8857" y="10025"/>
                </a:lnTo>
                <a:lnTo>
                  <a:pt x="8687" y="10196"/>
                </a:lnTo>
                <a:lnTo>
                  <a:pt x="8565" y="10390"/>
                </a:lnTo>
                <a:lnTo>
                  <a:pt x="8370" y="10634"/>
                </a:lnTo>
                <a:lnTo>
                  <a:pt x="8273" y="10780"/>
                </a:lnTo>
                <a:lnTo>
                  <a:pt x="8200" y="10926"/>
                </a:lnTo>
                <a:lnTo>
                  <a:pt x="7932" y="10853"/>
                </a:lnTo>
                <a:lnTo>
                  <a:pt x="8078" y="10536"/>
                </a:lnTo>
                <a:lnTo>
                  <a:pt x="8273" y="10220"/>
                </a:lnTo>
                <a:lnTo>
                  <a:pt x="8370" y="10074"/>
                </a:lnTo>
                <a:lnTo>
                  <a:pt x="8492" y="9952"/>
                </a:lnTo>
                <a:lnTo>
                  <a:pt x="8492" y="9928"/>
                </a:lnTo>
                <a:lnTo>
                  <a:pt x="8492" y="9904"/>
                </a:lnTo>
                <a:lnTo>
                  <a:pt x="8468" y="9879"/>
                </a:lnTo>
                <a:lnTo>
                  <a:pt x="8443" y="9904"/>
                </a:lnTo>
                <a:lnTo>
                  <a:pt x="8273" y="9977"/>
                </a:lnTo>
                <a:lnTo>
                  <a:pt x="8127" y="10074"/>
                </a:lnTo>
                <a:lnTo>
                  <a:pt x="8005" y="10196"/>
                </a:lnTo>
                <a:lnTo>
                  <a:pt x="7884" y="10342"/>
                </a:lnTo>
                <a:lnTo>
                  <a:pt x="7738" y="10561"/>
                </a:lnTo>
                <a:lnTo>
                  <a:pt x="7616" y="10804"/>
                </a:lnTo>
                <a:lnTo>
                  <a:pt x="7300" y="10731"/>
                </a:lnTo>
                <a:lnTo>
                  <a:pt x="7397" y="10561"/>
                </a:lnTo>
                <a:lnTo>
                  <a:pt x="7495" y="10390"/>
                </a:lnTo>
                <a:lnTo>
                  <a:pt x="7641" y="10123"/>
                </a:lnTo>
                <a:lnTo>
                  <a:pt x="7714" y="9977"/>
                </a:lnTo>
                <a:lnTo>
                  <a:pt x="7714" y="9831"/>
                </a:lnTo>
                <a:lnTo>
                  <a:pt x="7689" y="9831"/>
                </a:lnTo>
                <a:lnTo>
                  <a:pt x="7592" y="9904"/>
                </a:lnTo>
                <a:lnTo>
                  <a:pt x="7470" y="10025"/>
                </a:lnTo>
                <a:lnTo>
                  <a:pt x="7324" y="10293"/>
                </a:lnTo>
                <a:lnTo>
                  <a:pt x="7178" y="10488"/>
                </a:lnTo>
                <a:lnTo>
                  <a:pt x="7105" y="10585"/>
                </a:lnTo>
                <a:lnTo>
                  <a:pt x="7057" y="10682"/>
                </a:lnTo>
                <a:lnTo>
                  <a:pt x="6643" y="10585"/>
                </a:lnTo>
                <a:lnTo>
                  <a:pt x="6692" y="10488"/>
                </a:lnTo>
                <a:lnTo>
                  <a:pt x="6789" y="10293"/>
                </a:lnTo>
                <a:lnTo>
                  <a:pt x="6886" y="10074"/>
                </a:lnTo>
                <a:lnTo>
                  <a:pt x="7057" y="9636"/>
                </a:lnTo>
                <a:lnTo>
                  <a:pt x="7057" y="9612"/>
                </a:lnTo>
                <a:lnTo>
                  <a:pt x="7032" y="9587"/>
                </a:lnTo>
                <a:lnTo>
                  <a:pt x="7008" y="9612"/>
                </a:lnTo>
                <a:lnTo>
                  <a:pt x="6765" y="9904"/>
                </a:lnTo>
                <a:lnTo>
                  <a:pt x="6521" y="10196"/>
                </a:lnTo>
                <a:lnTo>
                  <a:pt x="6400" y="10342"/>
                </a:lnTo>
                <a:lnTo>
                  <a:pt x="6254" y="10512"/>
                </a:lnTo>
                <a:lnTo>
                  <a:pt x="5816" y="10463"/>
                </a:lnTo>
                <a:lnTo>
                  <a:pt x="5889" y="10244"/>
                </a:lnTo>
                <a:lnTo>
                  <a:pt x="6010" y="10050"/>
                </a:lnTo>
                <a:lnTo>
                  <a:pt x="6205" y="9806"/>
                </a:lnTo>
                <a:lnTo>
                  <a:pt x="6278" y="9685"/>
                </a:lnTo>
                <a:lnTo>
                  <a:pt x="6302" y="9612"/>
                </a:lnTo>
                <a:lnTo>
                  <a:pt x="6327" y="9539"/>
                </a:lnTo>
                <a:lnTo>
                  <a:pt x="6302" y="9514"/>
                </a:lnTo>
                <a:lnTo>
                  <a:pt x="6205" y="9514"/>
                </a:lnTo>
                <a:lnTo>
                  <a:pt x="6132" y="9539"/>
                </a:lnTo>
                <a:lnTo>
                  <a:pt x="5986" y="9660"/>
                </a:lnTo>
                <a:lnTo>
                  <a:pt x="5864" y="9782"/>
                </a:lnTo>
                <a:lnTo>
                  <a:pt x="5767" y="9928"/>
                </a:lnTo>
                <a:lnTo>
                  <a:pt x="5597" y="10171"/>
                </a:lnTo>
                <a:lnTo>
                  <a:pt x="5524" y="10293"/>
                </a:lnTo>
                <a:lnTo>
                  <a:pt x="5475" y="10439"/>
                </a:lnTo>
                <a:lnTo>
                  <a:pt x="5256" y="10463"/>
                </a:lnTo>
                <a:lnTo>
                  <a:pt x="5061" y="10488"/>
                </a:lnTo>
                <a:lnTo>
                  <a:pt x="5183" y="10220"/>
                </a:lnTo>
                <a:lnTo>
                  <a:pt x="5378" y="9855"/>
                </a:lnTo>
                <a:lnTo>
                  <a:pt x="5475" y="9660"/>
                </a:lnTo>
                <a:lnTo>
                  <a:pt x="5597" y="9490"/>
                </a:lnTo>
                <a:lnTo>
                  <a:pt x="5378" y="9636"/>
                </a:lnTo>
                <a:lnTo>
                  <a:pt x="5183" y="9806"/>
                </a:lnTo>
                <a:lnTo>
                  <a:pt x="4988" y="10025"/>
                </a:lnTo>
                <a:lnTo>
                  <a:pt x="4818" y="10244"/>
                </a:lnTo>
                <a:lnTo>
                  <a:pt x="4818" y="8979"/>
                </a:lnTo>
                <a:lnTo>
                  <a:pt x="4794" y="7714"/>
                </a:lnTo>
                <a:lnTo>
                  <a:pt x="4794" y="6254"/>
                </a:lnTo>
                <a:lnTo>
                  <a:pt x="4794" y="5718"/>
                </a:lnTo>
                <a:lnTo>
                  <a:pt x="4794" y="5426"/>
                </a:lnTo>
                <a:lnTo>
                  <a:pt x="4769" y="5159"/>
                </a:lnTo>
                <a:lnTo>
                  <a:pt x="5086" y="5159"/>
                </a:lnTo>
                <a:lnTo>
                  <a:pt x="5986" y="5134"/>
                </a:lnTo>
                <a:lnTo>
                  <a:pt x="6886" y="5086"/>
                </a:lnTo>
                <a:lnTo>
                  <a:pt x="7349" y="5037"/>
                </a:lnTo>
                <a:lnTo>
                  <a:pt x="7835" y="4988"/>
                </a:lnTo>
                <a:lnTo>
                  <a:pt x="8297" y="4916"/>
                </a:lnTo>
                <a:lnTo>
                  <a:pt x="8784" y="4843"/>
                </a:lnTo>
                <a:lnTo>
                  <a:pt x="9709" y="4624"/>
                </a:lnTo>
                <a:lnTo>
                  <a:pt x="10633" y="4356"/>
                </a:lnTo>
                <a:lnTo>
                  <a:pt x="11071" y="4210"/>
                </a:lnTo>
                <a:lnTo>
                  <a:pt x="11509" y="4040"/>
                </a:lnTo>
                <a:lnTo>
                  <a:pt x="11923" y="3869"/>
                </a:lnTo>
                <a:lnTo>
                  <a:pt x="12361" y="3675"/>
                </a:lnTo>
                <a:lnTo>
                  <a:pt x="13188" y="3261"/>
                </a:lnTo>
                <a:lnTo>
                  <a:pt x="14016" y="2823"/>
                </a:lnTo>
                <a:lnTo>
                  <a:pt x="14308" y="2653"/>
                </a:lnTo>
                <a:lnTo>
                  <a:pt x="14575" y="2458"/>
                </a:lnTo>
                <a:lnTo>
                  <a:pt x="15111" y="2044"/>
                </a:lnTo>
                <a:lnTo>
                  <a:pt x="15354" y="1850"/>
                </a:lnTo>
                <a:lnTo>
                  <a:pt x="15500" y="1752"/>
                </a:lnTo>
                <a:lnTo>
                  <a:pt x="15622" y="1631"/>
                </a:lnTo>
                <a:close/>
                <a:moveTo>
                  <a:pt x="15524" y="12605"/>
                </a:moveTo>
                <a:lnTo>
                  <a:pt x="15549" y="13164"/>
                </a:lnTo>
                <a:lnTo>
                  <a:pt x="15476" y="13164"/>
                </a:lnTo>
                <a:lnTo>
                  <a:pt x="15427" y="13213"/>
                </a:lnTo>
                <a:lnTo>
                  <a:pt x="15305" y="13286"/>
                </a:lnTo>
                <a:lnTo>
                  <a:pt x="15232" y="13432"/>
                </a:lnTo>
                <a:lnTo>
                  <a:pt x="15135" y="13578"/>
                </a:lnTo>
                <a:lnTo>
                  <a:pt x="15111" y="13529"/>
                </a:lnTo>
                <a:lnTo>
                  <a:pt x="15257" y="13213"/>
                </a:lnTo>
                <a:lnTo>
                  <a:pt x="15403" y="12872"/>
                </a:lnTo>
                <a:lnTo>
                  <a:pt x="15524" y="12605"/>
                </a:lnTo>
                <a:close/>
                <a:moveTo>
                  <a:pt x="15549" y="13359"/>
                </a:moveTo>
                <a:lnTo>
                  <a:pt x="15573" y="13943"/>
                </a:lnTo>
                <a:lnTo>
                  <a:pt x="15354" y="13748"/>
                </a:lnTo>
                <a:lnTo>
                  <a:pt x="15451" y="13553"/>
                </a:lnTo>
                <a:lnTo>
                  <a:pt x="15549" y="13359"/>
                </a:lnTo>
                <a:close/>
                <a:moveTo>
                  <a:pt x="16692" y="463"/>
                </a:moveTo>
                <a:lnTo>
                  <a:pt x="16789" y="487"/>
                </a:lnTo>
                <a:lnTo>
                  <a:pt x="16862" y="536"/>
                </a:lnTo>
                <a:lnTo>
                  <a:pt x="16935" y="633"/>
                </a:lnTo>
                <a:lnTo>
                  <a:pt x="16984" y="730"/>
                </a:lnTo>
                <a:lnTo>
                  <a:pt x="17033" y="852"/>
                </a:lnTo>
                <a:lnTo>
                  <a:pt x="17081" y="1047"/>
                </a:lnTo>
                <a:lnTo>
                  <a:pt x="17130" y="1314"/>
                </a:lnTo>
                <a:lnTo>
                  <a:pt x="17154" y="1582"/>
                </a:lnTo>
                <a:lnTo>
                  <a:pt x="17179" y="2142"/>
                </a:lnTo>
                <a:lnTo>
                  <a:pt x="17106" y="3237"/>
                </a:lnTo>
                <a:lnTo>
                  <a:pt x="17081" y="4380"/>
                </a:lnTo>
                <a:lnTo>
                  <a:pt x="17081" y="5499"/>
                </a:lnTo>
                <a:lnTo>
                  <a:pt x="17154" y="7738"/>
                </a:lnTo>
                <a:lnTo>
                  <a:pt x="17203" y="9928"/>
                </a:lnTo>
                <a:lnTo>
                  <a:pt x="17203" y="12094"/>
                </a:lnTo>
                <a:lnTo>
                  <a:pt x="17179" y="13213"/>
                </a:lnTo>
                <a:lnTo>
                  <a:pt x="17130" y="13748"/>
                </a:lnTo>
                <a:lnTo>
                  <a:pt x="17081" y="14283"/>
                </a:lnTo>
                <a:lnTo>
                  <a:pt x="17033" y="14502"/>
                </a:lnTo>
                <a:lnTo>
                  <a:pt x="16984" y="14746"/>
                </a:lnTo>
                <a:lnTo>
                  <a:pt x="16935" y="14867"/>
                </a:lnTo>
                <a:lnTo>
                  <a:pt x="16887" y="14965"/>
                </a:lnTo>
                <a:lnTo>
                  <a:pt x="16814" y="15038"/>
                </a:lnTo>
                <a:lnTo>
                  <a:pt x="16716" y="15111"/>
                </a:lnTo>
                <a:lnTo>
                  <a:pt x="16643" y="15111"/>
                </a:lnTo>
                <a:lnTo>
                  <a:pt x="16570" y="15086"/>
                </a:lnTo>
                <a:lnTo>
                  <a:pt x="16449" y="15038"/>
                </a:lnTo>
                <a:lnTo>
                  <a:pt x="16327" y="14916"/>
                </a:lnTo>
                <a:lnTo>
                  <a:pt x="16205" y="14794"/>
                </a:lnTo>
                <a:lnTo>
                  <a:pt x="16205" y="13991"/>
                </a:lnTo>
                <a:lnTo>
                  <a:pt x="16181" y="13188"/>
                </a:lnTo>
                <a:lnTo>
                  <a:pt x="16132" y="12361"/>
                </a:lnTo>
                <a:lnTo>
                  <a:pt x="16132" y="11558"/>
                </a:lnTo>
                <a:lnTo>
                  <a:pt x="16132" y="9636"/>
                </a:lnTo>
                <a:lnTo>
                  <a:pt x="16132" y="7714"/>
                </a:lnTo>
                <a:lnTo>
                  <a:pt x="16132" y="6789"/>
                </a:lnTo>
                <a:lnTo>
                  <a:pt x="16132" y="6327"/>
                </a:lnTo>
                <a:lnTo>
                  <a:pt x="16132" y="5864"/>
                </a:lnTo>
                <a:lnTo>
                  <a:pt x="16205" y="4988"/>
                </a:lnTo>
                <a:lnTo>
                  <a:pt x="16230" y="4551"/>
                </a:lnTo>
                <a:lnTo>
                  <a:pt x="16205" y="4113"/>
                </a:lnTo>
                <a:lnTo>
                  <a:pt x="16181" y="3237"/>
                </a:lnTo>
                <a:lnTo>
                  <a:pt x="16157" y="2799"/>
                </a:lnTo>
                <a:lnTo>
                  <a:pt x="16181" y="2361"/>
                </a:lnTo>
                <a:lnTo>
                  <a:pt x="16205" y="1558"/>
                </a:lnTo>
                <a:lnTo>
                  <a:pt x="16181" y="1144"/>
                </a:lnTo>
                <a:lnTo>
                  <a:pt x="16181" y="755"/>
                </a:lnTo>
                <a:lnTo>
                  <a:pt x="16254" y="657"/>
                </a:lnTo>
                <a:lnTo>
                  <a:pt x="16351" y="584"/>
                </a:lnTo>
                <a:lnTo>
                  <a:pt x="16570" y="487"/>
                </a:lnTo>
                <a:lnTo>
                  <a:pt x="16692" y="463"/>
                </a:lnTo>
                <a:close/>
                <a:moveTo>
                  <a:pt x="5597" y="10950"/>
                </a:moveTo>
                <a:lnTo>
                  <a:pt x="5597" y="11023"/>
                </a:lnTo>
                <a:lnTo>
                  <a:pt x="5621" y="11096"/>
                </a:lnTo>
                <a:lnTo>
                  <a:pt x="5694" y="11218"/>
                </a:lnTo>
                <a:lnTo>
                  <a:pt x="5743" y="11364"/>
                </a:lnTo>
                <a:lnTo>
                  <a:pt x="5767" y="11704"/>
                </a:lnTo>
                <a:lnTo>
                  <a:pt x="5791" y="12045"/>
                </a:lnTo>
                <a:lnTo>
                  <a:pt x="5816" y="12215"/>
                </a:lnTo>
                <a:lnTo>
                  <a:pt x="5840" y="12361"/>
                </a:lnTo>
                <a:lnTo>
                  <a:pt x="5864" y="12483"/>
                </a:lnTo>
                <a:lnTo>
                  <a:pt x="5548" y="12459"/>
                </a:lnTo>
                <a:lnTo>
                  <a:pt x="5207" y="12483"/>
                </a:lnTo>
                <a:lnTo>
                  <a:pt x="4988" y="12507"/>
                </a:lnTo>
                <a:lnTo>
                  <a:pt x="4745" y="12532"/>
                </a:lnTo>
                <a:lnTo>
                  <a:pt x="4502" y="12605"/>
                </a:lnTo>
                <a:lnTo>
                  <a:pt x="4404" y="12653"/>
                </a:lnTo>
                <a:lnTo>
                  <a:pt x="4307" y="12702"/>
                </a:lnTo>
                <a:lnTo>
                  <a:pt x="4258" y="12775"/>
                </a:lnTo>
                <a:lnTo>
                  <a:pt x="4210" y="12848"/>
                </a:lnTo>
                <a:lnTo>
                  <a:pt x="4210" y="12945"/>
                </a:lnTo>
                <a:lnTo>
                  <a:pt x="4258" y="13018"/>
                </a:lnTo>
                <a:lnTo>
                  <a:pt x="4356" y="13067"/>
                </a:lnTo>
                <a:lnTo>
                  <a:pt x="4453" y="13115"/>
                </a:lnTo>
                <a:lnTo>
                  <a:pt x="4623" y="13164"/>
                </a:lnTo>
                <a:lnTo>
                  <a:pt x="4842" y="13188"/>
                </a:lnTo>
                <a:lnTo>
                  <a:pt x="5037" y="13188"/>
                </a:lnTo>
                <a:lnTo>
                  <a:pt x="5475" y="13140"/>
                </a:lnTo>
                <a:lnTo>
                  <a:pt x="5670" y="13140"/>
                </a:lnTo>
                <a:lnTo>
                  <a:pt x="5864" y="13188"/>
                </a:lnTo>
                <a:lnTo>
                  <a:pt x="6035" y="13188"/>
                </a:lnTo>
                <a:lnTo>
                  <a:pt x="6205" y="13967"/>
                </a:lnTo>
                <a:lnTo>
                  <a:pt x="5572" y="13991"/>
                </a:lnTo>
                <a:lnTo>
                  <a:pt x="5183" y="13991"/>
                </a:lnTo>
                <a:lnTo>
                  <a:pt x="4988" y="14040"/>
                </a:lnTo>
                <a:lnTo>
                  <a:pt x="4891" y="14064"/>
                </a:lnTo>
                <a:lnTo>
                  <a:pt x="4794" y="14113"/>
                </a:lnTo>
                <a:lnTo>
                  <a:pt x="4745" y="14186"/>
                </a:lnTo>
                <a:lnTo>
                  <a:pt x="4696" y="14283"/>
                </a:lnTo>
                <a:lnTo>
                  <a:pt x="4696" y="14381"/>
                </a:lnTo>
                <a:lnTo>
                  <a:pt x="4721" y="14429"/>
                </a:lnTo>
                <a:lnTo>
                  <a:pt x="4769" y="14454"/>
                </a:lnTo>
                <a:lnTo>
                  <a:pt x="4915" y="14575"/>
                </a:lnTo>
                <a:lnTo>
                  <a:pt x="5110" y="14624"/>
                </a:lnTo>
                <a:lnTo>
                  <a:pt x="5305" y="14673"/>
                </a:lnTo>
                <a:lnTo>
                  <a:pt x="5499" y="14697"/>
                </a:lnTo>
                <a:lnTo>
                  <a:pt x="6327" y="14697"/>
                </a:lnTo>
                <a:lnTo>
                  <a:pt x="6473" y="15378"/>
                </a:lnTo>
                <a:lnTo>
                  <a:pt x="6010" y="15403"/>
                </a:lnTo>
                <a:lnTo>
                  <a:pt x="5645" y="15403"/>
                </a:lnTo>
                <a:lnTo>
                  <a:pt x="5475" y="15427"/>
                </a:lnTo>
                <a:lnTo>
                  <a:pt x="5305" y="15500"/>
                </a:lnTo>
                <a:lnTo>
                  <a:pt x="5256" y="15549"/>
                </a:lnTo>
                <a:lnTo>
                  <a:pt x="5207" y="15597"/>
                </a:lnTo>
                <a:lnTo>
                  <a:pt x="5183" y="15670"/>
                </a:lnTo>
                <a:lnTo>
                  <a:pt x="5183" y="15743"/>
                </a:lnTo>
                <a:lnTo>
                  <a:pt x="5183" y="15816"/>
                </a:lnTo>
                <a:lnTo>
                  <a:pt x="5207" y="15889"/>
                </a:lnTo>
                <a:lnTo>
                  <a:pt x="5256" y="15938"/>
                </a:lnTo>
                <a:lnTo>
                  <a:pt x="5305" y="15987"/>
                </a:lnTo>
                <a:lnTo>
                  <a:pt x="5475" y="16035"/>
                </a:lnTo>
                <a:lnTo>
                  <a:pt x="5645" y="16060"/>
                </a:lnTo>
                <a:lnTo>
                  <a:pt x="6010" y="16084"/>
                </a:lnTo>
                <a:lnTo>
                  <a:pt x="6278" y="16108"/>
                </a:lnTo>
                <a:lnTo>
                  <a:pt x="6448" y="16108"/>
                </a:lnTo>
                <a:lnTo>
                  <a:pt x="6570" y="16084"/>
                </a:lnTo>
                <a:lnTo>
                  <a:pt x="6619" y="16400"/>
                </a:lnTo>
                <a:lnTo>
                  <a:pt x="6643" y="16692"/>
                </a:lnTo>
                <a:lnTo>
                  <a:pt x="6619" y="16838"/>
                </a:lnTo>
                <a:lnTo>
                  <a:pt x="6594" y="16960"/>
                </a:lnTo>
                <a:lnTo>
                  <a:pt x="6521" y="17057"/>
                </a:lnTo>
                <a:lnTo>
                  <a:pt x="6424" y="17130"/>
                </a:lnTo>
                <a:lnTo>
                  <a:pt x="6327" y="17179"/>
                </a:lnTo>
                <a:lnTo>
                  <a:pt x="6205" y="17228"/>
                </a:lnTo>
                <a:lnTo>
                  <a:pt x="5913" y="17252"/>
                </a:lnTo>
                <a:lnTo>
                  <a:pt x="5597" y="17228"/>
                </a:lnTo>
                <a:lnTo>
                  <a:pt x="5305" y="17203"/>
                </a:lnTo>
                <a:lnTo>
                  <a:pt x="4794" y="17130"/>
                </a:lnTo>
                <a:lnTo>
                  <a:pt x="4575" y="17155"/>
                </a:lnTo>
                <a:lnTo>
                  <a:pt x="4307" y="17179"/>
                </a:lnTo>
                <a:lnTo>
                  <a:pt x="4064" y="17203"/>
                </a:lnTo>
                <a:lnTo>
                  <a:pt x="3796" y="17228"/>
                </a:lnTo>
                <a:lnTo>
                  <a:pt x="3553" y="17228"/>
                </a:lnTo>
                <a:lnTo>
                  <a:pt x="3455" y="17203"/>
                </a:lnTo>
                <a:lnTo>
                  <a:pt x="3358" y="17155"/>
                </a:lnTo>
                <a:lnTo>
                  <a:pt x="3261" y="17106"/>
                </a:lnTo>
                <a:lnTo>
                  <a:pt x="3163" y="17033"/>
                </a:lnTo>
                <a:lnTo>
                  <a:pt x="3115" y="16936"/>
                </a:lnTo>
                <a:lnTo>
                  <a:pt x="3042" y="16790"/>
                </a:lnTo>
                <a:lnTo>
                  <a:pt x="2969" y="16571"/>
                </a:lnTo>
                <a:lnTo>
                  <a:pt x="2920" y="16327"/>
                </a:lnTo>
                <a:lnTo>
                  <a:pt x="2847" y="15816"/>
                </a:lnTo>
                <a:lnTo>
                  <a:pt x="2750" y="14819"/>
                </a:lnTo>
                <a:lnTo>
                  <a:pt x="2725" y="14308"/>
                </a:lnTo>
                <a:lnTo>
                  <a:pt x="2677" y="13797"/>
                </a:lnTo>
                <a:lnTo>
                  <a:pt x="2652" y="13286"/>
                </a:lnTo>
                <a:lnTo>
                  <a:pt x="2628" y="12775"/>
                </a:lnTo>
                <a:lnTo>
                  <a:pt x="2506" y="11923"/>
                </a:lnTo>
                <a:lnTo>
                  <a:pt x="2385" y="11047"/>
                </a:lnTo>
                <a:lnTo>
                  <a:pt x="2385" y="11047"/>
                </a:lnTo>
                <a:lnTo>
                  <a:pt x="2823" y="11072"/>
                </a:lnTo>
                <a:lnTo>
                  <a:pt x="3090" y="11072"/>
                </a:lnTo>
                <a:lnTo>
                  <a:pt x="3358" y="11047"/>
                </a:lnTo>
                <a:lnTo>
                  <a:pt x="3407" y="11047"/>
                </a:lnTo>
                <a:lnTo>
                  <a:pt x="3504" y="11023"/>
                </a:lnTo>
                <a:lnTo>
                  <a:pt x="4064" y="10974"/>
                </a:lnTo>
                <a:lnTo>
                  <a:pt x="4331" y="10974"/>
                </a:lnTo>
                <a:lnTo>
                  <a:pt x="4599" y="10999"/>
                </a:lnTo>
                <a:lnTo>
                  <a:pt x="4623" y="11023"/>
                </a:lnTo>
                <a:lnTo>
                  <a:pt x="4672" y="11072"/>
                </a:lnTo>
                <a:lnTo>
                  <a:pt x="4745" y="11096"/>
                </a:lnTo>
                <a:lnTo>
                  <a:pt x="4818" y="11072"/>
                </a:lnTo>
                <a:lnTo>
                  <a:pt x="4867" y="11023"/>
                </a:lnTo>
                <a:lnTo>
                  <a:pt x="4891" y="10974"/>
                </a:lnTo>
                <a:lnTo>
                  <a:pt x="5597" y="10950"/>
                </a:lnTo>
                <a:close/>
                <a:moveTo>
                  <a:pt x="16546" y="0"/>
                </a:moveTo>
                <a:lnTo>
                  <a:pt x="16400" y="49"/>
                </a:lnTo>
                <a:lnTo>
                  <a:pt x="16278" y="122"/>
                </a:lnTo>
                <a:lnTo>
                  <a:pt x="16157" y="195"/>
                </a:lnTo>
                <a:lnTo>
                  <a:pt x="16035" y="292"/>
                </a:lnTo>
                <a:lnTo>
                  <a:pt x="15962" y="414"/>
                </a:lnTo>
                <a:lnTo>
                  <a:pt x="15889" y="414"/>
                </a:lnTo>
                <a:lnTo>
                  <a:pt x="15840" y="438"/>
                </a:lnTo>
                <a:lnTo>
                  <a:pt x="15792" y="487"/>
                </a:lnTo>
                <a:lnTo>
                  <a:pt x="15768" y="560"/>
                </a:lnTo>
                <a:lnTo>
                  <a:pt x="15695" y="803"/>
                </a:lnTo>
                <a:lnTo>
                  <a:pt x="15670" y="1071"/>
                </a:lnTo>
                <a:lnTo>
                  <a:pt x="15597" y="1047"/>
                </a:lnTo>
                <a:lnTo>
                  <a:pt x="15524" y="1071"/>
                </a:lnTo>
                <a:lnTo>
                  <a:pt x="15451" y="1095"/>
                </a:lnTo>
                <a:lnTo>
                  <a:pt x="15403" y="1168"/>
                </a:lnTo>
                <a:lnTo>
                  <a:pt x="15354" y="1266"/>
                </a:lnTo>
                <a:lnTo>
                  <a:pt x="15281" y="1339"/>
                </a:lnTo>
                <a:lnTo>
                  <a:pt x="15111" y="1485"/>
                </a:lnTo>
                <a:lnTo>
                  <a:pt x="14770" y="1728"/>
                </a:lnTo>
                <a:lnTo>
                  <a:pt x="14283" y="2093"/>
                </a:lnTo>
                <a:lnTo>
                  <a:pt x="14040" y="2288"/>
                </a:lnTo>
                <a:lnTo>
                  <a:pt x="13772" y="2434"/>
                </a:lnTo>
                <a:lnTo>
                  <a:pt x="13018" y="2847"/>
                </a:lnTo>
                <a:lnTo>
                  <a:pt x="12264" y="3237"/>
                </a:lnTo>
                <a:lnTo>
                  <a:pt x="11485" y="3577"/>
                </a:lnTo>
                <a:lnTo>
                  <a:pt x="11071" y="3723"/>
                </a:lnTo>
                <a:lnTo>
                  <a:pt x="10682" y="3869"/>
                </a:lnTo>
                <a:lnTo>
                  <a:pt x="9830" y="4137"/>
                </a:lnTo>
                <a:lnTo>
                  <a:pt x="8979" y="4356"/>
                </a:lnTo>
                <a:lnTo>
                  <a:pt x="8103" y="4526"/>
                </a:lnTo>
                <a:lnTo>
                  <a:pt x="7665" y="4575"/>
                </a:lnTo>
                <a:lnTo>
                  <a:pt x="7227" y="4624"/>
                </a:lnTo>
                <a:lnTo>
                  <a:pt x="6570" y="4672"/>
                </a:lnTo>
                <a:lnTo>
                  <a:pt x="5913" y="4697"/>
                </a:lnTo>
                <a:lnTo>
                  <a:pt x="5256" y="4721"/>
                </a:lnTo>
                <a:lnTo>
                  <a:pt x="4623" y="4745"/>
                </a:lnTo>
                <a:lnTo>
                  <a:pt x="4429" y="4697"/>
                </a:lnTo>
                <a:lnTo>
                  <a:pt x="4234" y="4672"/>
                </a:lnTo>
                <a:lnTo>
                  <a:pt x="3869" y="4624"/>
                </a:lnTo>
                <a:lnTo>
                  <a:pt x="3480" y="4648"/>
                </a:lnTo>
                <a:lnTo>
                  <a:pt x="3090" y="4648"/>
                </a:lnTo>
                <a:lnTo>
                  <a:pt x="2652" y="4672"/>
                </a:lnTo>
                <a:lnTo>
                  <a:pt x="2214" y="4721"/>
                </a:lnTo>
                <a:lnTo>
                  <a:pt x="1995" y="4770"/>
                </a:lnTo>
                <a:lnTo>
                  <a:pt x="1801" y="4818"/>
                </a:lnTo>
                <a:lnTo>
                  <a:pt x="1582" y="4916"/>
                </a:lnTo>
                <a:lnTo>
                  <a:pt x="1387" y="5013"/>
                </a:lnTo>
                <a:lnTo>
                  <a:pt x="1192" y="5110"/>
                </a:lnTo>
                <a:lnTo>
                  <a:pt x="1046" y="5232"/>
                </a:lnTo>
                <a:lnTo>
                  <a:pt x="876" y="5378"/>
                </a:lnTo>
                <a:lnTo>
                  <a:pt x="754" y="5524"/>
                </a:lnTo>
                <a:lnTo>
                  <a:pt x="633" y="5670"/>
                </a:lnTo>
                <a:lnTo>
                  <a:pt x="535" y="5840"/>
                </a:lnTo>
                <a:lnTo>
                  <a:pt x="365" y="6205"/>
                </a:lnTo>
                <a:lnTo>
                  <a:pt x="243" y="6570"/>
                </a:lnTo>
                <a:lnTo>
                  <a:pt x="146" y="6959"/>
                </a:lnTo>
                <a:lnTo>
                  <a:pt x="73" y="7373"/>
                </a:lnTo>
                <a:lnTo>
                  <a:pt x="49" y="7762"/>
                </a:lnTo>
                <a:lnTo>
                  <a:pt x="0" y="8200"/>
                </a:lnTo>
                <a:lnTo>
                  <a:pt x="0" y="8614"/>
                </a:lnTo>
                <a:lnTo>
                  <a:pt x="49" y="9028"/>
                </a:lnTo>
                <a:lnTo>
                  <a:pt x="146" y="9417"/>
                </a:lnTo>
                <a:lnTo>
                  <a:pt x="195" y="9612"/>
                </a:lnTo>
                <a:lnTo>
                  <a:pt x="292" y="9806"/>
                </a:lnTo>
                <a:lnTo>
                  <a:pt x="389" y="9977"/>
                </a:lnTo>
                <a:lnTo>
                  <a:pt x="487" y="10147"/>
                </a:lnTo>
                <a:lnTo>
                  <a:pt x="633" y="10293"/>
                </a:lnTo>
                <a:lnTo>
                  <a:pt x="779" y="10439"/>
                </a:lnTo>
                <a:lnTo>
                  <a:pt x="949" y="10585"/>
                </a:lnTo>
                <a:lnTo>
                  <a:pt x="1144" y="10707"/>
                </a:lnTo>
                <a:lnTo>
                  <a:pt x="1363" y="10804"/>
                </a:lnTo>
                <a:lnTo>
                  <a:pt x="1582" y="10901"/>
                </a:lnTo>
                <a:lnTo>
                  <a:pt x="1825" y="10950"/>
                </a:lnTo>
                <a:lnTo>
                  <a:pt x="2068" y="10999"/>
                </a:lnTo>
                <a:lnTo>
                  <a:pt x="2044" y="11242"/>
                </a:lnTo>
                <a:lnTo>
                  <a:pt x="2020" y="11510"/>
                </a:lnTo>
                <a:lnTo>
                  <a:pt x="2044" y="11777"/>
                </a:lnTo>
                <a:lnTo>
                  <a:pt x="2068" y="12021"/>
                </a:lnTo>
                <a:lnTo>
                  <a:pt x="2166" y="12556"/>
                </a:lnTo>
                <a:lnTo>
                  <a:pt x="2190" y="12824"/>
                </a:lnTo>
                <a:lnTo>
                  <a:pt x="2214" y="13067"/>
                </a:lnTo>
                <a:lnTo>
                  <a:pt x="2287" y="14478"/>
                </a:lnTo>
                <a:lnTo>
                  <a:pt x="2336" y="15184"/>
                </a:lnTo>
                <a:lnTo>
                  <a:pt x="2409" y="15914"/>
                </a:lnTo>
                <a:lnTo>
                  <a:pt x="2458" y="16327"/>
                </a:lnTo>
                <a:lnTo>
                  <a:pt x="2506" y="16741"/>
                </a:lnTo>
                <a:lnTo>
                  <a:pt x="2555" y="16960"/>
                </a:lnTo>
                <a:lnTo>
                  <a:pt x="2628" y="17155"/>
                </a:lnTo>
                <a:lnTo>
                  <a:pt x="2725" y="17325"/>
                </a:lnTo>
                <a:lnTo>
                  <a:pt x="2871" y="17495"/>
                </a:lnTo>
                <a:lnTo>
                  <a:pt x="2993" y="17593"/>
                </a:lnTo>
                <a:lnTo>
                  <a:pt x="3090" y="17641"/>
                </a:lnTo>
                <a:lnTo>
                  <a:pt x="3212" y="17714"/>
                </a:lnTo>
                <a:lnTo>
                  <a:pt x="3334" y="17739"/>
                </a:lnTo>
                <a:lnTo>
                  <a:pt x="3601" y="17763"/>
                </a:lnTo>
                <a:lnTo>
                  <a:pt x="3893" y="17763"/>
                </a:lnTo>
                <a:lnTo>
                  <a:pt x="4429" y="17690"/>
                </a:lnTo>
                <a:lnTo>
                  <a:pt x="4696" y="17666"/>
                </a:lnTo>
                <a:lnTo>
                  <a:pt x="4964" y="17666"/>
                </a:lnTo>
                <a:lnTo>
                  <a:pt x="5475" y="17714"/>
                </a:lnTo>
                <a:lnTo>
                  <a:pt x="5743" y="17739"/>
                </a:lnTo>
                <a:lnTo>
                  <a:pt x="6010" y="17763"/>
                </a:lnTo>
                <a:lnTo>
                  <a:pt x="6278" y="17739"/>
                </a:lnTo>
                <a:lnTo>
                  <a:pt x="6521" y="17690"/>
                </a:lnTo>
                <a:lnTo>
                  <a:pt x="6619" y="17641"/>
                </a:lnTo>
                <a:lnTo>
                  <a:pt x="6740" y="17568"/>
                </a:lnTo>
                <a:lnTo>
                  <a:pt x="6838" y="17495"/>
                </a:lnTo>
                <a:lnTo>
                  <a:pt x="6935" y="17398"/>
                </a:lnTo>
                <a:lnTo>
                  <a:pt x="7008" y="17301"/>
                </a:lnTo>
                <a:lnTo>
                  <a:pt x="7057" y="17179"/>
                </a:lnTo>
                <a:lnTo>
                  <a:pt x="7130" y="16960"/>
                </a:lnTo>
                <a:lnTo>
                  <a:pt x="7154" y="16717"/>
                </a:lnTo>
                <a:lnTo>
                  <a:pt x="7154" y="16449"/>
                </a:lnTo>
                <a:lnTo>
                  <a:pt x="7130" y="16181"/>
                </a:lnTo>
                <a:lnTo>
                  <a:pt x="7081" y="15938"/>
                </a:lnTo>
                <a:lnTo>
                  <a:pt x="6984" y="15451"/>
                </a:lnTo>
                <a:lnTo>
                  <a:pt x="6886" y="14770"/>
                </a:lnTo>
                <a:lnTo>
                  <a:pt x="6765" y="14089"/>
                </a:lnTo>
                <a:lnTo>
                  <a:pt x="6497" y="12726"/>
                </a:lnTo>
                <a:lnTo>
                  <a:pt x="6351" y="12167"/>
                </a:lnTo>
                <a:lnTo>
                  <a:pt x="6302" y="11875"/>
                </a:lnTo>
                <a:lnTo>
                  <a:pt x="6254" y="11583"/>
                </a:lnTo>
                <a:lnTo>
                  <a:pt x="6229" y="11291"/>
                </a:lnTo>
                <a:lnTo>
                  <a:pt x="6205" y="11120"/>
                </a:lnTo>
                <a:lnTo>
                  <a:pt x="6181" y="10974"/>
                </a:lnTo>
                <a:lnTo>
                  <a:pt x="6789" y="11096"/>
                </a:lnTo>
                <a:lnTo>
                  <a:pt x="7397" y="11218"/>
                </a:lnTo>
                <a:lnTo>
                  <a:pt x="10341" y="11826"/>
                </a:lnTo>
                <a:lnTo>
                  <a:pt x="10560" y="11875"/>
                </a:lnTo>
                <a:lnTo>
                  <a:pt x="10755" y="11923"/>
                </a:lnTo>
                <a:lnTo>
                  <a:pt x="11169" y="12094"/>
                </a:lnTo>
                <a:lnTo>
                  <a:pt x="11972" y="12459"/>
                </a:lnTo>
                <a:lnTo>
                  <a:pt x="13456" y="13115"/>
                </a:lnTo>
                <a:lnTo>
                  <a:pt x="14040" y="13407"/>
                </a:lnTo>
                <a:lnTo>
                  <a:pt x="14332" y="13553"/>
                </a:lnTo>
                <a:lnTo>
                  <a:pt x="14624" y="13748"/>
                </a:lnTo>
                <a:lnTo>
                  <a:pt x="14892" y="13943"/>
                </a:lnTo>
                <a:lnTo>
                  <a:pt x="15135" y="14162"/>
                </a:lnTo>
                <a:lnTo>
                  <a:pt x="15354" y="14381"/>
                </a:lnTo>
                <a:lnTo>
                  <a:pt x="15549" y="14648"/>
                </a:lnTo>
                <a:lnTo>
                  <a:pt x="15622" y="14721"/>
                </a:lnTo>
                <a:lnTo>
                  <a:pt x="15622" y="14940"/>
                </a:lnTo>
                <a:lnTo>
                  <a:pt x="15646" y="15062"/>
                </a:lnTo>
                <a:lnTo>
                  <a:pt x="15695" y="15159"/>
                </a:lnTo>
                <a:lnTo>
                  <a:pt x="15792" y="15208"/>
                </a:lnTo>
                <a:lnTo>
                  <a:pt x="15889" y="15232"/>
                </a:lnTo>
                <a:lnTo>
                  <a:pt x="16084" y="15427"/>
                </a:lnTo>
                <a:lnTo>
                  <a:pt x="16205" y="15500"/>
                </a:lnTo>
                <a:lnTo>
                  <a:pt x="16303" y="15573"/>
                </a:lnTo>
                <a:lnTo>
                  <a:pt x="16449" y="15622"/>
                </a:lnTo>
                <a:lnTo>
                  <a:pt x="16570" y="15646"/>
                </a:lnTo>
                <a:lnTo>
                  <a:pt x="16716" y="15670"/>
                </a:lnTo>
                <a:lnTo>
                  <a:pt x="16862" y="15646"/>
                </a:lnTo>
                <a:lnTo>
                  <a:pt x="16984" y="15622"/>
                </a:lnTo>
                <a:lnTo>
                  <a:pt x="17081" y="15573"/>
                </a:lnTo>
                <a:lnTo>
                  <a:pt x="17179" y="15500"/>
                </a:lnTo>
                <a:lnTo>
                  <a:pt x="17276" y="15427"/>
                </a:lnTo>
                <a:lnTo>
                  <a:pt x="17349" y="15330"/>
                </a:lnTo>
                <a:lnTo>
                  <a:pt x="17398" y="15232"/>
                </a:lnTo>
                <a:lnTo>
                  <a:pt x="17495" y="14989"/>
                </a:lnTo>
                <a:lnTo>
                  <a:pt x="17568" y="14721"/>
                </a:lnTo>
                <a:lnTo>
                  <a:pt x="17617" y="14478"/>
                </a:lnTo>
                <a:lnTo>
                  <a:pt x="17690" y="14016"/>
                </a:lnTo>
                <a:lnTo>
                  <a:pt x="17714" y="13651"/>
                </a:lnTo>
                <a:lnTo>
                  <a:pt x="17738" y="13261"/>
                </a:lnTo>
                <a:lnTo>
                  <a:pt x="17763" y="12507"/>
                </a:lnTo>
                <a:lnTo>
                  <a:pt x="17714" y="10974"/>
                </a:lnTo>
                <a:lnTo>
                  <a:pt x="17714" y="10123"/>
                </a:lnTo>
                <a:lnTo>
                  <a:pt x="17860" y="10098"/>
                </a:lnTo>
                <a:lnTo>
                  <a:pt x="17982" y="10001"/>
                </a:lnTo>
                <a:lnTo>
                  <a:pt x="18128" y="9904"/>
                </a:lnTo>
                <a:lnTo>
                  <a:pt x="18249" y="9782"/>
                </a:lnTo>
                <a:lnTo>
                  <a:pt x="18493" y="9514"/>
                </a:lnTo>
                <a:lnTo>
                  <a:pt x="18687" y="9271"/>
                </a:lnTo>
                <a:lnTo>
                  <a:pt x="18785" y="9101"/>
                </a:lnTo>
                <a:lnTo>
                  <a:pt x="18858" y="8906"/>
                </a:lnTo>
                <a:lnTo>
                  <a:pt x="18906" y="8711"/>
                </a:lnTo>
                <a:lnTo>
                  <a:pt x="18931" y="8517"/>
                </a:lnTo>
                <a:lnTo>
                  <a:pt x="18955" y="8103"/>
                </a:lnTo>
                <a:lnTo>
                  <a:pt x="18955" y="7714"/>
                </a:lnTo>
                <a:lnTo>
                  <a:pt x="18931" y="7373"/>
                </a:lnTo>
                <a:lnTo>
                  <a:pt x="18858" y="7057"/>
                </a:lnTo>
                <a:lnTo>
                  <a:pt x="18760" y="6740"/>
                </a:lnTo>
                <a:lnTo>
                  <a:pt x="18614" y="6448"/>
                </a:lnTo>
                <a:lnTo>
                  <a:pt x="18541" y="6327"/>
                </a:lnTo>
                <a:lnTo>
                  <a:pt x="18420" y="6205"/>
                </a:lnTo>
                <a:lnTo>
                  <a:pt x="18322" y="6083"/>
                </a:lnTo>
                <a:lnTo>
                  <a:pt x="18201" y="5986"/>
                </a:lnTo>
                <a:lnTo>
                  <a:pt x="18055" y="5889"/>
                </a:lnTo>
                <a:lnTo>
                  <a:pt x="17909" y="5840"/>
                </a:lnTo>
                <a:lnTo>
                  <a:pt x="17763" y="5767"/>
                </a:lnTo>
                <a:lnTo>
                  <a:pt x="17592" y="5743"/>
                </a:lnTo>
                <a:lnTo>
                  <a:pt x="17568" y="4697"/>
                </a:lnTo>
                <a:lnTo>
                  <a:pt x="17592" y="3942"/>
                </a:lnTo>
                <a:lnTo>
                  <a:pt x="17617" y="3164"/>
                </a:lnTo>
                <a:lnTo>
                  <a:pt x="17641" y="2409"/>
                </a:lnTo>
                <a:lnTo>
                  <a:pt x="17641" y="1631"/>
                </a:lnTo>
                <a:lnTo>
                  <a:pt x="17617" y="1193"/>
                </a:lnTo>
                <a:lnTo>
                  <a:pt x="17592" y="949"/>
                </a:lnTo>
                <a:lnTo>
                  <a:pt x="17519" y="730"/>
                </a:lnTo>
                <a:lnTo>
                  <a:pt x="17446" y="511"/>
                </a:lnTo>
                <a:lnTo>
                  <a:pt x="17325" y="317"/>
                </a:lnTo>
                <a:lnTo>
                  <a:pt x="17252" y="219"/>
                </a:lnTo>
                <a:lnTo>
                  <a:pt x="17179" y="146"/>
                </a:lnTo>
                <a:lnTo>
                  <a:pt x="17081" y="98"/>
                </a:lnTo>
                <a:lnTo>
                  <a:pt x="16984" y="49"/>
                </a:lnTo>
                <a:lnTo>
                  <a:pt x="16838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50567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100" cy="910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Keli pastebejimai</a:t>
            </a:r>
          </a:p>
        </p:txBody>
      </p:sp>
      <p:sp>
        <p:nvSpPr>
          <p:cNvPr id="137" name="Shape 137"/>
          <p:cNvSpPr/>
          <p:nvPr/>
        </p:nvSpPr>
        <p:spPr>
          <a:xfrm>
            <a:off x="1524645" y="3894482"/>
            <a:ext cx="1369800" cy="87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3265" y="45896"/>
                </a:moveTo>
                <a:lnTo>
                  <a:pt x="0" y="58007"/>
                </a:lnTo>
                <a:lnTo>
                  <a:pt x="29081" y="120000"/>
                </a:lnTo>
                <a:lnTo>
                  <a:pt x="120000" y="72031"/>
                </a:lnTo>
                <a:lnTo>
                  <a:pt x="120000" y="0"/>
                </a:lnTo>
                <a:lnTo>
                  <a:pt x="33265" y="45896"/>
                </a:lnTo>
                <a:close/>
              </a:path>
            </a:pathLst>
          </a:custGeom>
          <a:solidFill>
            <a:srgbClr val="677E1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Shape 138"/>
          <p:cNvSpPr/>
          <p:nvPr/>
        </p:nvSpPr>
        <p:spPr>
          <a:xfrm>
            <a:off x="1342950" y="2190549"/>
            <a:ext cx="1770300" cy="25808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20000"/>
                </a:lnTo>
                <a:lnTo>
                  <a:pt x="120000" y="93236"/>
                </a:lnTo>
                <a:lnTo>
                  <a:pt x="120000" y="0"/>
                </a:lnTo>
                <a:close/>
              </a:path>
            </a:pathLst>
          </a:custGeom>
          <a:solidFill>
            <a:srgbClr val="AACF2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-6985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>
              <a:solidFill>
                <a:srgbClr val="FFFFFF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139" name="Shape 139"/>
          <p:cNvSpPr/>
          <p:nvPr/>
        </p:nvSpPr>
        <p:spPr>
          <a:xfrm>
            <a:off x="1856579" y="4269510"/>
            <a:ext cx="1037700" cy="50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21414" y="35916"/>
                </a:lnTo>
                <a:lnTo>
                  <a:pt x="55622" y="36194"/>
                </a:lnTo>
                <a:lnTo>
                  <a:pt x="89158" y="3341"/>
                </a:lnTo>
                <a:lnTo>
                  <a:pt x="91582" y="0"/>
                </a:lnTo>
                <a:lnTo>
                  <a:pt x="119999" y="36194"/>
                </a:lnTo>
                <a:lnTo>
                  <a:pt x="0" y="120000"/>
                </a:lnTo>
                <a:close/>
              </a:path>
            </a:pathLst>
          </a:custGeom>
          <a:solidFill>
            <a:srgbClr val="7F9B17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Shape 140"/>
          <p:cNvSpPr/>
          <p:nvPr/>
        </p:nvSpPr>
        <p:spPr>
          <a:xfrm>
            <a:off x="2041763" y="4269510"/>
            <a:ext cx="606900" cy="795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2664"/>
                </a:moveTo>
                <a:lnTo>
                  <a:pt x="58963" y="119999"/>
                </a:lnTo>
                <a:lnTo>
                  <a:pt x="120000" y="0"/>
                </a:lnTo>
                <a:lnTo>
                  <a:pt x="0" y="22664"/>
                </a:lnTo>
                <a:close/>
              </a:path>
            </a:pathLst>
          </a:custGeom>
          <a:solidFill>
            <a:srgbClr val="BEE823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3868540" y="3894482"/>
            <a:ext cx="1369800" cy="87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3265" y="45896"/>
                </a:moveTo>
                <a:lnTo>
                  <a:pt x="0" y="58007"/>
                </a:lnTo>
                <a:lnTo>
                  <a:pt x="29081" y="120000"/>
                </a:lnTo>
                <a:lnTo>
                  <a:pt x="120000" y="72031"/>
                </a:lnTo>
                <a:lnTo>
                  <a:pt x="120000" y="0"/>
                </a:lnTo>
                <a:lnTo>
                  <a:pt x="33265" y="45896"/>
                </a:lnTo>
                <a:close/>
              </a:path>
            </a:pathLst>
          </a:custGeom>
          <a:solidFill>
            <a:srgbClr val="005F74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3686850" y="2190550"/>
            <a:ext cx="1733100" cy="27093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20000"/>
                </a:lnTo>
                <a:lnTo>
                  <a:pt x="120000" y="93236"/>
                </a:lnTo>
                <a:lnTo>
                  <a:pt x="120000" y="0"/>
                </a:lnTo>
                <a:close/>
              </a:path>
            </a:pathLst>
          </a:custGeom>
          <a:solidFill>
            <a:srgbClr val="01ABCF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4200473" y="4269510"/>
            <a:ext cx="1037700" cy="50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21414" y="35916"/>
                </a:lnTo>
                <a:lnTo>
                  <a:pt x="55622" y="36194"/>
                </a:lnTo>
                <a:lnTo>
                  <a:pt x="89158" y="3341"/>
                </a:lnTo>
                <a:lnTo>
                  <a:pt x="91582" y="0"/>
                </a:lnTo>
                <a:lnTo>
                  <a:pt x="119999" y="36194"/>
                </a:lnTo>
                <a:lnTo>
                  <a:pt x="0" y="120000"/>
                </a:lnTo>
                <a:close/>
              </a:path>
            </a:pathLst>
          </a:custGeom>
          <a:solidFill>
            <a:srgbClr val="00839F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4385657" y="4269510"/>
            <a:ext cx="606900" cy="795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2664"/>
                </a:moveTo>
                <a:lnTo>
                  <a:pt x="58963" y="119999"/>
                </a:lnTo>
                <a:lnTo>
                  <a:pt x="120000" y="0"/>
                </a:lnTo>
                <a:lnTo>
                  <a:pt x="0" y="22664"/>
                </a:lnTo>
                <a:close/>
              </a:path>
            </a:pathLst>
          </a:custGeom>
          <a:solidFill>
            <a:srgbClr val="01CCF7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Shape 145"/>
          <p:cNvSpPr/>
          <p:nvPr/>
        </p:nvSpPr>
        <p:spPr>
          <a:xfrm>
            <a:off x="6175334" y="3894482"/>
            <a:ext cx="1369800" cy="876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3265" y="45896"/>
                </a:moveTo>
                <a:lnTo>
                  <a:pt x="0" y="58007"/>
                </a:lnTo>
                <a:lnTo>
                  <a:pt x="29081" y="120000"/>
                </a:lnTo>
                <a:lnTo>
                  <a:pt x="120000" y="72031"/>
                </a:lnTo>
                <a:lnTo>
                  <a:pt x="120000" y="0"/>
                </a:lnTo>
                <a:lnTo>
                  <a:pt x="33265" y="45896"/>
                </a:lnTo>
                <a:close/>
              </a:path>
            </a:pathLst>
          </a:custGeom>
          <a:solidFill>
            <a:srgbClr val="9B6B04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Shape 146"/>
          <p:cNvSpPr/>
          <p:nvPr/>
        </p:nvSpPr>
        <p:spPr>
          <a:xfrm>
            <a:off x="5993650" y="2190549"/>
            <a:ext cx="1828800" cy="2580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0" y="0"/>
                </a:lnTo>
                <a:lnTo>
                  <a:pt x="0" y="120000"/>
                </a:lnTo>
                <a:lnTo>
                  <a:pt x="120000" y="93236"/>
                </a:lnTo>
                <a:lnTo>
                  <a:pt x="120000" y="0"/>
                </a:lnTo>
                <a:close/>
              </a:path>
            </a:pathLst>
          </a:custGeom>
          <a:solidFill>
            <a:srgbClr val="F9AC08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Shape 147"/>
          <p:cNvSpPr/>
          <p:nvPr/>
        </p:nvSpPr>
        <p:spPr>
          <a:xfrm>
            <a:off x="6507267" y="4269510"/>
            <a:ext cx="1037700" cy="5019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20000"/>
                </a:moveTo>
                <a:lnTo>
                  <a:pt x="21414" y="35916"/>
                </a:lnTo>
                <a:lnTo>
                  <a:pt x="55622" y="36194"/>
                </a:lnTo>
                <a:lnTo>
                  <a:pt x="89158" y="3341"/>
                </a:lnTo>
                <a:lnTo>
                  <a:pt x="91582" y="0"/>
                </a:lnTo>
                <a:lnTo>
                  <a:pt x="119999" y="36194"/>
                </a:lnTo>
                <a:lnTo>
                  <a:pt x="0" y="120000"/>
                </a:lnTo>
                <a:close/>
              </a:path>
            </a:pathLst>
          </a:custGeom>
          <a:solidFill>
            <a:srgbClr val="C48706"/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6692452" y="4269510"/>
            <a:ext cx="606900" cy="7956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22664"/>
                </a:moveTo>
                <a:lnTo>
                  <a:pt x="58963" y="119999"/>
                </a:lnTo>
                <a:lnTo>
                  <a:pt x="120000" y="0"/>
                </a:lnTo>
                <a:lnTo>
                  <a:pt x="0" y="22664"/>
                </a:lnTo>
                <a:close/>
              </a:path>
            </a:pathLst>
          </a:custGeom>
          <a:solidFill>
            <a:srgbClr val="FFB008">
              <a:alpha val="93920"/>
            </a:srgbClr>
          </a:solidFill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2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Shape 149"/>
          <p:cNvSpPr txBox="1"/>
          <p:nvPr/>
        </p:nvSpPr>
        <p:spPr>
          <a:xfrm>
            <a:off x="1342825" y="2451825"/>
            <a:ext cx="1770300" cy="144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>
                <a:solidFill>
                  <a:srgbClr val="505670"/>
                </a:solidFill>
                <a:latin typeface="Calibri"/>
                <a:ea typeface="Calibri"/>
                <a:cs typeface="Calibri"/>
                <a:sym typeface="Calibri"/>
              </a:rPr>
              <a:t>Keksiukai be kepimo miltelių beveik nepakeitė savo tūrio</a:t>
            </a:r>
          </a:p>
        </p:txBody>
      </p:sp>
      <p:sp>
        <p:nvSpPr>
          <p:cNvPr id="150" name="Shape 150"/>
          <p:cNvSpPr txBox="1"/>
          <p:nvPr/>
        </p:nvSpPr>
        <p:spPr>
          <a:xfrm>
            <a:off x="3686775" y="2334750"/>
            <a:ext cx="1770300" cy="1612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>
                <a:solidFill>
                  <a:srgbClr val="505670"/>
                </a:solidFill>
                <a:latin typeface="Calibri"/>
                <a:ea typeface="Calibri"/>
                <a:cs typeface="Calibri"/>
                <a:sym typeface="Calibri"/>
              </a:rPr>
              <a:t>Keksiukų su kepimo milteliais tūris padidėjo beveik dvigubai, masė sumažėjo dėl vandens garavimo kepimo metu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6030750" y="2334750"/>
            <a:ext cx="1733100" cy="1559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800">
                <a:solidFill>
                  <a:srgbClr val="505670"/>
                </a:solidFill>
                <a:latin typeface="Calibri"/>
                <a:ea typeface="Calibri"/>
                <a:cs typeface="Calibri"/>
                <a:sym typeface="Calibri"/>
              </a:rPr>
              <a:t>Visų keksiukų masė sumažėjo, dėl vandens garavimo kepimo metu, bet liko tarpusavyje vienoda</a:t>
            </a:r>
          </a:p>
        </p:txBody>
      </p:sp>
      <p:sp>
        <p:nvSpPr>
          <p:cNvPr id="152" name="Shape 152"/>
          <p:cNvSpPr/>
          <p:nvPr/>
        </p:nvSpPr>
        <p:spPr>
          <a:xfrm>
            <a:off x="5086200" y="1154275"/>
            <a:ext cx="31300" cy="46975"/>
          </a:xfrm>
          <a:custGeom>
            <a:avLst/>
            <a:gdLst/>
            <a:ahLst/>
            <a:cxnLst/>
            <a:rect l="0" t="0" r="0" b="0"/>
            <a:pathLst>
              <a:path w="626" h="1879" extrusionOk="0">
                <a:moveTo>
                  <a:pt x="626" y="0"/>
                </a:moveTo>
                <a:cubicBezTo>
                  <a:pt x="313" y="939"/>
                  <a:pt x="313" y="939"/>
                  <a:pt x="0" y="1879"/>
                </a:cubicBezTo>
              </a:path>
            </a:pathLst>
          </a:custGeom>
          <a:noFill/>
          <a:ln w="19050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/>
          <p:nvPr/>
        </p:nvSpPr>
        <p:spPr>
          <a:xfrm>
            <a:off x="1118850" y="1877500"/>
            <a:ext cx="6906300" cy="4071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505670"/>
                </a:solidFill>
                <a:latin typeface="Calibri"/>
                <a:ea typeface="Calibri"/>
                <a:cs typeface="Calibri"/>
                <a:sym typeface="Calibri"/>
              </a:rPr>
              <a:t>Tikslas: išsiaiškinti, kaip pasikeis grietinėlę apibūdinantys  fizikiniai dydžiai ją išplakus.</a:t>
            </a:r>
          </a:p>
          <a:p>
            <a:pPr lvl="0" rtl="0">
              <a:spcBef>
                <a:spcPts val="0"/>
              </a:spcBef>
              <a:buNone/>
            </a:pPr>
            <a:endParaRPr sz="2400">
              <a:solidFill>
                <a:srgbClr val="5056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505670"/>
                </a:solidFill>
                <a:latin typeface="Calibri"/>
                <a:ea typeface="Calibri"/>
                <a:cs typeface="Calibri"/>
                <a:sym typeface="Calibri"/>
              </a:rPr>
              <a:t>Hipotezė: Grietinėlės tūris ją išplakus padidės, o tankis sumažės.</a:t>
            </a:r>
          </a:p>
          <a:p>
            <a:pPr lvl="0" rtl="0">
              <a:spcBef>
                <a:spcPts val="0"/>
              </a:spcBef>
              <a:buNone/>
            </a:pPr>
            <a:endParaRPr sz="2400">
              <a:solidFill>
                <a:srgbClr val="50567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rtl="0">
              <a:spcBef>
                <a:spcPts val="0"/>
              </a:spcBef>
              <a:buNone/>
            </a:pPr>
            <a:r>
              <a:rPr lang="en" sz="2400">
                <a:solidFill>
                  <a:srgbClr val="505670"/>
                </a:solidFill>
                <a:latin typeface="Calibri"/>
                <a:ea typeface="Calibri"/>
                <a:cs typeface="Calibri"/>
                <a:sym typeface="Calibri"/>
              </a:rPr>
              <a:t>Priemonės: grietinėlė, plaktuvas, matavimo indas, svarstyklės</a:t>
            </a:r>
          </a:p>
        </p:txBody>
      </p:sp>
      <p:sp>
        <p:nvSpPr>
          <p:cNvPr id="158" name="Shape 158"/>
          <p:cNvSpPr/>
          <p:nvPr/>
        </p:nvSpPr>
        <p:spPr>
          <a:xfrm>
            <a:off x="6219899" y="4699075"/>
            <a:ext cx="1012488" cy="903697"/>
          </a:xfrm>
          <a:custGeom>
            <a:avLst/>
            <a:gdLst/>
            <a:ahLst/>
            <a:cxnLst/>
            <a:rect l="0" t="0" r="0" b="0"/>
            <a:pathLst>
              <a:path w="16571" h="14405" extrusionOk="0">
                <a:moveTo>
                  <a:pt x="8103" y="4623"/>
                </a:moveTo>
                <a:lnTo>
                  <a:pt x="7811" y="4818"/>
                </a:lnTo>
                <a:lnTo>
                  <a:pt x="7665" y="4915"/>
                </a:lnTo>
                <a:lnTo>
                  <a:pt x="7519" y="5013"/>
                </a:lnTo>
                <a:lnTo>
                  <a:pt x="7470" y="4623"/>
                </a:lnTo>
                <a:close/>
                <a:moveTo>
                  <a:pt x="8516" y="4599"/>
                </a:moveTo>
                <a:lnTo>
                  <a:pt x="8760" y="4623"/>
                </a:lnTo>
                <a:lnTo>
                  <a:pt x="9003" y="4648"/>
                </a:lnTo>
                <a:lnTo>
                  <a:pt x="9027" y="4648"/>
                </a:lnTo>
                <a:lnTo>
                  <a:pt x="8979" y="4672"/>
                </a:lnTo>
                <a:lnTo>
                  <a:pt x="8930" y="4721"/>
                </a:lnTo>
                <a:lnTo>
                  <a:pt x="8930" y="4696"/>
                </a:lnTo>
                <a:lnTo>
                  <a:pt x="8857" y="4769"/>
                </a:lnTo>
                <a:lnTo>
                  <a:pt x="8735" y="4818"/>
                </a:lnTo>
                <a:lnTo>
                  <a:pt x="8541" y="4940"/>
                </a:lnTo>
                <a:lnTo>
                  <a:pt x="8273" y="5134"/>
                </a:lnTo>
                <a:lnTo>
                  <a:pt x="8030" y="5329"/>
                </a:lnTo>
                <a:lnTo>
                  <a:pt x="7811" y="5475"/>
                </a:lnTo>
                <a:lnTo>
                  <a:pt x="7567" y="5621"/>
                </a:lnTo>
                <a:lnTo>
                  <a:pt x="7543" y="5256"/>
                </a:lnTo>
                <a:lnTo>
                  <a:pt x="7665" y="5232"/>
                </a:lnTo>
                <a:lnTo>
                  <a:pt x="7786" y="5159"/>
                </a:lnTo>
                <a:lnTo>
                  <a:pt x="8005" y="5037"/>
                </a:lnTo>
                <a:lnTo>
                  <a:pt x="8297" y="4842"/>
                </a:lnTo>
                <a:lnTo>
                  <a:pt x="8443" y="4745"/>
                </a:lnTo>
                <a:lnTo>
                  <a:pt x="8516" y="4599"/>
                </a:lnTo>
                <a:close/>
                <a:moveTo>
                  <a:pt x="9003" y="5086"/>
                </a:moveTo>
                <a:lnTo>
                  <a:pt x="8930" y="5572"/>
                </a:lnTo>
                <a:lnTo>
                  <a:pt x="8881" y="5572"/>
                </a:lnTo>
                <a:lnTo>
                  <a:pt x="8833" y="5597"/>
                </a:lnTo>
                <a:lnTo>
                  <a:pt x="8419" y="5864"/>
                </a:lnTo>
                <a:lnTo>
                  <a:pt x="8005" y="6108"/>
                </a:lnTo>
                <a:lnTo>
                  <a:pt x="7835" y="6181"/>
                </a:lnTo>
                <a:lnTo>
                  <a:pt x="7640" y="6278"/>
                </a:lnTo>
                <a:lnTo>
                  <a:pt x="7616" y="5889"/>
                </a:lnTo>
                <a:lnTo>
                  <a:pt x="7738" y="5840"/>
                </a:lnTo>
                <a:lnTo>
                  <a:pt x="7859" y="5791"/>
                </a:lnTo>
                <a:lnTo>
                  <a:pt x="8103" y="5645"/>
                </a:lnTo>
                <a:lnTo>
                  <a:pt x="9003" y="5086"/>
                </a:lnTo>
                <a:close/>
                <a:moveTo>
                  <a:pt x="8881" y="6010"/>
                </a:moveTo>
                <a:lnTo>
                  <a:pt x="8857" y="6181"/>
                </a:lnTo>
                <a:lnTo>
                  <a:pt x="8857" y="6254"/>
                </a:lnTo>
                <a:lnTo>
                  <a:pt x="8784" y="6254"/>
                </a:lnTo>
                <a:lnTo>
                  <a:pt x="8735" y="6278"/>
                </a:lnTo>
                <a:lnTo>
                  <a:pt x="8200" y="6570"/>
                </a:lnTo>
                <a:lnTo>
                  <a:pt x="7689" y="6862"/>
                </a:lnTo>
                <a:lnTo>
                  <a:pt x="7665" y="6594"/>
                </a:lnTo>
                <a:lnTo>
                  <a:pt x="7811" y="6570"/>
                </a:lnTo>
                <a:lnTo>
                  <a:pt x="7932" y="6521"/>
                </a:lnTo>
                <a:lnTo>
                  <a:pt x="8176" y="6400"/>
                </a:lnTo>
                <a:lnTo>
                  <a:pt x="8541" y="6229"/>
                </a:lnTo>
                <a:lnTo>
                  <a:pt x="8711" y="6132"/>
                </a:lnTo>
                <a:lnTo>
                  <a:pt x="8881" y="6010"/>
                </a:lnTo>
                <a:close/>
                <a:moveTo>
                  <a:pt x="8833" y="6594"/>
                </a:moveTo>
                <a:lnTo>
                  <a:pt x="8808" y="6765"/>
                </a:lnTo>
                <a:lnTo>
                  <a:pt x="8760" y="6789"/>
                </a:lnTo>
                <a:lnTo>
                  <a:pt x="8565" y="6862"/>
                </a:lnTo>
                <a:lnTo>
                  <a:pt x="8395" y="6959"/>
                </a:lnTo>
                <a:lnTo>
                  <a:pt x="8054" y="7178"/>
                </a:lnTo>
                <a:lnTo>
                  <a:pt x="7859" y="7300"/>
                </a:lnTo>
                <a:lnTo>
                  <a:pt x="7689" y="7446"/>
                </a:lnTo>
                <a:lnTo>
                  <a:pt x="7689" y="7105"/>
                </a:lnTo>
                <a:lnTo>
                  <a:pt x="8273" y="6862"/>
                </a:lnTo>
                <a:lnTo>
                  <a:pt x="8833" y="6594"/>
                </a:lnTo>
                <a:close/>
                <a:moveTo>
                  <a:pt x="8784" y="7154"/>
                </a:moveTo>
                <a:lnTo>
                  <a:pt x="8760" y="7470"/>
                </a:lnTo>
                <a:lnTo>
                  <a:pt x="8687" y="7495"/>
                </a:lnTo>
                <a:lnTo>
                  <a:pt x="8516" y="7568"/>
                </a:lnTo>
                <a:lnTo>
                  <a:pt x="8370" y="7665"/>
                </a:lnTo>
                <a:lnTo>
                  <a:pt x="8103" y="7884"/>
                </a:lnTo>
                <a:lnTo>
                  <a:pt x="7908" y="8030"/>
                </a:lnTo>
                <a:lnTo>
                  <a:pt x="7713" y="8200"/>
                </a:lnTo>
                <a:lnTo>
                  <a:pt x="7689" y="7787"/>
                </a:lnTo>
                <a:lnTo>
                  <a:pt x="7835" y="7714"/>
                </a:lnTo>
                <a:lnTo>
                  <a:pt x="7981" y="7641"/>
                </a:lnTo>
                <a:lnTo>
                  <a:pt x="8249" y="7470"/>
                </a:lnTo>
                <a:lnTo>
                  <a:pt x="8516" y="7300"/>
                </a:lnTo>
                <a:lnTo>
                  <a:pt x="8784" y="7154"/>
                </a:lnTo>
                <a:close/>
                <a:moveTo>
                  <a:pt x="8735" y="7835"/>
                </a:moveTo>
                <a:lnTo>
                  <a:pt x="8711" y="8103"/>
                </a:lnTo>
                <a:lnTo>
                  <a:pt x="8638" y="8127"/>
                </a:lnTo>
                <a:lnTo>
                  <a:pt x="8468" y="8249"/>
                </a:lnTo>
                <a:lnTo>
                  <a:pt x="8322" y="8371"/>
                </a:lnTo>
                <a:lnTo>
                  <a:pt x="8030" y="8662"/>
                </a:lnTo>
                <a:lnTo>
                  <a:pt x="7811" y="8857"/>
                </a:lnTo>
                <a:lnTo>
                  <a:pt x="7738" y="8444"/>
                </a:lnTo>
                <a:lnTo>
                  <a:pt x="7859" y="8395"/>
                </a:lnTo>
                <a:lnTo>
                  <a:pt x="8005" y="8322"/>
                </a:lnTo>
                <a:lnTo>
                  <a:pt x="8249" y="8176"/>
                </a:lnTo>
                <a:lnTo>
                  <a:pt x="8492" y="8006"/>
                </a:lnTo>
                <a:lnTo>
                  <a:pt x="8735" y="7835"/>
                </a:lnTo>
                <a:close/>
                <a:moveTo>
                  <a:pt x="8662" y="8687"/>
                </a:moveTo>
                <a:lnTo>
                  <a:pt x="8589" y="9198"/>
                </a:lnTo>
                <a:lnTo>
                  <a:pt x="8346" y="9125"/>
                </a:lnTo>
                <a:lnTo>
                  <a:pt x="8103" y="9100"/>
                </a:lnTo>
                <a:lnTo>
                  <a:pt x="8273" y="8979"/>
                </a:lnTo>
                <a:lnTo>
                  <a:pt x="8468" y="8833"/>
                </a:lnTo>
                <a:lnTo>
                  <a:pt x="8662" y="8687"/>
                </a:lnTo>
                <a:close/>
                <a:moveTo>
                  <a:pt x="7981" y="4088"/>
                </a:moveTo>
                <a:lnTo>
                  <a:pt x="7713" y="4112"/>
                </a:lnTo>
                <a:lnTo>
                  <a:pt x="7421" y="4137"/>
                </a:lnTo>
                <a:lnTo>
                  <a:pt x="7324" y="4137"/>
                </a:lnTo>
                <a:lnTo>
                  <a:pt x="7300" y="4161"/>
                </a:lnTo>
                <a:lnTo>
                  <a:pt x="7348" y="4210"/>
                </a:lnTo>
                <a:lnTo>
                  <a:pt x="7348" y="4210"/>
                </a:lnTo>
                <a:lnTo>
                  <a:pt x="7275" y="4185"/>
                </a:lnTo>
                <a:lnTo>
                  <a:pt x="7178" y="4185"/>
                </a:lnTo>
                <a:lnTo>
                  <a:pt x="7081" y="4234"/>
                </a:lnTo>
                <a:lnTo>
                  <a:pt x="7056" y="4283"/>
                </a:lnTo>
                <a:lnTo>
                  <a:pt x="7032" y="4331"/>
                </a:lnTo>
                <a:lnTo>
                  <a:pt x="7008" y="4502"/>
                </a:lnTo>
                <a:lnTo>
                  <a:pt x="6983" y="4672"/>
                </a:lnTo>
                <a:lnTo>
                  <a:pt x="6983" y="5037"/>
                </a:lnTo>
                <a:lnTo>
                  <a:pt x="7056" y="5743"/>
                </a:lnTo>
                <a:lnTo>
                  <a:pt x="7105" y="6448"/>
                </a:lnTo>
                <a:lnTo>
                  <a:pt x="7105" y="7154"/>
                </a:lnTo>
                <a:lnTo>
                  <a:pt x="7105" y="7738"/>
                </a:lnTo>
                <a:lnTo>
                  <a:pt x="7129" y="8322"/>
                </a:lnTo>
                <a:lnTo>
                  <a:pt x="7154" y="8638"/>
                </a:lnTo>
                <a:lnTo>
                  <a:pt x="7202" y="8930"/>
                </a:lnTo>
                <a:lnTo>
                  <a:pt x="7275" y="9198"/>
                </a:lnTo>
                <a:lnTo>
                  <a:pt x="7397" y="9465"/>
                </a:lnTo>
                <a:lnTo>
                  <a:pt x="7446" y="9538"/>
                </a:lnTo>
                <a:lnTo>
                  <a:pt x="7519" y="9587"/>
                </a:lnTo>
                <a:lnTo>
                  <a:pt x="7567" y="9636"/>
                </a:lnTo>
                <a:lnTo>
                  <a:pt x="7592" y="9660"/>
                </a:lnTo>
                <a:lnTo>
                  <a:pt x="7713" y="9660"/>
                </a:lnTo>
                <a:lnTo>
                  <a:pt x="7932" y="9563"/>
                </a:lnTo>
                <a:lnTo>
                  <a:pt x="8054" y="9538"/>
                </a:lnTo>
                <a:lnTo>
                  <a:pt x="8176" y="9538"/>
                </a:lnTo>
                <a:lnTo>
                  <a:pt x="8297" y="9587"/>
                </a:lnTo>
                <a:lnTo>
                  <a:pt x="8419" y="9636"/>
                </a:lnTo>
                <a:lnTo>
                  <a:pt x="8541" y="9684"/>
                </a:lnTo>
                <a:lnTo>
                  <a:pt x="8687" y="9709"/>
                </a:lnTo>
                <a:lnTo>
                  <a:pt x="8760" y="9709"/>
                </a:lnTo>
                <a:lnTo>
                  <a:pt x="8833" y="9684"/>
                </a:lnTo>
                <a:lnTo>
                  <a:pt x="8906" y="9636"/>
                </a:lnTo>
                <a:lnTo>
                  <a:pt x="8930" y="9563"/>
                </a:lnTo>
                <a:lnTo>
                  <a:pt x="9027" y="9490"/>
                </a:lnTo>
                <a:lnTo>
                  <a:pt x="9052" y="9441"/>
                </a:lnTo>
                <a:lnTo>
                  <a:pt x="9076" y="9392"/>
                </a:lnTo>
                <a:lnTo>
                  <a:pt x="9198" y="8760"/>
                </a:lnTo>
                <a:lnTo>
                  <a:pt x="9246" y="8127"/>
                </a:lnTo>
                <a:lnTo>
                  <a:pt x="9295" y="7495"/>
                </a:lnTo>
                <a:lnTo>
                  <a:pt x="9319" y="6886"/>
                </a:lnTo>
                <a:lnTo>
                  <a:pt x="9368" y="6278"/>
                </a:lnTo>
                <a:lnTo>
                  <a:pt x="9417" y="5694"/>
                </a:lnTo>
                <a:lnTo>
                  <a:pt x="9490" y="5110"/>
                </a:lnTo>
                <a:lnTo>
                  <a:pt x="9514" y="4526"/>
                </a:lnTo>
                <a:lnTo>
                  <a:pt x="9514" y="4453"/>
                </a:lnTo>
                <a:lnTo>
                  <a:pt x="9490" y="4404"/>
                </a:lnTo>
                <a:lnTo>
                  <a:pt x="9465" y="4356"/>
                </a:lnTo>
                <a:lnTo>
                  <a:pt x="9417" y="4331"/>
                </a:lnTo>
                <a:lnTo>
                  <a:pt x="9319" y="4307"/>
                </a:lnTo>
                <a:lnTo>
                  <a:pt x="9246" y="4210"/>
                </a:lnTo>
                <a:lnTo>
                  <a:pt x="9198" y="4185"/>
                </a:lnTo>
                <a:lnTo>
                  <a:pt x="9149" y="4161"/>
                </a:lnTo>
                <a:lnTo>
                  <a:pt x="8857" y="4112"/>
                </a:lnTo>
                <a:lnTo>
                  <a:pt x="8565" y="4088"/>
                </a:lnTo>
                <a:close/>
                <a:moveTo>
                  <a:pt x="8176" y="10585"/>
                </a:moveTo>
                <a:lnTo>
                  <a:pt x="7932" y="10804"/>
                </a:lnTo>
                <a:lnTo>
                  <a:pt x="7689" y="10974"/>
                </a:lnTo>
                <a:lnTo>
                  <a:pt x="7738" y="10877"/>
                </a:lnTo>
                <a:lnTo>
                  <a:pt x="7786" y="10755"/>
                </a:lnTo>
                <a:lnTo>
                  <a:pt x="7859" y="10658"/>
                </a:lnTo>
                <a:lnTo>
                  <a:pt x="7957" y="10585"/>
                </a:lnTo>
                <a:lnTo>
                  <a:pt x="8030" y="10609"/>
                </a:lnTo>
                <a:lnTo>
                  <a:pt x="8103" y="10585"/>
                </a:lnTo>
                <a:close/>
                <a:moveTo>
                  <a:pt x="8614" y="10682"/>
                </a:moveTo>
                <a:lnTo>
                  <a:pt x="8687" y="10779"/>
                </a:lnTo>
                <a:lnTo>
                  <a:pt x="8760" y="10877"/>
                </a:lnTo>
                <a:lnTo>
                  <a:pt x="8565" y="10998"/>
                </a:lnTo>
                <a:lnTo>
                  <a:pt x="8395" y="11144"/>
                </a:lnTo>
                <a:lnTo>
                  <a:pt x="8078" y="11436"/>
                </a:lnTo>
                <a:lnTo>
                  <a:pt x="7957" y="11582"/>
                </a:lnTo>
                <a:lnTo>
                  <a:pt x="7859" y="11704"/>
                </a:lnTo>
                <a:lnTo>
                  <a:pt x="7786" y="11826"/>
                </a:lnTo>
                <a:lnTo>
                  <a:pt x="7713" y="11728"/>
                </a:lnTo>
                <a:lnTo>
                  <a:pt x="7665" y="11607"/>
                </a:lnTo>
                <a:lnTo>
                  <a:pt x="7640" y="11485"/>
                </a:lnTo>
                <a:lnTo>
                  <a:pt x="7640" y="11363"/>
                </a:lnTo>
                <a:lnTo>
                  <a:pt x="7786" y="11315"/>
                </a:lnTo>
                <a:lnTo>
                  <a:pt x="7908" y="11242"/>
                </a:lnTo>
                <a:lnTo>
                  <a:pt x="8176" y="11071"/>
                </a:lnTo>
                <a:lnTo>
                  <a:pt x="8395" y="10901"/>
                </a:lnTo>
                <a:lnTo>
                  <a:pt x="8614" y="10682"/>
                </a:lnTo>
                <a:close/>
                <a:moveTo>
                  <a:pt x="8857" y="11266"/>
                </a:moveTo>
                <a:lnTo>
                  <a:pt x="8833" y="11412"/>
                </a:lnTo>
                <a:lnTo>
                  <a:pt x="8784" y="11558"/>
                </a:lnTo>
                <a:lnTo>
                  <a:pt x="8711" y="11655"/>
                </a:lnTo>
                <a:lnTo>
                  <a:pt x="8614" y="11753"/>
                </a:lnTo>
                <a:lnTo>
                  <a:pt x="8492" y="11826"/>
                </a:lnTo>
                <a:lnTo>
                  <a:pt x="8370" y="11899"/>
                </a:lnTo>
                <a:lnTo>
                  <a:pt x="8200" y="11923"/>
                </a:lnTo>
                <a:lnTo>
                  <a:pt x="8030" y="11923"/>
                </a:lnTo>
                <a:lnTo>
                  <a:pt x="8176" y="11801"/>
                </a:lnTo>
                <a:lnTo>
                  <a:pt x="8273" y="11728"/>
                </a:lnTo>
                <a:lnTo>
                  <a:pt x="8565" y="11485"/>
                </a:lnTo>
                <a:lnTo>
                  <a:pt x="8857" y="11266"/>
                </a:lnTo>
                <a:close/>
                <a:moveTo>
                  <a:pt x="8176" y="10049"/>
                </a:moveTo>
                <a:lnTo>
                  <a:pt x="8054" y="10074"/>
                </a:lnTo>
                <a:lnTo>
                  <a:pt x="7957" y="10122"/>
                </a:lnTo>
                <a:lnTo>
                  <a:pt x="7811" y="10171"/>
                </a:lnTo>
                <a:lnTo>
                  <a:pt x="7689" y="10220"/>
                </a:lnTo>
                <a:lnTo>
                  <a:pt x="7592" y="10268"/>
                </a:lnTo>
                <a:lnTo>
                  <a:pt x="7519" y="10366"/>
                </a:lnTo>
                <a:lnTo>
                  <a:pt x="7373" y="10536"/>
                </a:lnTo>
                <a:lnTo>
                  <a:pt x="7275" y="10755"/>
                </a:lnTo>
                <a:lnTo>
                  <a:pt x="7202" y="10974"/>
                </a:lnTo>
                <a:lnTo>
                  <a:pt x="7154" y="11242"/>
                </a:lnTo>
                <a:lnTo>
                  <a:pt x="7154" y="11509"/>
                </a:lnTo>
                <a:lnTo>
                  <a:pt x="7202" y="11753"/>
                </a:lnTo>
                <a:lnTo>
                  <a:pt x="7324" y="11972"/>
                </a:lnTo>
                <a:lnTo>
                  <a:pt x="7397" y="12069"/>
                </a:lnTo>
                <a:lnTo>
                  <a:pt x="7470" y="12142"/>
                </a:lnTo>
                <a:lnTo>
                  <a:pt x="7567" y="12215"/>
                </a:lnTo>
                <a:lnTo>
                  <a:pt x="7689" y="12288"/>
                </a:lnTo>
                <a:lnTo>
                  <a:pt x="7786" y="12337"/>
                </a:lnTo>
                <a:lnTo>
                  <a:pt x="7932" y="12385"/>
                </a:lnTo>
                <a:lnTo>
                  <a:pt x="8054" y="12410"/>
                </a:lnTo>
                <a:lnTo>
                  <a:pt x="8346" y="12410"/>
                </a:lnTo>
                <a:lnTo>
                  <a:pt x="8492" y="12385"/>
                </a:lnTo>
                <a:lnTo>
                  <a:pt x="8614" y="12337"/>
                </a:lnTo>
                <a:lnTo>
                  <a:pt x="8711" y="12288"/>
                </a:lnTo>
                <a:lnTo>
                  <a:pt x="8833" y="12215"/>
                </a:lnTo>
                <a:lnTo>
                  <a:pt x="8930" y="12142"/>
                </a:lnTo>
                <a:lnTo>
                  <a:pt x="9076" y="11972"/>
                </a:lnTo>
                <a:lnTo>
                  <a:pt x="9198" y="11753"/>
                </a:lnTo>
                <a:lnTo>
                  <a:pt x="9295" y="11534"/>
                </a:lnTo>
                <a:lnTo>
                  <a:pt x="9319" y="11266"/>
                </a:lnTo>
                <a:lnTo>
                  <a:pt x="9319" y="10998"/>
                </a:lnTo>
                <a:lnTo>
                  <a:pt x="9246" y="10779"/>
                </a:lnTo>
                <a:lnTo>
                  <a:pt x="9149" y="10560"/>
                </a:lnTo>
                <a:lnTo>
                  <a:pt x="9003" y="10366"/>
                </a:lnTo>
                <a:lnTo>
                  <a:pt x="8833" y="10220"/>
                </a:lnTo>
                <a:lnTo>
                  <a:pt x="8735" y="10171"/>
                </a:lnTo>
                <a:lnTo>
                  <a:pt x="8638" y="10122"/>
                </a:lnTo>
                <a:lnTo>
                  <a:pt x="8395" y="10049"/>
                </a:lnTo>
                <a:close/>
                <a:moveTo>
                  <a:pt x="8322" y="535"/>
                </a:moveTo>
                <a:lnTo>
                  <a:pt x="8443" y="560"/>
                </a:lnTo>
                <a:lnTo>
                  <a:pt x="8638" y="657"/>
                </a:lnTo>
                <a:lnTo>
                  <a:pt x="8833" y="803"/>
                </a:lnTo>
                <a:lnTo>
                  <a:pt x="9003" y="973"/>
                </a:lnTo>
                <a:lnTo>
                  <a:pt x="9344" y="1338"/>
                </a:lnTo>
                <a:lnTo>
                  <a:pt x="9757" y="1971"/>
                </a:lnTo>
                <a:lnTo>
                  <a:pt x="10147" y="2652"/>
                </a:lnTo>
                <a:lnTo>
                  <a:pt x="10901" y="4015"/>
                </a:lnTo>
                <a:lnTo>
                  <a:pt x="11655" y="5402"/>
                </a:lnTo>
                <a:lnTo>
                  <a:pt x="12045" y="6083"/>
                </a:lnTo>
                <a:lnTo>
                  <a:pt x="12434" y="6740"/>
                </a:lnTo>
                <a:lnTo>
                  <a:pt x="13164" y="7957"/>
                </a:lnTo>
                <a:lnTo>
                  <a:pt x="13918" y="9173"/>
                </a:lnTo>
                <a:lnTo>
                  <a:pt x="14672" y="10366"/>
                </a:lnTo>
                <a:lnTo>
                  <a:pt x="15427" y="11582"/>
                </a:lnTo>
                <a:lnTo>
                  <a:pt x="15402" y="11655"/>
                </a:lnTo>
                <a:lnTo>
                  <a:pt x="15402" y="11704"/>
                </a:lnTo>
                <a:lnTo>
                  <a:pt x="15427" y="11777"/>
                </a:lnTo>
                <a:lnTo>
                  <a:pt x="15475" y="11826"/>
                </a:lnTo>
                <a:lnTo>
                  <a:pt x="15646" y="11972"/>
                </a:lnTo>
                <a:lnTo>
                  <a:pt x="15792" y="12191"/>
                </a:lnTo>
                <a:lnTo>
                  <a:pt x="15913" y="12434"/>
                </a:lnTo>
                <a:lnTo>
                  <a:pt x="16011" y="12677"/>
                </a:lnTo>
                <a:lnTo>
                  <a:pt x="16059" y="12945"/>
                </a:lnTo>
                <a:lnTo>
                  <a:pt x="16035" y="13067"/>
                </a:lnTo>
                <a:lnTo>
                  <a:pt x="16035" y="13188"/>
                </a:lnTo>
                <a:lnTo>
                  <a:pt x="15986" y="13286"/>
                </a:lnTo>
                <a:lnTo>
                  <a:pt x="15938" y="13407"/>
                </a:lnTo>
                <a:lnTo>
                  <a:pt x="15865" y="13505"/>
                </a:lnTo>
                <a:lnTo>
                  <a:pt x="15792" y="13578"/>
                </a:lnTo>
                <a:lnTo>
                  <a:pt x="15597" y="13699"/>
                </a:lnTo>
                <a:lnTo>
                  <a:pt x="15402" y="13772"/>
                </a:lnTo>
                <a:lnTo>
                  <a:pt x="15159" y="13821"/>
                </a:lnTo>
                <a:lnTo>
                  <a:pt x="14940" y="13845"/>
                </a:lnTo>
                <a:lnTo>
                  <a:pt x="14040" y="13845"/>
                </a:lnTo>
                <a:lnTo>
                  <a:pt x="11023" y="13821"/>
                </a:lnTo>
                <a:lnTo>
                  <a:pt x="9514" y="13797"/>
                </a:lnTo>
                <a:lnTo>
                  <a:pt x="8005" y="13797"/>
                </a:lnTo>
                <a:lnTo>
                  <a:pt x="5159" y="13821"/>
                </a:lnTo>
                <a:lnTo>
                  <a:pt x="3723" y="13870"/>
                </a:lnTo>
                <a:lnTo>
                  <a:pt x="2312" y="13918"/>
                </a:lnTo>
                <a:lnTo>
                  <a:pt x="1630" y="13918"/>
                </a:lnTo>
                <a:lnTo>
                  <a:pt x="1411" y="13894"/>
                </a:lnTo>
                <a:lnTo>
                  <a:pt x="1192" y="13845"/>
                </a:lnTo>
                <a:lnTo>
                  <a:pt x="998" y="13772"/>
                </a:lnTo>
                <a:lnTo>
                  <a:pt x="803" y="13675"/>
                </a:lnTo>
                <a:lnTo>
                  <a:pt x="633" y="13529"/>
                </a:lnTo>
                <a:lnTo>
                  <a:pt x="535" y="13432"/>
                </a:lnTo>
                <a:lnTo>
                  <a:pt x="487" y="13334"/>
                </a:lnTo>
                <a:lnTo>
                  <a:pt x="462" y="13261"/>
                </a:lnTo>
                <a:lnTo>
                  <a:pt x="438" y="13164"/>
                </a:lnTo>
                <a:lnTo>
                  <a:pt x="438" y="12969"/>
                </a:lnTo>
                <a:lnTo>
                  <a:pt x="511" y="12799"/>
                </a:lnTo>
                <a:lnTo>
                  <a:pt x="657" y="12434"/>
                </a:lnTo>
                <a:lnTo>
                  <a:pt x="730" y="12239"/>
                </a:lnTo>
                <a:lnTo>
                  <a:pt x="779" y="12045"/>
                </a:lnTo>
                <a:lnTo>
                  <a:pt x="998" y="11680"/>
                </a:lnTo>
                <a:lnTo>
                  <a:pt x="1217" y="11290"/>
                </a:lnTo>
                <a:lnTo>
                  <a:pt x="1630" y="10512"/>
                </a:lnTo>
                <a:lnTo>
                  <a:pt x="2141" y="9684"/>
                </a:lnTo>
                <a:lnTo>
                  <a:pt x="2652" y="8833"/>
                </a:lnTo>
                <a:lnTo>
                  <a:pt x="3674" y="7081"/>
                </a:lnTo>
                <a:lnTo>
                  <a:pt x="4696" y="5329"/>
                </a:lnTo>
                <a:lnTo>
                  <a:pt x="5207" y="4477"/>
                </a:lnTo>
                <a:lnTo>
                  <a:pt x="5742" y="3650"/>
                </a:lnTo>
                <a:lnTo>
                  <a:pt x="6813" y="2020"/>
                </a:lnTo>
                <a:lnTo>
                  <a:pt x="7251" y="1338"/>
                </a:lnTo>
                <a:lnTo>
                  <a:pt x="7494" y="1022"/>
                </a:lnTo>
                <a:lnTo>
                  <a:pt x="7640" y="876"/>
                </a:lnTo>
                <a:lnTo>
                  <a:pt x="7786" y="730"/>
                </a:lnTo>
                <a:lnTo>
                  <a:pt x="7884" y="633"/>
                </a:lnTo>
                <a:lnTo>
                  <a:pt x="8005" y="584"/>
                </a:lnTo>
                <a:lnTo>
                  <a:pt x="8103" y="535"/>
                </a:lnTo>
                <a:close/>
                <a:moveTo>
                  <a:pt x="8346" y="0"/>
                </a:moveTo>
                <a:lnTo>
                  <a:pt x="8176" y="25"/>
                </a:lnTo>
                <a:lnTo>
                  <a:pt x="8005" y="73"/>
                </a:lnTo>
                <a:lnTo>
                  <a:pt x="7835" y="146"/>
                </a:lnTo>
                <a:lnTo>
                  <a:pt x="7665" y="219"/>
                </a:lnTo>
                <a:lnTo>
                  <a:pt x="7519" y="341"/>
                </a:lnTo>
                <a:lnTo>
                  <a:pt x="7251" y="584"/>
                </a:lnTo>
                <a:lnTo>
                  <a:pt x="7105" y="730"/>
                </a:lnTo>
                <a:lnTo>
                  <a:pt x="6983" y="900"/>
                </a:lnTo>
                <a:lnTo>
                  <a:pt x="6740" y="1265"/>
                </a:lnTo>
                <a:lnTo>
                  <a:pt x="6497" y="1630"/>
                </a:lnTo>
                <a:lnTo>
                  <a:pt x="6278" y="1995"/>
                </a:lnTo>
                <a:lnTo>
                  <a:pt x="5596" y="2969"/>
                </a:lnTo>
                <a:lnTo>
                  <a:pt x="4964" y="3966"/>
                </a:lnTo>
                <a:lnTo>
                  <a:pt x="4331" y="4988"/>
                </a:lnTo>
                <a:lnTo>
                  <a:pt x="3723" y="6035"/>
                </a:lnTo>
                <a:lnTo>
                  <a:pt x="2506" y="8127"/>
                </a:lnTo>
                <a:lnTo>
                  <a:pt x="1363" y="10147"/>
                </a:lnTo>
                <a:lnTo>
                  <a:pt x="900" y="10925"/>
                </a:lnTo>
                <a:lnTo>
                  <a:pt x="706" y="11339"/>
                </a:lnTo>
                <a:lnTo>
                  <a:pt x="535" y="11753"/>
                </a:lnTo>
                <a:lnTo>
                  <a:pt x="487" y="11801"/>
                </a:lnTo>
                <a:lnTo>
                  <a:pt x="462" y="11850"/>
                </a:lnTo>
                <a:lnTo>
                  <a:pt x="389" y="12069"/>
                </a:lnTo>
                <a:lnTo>
                  <a:pt x="268" y="12288"/>
                </a:lnTo>
                <a:lnTo>
                  <a:pt x="170" y="12507"/>
                </a:lnTo>
                <a:lnTo>
                  <a:pt x="49" y="12726"/>
                </a:lnTo>
                <a:lnTo>
                  <a:pt x="24" y="12823"/>
                </a:lnTo>
                <a:lnTo>
                  <a:pt x="0" y="12945"/>
                </a:lnTo>
                <a:lnTo>
                  <a:pt x="0" y="13067"/>
                </a:lnTo>
                <a:lnTo>
                  <a:pt x="0" y="13188"/>
                </a:lnTo>
                <a:lnTo>
                  <a:pt x="73" y="13407"/>
                </a:lnTo>
                <a:lnTo>
                  <a:pt x="146" y="13651"/>
                </a:lnTo>
                <a:lnTo>
                  <a:pt x="292" y="13845"/>
                </a:lnTo>
                <a:lnTo>
                  <a:pt x="438" y="13991"/>
                </a:lnTo>
                <a:lnTo>
                  <a:pt x="633" y="14113"/>
                </a:lnTo>
                <a:lnTo>
                  <a:pt x="852" y="14210"/>
                </a:lnTo>
                <a:lnTo>
                  <a:pt x="1095" y="14283"/>
                </a:lnTo>
                <a:lnTo>
                  <a:pt x="1314" y="14332"/>
                </a:lnTo>
                <a:lnTo>
                  <a:pt x="1776" y="14381"/>
                </a:lnTo>
                <a:lnTo>
                  <a:pt x="2141" y="14405"/>
                </a:lnTo>
                <a:lnTo>
                  <a:pt x="3309" y="14405"/>
                </a:lnTo>
                <a:lnTo>
                  <a:pt x="4064" y="14356"/>
                </a:lnTo>
                <a:lnTo>
                  <a:pt x="4842" y="14332"/>
                </a:lnTo>
                <a:lnTo>
                  <a:pt x="6691" y="14308"/>
                </a:lnTo>
                <a:lnTo>
                  <a:pt x="8565" y="14283"/>
                </a:lnTo>
                <a:lnTo>
                  <a:pt x="10439" y="14283"/>
                </a:lnTo>
                <a:lnTo>
                  <a:pt x="12337" y="14308"/>
                </a:lnTo>
                <a:lnTo>
                  <a:pt x="13748" y="14356"/>
                </a:lnTo>
                <a:lnTo>
                  <a:pt x="14478" y="14356"/>
                </a:lnTo>
                <a:lnTo>
                  <a:pt x="14818" y="14332"/>
                </a:lnTo>
                <a:lnTo>
                  <a:pt x="15159" y="14308"/>
                </a:lnTo>
                <a:lnTo>
                  <a:pt x="15402" y="14259"/>
                </a:lnTo>
                <a:lnTo>
                  <a:pt x="15621" y="14210"/>
                </a:lnTo>
                <a:lnTo>
                  <a:pt x="15840" y="14113"/>
                </a:lnTo>
                <a:lnTo>
                  <a:pt x="16059" y="13991"/>
                </a:lnTo>
                <a:lnTo>
                  <a:pt x="16230" y="13845"/>
                </a:lnTo>
                <a:lnTo>
                  <a:pt x="16400" y="13675"/>
                </a:lnTo>
                <a:lnTo>
                  <a:pt x="16497" y="13480"/>
                </a:lnTo>
                <a:lnTo>
                  <a:pt x="16522" y="13359"/>
                </a:lnTo>
                <a:lnTo>
                  <a:pt x="16546" y="13237"/>
                </a:lnTo>
                <a:lnTo>
                  <a:pt x="16570" y="13042"/>
                </a:lnTo>
                <a:lnTo>
                  <a:pt x="16546" y="12848"/>
                </a:lnTo>
                <a:lnTo>
                  <a:pt x="16522" y="12653"/>
                </a:lnTo>
                <a:lnTo>
                  <a:pt x="16473" y="12458"/>
                </a:lnTo>
                <a:lnTo>
                  <a:pt x="16400" y="12264"/>
                </a:lnTo>
                <a:lnTo>
                  <a:pt x="16303" y="12069"/>
                </a:lnTo>
                <a:lnTo>
                  <a:pt x="16205" y="11899"/>
                </a:lnTo>
                <a:lnTo>
                  <a:pt x="16084" y="11728"/>
                </a:lnTo>
                <a:lnTo>
                  <a:pt x="15281" y="10414"/>
                </a:lnTo>
                <a:lnTo>
                  <a:pt x="14478" y="9100"/>
                </a:lnTo>
                <a:lnTo>
                  <a:pt x="12848" y="6497"/>
                </a:lnTo>
                <a:lnTo>
                  <a:pt x="12458" y="5840"/>
                </a:lnTo>
                <a:lnTo>
                  <a:pt x="12069" y="5159"/>
                </a:lnTo>
                <a:lnTo>
                  <a:pt x="11315" y="3747"/>
                </a:lnTo>
                <a:lnTo>
                  <a:pt x="10536" y="2336"/>
                </a:lnTo>
                <a:lnTo>
                  <a:pt x="10147" y="1655"/>
                </a:lnTo>
                <a:lnTo>
                  <a:pt x="9757" y="998"/>
                </a:lnTo>
                <a:lnTo>
                  <a:pt x="9709" y="925"/>
                </a:lnTo>
                <a:lnTo>
                  <a:pt x="9636" y="876"/>
                </a:lnTo>
                <a:lnTo>
                  <a:pt x="9417" y="608"/>
                </a:lnTo>
                <a:lnTo>
                  <a:pt x="9149" y="341"/>
                </a:lnTo>
                <a:lnTo>
                  <a:pt x="9003" y="219"/>
                </a:lnTo>
                <a:lnTo>
                  <a:pt x="8857" y="98"/>
                </a:lnTo>
                <a:lnTo>
                  <a:pt x="8687" y="25"/>
                </a:lnTo>
                <a:lnTo>
                  <a:pt x="8541" y="0"/>
                </a:lnTo>
                <a:close/>
              </a:path>
            </a:pathLst>
          </a:custGeom>
          <a:solidFill>
            <a:srgbClr val="979CB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59" name="Shape 159"/>
          <p:cNvSpPr txBox="1"/>
          <p:nvPr/>
        </p:nvSpPr>
        <p:spPr>
          <a:xfrm>
            <a:off x="2472150" y="992825"/>
            <a:ext cx="4199700" cy="7371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 rtl="0">
              <a:spcBef>
                <a:spcPts val="0"/>
              </a:spcBef>
              <a:buNone/>
            </a:pPr>
            <a:r>
              <a:rPr lang="en" sz="3000">
                <a:solidFill>
                  <a:srgbClr val="EA3A68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BANDYMAS 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4207350" y="1934650"/>
            <a:ext cx="3719100" cy="4083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2600">
                <a:latin typeface="Calibri"/>
                <a:ea typeface="Calibri"/>
                <a:cs typeface="Calibri"/>
                <a:sym typeface="Calibri"/>
              </a:rPr>
              <a:t>Kodėl išplakus grietinėlę jos tūris padidėja?</a:t>
            </a:r>
          </a:p>
          <a:p>
            <a:pPr lvl="0">
              <a:spcBef>
                <a:spcPts val="0"/>
              </a:spcBef>
              <a:buNone/>
            </a:pPr>
            <a:r>
              <a:rPr lang="en" sz="2600">
                <a:latin typeface="Calibri"/>
                <a:ea typeface="Calibri"/>
                <a:cs typeface="Calibri"/>
                <a:sym typeface="Calibri"/>
              </a:rPr>
              <a:t>Plakant tarp grietinėlės molekulių įsimaišo oro molekulių, todėl pasikeičia tūris, bet ne masė.</a:t>
            </a:r>
          </a:p>
        </p:txBody>
      </p:sp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100" cy="910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/>
              <a:t>Siek tiek teorijos..</a:t>
            </a:r>
          </a:p>
        </p:txBody>
      </p:sp>
      <p:sp>
        <p:nvSpPr>
          <p:cNvPr id="166" name="Shape 166"/>
          <p:cNvSpPr/>
          <p:nvPr/>
        </p:nvSpPr>
        <p:spPr>
          <a:xfrm rot="1640487">
            <a:off x="3347276" y="948849"/>
            <a:ext cx="158827" cy="149352"/>
          </a:xfrm>
          <a:custGeom>
            <a:avLst/>
            <a:gdLst/>
            <a:ahLst/>
            <a:cxnLst/>
            <a:rect l="0" t="0" r="0" b="0"/>
            <a:pathLst>
              <a:path w="6353" h="5974" extrusionOk="0">
                <a:moveTo>
                  <a:pt x="0" y="2310"/>
                </a:moveTo>
                <a:cubicBezTo>
                  <a:pt x="2598" y="4042"/>
                  <a:pt x="2343" y="4506"/>
                  <a:pt x="5197" y="5775"/>
                </a:cubicBezTo>
                <a:cubicBezTo>
                  <a:pt x="6990" y="6572"/>
                  <a:pt x="4963" y="1386"/>
                  <a:pt x="6353" y="0"/>
                </a:cubicBezTo>
              </a:path>
            </a:pathLst>
          </a:custGeom>
          <a:noFill/>
          <a:ln w="19050" cap="flat" cmpd="sng">
            <a:solidFill>
              <a:srgbClr val="979CB8"/>
            </a:solidFill>
            <a:prstDash val="solid"/>
            <a:round/>
            <a:headEnd type="none" w="lg" len="lg"/>
            <a:tailEnd type="none" w="lg" len="lg"/>
          </a:ln>
        </p:spPr>
      </p:sp>
      <p:pic>
        <p:nvPicPr>
          <p:cNvPr id="167" name="Shape 1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3250" y="2336525"/>
            <a:ext cx="2568650" cy="256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100" cy="910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Rezultatai</a:t>
            </a:r>
          </a:p>
        </p:txBody>
      </p:sp>
      <p:graphicFrame>
        <p:nvGraphicFramePr>
          <p:cNvPr id="173" name="Shape 173"/>
          <p:cNvGraphicFramePr/>
          <p:nvPr/>
        </p:nvGraphicFramePr>
        <p:xfrm>
          <a:off x="952500" y="1785077"/>
          <a:ext cx="7239000" cy="2885900"/>
        </p:xfrm>
        <a:graphic>
          <a:graphicData uri="http://schemas.openxmlformats.org/drawingml/2006/table">
            <a:tbl>
              <a:tblPr>
                <a:noFill/>
                <a:tableStyleId>{95CA0F44-850B-44A6-8E25-128E98DF2BD8}</a:tableStyleId>
              </a:tblPr>
              <a:tblGrid>
                <a:gridCol w="2413000"/>
                <a:gridCol w="2413000"/>
                <a:gridCol w="2413000"/>
              </a:tblGrid>
              <a:tr h="721475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endParaRPr sz="2400">
                        <a:solidFill>
                          <a:srgbClr val="50567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24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Prieš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24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Po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21475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24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Masė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24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240 g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24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240 g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21475"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24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Tūris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24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240 ml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24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500 ml</a:t>
                      </a: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214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Tankis</a:t>
                      </a: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None/>
                      </a:pPr>
                      <a:r>
                        <a:rPr lang="en" sz="24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g/cm</a:t>
                      </a:r>
                      <a:r>
                        <a:rPr lang="en" sz="2400" baseline="30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</a:p>
                  </a:txBody>
                  <a:tcPr marL="91425" marR="91425" marT="91425" marB="91425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 algn="ctr">
                        <a:spcBef>
                          <a:spcPts val="0"/>
                        </a:spcBef>
                        <a:buClr>
                          <a:schemeClr val="dk1"/>
                        </a:buClr>
                        <a:buSzPct val="45833"/>
                        <a:buFont typeface="Arial"/>
                        <a:buNone/>
                      </a:pPr>
                      <a:r>
                        <a:rPr lang="en" sz="24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0.48 g/cm</a:t>
                      </a:r>
                      <a:r>
                        <a:rPr lang="en" sz="2400" baseline="30000">
                          <a:solidFill>
                            <a:srgbClr val="50567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3</a:t>
                      </a:r>
                    </a:p>
                  </a:txBody>
                  <a:tcPr marL="91425" marR="91425" marT="91425" marB="91425"/>
                </a:tc>
              </a:tr>
            </a:tbl>
          </a:graphicData>
        </a:graphic>
      </p:graphicFrame>
      <p:sp>
        <p:nvSpPr>
          <p:cNvPr id="174" name="Shape 174"/>
          <p:cNvSpPr/>
          <p:nvPr/>
        </p:nvSpPr>
        <p:spPr>
          <a:xfrm>
            <a:off x="6496501" y="4855775"/>
            <a:ext cx="1052423" cy="1055175"/>
          </a:xfrm>
          <a:custGeom>
            <a:avLst/>
            <a:gdLst/>
            <a:ahLst/>
            <a:cxnLst/>
            <a:rect l="0" t="0" r="0" b="0"/>
            <a:pathLst>
              <a:path w="15817" h="15938" extrusionOk="0">
                <a:moveTo>
                  <a:pt x="4745" y="7470"/>
                </a:moveTo>
                <a:lnTo>
                  <a:pt x="4818" y="7495"/>
                </a:lnTo>
                <a:lnTo>
                  <a:pt x="4891" y="7543"/>
                </a:lnTo>
                <a:lnTo>
                  <a:pt x="4940" y="7616"/>
                </a:lnTo>
                <a:lnTo>
                  <a:pt x="4964" y="7714"/>
                </a:lnTo>
                <a:lnTo>
                  <a:pt x="4964" y="7787"/>
                </a:lnTo>
                <a:lnTo>
                  <a:pt x="4940" y="7908"/>
                </a:lnTo>
                <a:lnTo>
                  <a:pt x="4867" y="7981"/>
                </a:lnTo>
                <a:lnTo>
                  <a:pt x="4794" y="8054"/>
                </a:lnTo>
                <a:lnTo>
                  <a:pt x="4672" y="8079"/>
                </a:lnTo>
                <a:lnTo>
                  <a:pt x="4551" y="8054"/>
                </a:lnTo>
                <a:lnTo>
                  <a:pt x="4478" y="7981"/>
                </a:lnTo>
                <a:lnTo>
                  <a:pt x="4405" y="7908"/>
                </a:lnTo>
                <a:lnTo>
                  <a:pt x="4380" y="7787"/>
                </a:lnTo>
                <a:lnTo>
                  <a:pt x="4405" y="7665"/>
                </a:lnTo>
                <a:lnTo>
                  <a:pt x="4478" y="7543"/>
                </a:lnTo>
                <a:lnTo>
                  <a:pt x="4551" y="7495"/>
                </a:lnTo>
                <a:lnTo>
                  <a:pt x="4648" y="7470"/>
                </a:lnTo>
                <a:close/>
                <a:moveTo>
                  <a:pt x="11120" y="7470"/>
                </a:moveTo>
                <a:lnTo>
                  <a:pt x="11193" y="7495"/>
                </a:lnTo>
                <a:lnTo>
                  <a:pt x="11266" y="7543"/>
                </a:lnTo>
                <a:lnTo>
                  <a:pt x="11315" y="7616"/>
                </a:lnTo>
                <a:lnTo>
                  <a:pt x="11339" y="7714"/>
                </a:lnTo>
                <a:lnTo>
                  <a:pt x="11339" y="7787"/>
                </a:lnTo>
                <a:lnTo>
                  <a:pt x="11315" y="7908"/>
                </a:lnTo>
                <a:lnTo>
                  <a:pt x="11242" y="7981"/>
                </a:lnTo>
                <a:lnTo>
                  <a:pt x="11169" y="8054"/>
                </a:lnTo>
                <a:lnTo>
                  <a:pt x="11047" y="8079"/>
                </a:lnTo>
                <a:lnTo>
                  <a:pt x="10926" y="8054"/>
                </a:lnTo>
                <a:lnTo>
                  <a:pt x="10853" y="7981"/>
                </a:lnTo>
                <a:lnTo>
                  <a:pt x="10780" y="7908"/>
                </a:lnTo>
                <a:lnTo>
                  <a:pt x="10755" y="7787"/>
                </a:lnTo>
                <a:lnTo>
                  <a:pt x="10780" y="7665"/>
                </a:lnTo>
                <a:lnTo>
                  <a:pt x="10853" y="7543"/>
                </a:lnTo>
                <a:lnTo>
                  <a:pt x="10926" y="7495"/>
                </a:lnTo>
                <a:lnTo>
                  <a:pt x="11023" y="7470"/>
                </a:lnTo>
                <a:close/>
                <a:moveTo>
                  <a:pt x="4721" y="7081"/>
                </a:moveTo>
                <a:lnTo>
                  <a:pt x="4551" y="7105"/>
                </a:lnTo>
                <a:lnTo>
                  <a:pt x="4380" y="7178"/>
                </a:lnTo>
                <a:lnTo>
                  <a:pt x="4259" y="7300"/>
                </a:lnTo>
                <a:lnTo>
                  <a:pt x="4137" y="7446"/>
                </a:lnTo>
                <a:lnTo>
                  <a:pt x="4064" y="7568"/>
                </a:lnTo>
                <a:lnTo>
                  <a:pt x="4015" y="7714"/>
                </a:lnTo>
                <a:lnTo>
                  <a:pt x="3967" y="7835"/>
                </a:lnTo>
                <a:lnTo>
                  <a:pt x="3967" y="7981"/>
                </a:lnTo>
                <a:lnTo>
                  <a:pt x="3918" y="8225"/>
                </a:lnTo>
                <a:lnTo>
                  <a:pt x="3918" y="8395"/>
                </a:lnTo>
                <a:lnTo>
                  <a:pt x="3967" y="8565"/>
                </a:lnTo>
                <a:lnTo>
                  <a:pt x="4015" y="8711"/>
                </a:lnTo>
                <a:lnTo>
                  <a:pt x="4113" y="8833"/>
                </a:lnTo>
                <a:lnTo>
                  <a:pt x="4210" y="8955"/>
                </a:lnTo>
                <a:lnTo>
                  <a:pt x="4332" y="9028"/>
                </a:lnTo>
                <a:lnTo>
                  <a:pt x="4478" y="9101"/>
                </a:lnTo>
                <a:lnTo>
                  <a:pt x="4648" y="9149"/>
                </a:lnTo>
                <a:lnTo>
                  <a:pt x="4843" y="9174"/>
                </a:lnTo>
                <a:lnTo>
                  <a:pt x="5013" y="9149"/>
                </a:lnTo>
                <a:lnTo>
                  <a:pt x="5183" y="9101"/>
                </a:lnTo>
                <a:lnTo>
                  <a:pt x="5329" y="9028"/>
                </a:lnTo>
                <a:lnTo>
                  <a:pt x="5451" y="8930"/>
                </a:lnTo>
                <a:lnTo>
                  <a:pt x="5573" y="8809"/>
                </a:lnTo>
                <a:lnTo>
                  <a:pt x="5670" y="8663"/>
                </a:lnTo>
                <a:lnTo>
                  <a:pt x="5743" y="8517"/>
                </a:lnTo>
                <a:lnTo>
                  <a:pt x="5792" y="8346"/>
                </a:lnTo>
                <a:lnTo>
                  <a:pt x="5816" y="8176"/>
                </a:lnTo>
                <a:lnTo>
                  <a:pt x="5792" y="8006"/>
                </a:lnTo>
                <a:lnTo>
                  <a:pt x="5767" y="7835"/>
                </a:lnTo>
                <a:lnTo>
                  <a:pt x="5719" y="7689"/>
                </a:lnTo>
                <a:lnTo>
                  <a:pt x="5646" y="7519"/>
                </a:lnTo>
                <a:lnTo>
                  <a:pt x="5524" y="7397"/>
                </a:lnTo>
                <a:lnTo>
                  <a:pt x="5378" y="7251"/>
                </a:lnTo>
                <a:lnTo>
                  <a:pt x="5232" y="7154"/>
                </a:lnTo>
                <a:lnTo>
                  <a:pt x="5062" y="7105"/>
                </a:lnTo>
                <a:lnTo>
                  <a:pt x="4891" y="7081"/>
                </a:lnTo>
                <a:close/>
                <a:moveTo>
                  <a:pt x="11096" y="7081"/>
                </a:moveTo>
                <a:lnTo>
                  <a:pt x="10926" y="7105"/>
                </a:lnTo>
                <a:lnTo>
                  <a:pt x="10755" y="7178"/>
                </a:lnTo>
                <a:lnTo>
                  <a:pt x="10634" y="7300"/>
                </a:lnTo>
                <a:lnTo>
                  <a:pt x="10512" y="7446"/>
                </a:lnTo>
                <a:lnTo>
                  <a:pt x="10439" y="7568"/>
                </a:lnTo>
                <a:lnTo>
                  <a:pt x="10390" y="7714"/>
                </a:lnTo>
                <a:lnTo>
                  <a:pt x="10342" y="7835"/>
                </a:lnTo>
                <a:lnTo>
                  <a:pt x="10342" y="7981"/>
                </a:lnTo>
                <a:lnTo>
                  <a:pt x="10293" y="8225"/>
                </a:lnTo>
                <a:lnTo>
                  <a:pt x="10293" y="8395"/>
                </a:lnTo>
                <a:lnTo>
                  <a:pt x="10342" y="8565"/>
                </a:lnTo>
                <a:lnTo>
                  <a:pt x="10390" y="8711"/>
                </a:lnTo>
                <a:lnTo>
                  <a:pt x="10488" y="8833"/>
                </a:lnTo>
                <a:lnTo>
                  <a:pt x="10585" y="8955"/>
                </a:lnTo>
                <a:lnTo>
                  <a:pt x="10707" y="9028"/>
                </a:lnTo>
                <a:lnTo>
                  <a:pt x="10853" y="9101"/>
                </a:lnTo>
                <a:lnTo>
                  <a:pt x="11023" y="9149"/>
                </a:lnTo>
                <a:lnTo>
                  <a:pt x="11218" y="9174"/>
                </a:lnTo>
                <a:lnTo>
                  <a:pt x="11388" y="9149"/>
                </a:lnTo>
                <a:lnTo>
                  <a:pt x="11558" y="9101"/>
                </a:lnTo>
                <a:lnTo>
                  <a:pt x="11704" y="9028"/>
                </a:lnTo>
                <a:lnTo>
                  <a:pt x="11826" y="8930"/>
                </a:lnTo>
                <a:lnTo>
                  <a:pt x="11948" y="8809"/>
                </a:lnTo>
                <a:lnTo>
                  <a:pt x="12045" y="8663"/>
                </a:lnTo>
                <a:lnTo>
                  <a:pt x="12118" y="8517"/>
                </a:lnTo>
                <a:lnTo>
                  <a:pt x="12167" y="8346"/>
                </a:lnTo>
                <a:lnTo>
                  <a:pt x="12191" y="8176"/>
                </a:lnTo>
                <a:lnTo>
                  <a:pt x="12167" y="8006"/>
                </a:lnTo>
                <a:lnTo>
                  <a:pt x="12142" y="7835"/>
                </a:lnTo>
                <a:lnTo>
                  <a:pt x="12094" y="7689"/>
                </a:lnTo>
                <a:lnTo>
                  <a:pt x="12021" y="7519"/>
                </a:lnTo>
                <a:lnTo>
                  <a:pt x="11899" y="7397"/>
                </a:lnTo>
                <a:lnTo>
                  <a:pt x="11753" y="7251"/>
                </a:lnTo>
                <a:lnTo>
                  <a:pt x="11607" y="7154"/>
                </a:lnTo>
                <a:lnTo>
                  <a:pt x="11437" y="7105"/>
                </a:lnTo>
                <a:lnTo>
                  <a:pt x="11266" y="7081"/>
                </a:lnTo>
                <a:close/>
                <a:moveTo>
                  <a:pt x="11607" y="10731"/>
                </a:moveTo>
                <a:lnTo>
                  <a:pt x="11120" y="10877"/>
                </a:lnTo>
                <a:lnTo>
                  <a:pt x="10658" y="11047"/>
                </a:lnTo>
                <a:lnTo>
                  <a:pt x="9733" y="11412"/>
                </a:lnTo>
                <a:lnTo>
                  <a:pt x="9247" y="11558"/>
                </a:lnTo>
                <a:lnTo>
                  <a:pt x="8784" y="11704"/>
                </a:lnTo>
                <a:lnTo>
                  <a:pt x="7811" y="11972"/>
                </a:lnTo>
                <a:lnTo>
                  <a:pt x="7738" y="11996"/>
                </a:lnTo>
                <a:lnTo>
                  <a:pt x="7690" y="12045"/>
                </a:lnTo>
                <a:lnTo>
                  <a:pt x="7665" y="12118"/>
                </a:lnTo>
                <a:lnTo>
                  <a:pt x="7641" y="12166"/>
                </a:lnTo>
                <a:lnTo>
                  <a:pt x="7665" y="12239"/>
                </a:lnTo>
                <a:lnTo>
                  <a:pt x="7690" y="12312"/>
                </a:lnTo>
                <a:lnTo>
                  <a:pt x="7738" y="12361"/>
                </a:lnTo>
                <a:lnTo>
                  <a:pt x="7811" y="12410"/>
                </a:lnTo>
                <a:lnTo>
                  <a:pt x="7909" y="12434"/>
                </a:lnTo>
                <a:lnTo>
                  <a:pt x="8030" y="12458"/>
                </a:lnTo>
                <a:lnTo>
                  <a:pt x="8249" y="12458"/>
                </a:lnTo>
                <a:lnTo>
                  <a:pt x="8492" y="12434"/>
                </a:lnTo>
                <a:lnTo>
                  <a:pt x="8760" y="12361"/>
                </a:lnTo>
                <a:lnTo>
                  <a:pt x="9247" y="12191"/>
                </a:lnTo>
                <a:lnTo>
                  <a:pt x="9660" y="12045"/>
                </a:lnTo>
                <a:lnTo>
                  <a:pt x="10731" y="11680"/>
                </a:lnTo>
                <a:lnTo>
                  <a:pt x="11753" y="11290"/>
                </a:lnTo>
                <a:lnTo>
                  <a:pt x="11875" y="11217"/>
                </a:lnTo>
                <a:lnTo>
                  <a:pt x="11923" y="11144"/>
                </a:lnTo>
                <a:lnTo>
                  <a:pt x="11948" y="11023"/>
                </a:lnTo>
                <a:lnTo>
                  <a:pt x="11948" y="10925"/>
                </a:lnTo>
                <a:lnTo>
                  <a:pt x="11899" y="10828"/>
                </a:lnTo>
                <a:lnTo>
                  <a:pt x="11826" y="10755"/>
                </a:lnTo>
                <a:lnTo>
                  <a:pt x="11729" y="10731"/>
                </a:lnTo>
                <a:close/>
                <a:moveTo>
                  <a:pt x="8492" y="682"/>
                </a:moveTo>
                <a:lnTo>
                  <a:pt x="8638" y="706"/>
                </a:lnTo>
                <a:lnTo>
                  <a:pt x="9101" y="755"/>
                </a:lnTo>
                <a:lnTo>
                  <a:pt x="9539" y="803"/>
                </a:lnTo>
                <a:lnTo>
                  <a:pt x="9977" y="901"/>
                </a:lnTo>
                <a:lnTo>
                  <a:pt x="10415" y="1022"/>
                </a:lnTo>
                <a:lnTo>
                  <a:pt x="10755" y="1120"/>
                </a:lnTo>
                <a:lnTo>
                  <a:pt x="11096" y="1241"/>
                </a:lnTo>
                <a:lnTo>
                  <a:pt x="11437" y="1411"/>
                </a:lnTo>
                <a:lnTo>
                  <a:pt x="11753" y="1557"/>
                </a:lnTo>
                <a:lnTo>
                  <a:pt x="11753" y="1582"/>
                </a:lnTo>
                <a:lnTo>
                  <a:pt x="11729" y="1655"/>
                </a:lnTo>
                <a:lnTo>
                  <a:pt x="11729" y="1752"/>
                </a:lnTo>
                <a:lnTo>
                  <a:pt x="11753" y="1801"/>
                </a:lnTo>
                <a:lnTo>
                  <a:pt x="11802" y="1825"/>
                </a:lnTo>
                <a:lnTo>
                  <a:pt x="11875" y="1825"/>
                </a:lnTo>
                <a:lnTo>
                  <a:pt x="11948" y="1776"/>
                </a:lnTo>
                <a:lnTo>
                  <a:pt x="11972" y="1752"/>
                </a:lnTo>
                <a:lnTo>
                  <a:pt x="11996" y="1752"/>
                </a:lnTo>
                <a:lnTo>
                  <a:pt x="11996" y="1728"/>
                </a:lnTo>
                <a:lnTo>
                  <a:pt x="12021" y="1728"/>
                </a:lnTo>
                <a:lnTo>
                  <a:pt x="12118" y="1801"/>
                </a:lnTo>
                <a:lnTo>
                  <a:pt x="12094" y="1874"/>
                </a:lnTo>
                <a:lnTo>
                  <a:pt x="12069" y="1947"/>
                </a:lnTo>
                <a:lnTo>
                  <a:pt x="12094" y="1995"/>
                </a:lnTo>
                <a:lnTo>
                  <a:pt x="12118" y="2020"/>
                </a:lnTo>
                <a:lnTo>
                  <a:pt x="12167" y="2044"/>
                </a:lnTo>
                <a:lnTo>
                  <a:pt x="12215" y="2020"/>
                </a:lnTo>
                <a:lnTo>
                  <a:pt x="12240" y="1995"/>
                </a:lnTo>
                <a:lnTo>
                  <a:pt x="12313" y="1922"/>
                </a:lnTo>
                <a:lnTo>
                  <a:pt x="12532" y="2068"/>
                </a:lnTo>
                <a:lnTo>
                  <a:pt x="12483" y="2190"/>
                </a:lnTo>
                <a:lnTo>
                  <a:pt x="12483" y="2239"/>
                </a:lnTo>
                <a:lnTo>
                  <a:pt x="12483" y="2336"/>
                </a:lnTo>
                <a:lnTo>
                  <a:pt x="12507" y="2385"/>
                </a:lnTo>
                <a:lnTo>
                  <a:pt x="12532" y="2409"/>
                </a:lnTo>
                <a:lnTo>
                  <a:pt x="12580" y="2409"/>
                </a:lnTo>
                <a:lnTo>
                  <a:pt x="12629" y="2385"/>
                </a:lnTo>
                <a:lnTo>
                  <a:pt x="12678" y="2360"/>
                </a:lnTo>
                <a:lnTo>
                  <a:pt x="12726" y="2287"/>
                </a:lnTo>
                <a:lnTo>
                  <a:pt x="12775" y="2239"/>
                </a:lnTo>
                <a:lnTo>
                  <a:pt x="12945" y="2409"/>
                </a:lnTo>
                <a:lnTo>
                  <a:pt x="12872" y="2531"/>
                </a:lnTo>
                <a:lnTo>
                  <a:pt x="12824" y="2604"/>
                </a:lnTo>
                <a:lnTo>
                  <a:pt x="12824" y="2677"/>
                </a:lnTo>
                <a:lnTo>
                  <a:pt x="12824" y="2725"/>
                </a:lnTo>
                <a:lnTo>
                  <a:pt x="12848" y="2750"/>
                </a:lnTo>
                <a:lnTo>
                  <a:pt x="12897" y="2774"/>
                </a:lnTo>
                <a:lnTo>
                  <a:pt x="12945" y="2774"/>
                </a:lnTo>
                <a:lnTo>
                  <a:pt x="13067" y="2701"/>
                </a:lnTo>
                <a:lnTo>
                  <a:pt x="13164" y="2604"/>
                </a:lnTo>
                <a:lnTo>
                  <a:pt x="13286" y="2725"/>
                </a:lnTo>
                <a:lnTo>
                  <a:pt x="13383" y="2823"/>
                </a:lnTo>
                <a:lnTo>
                  <a:pt x="13262" y="3017"/>
                </a:lnTo>
                <a:lnTo>
                  <a:pt x="13213" y="3066"/>
                </a:lnTo>
                <a:lnTo>
                  <a:pt x="13164" y="3163"/>
                </a:lnTo>
                <a:lnTo>
                  <a:pt x="13164" y="3236"/>
                </a:lnTo>
                <a:lnTo>
                  <a:pt x="13189" y="3285"/>
                </a:lnTo>
                <a:lnTo>
                  <a:pt x="13213" y="3309"/>
                </a:lnTo>
                <a:lnTo>
                  <a:pt x="13310" y="3285"/>
                </a:lnTo>
                <a:lnTo>
                  <a:pt x="13408" y="3236"/>
                </a:lnTo>
                <a:lnTo>
                  <a:pt x="13529" y="3115"/>
                </a:lnTo>
                <a:lnTo>
                  <a:pt x="13578" y="3042"/>
                </a:lnTo>
                <a:lnTo>
                  <a:pt x="13773" y="3309"/>
                </a:lnTo>
                <a:lnTo>
                  <a:pt x="13675" y="3407"/>
                </a:lnTo>
                <a:lnTo>
                  <a:pt x="13554" y="3504"/>
                </a:lnTo>
                <a:lnTo>
                  <a:pt x="13481" y="3577"/>
                </a:lnTo>
                <a:lnTo>
                  <a:pt x="13456" y="3650"/>
                </a:lnTo>
                <a:lnTo>
                  <a:pt x="13456" y="3699"/>
                </a:lnTo>
                <a:lnTo>
                  <a:pt x="13505" y="3723"/>
                </a:lnTo>
                <a:lnTo>
                  <a:pt x="13602" y="3747"/>
                </a:lnTo>
                <a:lnTo>
                  <a:pt x="13675" y="3723"/>
                </a:lnTo>
                <a:lnTo>
                  <a:pt x="13773" y="3674"/>
                </a:lnTo>
                <a:lnTo>
                  <a:pt x="13846" y="3626"/>
                </a:lnTo>
                <a:lnTo>
                  <a:pt x="13943" y="3577"/>
                </a:lnTo>
                <a:lnTo>
                  <a:pt x="14138" y="3918"/>
                </a:lnTo>
                <a:lnTo>
                  <a:pt x="14040" y="3991"/>
                </a:lnTo>
                <a:lnTo>
                  <a:pt x="13846" y="4161"/>
                </a:lnTo>
                <a:lnTo>
                  <a:pt x="13773" y="4234"/>
                </a:lnTo>
                <a:lnTo>
                  <a:pt x="13700" y="4331"/>
                </a:lnTo>
                <a:lnTo>
                  <a:pt x="13700" y="4356"/>
                </a:lnTo>
                <a:lnTo>
                  <a:pt x="13700" y="4380"/>
                </a:lnTo>
                <a:lnTo>
                  <a:pt x="13821" y="4380"/>
                </a:lnTo>
                <a:lnTo>
                  <a:pt x="13943" y="4356"/>
                </a:lnTo>
                <a:lnTo>
                  <a:pt x="14065" y="4307"/>
                </a:lnTo>
                <a:lnTo>
                  <a:pt x="14162" y="4234"/>
                </a:lnTo>
                <a:lnTo>
                  <a:pt x="14284" y="4161"/>
                </a:lnTo>
                <a:lnTo>
                  <a:pt x="14503" y="4696"/>
                </a:lnTo>
                <a:lnTo>
                  <a:pt x="14332" y="4769"/>
                </a:lnTo>
                <a:lnTo>
                  <a:pt x="14186" y="4842"/>
                </a:lnTo>
                <a:lnTo>
                  <a:pt x="14065" y="4940"/>
                </a:lnTo>
                <a:lnTo>
                  <a:pt x="13943" y="5061"/>
                </a:lnTo>
                <a:lnTo>
                  <a:pt x="13919" y="5134"/>
                </a:lnTo>
                <a:lnTo>
                  <a:pt x="13894" y="5207"/>
                </a:lnTo>
                <a:lnTo>
                  <a:pt x="13894" y="5256"/>
                </a:lnTo>
                <a:lnTo>
                  <a:pt x="13919" y="5280"/>
                </a:lnTo>
                <a:lnTo>
                  <a:pt x="13943" y="5305"/>
                </a:lnTo>
                <a:lnTo>
                  <a:pt x="13992" y="5305"/>
                </a:lnTo>
                <a:lnTo>
                  <a:pt x="14113" y="5256"/>
                </a:lnTo>
                <a:lnTo>
                  <a:pt x="14235" y="5183"/>
                </a:lnTo>
                <a:lnTo>
                  <a:pt x="14527" y="5037"/>
                </a:lnTo>
                <a:lnTo>
                  <a:pt x="14600" y="5013"/>
                </a:lnTo>
                <a:lnTo>
                  <a:pt x="14746" y="5524"/>
                </a:lnTo>
                <a:lnTo>
                  <a:pt x="14430" y="5670"/>
                </a:lnTo>
                <a:lnTo>
                  <a:pt x="14162" y="5791"/>
                </a:lnTo>
                <a:lnTo>
                  <a:pt x="13919" y="5937"/>
                </a:lnTo>
                <a:lnTo>
                  <a:pt x="13919" y="5986"/>
                </a:lnTo>
                <a:lnTo>
                  <a:pt x="13943" y="6010"/>
                </a:lnTo>
                <a:lnTo>
                  <a:pt x="14089" y="6035"/>
                </a:lnTo>
                <a:lnTo>
                  <a:pt x="14235" y="6059"/>
                </a:lnTo>
                <a:lnTo>
                  <a:pt x="14357" y="6035"/>
                </a:lnTo>
                <a:lnTo>
                  <a:pt x="14527" y="6010"/>
                </a:lnTo>
                <a:lnTo>
                  <a:pt x="14843" y="5889"/>
                </a:lnTo>
                <a:lnTo>
                  <a:pt x="14965" y="6424"/>
                </a:lnTo>
                <a:lnTo>
                  <a:pt x="14795" y="6497"/>
                </a:lnTo>
                <a:lnTo>
                  <a:pt x="14405" y="6619"/>
                </a:lnTo>
                <a:lnTo>
                  <a:pt x="14016" y="6740"/>
                </a:lnTo>
                <a:lnTo>
                  <a:pt x="13992" y="6789"/>
                </a:lnTo>
                <a:lnTo>
                  <a:pt x="13967" y="6813"/>
                </a:lnTo>
                <a:lnTo>
                  <a:pt x="13992" y="6862"/>
                </a:lnTo>
                <a:lnTo>
                  <a:pt x="14040" y="6886"/>
                </a:lnTo>
                <a:lnTo>
                  <a:pt x="14235" y="6886"/>
                </a:lnTo>
                <a:lnTo>
                  <a:pt x="14405" y="6862"/>
                </a:lnTo>
                <a:lnTo>
                  <a:pt x="14770" y="6813"/>
                </a:lnTo>
                <a:lnTo>
                  <a:pt x="15014" y="6740"/>
                </a:lnTo>
                <a:lnTo>
                  <a:pt x="15087" y="7178"/>
                </a:lnTo>
                <a:lnTo>
                  <a:pt x="14843" y="7227"/>
                </a:lnTo>
                <a:lnTo>
                  <a:pt x="14430" y="7349"/>
                </a:lnTo>
                <a:lnTo>
                  <a:pt x="14235" y="7422"/>
                </a:lnTo>
                <a:lnTo>
                  <a:pt x="14065" y="7543"/>
                </a:lnTo>
                <a:lnTo>
                  <a:pt x="14016" y="7592"/>
                </a:lnTo>
                <a:lnTo>
                  <a:pt x="14040" y="7665"/>
                </a:lnTo>
                <a:lnTo>
                  <a:pt x="14065" y="7714"/>
                </a:lnTo>
                <a:lnTo>
                  <a:pt x="14138" y="7738"/>
                </a:lnTo>
                <a:lnTo>
                  <a:pt x="14332" y="7714"/>
                </a:lnTo>
                <a:lnTo>
                  <a:pt x="14527" y="7665"/>
                </a:lnTo>
                <a:lnTo>
                  <a:pt x="14916" y="7568"/>
                </a:lnTo>
                <a:lnTo>
                  <a:pt x="15135" y="7519"/>
                </a:lnTo>
                <a:lnTo>
                  <a:pt x="15184" y="7981"/>
                </a:lnTo>
                <a:lnTo>
                  <a:pt x="14868" y="8030"/>
                </a:lnTo>
                <a:lnTo>
                  <a:pt x="14624" y="8054"/>
                </a:lnTo>
                <a:lnTo>
                  <a:pt x="14357" y="8079"/>
                </a:lnTo>
                <a:lnTo>
                  <a:pt x="14235" y="8103"/>
                </a:lnTo>
                <a:lnTo>
                  <a:pt x="14113" y="8152"/>
                </a:lnTo>
                <a:lnTo>
                  <a:pt x="14016" y="8200"/>
                </a:lnTo>
                <a:lnTo>
                  <a:pt x="13919" y="8298"/>
                </a:lnTo>
                <a:lnTo>
                  <a:pt x="13919" y="8322"/>
                </a:lnTo>
                <a:lnTo>
                  <a:pt x="13919" y="8346"/>
                </a:lnTo>
                <a:lnTo>
                  <a:pt x="13919" y="8395"/>
                </a:lnTo>
                <a:lnTo>
                  <a:pt x="13943" y="8395"/>
                </a:lnTo>
                <a:lnTo>
                  <a:pt x="14065" y="8419"/>
                </a:lnTo>
                <a:lnTo>
                  <a:pt x="14211" y="8444"/>
                </a:lnTo>
                <a:lnTo>
                  <a:pt x="14454" y="8444"/>
                </a:lnTo>
                <a:lnTo>
                  <a:pt x="14989" y="8395"/>
                </a:lnTo>
                <a:lnTo>
                  <a:pt x="15208" y="8395"/>
                </a:lnTo>
                <a:lnTo>
                  <a:pt x="15208" y="8857"/>
                </a:lnTo>
                <a:lnTo>
                  <a:pt x="14722" y="8882"/>
                </a:lnTo>
                <a:lnTo>
                  <a:pt x="14503" y="8882"/>
                </a:lnTo>
                <a:lnTo>
                  <a:pt x="14284" y="8906"/>
                </a:lnTo>
                <a:lnTo>
                  <a:pt x="14065" y="8955"/>
                </a:lnTo>
                <a:lnTo>
                  <a:pt x="13967" y="8979"/>
                </a:lnTo>
                <a:lnTo>
                  <a:pt x="13870" y="9028"/>
                </a:lnTo>
                <a:lnTo>
                  <a:pt x="13846" y="9052"/>
                </a:lnTo>
                <a:lnTo>
                  <a:pt x="13870" y="9076"/>
                </a:lnTo>
                <a:lnTo>
                  <a:pt x="13967" y="9125"/>
                </a:lnTo>
                <a:lnTo>
                  <a:pt x="14065" y="9174"/>
                </a:lnTo>
                <a:lnTo>
                  <a:pt x="14284" y="9222"/>
                </a:lnTo>
                <a:lnTo>
                  <a:pt x="14722" y="9222"/>
                </a:lnTo>
                <a:lnTo>
                  <a:pt x="14941" y="9247"/>
                </a:lnTo>
                <a:lnTo>
                  <a:pt x="15184" y="9247"/>
                </a:lnTo>
                <a:lnTo>
                  <a:pt x="15160" y="9465"/>
                </a:lnTo>
                <a:lnTo>
                  <a:pt x="14965" y="9514"/>
                </a:lnTo>
                <a:lnTo>
                  <a:pt x="14722" y="9563"/>
                </a:lnTo>
                <a:lnTo>
                  <a:pt x="14478" y="9660"/>
                </a:lnTo>
                <a:lnTo>
                  <a:pt x="14259" y="9757"/>
                </a:lnTo>
                <a:lnTo>
                  <a:pt x="14040" y="9879"/>
                </a:lnTo>
                <a:lnTo>
                  <a:pt x="14016" y="9903"/>
                </a:lnTo>
                <a:lnTo>
                  <a:pt x="14016" y="9952"/>
                </a:lnTo>
                <a:lnTo>
                  <a:pt x="14040" y="9976"/>
                </a:lnTo>
                <a:lnTo>
                  <a:pt x="14065" y="9976"/>
                </a:lnTo>
                <a:lnTo>
                  <a:pt x="14284" y="10001"/>
                </a:lnTo>
                <a:lnTo>
                  <a:pt x="14503" y="9976"/>
                </a:lnTo>
                <a:lnTo>
                  <a:pt x="14965" y="9903"/>
                </a:lnTo>
                <a:lnTo>
                  <a:pt x="15087" y="9879"/>
                </a:lnTo>
                <a:lnTo>
                  <a:pt x="14965" y="10390"/>
                </a:lnTo>
                <a:lnTo>
                  <a:pt x="14527" y="10463"/>
                </a:lnTo>
                <a:lnTo>
                  <a:pt x="14332" y="10487"/>
                </a:lnTo>
                <a:lnTo>
                  <a:pt x="14162" y="10512"/>
                </a:lnTo>
                <a:lnTo>
                  <a:pt x="13992" y="10560"/>
                </a:lnTo>
                <a:lnTo>
                  <a:pt x="13919" y="10609"/>
                </a:lnTo>
                <a:lnTo>
                  <a:pt x="13846" y="10682"/>
                </a:lnTo>
                <a:lnTo>
                  <a:pt x="13821" y="10731"/>
                </a:lnTo>
                <a:lnTo>
                  <a:pt x="13846" y="10804"/>
                </a:lnTo>
                <a:lnTo>
                  <a:pt x="13870" y="10852"/>
                </a:lnTo>
                <a:lnTo>
                  <a:pt x="13894" y="10901"/>
                </a:lnTo>
                <a:lnTo>
                  <a:pt x="13967" y="10925"/>
                </a:lnTo>
                <a:lnTo>
                  <a:pt x="14065" y="10950"/>
                </a:lnTo>
                <a:lnTo>
                  <a:pt x="14235" y="10950"/>
                </a:lnTo>
                <a:lnTo>
                  <a:pt x="14576" y="10901"/>
                </a:lnTo>
                <a:lnTo>
                  <a:pt x="14795" y="10877"/>
                </a:lnTo>
                <a:lnTo>
                  <a:pt x="14795" y="10877"/>
                </a:lnTo>
                <a:lnTo>
                  <a:pt x="14600" y="11339"/>
                </a:lnTo>
                <a:lnTo>
                  <a:pt x="14478" y="11339"/>
                </a:lnTo>
                <a:lnTo>
                  <a:pt x="14284" y="11315"/>
                </a:lnTo>
                <a:lnTo>
                  <a:pt x="14089" y="11339"/>
                </a:lnTo>
                <a:lnTo>
                  <a:pt x="13919" y="11363"/>
                </a:lnTo>
                <a:lnTo>
                  <a:pt x="13724" y="11436"/>
                </a:lnTo>
                <a:lnTo>
                  <a:pt x="13724" y="11461"/>
                </a:lnTo>
                <a:lnTo>
                  <a:pt x="13724" y="11485"/>
                </a:lnTo>
                <a:lnTo>
                  <a:pt x="13894" y="11558"/>
                </a:lnTo>
                <a:lnTo>
                  <a:pt x="14065" y="11607"/>
                </a:lnTo>
                <a:lnTo>
                  <a:pt x="14430" y="11655"/>
                </a:lnTo>
                <a:lnTo>
                  <a:pt x="14186" y="12069"/>
                </a:lnTo>
                <a:lnTo>
                  <a:pt x="13967" y="12069"/>
                </a:lnTo>
                <a:lnTo>
                  <a:pt x="13724" y="12093"/>
                </a:lnTo>
                <a:lnTo>
                  <a:pt x="13602" y="12069"/>
                </a:lnTo>
                <a:lnTo>
                  <a:pt x="13456" y="12045"/>
                </a:lnTo>
                <a:lnTo>
                  <a:pt x="13335" y="12020"/>
                </a:lnTo>
                <a:lnTo>
                  <a:pt x="13213" y="12020"/>
                </a:lnTo>
                <a:lnTo>
                  <a:pt x="13189" y="12045"/>
                </a:lnTo>
                <a:lnTo>
                  <a:pt x="13164" y="12069"/>
                </a:lnTo>
                <a:lnTo>
                  <a:pt x="13189" y="12166"/>
                </a:lnTo>
                <a:lnTo>
                  <a:pt x="13237" y="12239"/>
                </a:lnTo>
                <a:lnTo>
                  <a:pt x="13310" y="12312"/>
                </a:lnTo>
                <a:lnTo>
                  <a:pt x="13408" y="12361"/>
                </a:lnTo>
                <a:lnTo>
                  <a:pt x="13529" y="12385"/>
                </a:lnTo>
                <a:lnTo>
                  <a:pt x="13651" y="12410"/>
                </a:lnTo>
                <a:lnTo>
                  <a:pt x="13919" y="12434"/>
                </a:lnTo>
                <a:lnTo>
                  <a:pt x="13578" y="12823"/>
                </a:lnTo>
                <a:lnTo>
                  <a:pt x="13067" y="12726"/>
                </a:lnTo>
                <a:lnTo>
                  <a:pt x="12848" y="12677"/>
                </a:lnTo>
                <a:lnTo>
                  <a:pt x="12726" y="12677"/>
                </a:lnTo>
                <a:lnTo>
                  <a:pt x="12605" y="12702"/>
                </a:lnTo>
                <a:lnTo>
                  <a:pt x="12605" y="12726"/>
                </a:lnTo>
                <a:lnTo>
                  <a:pt x="12580" y="12775"/>
                </a:lnTo>
                <a:lnTo>
                  <a:pt x="12629" y="12848"/>
                </a:lnTo>
                <a:lnTo>
                  <a:pt x="12678" y="12921"/>
                </a:lnTo>
                <a:lnTo>
                  <a:pt x="12726" y="12969"/>
                </a:lnTo>
                <a:lnTo>
                  <a:pt x="12824" y="13018"/>
                </a:lnTo>
                <a:lnTo>
                  <a:pt x="13018" y="13115"/>
                </a:lnTo>
                <a:lnTo>
                  <a:pt x="13237" y="13164"/>
                </a:lnTo>
                <a:lnTo>
                  <a:pt x="13091" y="13286"/>
                </a:lnTo>
                <a:lnTo>
                  <a:pt x="13043" y="13286"/>
                </a:lnTo>
                <a:lnTo>
                  <a:pt x="12580" y="13261"/>
                </a:lnTo>
                <a:lnTo>
                  <a:pt x="12337" y="13213"/>
                </a:lnTo>
                <a:lnTo>
                  <a:pt x="12215" y="13188"/>
                </a:lnTo>
                <a:lnTo>
                  <a:pt x="12094" y="13188"/>
                </a:lnTo>
                <a:lnTo>
                  <a:pt x="12021" y="13213"/>
                </a:lnTo>
                <a:lnTo>
                  <a:pt x="11972" y="13261"/>
                </a:lnTo>
                <a:lnTo>
                  <a:pt x="11972" y="13334"/>
                </a:lnTo>
                <a:lnTo>
                  <a:pt x="11996" y="13383"/>
                </a:lnTo>
                <a:lnTo>
                  <a:pt x="12142" y="13505"/>
                </a:lnTo>
                <a:lnTo>
                  <a:pt x="12288" y="13578"/>
                </a:lnTo>
                <a:lnTo>
                  <a:pt x="12459" y="13626"/>
                </a:lnTo>
                <a:lnTo>
                  <a:pt x="12653" y="13651"/>
                </a:lnTo>
                <a:lnTo>
                  <a:pt x="12215" y="13943"/>
                </a:lnTo>
                <a:lnTo>
                  <a:pt x="12142" y="13918"/>
                </a:lnTo>
                <a:lnTo>
                  <a:pt x="11680" y="13821"/>
                </a:lnTo>
                <a:lnTo>
                  <a:pt x="11461" y="13772"/>
                </a:lnTo>
                <a:lnTo>
                  <a:pt x="11242" y="13724"/>
                </a:lnTo>
                <a:lnTo>
                  <a:pt x="11218" y="13748"/>
                </a:lnTo>
                <a:lnTo>
                  <a:pt x="11193" y="13748"/>
                </a:lnTo>
                <a:lnTo>
                  <a:pt x="11193" y="13821"/>
                </a:lnTo>
                <a:lnTo>
                  <a:pt x="11242" y="13894"/>
                </a:lnTo>
                <a:lnTo>
                  <a:pt x="11291" y="13967"/>
                </a:lnTo>
                <a:lnTo>
                  <a:pt x="11437" y="14064"/>
                </a:lnTo>
                <a:lnTo>
                  <a:pt x="11607" y="14137"/>
                </a:lnTo>
                <a:lnTo>
                  <a:pt x="11777" y="14210"/>
                </a:lnTo>
                <a:lnTo>
                  <a:pt x="11437" y="14381"/>
                </a:lnTo>
                <a:lnTo>
                  <a:pt x="11364" y="14332"/>
                </a:lnTo>
                <a:lnTo>
                  <a:pt x="11315" y="14308"/>
                </a:lnTo>
                <a:lnTo>
                  <a:pt x="11169" y="14259"/>
                </a:lnTo>
                <a:lnTo>
                  <a:pt x="10877" y="14235"/>
                </a:lnTo>
                <a:lnTo>
                  <a:pt x="10634" y="14210"/>
                </a:lnTo>
                <a:lnTo>
                  <a:pt x="10488" y="14210"/>
                </a:lnTo>
                <a:lnTo>
                  <a:pt x="10366" y="14235"/>
                </a:lnTo>
                <a:lnTo>
                  <a:pt x="10342" y="14283"/>
                </a:lnTo>
                <a:lnTo>
                  <a:pt x="10366" y="14332"/>
                </a:lnTo>
                <a:lnTo>
                  <a:pt x="10390" y="14381"/>
                </a:lnTo>
                <a:lnTo>
                  <a:pt x="10488" y="14478"/>
                </a:lnTo>
                <a:lnTo>
                  <a:pt x="10609" y="14551"/>
                </a:lnTo>
                <a:lnTo>
                  <a:pt x="10707" y="14575"/>
                </a:lnTo>
                <a:lnTo>
                  <a:pt x="10877" y="14624"/>
                </a:lnTo>
                <a:lnTo>
                  <a:pt x="10488" y="14746"/>
                </a:lnTo>
                <a:lnTo>
                  <a:pt x="10293" y="14673"/>
                </a:lnTo>
                <a:lnTo>
                  <a:pt x="10098" y="14624"/>
                </a:lnTo>
                <a:lnTo>
                  <a:pt x="9904" y="14600"/>
                </a:lnTo>
                <a:lnTo>
                  <a:pt x="9782" y="14600"/>
                </a:lnTo>
                <a:lnTo>
                  <a:pt x="9685" y="14648"/>
                </a:lnTo>
                <a:lnTo>
                  <a:pt x="9660" y="14673"/>
                </a:lnTo>
                <a:lnTo>
                  <a:pt x="9660" y="14721"/>
                </a:lnTo>
                <a:lnTo>
                  <a:pt x="9709" y="14794"/>
                </a:lnTo>
                <a:lnTo>
                  <a:pt x="9782" y="14843"/>
                </a:lnTo>
                <a:lnTo>
                  <a:pt x="9928" y="14916"/>
                </a:lnTo>
                <a:lnTo>
                  <a:pt x="9612" y="14989"/>
                </a:lnTo>
                <a:lnTo>
                  <a:pt x="9563" y="14940"/>
                </a:lnTo>
                <a:lnTo>
                  <a:pt x="9514" y="14916"/>
                </a:lnTo>
                <a:lnTo>
                  <a:pt x="9417" y="14867"/>
                </a:lnTo>
                <a:lnTo>
                  <a:pt x="9222" y="14843"/>
                </a:lnTo>
                <a:lnTo>
                  <a:pt x="9125" y="14843"/>
                </a:lnTo>
                <a:lnTo>
                  <a:pt x="9028" y="14867"/>
                </a:lnTo>
                <a:lnTo>
                  <a:pt x="9003" y="14916"/>
                </a:lnTo>
                <a:lnTo>
                  <a:pt x="8979" y="14965"/>
                </a:lnTo>
                <a:lnTo>
                  <a:pt x="8955" y="15013"/>
                </a:lnTo>
                <a:lnTo>
                  <a:pt x="8979" y="15062"/>
                </a:lnTo>
                <a:lnTo>
                  <a:pt x="9003" y="15086"/>
                </a:lnTo>
                <a:lnTo>
                  <a:pt x="8638" y="15135"/>
                </a:lnTo>
                <a:lnTo>
                  <a:pt x="8298" y="15159"/>
                </a:lnTo>
                <a:lnTo>
                  <a:pt x="7203" y="15159"/>
                </a:lnTo>
                <a:lnTo>
                  <a:pt x="6838" y="15111"/>
                </a:lnTo>
                <a:lnTo>
                  <a:pt x="6497" y="15062"/>
                </a:lnTo>
                <a:lnTo>
                  <a:pt x="6132" y="14989"/>
                </a:lnTo>
                <a:lnTo>
                  <a:pt x="5792" y="14916"/>
                </a:lnTo>
                <a:lnTo>
                  <a:pt x="5451" y="14819"/>
                </a:lnTo>
                <a:lnTo>
                  <a:pt x="5110" y="14697"/>
                </a:lnTo>
                <a:lnTo>
                  <a:pt x="4794" y="14575"/>
                </a:lnTo>
                <a:lnTo>
                  <a:pt x="4453" y="14405"/>
                </a:lnTo>
                <a:lnTo>
                  <a:pt x="4137" y="14259"/>
                </a:lnTo>
                <a:lnTo>
                  <a:pt x="3845" y="14064"/>
                </a:lnTo>
                <a:lnTo>
                  <a:pt x="3553" y="13870"/>
                </a:lnTo>
                <a:lnTo>
                  <a:pt x="3285" y="13675"/>
                </a:lnTo>
                <a:lnTo>
                  <a:pt x="3018" y="13456"/>
                </a:lnTo>
                <a:lnTo>
                  <a:pt x="2774" y="13237"/>
                </a:lnTo>
                <a:lnTo>
                  <a:pt x="2531" y="12994"/>
                </a:lnTo>
                <a:lnTo>
                  <a:pt x="2312" y="12775"/>
                </a:lnTo>
                <a:lnTo>
                  <a:pt x="2093" y="12507"/>
                </a:lnTo>
                <a:lnTo>
                  <a:pt x="1898" y="12239"/>
                </a:lnTo>
                <a:lnTo>
                  <a:pt x="1728" y="11972"/>
                </a:lnTo>
                <a:lnTo>
                  <a:pt x="1558" y="11704"/>
                </a:lnTo>
                <a:lnTo>
                  <a:pt x="1387" y="11412"/>
                </a:lnTo>
                <a:lnTo>
                  <a:pt x="1266" y="11120"/>
                </a:lnTo>
                <a:lnTo>
                  <a:pt x="1144" y="10828"/>
                </a:lnTo>
                <a:lnTo>
                  <a:pt x="1022" y="10512"/>
                </a:lnTo>
                <a:lnTo>
                  <a:pt x="949" y="10195"/>
                </a:lnTo>
                <a:lnTo>
                  <a:pt x="876" y="9879"/>
                </a:lnTo>
                <a:lnTo>
                  <a:pt x="828" y="9538"/>
                </a:lnTo>
                <a:lnTo>
                  <a:pt x="755" y="9003"/>
                </a:lnTo>
                <a:lnTo>
                  <a:pt x="730" y="8468"/>
                </a:lnTo>
                <a:lnTo>
                  <a:pt x="730" y="7933"/>
                </a:lnTo>
                <a:lnTo>
                  <a:pt x="779" y="7397"/>
                </a:lnTo>
                <a:lnTo>
                  <a:pt x="828" y="6862"/>
                </a:lnTo>
                <a:lnTo>
                  <a:pt x="949" y="6351"/>
                </a:lnTo>
                <a:lnTo>
                  <a:pt x="1071" y="5840"/>
                </a:lnTo>
                <a:lnTo>
                  <a:pt x="1266" y="5353"/>
                </a:lnTo>
                <a:lnTo>
                  <a:pt x="1387" y="5061"/>
                </a:lnTo>
                <a:lnTo>
                  <a:pt x="1558" y="4745"/>
                </a:lnTo>
                <a:lnTo>
                  <a:pt x="1752" y="4404"/>
                </a:lnTo>
                <a:lnTo>
                  <a:pt x="1996" y="4064"/>
                </a:lnTo>
                <a:lnTo>
                  <a:pt x="2263" y="3699"/>
                </a:lnTo>
                <a:lnTo>
                  <a:pt x="2555" y="3334"/>
                </a:lnTo>
                <a:lnTo>
                  <a:pt x="2896" y="2944"/>
                </a:lnTo>
                <a:lnTo>
                  <a:pt x="3261" y="2604"/>
                </a:lnTo>
                <a:lnTo>
                  <a:pt x="3650" y="2263"/>
                </a:lnTo>
                <a:lnTo>
                  <a:pt x="4064" y="1922"/>
                </a:lnTo>
                <a:lnTo>
                  <a:pt x="4526" y="1630"/>
                </a:lnTo>
                <a:lnTo>
                  <a:pt x="5013" y="1363"/>
                </a:lnTo>
                <a:lnTo>
                  <a:pt x="5500" y="1144"/>
                </a:lnTo>
                <a:lnTo>
                  <a:pt x="6035" y="974"/>
                </a:lnTo>
                <a:lnTo>
                  <a:pt x="6303" y="925"/>
                </a:lnTo>
                <a:lnTo>
                  <a:pt x="6595" y="876"/>
                </a:lnTo>
                <a:lnTo>
                  <a:pt x="6862" y="828"/>
                </a:lnTo>
                <a:lnTo>
                  <a:pt x="7154" y="803"/>
                </a:lnTo>
                <a:lnTo>
                  <a:pt x="7519" y="779"/>
                </a:lnTo>
                <a:lnTo>
                  <a:pt x="7909" y="730"/>
                </a:lnTo>
                <a:lnTo>
                  <a:pt x="8298" y="682"/>
                </a:lnTo>
                <a:close/>
                <a:moveTo>
                  <a:pt x="8128" y="0"/>
                </a:moveTo>
                <a:lnTo>
                  <a:pt x="7738" y="25"/>
                </a:lnTo>
                <a:lnTo>
                  <a:pt x="7373" y="73"/>
                </a:lnTo>
                <a:lnTo>
                  <a:pt x="7081" y="49"/>
                </a:lnTo>
                <a:lnTo>
                  <a:pt x="6765" y="49"/>
                </a:lnTo>
                <a:lnTo>
                  <a:pt x="6473" y="73"/>
                </a:lnTo>
                <a:lnTo>
                  <a:pt x="6157" y="146"/>
                </a:lnTo>
                <a:lnTo>
                  <a:pt x="5840" y="219"/>
                </a:lnTo>
                <a:lnTo>
                  <a:pt x="5524" y="317"/>
                </a:lnTo>
                <a:lnTo>
                  <a:pt x="5208" y="438"/>
                </a:lnTo>
                <a:lnTo>
                  <a:pt x="4916" y="560"/>
                </a:lnTo>
                <a:lnTo>
                  <a:pt x="4307" y="876"/>
                </a:lnTo>
                <a:lnTo>
                  <a:pt x="3748" y="1217"/>
                </a:lnTo>
                <a:lnTo>
                  <a:pt x="3212" y="1606"/>
                </a:lnTo>
                <a:lnTo>
                  <a:pt x="2750" y="1995"/>
                </a:lnTo>
                <a:lnTo>
                  <a:pt x="2482" y="2239"/>
                </a:lnTo>
                <a:lnTo>
                  <a:pt x="2239" y="2482"/>
                </a:lnTo>
                <a:lnTo>
                  <a:pt x="2020" y="2725"/>
                </a:lnTo>
                <a:lnTo>
                  <a:pt x="1825" y="2993"/>
                </a:lnTo>
                <a:lnTo>
                  <a:pt x="1631" y="3261"/>
                </a:lnTo>
                <a:lnTo>
                  <a:pt x="1436" y="3528"/>
                </a:lnTo>
                <a:lnTo>
                  <a:pt x="1120" y="4088"/>
                </a:lnTo>
                <a:lnTo>
                  <a:pt x="852" y="4696"/>
                </a:lnTo>
                <a:lnTo>
                  <a:pt x="609" y="5305"/>
                </a:lnTo>
                <a:lnTo>
                  <a:pt x="390" y="5962"/>
                </a:lnTo>
                <a:lnTo>
                  <a:pt x="195" y="6643"/>
                </a:lnTo>
                <a:lnTo>
                  <a:pt x="122" y="7008"/>
                </a:lnTo>
                <a:lnTo>
                  <a:pt x="49" y="7373"/>
                </a:lnTo>
                <a:lnTo>
                  <a:pt x="25" y="7738"/>
                </a:lnTo>
                <a:lnTo>
                  <a:pt x="1" y="8103"/>
                </a:lnTo>
                <a:lnTo>
                  <a:pt x="1" y="8468"/>
                </a:lnTo>
                <a:lnTo>
                  <a:pt x="1" y="8809"/>
                </a:lnTo>
                <a:lnTo>
                  <a:pt x="49" y="9174"/>
                </a:lnTo>
                <a:lnTo>
                  <a:pt x="98" y="9514"/>
                </a:lnTo>
                <a:lnTo>
                  <a:pt x="171" y="9879"/>
                </a:lnTo>
                <a:lnTo>
                  <a:pt x="268" y="10220"/>
                </a:lnTo>
                <a:lnTo>
                  <a:pt x="365" y="10560"/>
                </a:lnTo>
                <a:lnTo>
                  <a:pt x="487" y="10901"/>
                </a:lnTo>
                <a:lnTo>
                  <a:pt x="633" y="11242"/>
                </a:lnTo>
                <a:lnTo>
                  <a:pt x="803" y="11582"/>
                </a:lnTo>
                <a:lnTo>
                  <a:pt x="1168" y="12264"/>
                </a:lnTo>
                <a:lnTo>
                  <a:pt x="1387" y="12629"/>
                </a:lnTo>
                <a:lnTo>
                  <a:pt x="1631" y="12994"/>
                </a:lnTo>
                <a:lnTo>
                  <a:pt x="1874" y="13334"/>
                </a:lnTo>
                <a:lnTo>
                  <a:pt x="2142" y="13651"/>
                </a:lnTo>
                <a:lnTo>
                  <a:pt x="2434" y="13943"/>
                </a:lnTo>
                <a:lnTo>
                  <a:pt x="2726" y="14235"/>
                </a:lnTo>
                <a:lnTo>
                  <a:pt x="3042" y="14502"/>
                </a:lnTo>
                <a:lnTo>
                  <a:pt x="3358" y="14746"/>
                </a:lnTo>
                <a:lnTo>
                  <a:pt x="3699" y="14965"/>
                </a:lnTo>
                <a:lnTo>
                  <a:pt x="4040" y="15159"/>
                </a:lnTo>
                <a:lnTo>
                  <a:pt x="4405" y="15354"/>
                </a:lnTo>
                <a:lnTo>
                  <a:pt x="4794" y="15500"/>
                </a:lnTo>
                <a:lnTo>
                  <a:pt x="5183" y="15622"/>
                </a:lnTo>
                <a:lnTo>
                  <a:pt x="5573" y="15743"/>
                </a:lnTo>
                <a:lnTo>
                  <a:pt x="5986" y="15816"/>
                </a:lnTo>
                <a:lnTo>
                  <a:pt x="6424" y="15889"/>
                </a:lnTo>
                <a:lnTo>
                  <a:pt x="6838" y="15914"/>
                </a:lnTo>
                <a:lnTo>
                  <a:pt x="7276" y="15938"/>
                </a:lnTo>
                <a:lnTo>
                  <a:pt x="7714" y="15938"/>
                </a:lnTo>
                <a:lnTo>
                  <a:pt x="8152" y="15914"/>
                </a:lnTo>
                <a:lnTo>
                  <a:pt x="8565" y="15889"/>
                </a:lnTo>
                <a:lnTo>
                  <a:pt x="9003" y="15841"/>
                </a:lnTo>
                <a:lnTo>
                  <a:pt x="9417" y="15768"/>
                </a:lnTo>
                <a:lnTo>
                  <a:pt x="9831" y="15670"/>
                </a:lnTo>
                <a:lnTo>
                  <a:pt x="10244" y="15573"/>
                </a:lnTo>
                <a:lnTo>
                  <a:pt x="10658" y="15451"/>
                </a:lnTo>
                <a:lnTo>
                  <a:pt x="11047" y="15305"/>
                </a:lnTo>
                <a:lnTo>
                  <a:pt x="11437" y="15135"/>
                </a:lnTo>
                <a:lnTo>
                  <a:pt x="11826" y="14940"/>
                </a:lnTo>
                <a:lnTo>
                  <a:pt x="12191" y="14721"/>
                </a:lnTo>
                <a:lnTo>
                  <a:pt x="12556" y="14478"/>
                </a:lnTo>
                <a:lnTo>
                  <a:pt x="12921" y="14235"/>
                </a:lnTo>
                <a:lnTo>
                  <a:pt x="13262" y="13943"/>
                </a:lnTo>
                <a:lnTo>
                  <a:pt x="13578" y="13651"/>
                </a:lnTo>
                <a:lnTo>
                  <a:pt x="13894" y="13334"/>
                </a:lnTo>
                <a:lnTo>
                  <a:pt x="14186" y="13018"/>
                </a:lnTo>
                <a:lnTo>
                  <a:pt x="14430" y="12702"/>
                </a:lnTo>
                <a:lnTo>
                  <a:pt x="14673" y="12361"/>
                </a:lnTo>
                <a:lnTo>
                  <a:pt x="14892" y="11996"/>
                </a:lnTo>
                <a:lnTo>
                  <a:pt x="15087" y="11631"/>
                </a:lnTo>
                <a:lnTo>
                  <a:pt x="15111" y="11631"/>
                </a:lnTo>
                <a:lnTo>
                  <a:pt x="15135" y="11582"/>
                </a:lnTo>
                <a:lnTo>
                  <a:pt x="15135" y="11534"/>
                </a:lnTo>
                <a:lnTo>
                  <a:pt x="15330" y="11096"/>
                </a:lnTo>
                <a:lnTo>
                  <a:pt x="15500" y="10658"/>
                </a:lnTo>
                <a:lnTo>
                  <a:pt x="15622" y="10195"/>
                </a:lnTo>
                <a:lnTo>
                  <a:pt x="15719" y="9733"/>
                </a:lnTo>
                <a:lnTo>
                  <a:pt x="15744" y="9709"/>
                </a:lnTo>
                <a:lnTo>
                  <a:pt x="15768" y="9684"/>
                </a:lnTo>
                <a:lnTo>
                  <a:pt x="15768" y="9636"/>
                </a:lnTo>
                <a:lnTo>
                  <a:pt x="15768" y="9611"/>
                </a:lnTo>
                <a:lnTo>
                  <a:pt x="15744" y="9563"/>
                </a:lnTo>
                <a:lnTo>
                  <a:pt x="15792" y="9174"/>
                </a:lnTo>
                <a:lnTo>
                  <a:pt x="15817" y="8760"/>
                </a:lnTo>
                <a:lnTo>
                  <a:pt x="15817" y="8371"/>
                </a:lnTo>
                <a:lnTo>
                  <a:pt x="15817" y="7957"/>
                </a:lnTo>
                <a:lnTo>
                  <a:pt x="15719" y="7105"/>
                </a:lnTo>
                <a:lnTo>
                  <a:pt x="15671" y="6667"/>
                </a:lnTo>
                <a:lnTo>
                  <a:pt x="15598" y="6254"/>
                </a:lnTo>
                <a:lnTo>
                  <a:pt x="15500" y="5840"/>
                </a:lnTo>
                <a:lnTo>
                  <a:pt x="15403" y="5426"/>
                </a:lnTo>
                <a:lnTo>
                  <a:pt x="15281" y="5013"/>
                </a:lnTo>
                <a:lnTo>
                  <a:pt x="15135" y="4623"/>
                </a:lnTo>
                <a:lnTo>
                  <a:pt x="14989" y="4234"/>
                </a:lnTo>
                <a:lnTo>
                  <a:pt x="14819" y="3845"/>
                </a:lnTo>
                <a:lnTo>
                  <a:pt x="14600" y="3480"/>
                </a:lnTo>
                <a:lnTo>
                  <a:pt x="14381" y="3115"/>
                </a:lnTo>
                <a:lnTo>
                  <a:pt x="14138" y="2774"/>
                </a:lnTo>
                <a:lnTo>
                  <a:pt x="13870" y="2458"/>
                </a:lnTo>
                <a:lnTo>
                  <a:pt x="13578" y="2141"/>
                </a:lnTo>
                <a:lnTo>
                  <a:pt x="13262" y="1849"/>
                </a:lnTo>
                <a:lnTo>
                  <a:pt x="12970" y="1582"/>
                </a:lnTo>
                <a:lnTo>
                  <a:pt x="12629" y="1363"/>
                </a:lnTo>
                <a:lnTo>
                  <a:pt x="12288" y="1144"/>
                </a:lnTo>
                <a:lnTo>
                  <a:pt x="11948" y="949"/>
                </a:lnTo>
                <a:lnTo>
                  <a:pt x="11583" y="779"/>
                </a:lnTo>
                <a:lnTo>
                  <a:pt x="11218" y="609"/>
                </a:lnTo>
                <a:lnTo>
                  <a:pt x="10828" y="487"/>
                </a:lnTo>
                <a:lnTo>
                  <a:pt x="10463" y="365"/>
                </a:lnTo>
                <a:lnTo>
                  <a:pt x="10098" y="268"/>
                </a:lnTo>
                <a:lnTo>
                  <a:pt x="9709" y="171"/>
                </a:lnTo>
                <a:lnTo>
                  <a:pt x="9320" y="98"/>
                </a:lnTo>
                <a:lnTo>
                  <a:pt x="8930" y="49"/>
                </a:lnTo>
                <a:lnTo>
                  <a:pt x="8517" y="25"/>
                </a:lnTo>
                <a:lnTo>
                  <a:pt x="8128" y="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50567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/>
        </p:nvSpPr>
        <p:spPr>
          <a:xfrm>
            <a:off x="3777525" y="1506675"/>
            <a:ext cx="1734900" cy="1702500"/>
          </a:xfrm>
          <a:prstGeom prst="wedgeEllipseCallout">
            <a:avLst>
              <a:gd name="adj1" fmla="val 463"/>
              <a:gd name="adj2" fmla="val 63799"/>
            </a:avLst>
          </a:prstGeom>
          <a:solidFill>
            <a:srgbClr val="EA3A68"/>
          </a:solidFill>
          <a:ln w="952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4124836" y="1826331"/>
            <a:ext cx="1040284" cy="1063173"/>
          </a:xfrm>
          <a:custGeom>
            <a:avLst/>
            <a:gdLst/>
            <a:ahLst/>
            <a:cxnLst/>
            <a:rect l="0" t="0" r="0" b="0"/>
            <a:pathLst>
              <a:path w="15817" h="18981" extrusionOk="0">
                <a:moveTo>
                  <a:pt x="11364" y="1"/>
                </a:moveTo>
                <a:lnTo>
                  <a:pt x="11242" y="25"/>
                </a:lnTo>
                <a:lnTo>
                  <a:pt x="11169" y="74"/>
                </a:lnTo>
                <a:lnTo>
                  <a:pt x="11096" y="171"/>
                </a:lnTo>
                <a:lnTo>
                  <a:pt x="10780" y="731"/>
                </a:lnTo>
                <a:lnTo>
                  <a:pt x="10634" y="999"/>
                </a:lnTo>
                <a:lnTo>
                  <a:pt x="10537" y="1315"/>
                </a:lnTo>
                <a:lnTo>
                  <a:pt x="10512" y="1388"/>
                </a:lnTo>
                <a:lnTo>
                  <a:pt x="10537" y="1461"/>
                </a:lnTo>
                <a:lnTo>
                  <a:pt x="10585" y="1534"/>
                </a:lnTo>
                <a:lnTo>
                  <a:pt x="10634" y="1583"/>
                </a:lnTo>
                <a:lnTo>
                  <a:pt x="10707" y="1607"/>
                </a:lnTo>
                <a:lnTo>
                  <a:pt x="10804" y="1631"/>
                </a:lnTo>
                <a:lnTo>
                  <a:pt x="10877" y="1607"/>
                </a:lnTo>
                <a:lnTo>
                  <a:pt x="10950" y="1558"/>
                </a:lnTo>
                <a:lnTo>
                  <a:pt x="11145" y="1315"/>
                </a:lnTo>
                <a:lnTo>
                  <a:pt x="11291" y="1047"/>
                </a:lnTo>
                <a:lnTo>
                  <a:pt x="11510" y="731"/>
                </a:lnTo>
                <a:lnTo>
                  <a:pt x="11583" y="682"/>
                </a:lnTo>
                <a:lnTo>
                  <a:pt x="11656" y="609"/>
                </a:lnTo>
                <a:lnTo>
                  <a:pt x="11705" y="463"/>
                </a:lnTo>
                <a:lnTo>
                  <a:pt x="11729" y="342"/>
                </a:lnTo>
                <a:lnTo>
                  <a:pt x="11705" y="220"/>
                </a:lnTo>
                <a:lnTo>
                  <a:pt x="11656" y="123"/>
                </a:lnTo>
                <a:lnTo>
                  <a:pt x="11583" y="50"/>
                </a:lnTo>
                <a:lnTo>
                  <a:pt x="11486" y="25"/>
                </a:lnTo>
                <a:lnTo>
                  <a:pt x="11461" y="1"/>
                </a:lnTo>
                <a:close/>
                <a:moveTo>
                  <a:pt x="3821" y="171"/>
                </a:moveTo>
                <a:lnTo>
                  <a:pt x="3748" y="196"/>
                </a:lnTo>
                <a:lnTo>
                  <a:pt x="3699" y="244"/>
                </a:lnTo>
                <a:lnTo>
                  <a:pt x="3651" y="317"/>
                </a:lnTo>
                <a:lnTo>
                  <a:pt x="3651" y="390"/>
                </a:lnTo>
                <a:lnTo>
                  <a:pt x="3651" y="463"/>
                </a:lnTo>
                <a:lnTo>
                  <a:pt x="3699" y="634"/>
                </a:lnTo>
                <a:lnTo>
                  <a:pt x="3772" y="804"/>
                </a:lnTo>
                <a:lnTo>
                  <a:pt x="3943" y="1120"/>
                </a:lnTo>
                <a:lnTo>
                  <a:pt x="4113" y="1461"/>
                </a:lnTo>
                <a:lnTo>
                  <a:pt x="4259" y="1802"/>
                </a:lnTo>
                <a:lnTo>
                  <a:pt x="4332" y="1923"/>
                </a:lnTo>
                <a:lnTo>
                  <a:pt x="4429" y="1996"/>
                </a:lnTo>
                <a:lnTo>
                  <a:pt x="4527" y="2021"/>
                </a:lnTo>
                <a:lnTo>
                  <a:pt x="4624" y="1996"/>
                </a:lnTo>
                <a:lnTo>
                  <a:pt x="4721" y="1972"/>
                </a:lnTo>
                <a:lnTo>
                  <a:pt x="4794" y="1899"/>
                </a:lnTo>
                <a:lnTo>
                  <a:pt x="4843" y="1777"/>
                </a:lnTo>
                <a:lnTo>
                  <a:pt x="4843" y="1656"/>
                </a:lnTo>
                <a:lnTo>
                  <a:pt x="4794" y="1461"/>
                </a:lnTo>
                <a:lnTo>
                  <a:pt x="4697" y="1266"/>
                </a:lnTo>
                <a:lnTo>
                  <a:pt x="4502" y="901"/>
                </a:lnTo>
                <a:lnTo>
                  <a:pt x="4283" y="536"/>
                </a:lnTo>
                <a:lnTo>
                  <a:pt x="4162" y="390"/>
                </a:lnTo>
                <a:lnTo>
                  <a:pt x="4040" y="244"/>
                </a:lnTo>
                <a:lnTo>
                  <a:pt x="3967" y="196"/>
                </a:lnTo>
                <a:lnTo>
                  <a:pt x="3894" y="171"/>
                </a:lnTo>
                <a:close/>
                <a:moveTo>
                  <a:pt x="15452" y="4405"/>
                </a:moveTo>
                <a:lnTo>
                  <a:pt x="15379" y="4429"/>
                </a:lnTo>
                <a:lnTo>
                  <a:pt x="15306" y="4454"/>
                </a:lnTo>
                <a:lnTo>
                  <a:pt x="15135" y="4551"/>
                </a:lnTo>
                <a:lnTo>
                  <a:pt x="14941" y="4600"/>
                </a:lnTo>
                <a:lnTo>
                  <a:pt x="14551" y="4697"/>
                </a:lnTo>
                <a:lnTo>
                  <a:pt x="14357" y="4746"/>
                </a:lnTo>
                <a:lnTo>
                  <a:pt x="14162" y="4819"/>
                </a:lnTo>
                <a:lnTo>
                  <a:pt x="14016" y="4916"/>
                </a:lnTo>
                <a:lnTo>
                  <a:pt x="13870" y="5062"/>
                </a:lnTo>
                <a:lnTo>
                  <a:pt x="13822" y="5135"/>
                </a:lnTo>
                <a:lnTo>
                  <a:pt x="13822" y="5232"/>
                </a:lnTo>
                <a:lnTo>
                  <a:pt x="13846" y="5330"/>
                </a:lnTo>
                <a:lnTo>
                  <a:pt x="13895" y="5354"/>
                </a:lnTo>
                <a:lnTo>
                  <a:pt x="13943" y="5354"/>
                </a:lnTo>
                <a:lnTo>
                  <a:pt x="14138" y="5378"/>
                </a:lnTo>
                <a:lnTo>
                  <a:pt x="14357" y="5378"/>
                </a:lnTo>
                <a:lnTo>
                  <a:pt x="14600" y="5354"/>
                </a:lnTo>
                <a:lnTo>
                  <a:pt x="14819" y="5330"/>
                </a:lnTo>
                <a:lnTo>
                  <a:pt x="15038" y="5257"/>
                </a:lnTo>
                <a:lnTo>
                  <a:pt x="15257" y="5208"/>
                </a:lnTo>
                <a:lnTo>
                  <a:pt x="15452" y="5111"/>
                </a:lnTo>
                <a:lnTo>
                  <a:pt x="15646" y="5038"/>
                </a:lnTo>
                <a:lnTo>
                  <a:pt x="15719" y="4989"/>
                </a:lnTo>
                <a:lnTo>
                  <a:pt x="15768" y="4940"/>
                </a:lnTo>
                <a:lnTo>
                  <a:pt x="15817" y="4819"/>
                </a:lnTo>
                <a:lnTo>
                  <a:pt x="15792" y="4697"/>
                </a:lnTo>
                <a:lnTo>
                  <a:pt x="15768" y="4575"/>
                </a:lnTo>
                <a:lnTo>
                  <a:pt x="15671" y="4478"/>
                </a:lnTo>
                <a:lnTo>
                  <a:pt x="15573" y="4429"/>
                </a:lnTo>
                <a:lnTo>
                  <a:pt x="15452" y="4405"/>
                </a:lnTo>
                <a:close/>
                <a:moveTo>
                  <a:pt x="317" y="4697"/>
                </a:moveTo>
                <a:lnTo>
                  <a:pt x="220" y="4721"/>
                </a:lnTo>
                <a:lnTo>
                  <a:pt x="122" y="4746"/>
                </a:lnTo>
                <a:lnTo>
                  <a:pt x="25" y="4794"/>
                </a:lnTo>
                <a:lnTo>
                  <a:pt x="1" y="4867"/>
                </a:lnTo>
                <a:lnTo>
                  <a:pt x="1" y="4965"/>
                </a:lnTo>
                <a:lnTo>
                  <a:pt x="49" y="5038"/>
                </a:lnTo>
                <a:lnTo>
                  <a:pt x="195" y="5184"/>
                </a:lnTo>
                <a:lnTo>
                  <a:pt x="390" y="5305"/>
                </a:lnTo>
                <a:lnTo>
                  <a:pt x="779" y="5524"/>
                </a:lnTo>
                <a:lnTo>
                  <a:pt x="1169" y="5743"/>
                </a:lnTo>
                <a:lnTo>
                  <a:pt x="1388" y="5841"/>
                </a:lnTo>
                <a:lnTo>
                  <a:pt x="1582" y="5938"/>
                </a:lnTo>
                <a:lnTo>
                  <a:pt x="1655" y="5962"/>
                </a:lnTo>
                <a:lnTo>
                  <a:pt x="1801" y="5962"/>
                </a:lnTo>
                <a:lnTo>
                  <a:pt x="1850" y="5938"/>
                </a:lnTo>
                <a:lnTo>
                  <a:pt x="1923" y="5841"/>
                </a:lnTo>
                <a:lnTo>
                  <a:pt x="1972" y="5743"/>
                </a:lnTo>
                <a:lnTo>
                  <a:pt x="1996" y="5622"/>
                </a:lnTo>
                <a:lnTo>
                  <a:pt x="1972" y="5476"/>
                </a:lnTo>
                <a:lnTo>
                  <a:pt x="1899" y="5378"/>
                </a:lnTo>
                <a:lnTo>
                  <a:pt x="1826" y="5330"/>
                </a:lnTo>
                <a:lnTo>
                  <a:pt x="1777" y="5305"/>
                </a:lnTo>
                <a:lnTo>
                  <a:pt x="1582" y="5208"/>
                </a:lnTo>
                <a:lnTo>
                  <a:pt x="1388" y="5111"/>
                </a:lnTo>
                <a:lnTo>
                  <a:pt x="974" y="4892"/>
                </a:lnTo>
                <a:lnTo>
                  <a:pt x="755" y="4794"/>
                </a:lnTo>
                <a:lnTo>
                  <a:pt x="536" y="4721"/>
                </a:lnTo>
                <a:lnTo>
                  <a:pt x="317" y="4697"/>
                </a:lnTo>
                <a:close/>
                <a:moveTo>
                  <a:pt x="8809" y="6936"/>
                </a:moveTo>
                <a:lnTo>
                  <a:pt x="8736" y="6984"/>
                </a:lnTo>
                <a:lnTo>
                  <a:pt x="8663" y="7057"/>
                </a:lnTo>
                <a:lnTo>
                  <a:pt x="8566" y="7252"/>
                </a:lnTo>
                <a:lnTo>
                  <a:pt x="8468" y="7495"/>
                </a:lnTo>
                <a:lnTo>
                  <a:pt x="8420" y="7739"/>
                </a:lnTo>
                <a:lnTo>
                  <a:pt x="8395" y="7958"/>
                </a:lnTo>
                <a:lnTo>
                  <a:pt x="8395" y="8128"/>
                </a:lnTo>
                <a:lnTo>
                  <a:pt x="8322" y="8177"/>
                </a:lnTo>
                <a:lnTo>
                  <a:pt x="8201" y="8225"/>
                </a:lnTo>
                <a:lnTo>
                  <a:pt x="8079" y="8250"/>
                </a:lnTo>
                <a:lnTo>
                  <a:pt x="7982" y="8225"/>
                </a:lnTo>
                <a:lnTo>
                  <a:pt x="7909" y="8201"/>
                </a:lnTo>
                <a:lnTo>
                  <a:pt x="7982" y="8079"/>
                </a:lnTo>
                <a:lnTo>
                  <a:pt x="8055" y="7933"/>
                </a:lnTo>
                <a:lnTo>
                  <a:pt x="8103" y="7812"/>
                </a:lnTo>
                <a:lnTo>
                  <a:pt x="8103" y="7666"/>
                </a:lnTo>
                <a:lnTo>
                  <a:pt x="8103" y="7520"/>
                </a:lnTo>
                <a:lnTo>
                  <a:pt x="8055" y="7398"/>
                </a:lnTo>
                <a:lnTo>
                  <a:pt x="7957" y="7252"/>
                </a:lnTo>
                <a:lnTo>
                  <a:pt x="7836" y="7130"/>
                </a:lnTo>
                <a:lnTo>
                  <a:pt x="7763" y="7082"/>
                </a:lnTo>
                <a:lnTo>
                  <a:pt x="7617" y="7082"/>
                </a:lnTo>
                <a:lnTo>
                  <a:pt x="7544" y="7130"/>
                </a:lnTo>
                <a:lnTo>
                  <a:pt x="7446" y="7252"/>
                </a:lnTo>
                <a:lnTo>
                  <a:pt x="7373" y="7374"/>
                </a:lnTo>
                <a:lnTo>
                  <a:pt x="7325" y="7495"/>
                </a:lnTo>
                <a:lnTo>
                  <a:pt x="7300" y="7641"/>
                </a:lnTo>
                <a:lnTo>
                  <a:pt x="7300" y="7787"/>
                </a:lnTo>
                <a:lnTo>
                  <a:pt x="7300" y="7909"/>
                </a:lnTo>
                <a:lnTo>
                  <a:pt x="7325" y="8055"/>
                </a:lnTo>
                <a:lnTo>
                  <a:pt x="7373" y="8177"/>
                </a:lnTo>
                <a:lnTo>
                  <a:pt x="7179" y="8298"/>
                </a:lnTo>
                <a:lnTo>
                  <a:pt x="7081" y="8323"/>
                </a:lnTo>
                <a:lnTo>
                  <a:pt x="6984" y="8347"/>
                </a:lnTo>
                <a:lnTo>
                  <a:pt x="6911" y="8371"/>
                </a:lnTo>
                <a:lnTo>
                  <a:pt x="6814" y="8347"/>
                </a:lnTo>
                <a:lnTo>
                  <a:pt x="6692" y="8298"/>
                </a:lnTo>
                <a:lnTo>
                  <a:pt x="6570" y="8201"/>
                </a:lnTo>
                <a:lnTo>
                  <a:pt x="6497" y="8055"/>
                </a:lnTo>
                <a:lnTo>
                  <a:pt x="6449" y="7909"/>
                </a:lnTo>
                <a:lnTo>
                  <a:pt x="6449" y="7739"/>
                </a:lnTo>
                <a:lnTo>
                  <a:pt x="6497" y="7544"/>
                </a:lnTo>
                <a:lnTo>
                  <a:pt x="6497" y="7520"/>
                </a:lnTo>
                <a:lnTo>
                  <a:pt x="6473" y="7520"/>
                </a:lnTo>
                <a:lnTo>
                  <a:pt x="6449" y="7495"/>
                </a:lnTo>
                <a:lnTo>
                  <a:pt x="6424" y="7520"/>
                </a:lnTo>
                <a:lnTo>
                  <a:pt x="6327" y="7617"/>
                </a:lnTo>
                <a:lnTo>
                  <a:pt x="6254" y="7739"/>
                </a:lnTo>
                <a:lnTo>
                  <a:pt x="6230" y="7836"/>
                </a:lnTo>
                <a:lnTo>
                  <a:pt x="6206" y="7958"/>
                </a:lnTo>
                <a:lnTo>
                  <a:pt x="6206" y="8055"/>
                </a:lnTo>
                <a:lnTo>
                  <a:pt x="6206" y="8177"/>
                </a:lnTo>
                <a:lnTo>
                  <a:pt x="6254" y="8274"/>
                </a:lnTo>
                <a:lnTo>
                  <a:pt x="6303" y="8371"/>
                </a:lnTo>
                <a:lnTo>
                  <a:pt x="6376" y="8469"/>
                </a:lnTo>
                <a:lnTo>
                  <a:pt x="6449" y="8542"/>
                </a:lnTo>
                <a:lnTo>
                  <a:pt x="6546" y="8615"/>
                </a:lnTo>
                <a:lnTo>
                  <a:pt x="6643" y="8663"/>
                </a:lnTo>
                <a:lnTo>
                  <a:pt x="6765" y="8712"/>
                </a:lnTo>
                <a:lnTo>
                  <a:pt x="6862" y="8736"/>
                </a:lnTo>
                <a:lnTo>
                  <a:pt x="7008" y="8736"/>
                </a:lnTo>
                <a:lnTo>
                  <a:pt x="7130" y="8712"/>
                </a:lnTo>
                <a:lnTo>
                  <a:pt x="7349" y="8615"/>
                </a:lnTo>
                <a:lnTo>
                  <a:pt x="7592" y="8493"/>
                </a:lnTo>
                <a:lnTo>
                  <a:pt x="7690" y="8566"/>
                </a:lnTo>
                <a:lnTo>
                  <a:pt x="7836" y="8639"/>
                </a:lnTo>
                <a:lnTo>
                  <a:pt x="7982" y="8663"/>
                </a:lnTo>
                <a:lnTo>
                  <a:pt x="8128" y="8688"/>
                </a:lnTo>
                <a:lnTo>
                  <a:pt x="8225" y="8688"/>
                </a:lnTo>
                <a:lnTo>
                  <a:pt x="8347" y="8663"/>
                </a:lnTo>
                <a:lnTo>
                  <a:pt x="8566" y="8566"/>
                </a:lnTo>
                <a:lnTo>
                  <a:pt x="8639" y="8663"/>
                </a:lnTo>
                <a:lnTo>
                  <a:pt x="8736" y="8736"/>
                </a:lnTo>
                <a:lnTo>
                  <a:pt x="8833" y="8809"/>
                </a:lnTo>
                <a:lnTo>
                  <a:pt x="8931" y="8858"/>
                </a:lnTo>
                <a:lnTo>
                  <a:pt x="9174" y="8907"/>
                </a:lnTo>
                <a:lnTo>
                  <a:pt x="9417" y="8931"/>
                </a:lnTo>
                <a:lnTo>
                  <a:pt x="9661" y="8882"/>
                </a:lnTo>
                <a:lnTo>
                  <a:pt x="9880" y="8809"/>
                </a:lnTo>
                <a:lnTo>
                  <a:pt x="9977" y="8736"/>
                </a:lnTo>
                <a:lnTo>
                  <a:pt x="10074" y="8663"/>
                </a:lnTo>
                <a:lnTo>
                  <a:pt x="10172" y="8566"/>
                </a:lnTo>
                <a:lnTo>
                  <a:pt x="10269" y="8469"/>
                </a:lnTo>
                <a:lnTo>
                  <a:pt x="10293" y="8396"/>
                </a:lnTo>
                <a:lnTo>
                  <a:pt x="10293" y="8347"/>
                </a:lnTo>
                <a:lnTo>
                  <a:pt x="10269" y="8298"/>
                </a:lnTo>
                <a:lnTo>
                  <a:pt x="10245" y="8250"/>
                </a:lnTo>
                <a:lnTo>
                  <a:pt x="10172" y="8225"/>
                </a:lnTo>
                <a:lnTo>
                  <a:pt x="10123" y="8201"/>
                </a:lnTo>
                <a:lnTo>
                  <a:pt x="10001" y="8201"/>
                </a:lnTo>
                <a:lnTo>
                  <a:pt x="9782" y="8323"/>
                </a:lnTo>
                <a:lnTo>
                  <a:pt x="9563" y="8420"/>
                </a:lnTo>
                <a:lnTo>
                  <a:pt x="9442" y="8444"/>
                </a:lnTo>
                <a:lnTo>
                  <a:pt x="9344" y="8469"/>
                </a:lnTo>
                <a:lnTo>
                  <a:pt x="9223" y="8469"/>
                </a:lnTo>
                <a:lnTo>
                  <a:pt x="9101" y="8420"/>
                </a:lnTo>
                <a:lnTo>
                  <a:pt x="9004" y="8347"/>
                </a:lnTo>
                <a:lnTo>
                  <a:pt x="8931" y="8274"/>
                </a:lnTo>
                <a:lnTo>
                  <a:pt x="9052" y="8128"/>
                </a:lnTo>
                <a:lnTo>
                  <a:pt x="9150" y="7982"/>
                </a:lnTo>
                <a:lnTo>
                  <a:pt x="9247" y="7836"/>
                </a:lnTo>
                <a:lnTo>
                  <a:pt x="9296" y="7666"/>
                </a:lnTo>
                <a:lnTo>
                  <a:pt x="9320" y="7495"/>
                </a:lnTo>
                <a:lnTo>
                  <a:pt x="9296" y="7349"/>
                </a:lnTo>
                <a:lnTo>
                  <a:pt x="9247" y="7203"/>
                </a:lnTo>
                <a:lnTo>
                  <a:pt x="9150" y="7057"/>
                </a:lnTo>
                <a:lnTo>
                  <a:pt x="9052" y="6984"/>
                </a:lnTo>
                <a:lnTo>
                  <a:pt x="8955" y="6936"/>
                </a:lnTo>
                <a:close/>
                <a:moveTo>
                  <a:pt x="1947" y="9710"/>
                </a:moveTo>
                <a:lnTo>
                  <a:pt x="1801" y="9758"/>
                </a:lnTo>
                <a:lnTo>
                  <a:pt x="1582" y="9856"/>
                </a:lnTo>
                <a:lnTo>
                  <a:pt x="1363" y="10002"/>
                </a:lnTo>
                <a:lnTo>
                  <a:pt x="925" y="10294"/>
                </a:lnTo>
                <a:lnTo>
                  <a:pt x="706" y="10415"/>
                </a:lnTo>
                <a:lnTo>
                  <a:pt x="585" y="10513"/>
                </a:lnTo>
                <a:lnTo>
                  <a:pt x="463" y="10610"/>
                </a:lnTo>
                <a:lnTo>
                  <a:pt x="366" y="10707"/>
                </a:lnTo>
                <a:lnTo>
                  <a:pt x="317" y="10829"/>
                </a:lnTo>
                <a:lnTo>
                  <a:pt x="317" y="10878"/>
                </a:lnTo>
                <a:lnTo>
                  <a:pt x="341" y="10926"/>
                </a:lnTo>
                <a:lnTo>
                  <a:pt x="366" y="10999"/>
                </a:lnTo>
                <a:lnTo>
                  <a:pt x="439" y="11048"/>
                </a:lnTo>
                <a:lnTo>
                  <a:pt x="536" y="11097"/>
                </a:lnTo>
                <a:lnTo>
                  <a:pt x="633" y="11097"/>
                </a:lnTo>
                <a:lnTo>
                  <a:pt x="755" y="11072"/>
                </a:lnTo>
                <a:lnTo>
                  <a:pt x="877" y="11048"/>
                </a:lnTo>
                <a:lnTo>
                  <a:pt x="1120" y="10926"/>
                </a:lnTo>
                <a:lnTo>
                  <a:pt x="1315" y="10829"/>
                </a:lnTo>
                <a:lnTo>
                  <a:pt x="1728" y="10610"/>
                </a:lnTo>
                <a:lnTo>
                  <a:pt x="1947" y="10488"/>
                </a:lnTo>
                <a:lnTo>
                  <a:pt x="2142" y="10342"/>
                </a:lnTo>
                <a:lnTo>
                  <a:pt x="2264" y="10245"/>
                </a:lnTo>
                <a:lnTo>
                  <a:pt x="2312" y="10123"/>
                </a:lnTo>
                <a:lnTo>
                  <a:pt x="2312" y="10002"/>
                </a:lnTo>
                <a:lnTo>
                  <a:pt x="2264" y="9880"/>
                </a:lnTo>
                <a:lnTo>
                  <a:pt x="2191" y="9783"/>
                </a:lnTo>
                <a:lnTo>
                  <a:pt x="2069" y="9734"/>
                </a:lnTo>
                <a:lnTo>
                  <a:pt x="1947" y="9710"/>
                </a:lnTo>
                <a:close/>
                <a:moveTo>
                  <a:pt x="14065" y="10026"/>
                </a:moveTo>
                <a:lnTo>
                  <a:pt x="13895" y="10050"/>
                </a:lnTo>
                <a:lnTo>
                  <a:pt x="13846" y="10075"/>
                </a:lnTo>
                <a:lnTo>
                  <a:pt x="13797" y="10123"/>
                </a:lnTo>
                <a:lnTo>
                  <a:pt x="13773" y="10172"/>
                </a:lnTo>
                <a:lnTo>
                  <a:pt x="13749" y="10221"/>
                </a:lnTo>
                <a:lnTo>
                  <a:pt x="13773" y="10318"/>
                </a:lnTo>
                <a:lnTo>
                  <a:pt x="13797" y="10367"/>
                </a:lnTo>
                <a:lnTo>
                  <a:pt x="13846" y="10415"/>
                </a:lnTo>
                <a:lnTo>
                  <a:pt x="14138" y="10586"/>
                </a:lnTo>
                <a:lnTo>
                  <a:pt x="14454" y="10756"/>
                </a:lnTo>
                <a:lnTo>
                  <a:pt x="14624" y="10878"/>
                </a:lnTo>
                <a:lnTo>
                  <a:pt x="14819" y="10975"/>
                </a:lnTo>
                <a:lnTo>
                  <a:pt x="15014" y="11048"/>
                </a:lnTo>
                <a:lnTo>
                  <a:pt x="15208" y="11097"/>
                </a:lnTo>
                <a:lnTo>
                  <a:pt x="15379" y="11097"/>
                </a:lnTo>
                <a:lnTo>
                  <a:pt x="15427" y="11072"/>
                </a:lnTo>
                <a:lnTo>
                  <a:pt x="15500" y="11024"/>
                </a:lnTo>
                <a:lnTo>
                  <a:pt x="15573" y="10951"/>
                </a:lnTo>
                <a:lnTo>
                  <a:pt x="15598" y="10829"/>
                </a:lnTo>
                <a:lnTo>
                  <a:pt x="15598" y="10707"/>
                </a:lnTo>
                <a:lnTo>
                  <a:pt x="15549" y="10586"/>
                </a:lnTo>
                <a:lnTo>
                  <a:pt x="15500" y="10537"/>
                </a:lnTo>
                <a:lnTo>
                  <a:pt x="15452" y="10513"/>
                </a:lnTo>
                <a:lnTo>
                  <a:pt x="15379" y="10464"/>
                </a:lnTo>
                <a:lnTo>
                  <a:pt x="15306" y="10464"/>
                </a:lnTo>
                <a:lnTo>
                  <a:pt x="15135" y="10415"/>
                </a:lnTo>
                <a:lnTo>
                  <a:pt x="14965" y="10367"/>
                </a:lnTo>
                <a:lnTo>
                  <a:pt x="14600" y="10196"/>
                </a:lnTo>
                <a:lnTo>
                  <a:pt x="14430" y="10099"/>
                </a:lnTo>
                <a:lnTo>
                  <a:pt x="14260" y="10050"/>
                </a:lnTo>
                <a:lnTo>
                  <a:pt x="14065" y="10026"/>
                </a:lnTo>
                <a:close/>
                <a:moveTo>
                  <a:pt x="8468" y="2605"/>
                </a:moveTo>
                <a:lnTo>
                  <a:pt x="8760" y="2629"/>
                </a:lnTo>
                <a:lnTo>
                  <a:pt x="9052" y="2678"/>
                </a:lnTo>
                <a:lnTo>
                  <a:pt x="9344" y="2726"/>
                </a:lnTo>
                <a:lnTo>
                  <a:pt x="9125" y="2799"/>
                </a:lnTo>
                <a:lnTo>
                  <a:pt x="9101" y="2824"/>
                </a:lnTo>
                <a:lnTo>
                  <a:pt x="9101" y="2848"/>
                </a:lnTo>
                <a:lnTo>
                  <a:pt x="9101" y="2872"/>
                </a:lnTo>
                <a:lnTo>
                  <a:pt x="9125" y="2897"/>
                </a:lnTo>
                <a:lnTo>
                  <a:pt x="9223" y="2945"/>
                </a:lnTo>
                <a:lnTo>
                  <a:pt x="9320" y="2970"/>
                </a:lnTo>
                <a:lnTo>
                  <a:pt x="9442" y="2945"/>
                </a:lnTo>
                <a:lnTo>
                  <a:pt x="9563" y="2921"/>
                </a:lnTo>
                <a:lnTo>
                  <a:pt x="9855" y="2872"/>
                </a:lnTo>
                <a:lnTo>
                  <a:pt x="10269" y="3043"/>
                </a:lnTo>
                <a:lnTo>
                  <a:pt x="10074" y="3067"/>
                </a:lnTo>
                <a:lnTo>
                  <a:pt x="9855" y="3116"/>
                </a:lnTo>
                <a:lnTo>
                  <a:pt x="9685" y="3189"/>
                </a:lnTo>
                <a:lnTo>
                  <a:pt x="9515" y="3262"/>
                </a:lnTo>
                <a:lnTo>
                  <a:pt x="9515" y="3286"/>
                </a:lnTo>
                <a:lnTo>
                  <a:pt x="9490" y="3310"/>
                </a:lnTo>
                <a:lnTo>
                  <a:pt x="9515" y="3335"/>
                </a:lnTo>
                <a:lnTo>
                  <a:pt x="9539" y="3359"/>
                </a:lnTo>
                <a:lnTo>
                  <a:pt x="9953" y="3335"/>
                </a:lnTo>
                <a:lnTo>
                  <a:pt x="10342" y="3310"/>
                </a:lnTo>
                <a:lnTo>
                  <a:pt x="10780" y="3310"/>
                </a:lnTo>
                <a:lnTo>
                  <a:pt x="11048" y="3505"/>
                </a:lnTo>
                <a:lnTo>
                  <a:pt x="10756" y="3578"/>
                </a:lnTo>
                <a:lnTo>
                  <a:pt x="10464" y="3675"/>
                </a:lnTo>
                <a:lnTo>
                  <a:pt x="10245" y="3797"/>
                </a:lnTo>
                <a:lnTo>
                  <a:pt x="10099" y="3918"/>
                </a:lnTo>
                <a:lnTo>
                  <a:pt x="10074" y="3943"/>
                </a:lnTo>
                <a:lnTo>
                  <a:pt x="10099" y="3943"/>
                </a:lnTo>
                <a:lnTo>
                  <a:pt x="10391" y="3918"/>
                </a:lnTo>
                <a:lnTo>
                  <a:pt x="10683" y="3870"/>
                </a:lnTo>
                <a:lnTo>
                  <a:pt x="10975" y="3821"/>
                </a:lnTo>
                <a:lnTo>
                  <a:pt x="11291" y="3773"/>
                </a:lnTo>
                <a:lnTo>
                  <a:pt x="11364" y="3773"/>
                </a:lnTo>
                <a:lnTo>
                  <a:pt x="11583" y="3967"/>
                </a:lnTo>
                <a:lnTo>
                  <a:pt x="11778" y="4186"/>
                </a:lnTo>
                <a:lnTo>
                  <a:pt x="11388" y="4210"/>
                </a:lnTo>
                <a:lnTo>
                  <a:pt x="10829" y="4259"/>
                </a:lnTo>
                <a:lnTo>
                  <a:pt x="10561" y="4283"/>
                </a:lnTo>
                <a:lnTo>
                  <a:pt x="10318" y="4381"/>
                </a:lnTo>
                <a:lnTo>
                  <a:pt x="10293" y="4405"/>
                </a:lnTo>
                <a:lnTo>
                  <a:pt x="10293" y="4429"/>
                </a:lnTo>
                <a:lnTo>
                  <a:pt x="10318" y="4454"/>
                </a:lnTo>
                <a:lnTo>
                  <a:pt x="10585" y="4527"/>
                </a:lnTo>
                <a:lnTo>
                  <a:pt x="11705" y="4527"/>
                </a:lnTo>
                <a:lnTo>
                  <a:pt x="11997" y="4502"/>
                </a:lnTo>
                <a:lnTo>
                  <a:pt x="12216" y="4867"/>
                </a:lnTo>
                <a:lnTo>
                  <a:pt x="11851" y="4867"/>
                </a:lnTo>
                <a:lnTo>
                  <a:pt x="11267" y="4892"/>
                </a:lnTo>
                <a:lnTo>
                  <a:pt x="10658" y="4940"/>
                </a:lnTo>
                <a:lnTo>
                  <a:pt x="10634" y="4940"/>
                </a:lnTo>
                <a:lnTo>
                  <a:pt x="10634" y="4965"/>
                </a:lnTo>
                <a:lnTo>
                  <a:pt x="10634" y="4989"/>
                </a:lnTo>
                <a:lnTo>
                  <a:pt x="10658" y="5013"/>
                </a:lnTo>
                <a:lnTo>
                  <a:pt x="10902" y="5086"/>
                </a:lnTo>
                <a:lnTo>
                  <a:pt x="11169" y="5111"/>
                </a:lnTo>
                <a:lnTo>
                  <a:pt x="12021" y="5111"/>
                </a:lnTo>
                <a:lnTo>
                  <a:pt x="12362" y="5135"/>
                </a:lnTo>
                <a:lnTo>
                  <a:pt x="12556" y="5622"/>
                </a:lnTo>
                <a:lnTo>
                  <a:pt x="11461" y="5622"/>
                </a:lnTo>
                <a:lnTo>
                  <a:pt x="11291" y="5646"/>
                </a:lnTo>
                <a:lnTo>
                  <a:pt x="11145" y="5695"/>
                </a:lnTo>
                <a:lnTo>
                  <a:pt x="10999" y="5768"/>
                </a:lnTo>
                <a:lnTo>
                  <a:pt x="10975" y="5792"/>
                </a:lnTo>
                <a:lnTo>
                  <a:pt x="10999" y="5841"/>
                </a:lnTo>
                <a:lnTo>
                  <a:pt x="11267" y="5889"/>
                </a:lnTo>
                <a:lnTo>
                  <a:pt x="11534" y="5889"/>
                </a:lnTo>
                <a:lnTo>
                  <a:pt x="12070" y="5914"/>
                </a:lnTo>
                <a:lnTo>
                  <a:pt x="12654" y="5938"/>
                </a:lnTo>
                <a:lnTo>
                  <a:pt x="12702" y="6060"/>
                </a:lnTo>
                <a:lnTo>
                  <a:pt x="12727" y="6181"/>
                </a:lnTo>
                <a:lnTo>
                  <a:pt x="12386" y="6181"/>
                </a:lnTo>
                <a:lnTo>
                  <a:pt x="11729" y="6254"/>
                </a:lnTo>
                <a:lnTo>
                  <a:pt x="11413" y="6279"/>
                </a:lnTo>
                <a:lnTo>
                  <a:pt x="11121" y="6352"/>
                </a:lnTo>
                <a:lnTo>
                  <a:pt x="11096" y="6352"/>
                </a:lnTo>
                <a:lnTo>
                  <a:pt x="11096" y="6376"/>
                </a:lnTo>
                <a:lnTo>
                  <a:pt x="11096" y="6400"/>
                </a:lnTo>
                <a:lnTo>
                  <a:pt x="11121" y="6425"/>
                </a:lnTo>
                <a:lnTo>
                  <a:pt x="11388" y="6473"/>
                </a:lnTo>
                <a:lnTo>
                  <a:pt x="11656" y="6498"/>
                </a:lnTo>
                <a:lnTo>
                  <a:pt x="12508" y="6498"/>
                </a:lnTo>
                <a:lnTo>
                  <a:pt x="12824" y="6522"/>
                </a:lnTo>
                <a:lnTo>
                  <a:pt x="12873" y="6838"/>
                </a:lnTo>
                <a:lnTo>
                  <a:pt x="12556" y="6838"/>
                </a:lnTo>
                <a:lnTo>
                  <a:pt x="12240" y="6863"/>
                </a:lnTo>
                <a:lnTo>
                  <a:pt x="11753" y="6887"/>
                </a:lnTo>
                <a:lnTo>
                  <a:pt x="11510" y="6911"/>
                </a:lnTo>
                <a:lnTo>
                  <a:pt x="11267" y="6936"/>
                </a:lnTo>
                <a:lnTo>
                  <a:pt x="11242" y="6936"/>
                </a:lnTo>
                <a:lnTo>
                  <a:pt x="11242" y="6960"/>
                </a:lnTo>
                <a:lnTo>
                  <a:pt x="11242" y="7009"/>
                </a:lnTo>
                <a:lnTo>
                  <a:pt x="11267" y="7009"/>
                </a:lnTo>
                <a:lnTo>
                  <a:pt x="11461" y="7082"/>
                </a:lnTo>
                <a:lnTo>
                  <a:pt x="11680" y="7130"/>
                </a:lnTo>
                <a:lnTo>
                  <a:pt x="12727" y="7130"/>
                </a:lnTo>
                <a:lnTo>
                  <a:pt x="12921" y="7106"/>
                </a:lnTo>
                <a:lnTo>
                  <a:pt x="12994" y="7593"/>
                </a:lnTo>
                <a:lnTo>
                  <a:pt x="12994" y="7593"/>
                </a:lnTo>
                <a:lnTo>
                  <a:pt x="12848" y="7568"/>
                </a:lnTo>
                <a:lnTo>
                  <a:pt x="12702" y="7568"/>
                </a:lnTo>
                <a:lnTo>
                  <a:pt x="12435" y="7593"/>
                </a:lnTo>
                <a:lnTo>
                  <a:pt x="11997" y="7593"/>
                </a:lnTo>
                <a:lnTo>
                  <a:pt x="11778" y="7617"/>
                </a:lnTo>
                <a:lnTo>
                  <a:pt x="11559" y="7690"/>
                </a:lnTo>
                <a:lnTo>
                  <a:pt x="11534" y="7690"/>
                </a:lnTo>
                <a:lnTo>
                  <a:pt x="11534" y="7739"/>
                </a:lnTo>
                <a:lnTo>
                  <a:pt x="11534" y="7763"/>
                </a:lnTo>
                <a:lnTo>
                  <a:pt x="11559" y="7787"/>
                </a:lnTo>
                <a:lnTo>
                  <a:pt x="11778" y="7836"/>
                </a:lnTo>
                <a:lnTo>
                  <a:pt x="11997" y="7860"/>
                </a:lnTo>
                <a:lnTo>
                  <a:pt x="12435" y="7860"/>
                </a:lnTo>
                <a:lnTo>
                  <a:pt x="12702" y="7885"/>
                </a:lnTo>
                <a:lnTo>
                  <a:pt x="12848" y="7885"/>
                </a:lnTo>
                <a:lnTo>
                  <a:pt x="12994" y="7860"/>
                </a:lnTo>
                <a:lnTo>
                  <a:pt x="12994" y="7909"/>
                </a:lnTo>
                <a:lnTo>
                  <a:pt x="12994" y="8250"/>
                </a:lnTo>
                <a:lnTo>
                  <a:pt x="12873" y="8201"/>
                </a:lnTo>
                <a:lnTo>
                  <a:pt x="12775" y="8201"/>
                </a:lnTo>
                <a:lnTo>
                  <a:pt x="12532" y="8177"/>
                </a:lnTo>
                <a:lnTo>
                  <a:pt x="12094" y="8177"/>
                </a:lnTo>
                <a:lnTo>
                  <a:pt x="11875" y="8201"/>
                </a:lnTo>
                <a:lnTo>
                  <a:pt x="11656" y="8250"/>
                </a:lnTo>
                <a:lnTo>
                  <a:pt x="11656" y="8274"/>
                </a:lnTo>
                <a:lnTo>
                  <a:pt x="11632" y="8298"/>
                </a:lnTo>
                <a:lnTo>
                  <a:pt x="11656" y="8298"/>
                </a:lnTo>
                <a:lnTo>
                  <a:pt x="11656" y="8323"/>
                </a:lnTo>
                <a:lnTo>
                  <a:pt x="12045" y="8396"/>
                </a:lnTo>
                <a:lnTo>
                  <a:pt x="12410" y="8444"/>
                </a:lnTo>
                <a:lnTo>
                  <a:pt x="12702" y="8469"/>
                </a:lnTo>
                <a:lnTo>
                  <a:pt x="12824" y="8493"/>
                </a:lnTo>
                <a:lnTo>
                  <a:pt x="12970" y="8469"/>
                </a:lnTo>
                <a:lnTo>
                  <a:pt x="12873" y="8858"/>
                </a:lnTo>
                <a:lnTo>
                  <a:pt x="12654" y="8809"/>
                </a:lnTo>
                <a:lnTo>
                  <a:pt x="12483" y="8785"/>
                </a:lnTo>
                <a:lnTo>
                  <a:pt x="12264" y="8736"/>
                </a:lnTo>
                <a:lnTo>
                  <a:pt x="11826" y="8736"/>
                </a:lnTo>
                <a:lnTo>
                  <a:pt x="11607" y="8809"/>
                </a:lnTo>
                <a:lnTo>
                  <a:pt x="11583" y="8834"/>
                </a:lnTo>
                <a:lnTo>
                  <a:pt x="11583" y="8858"/>
                </a:lnTo>
                <a:lnTo>
                  <a:pt x="11583" y="8882"/>
                </a:lnTo>
                <a:lnTo>
                  <a:pt x="11851" y="8882"/>
                </a:lnTo>
                <a:lnTo>
                  <a:pt x="12094" y="8931"/>
                </a:lnTo>
                <a:lnTo>
                  <a:pt x="12556" y="9053"/>
                </a:lnTo>
                <a:lnTo>
                  <a:pt x="12775" y="9126"/>
                </a:lnTo>
                <a:lnTo>
                  <a:pt x="12654" y="9345"/>
                </a:lnTo>
                <a:lnTo>
                  <a:pt x="12508" y="9296"/>
                </a:lnTo>
                <a:lnTo>
                  <a:pt x="12313" y="9272"/>
                </a:lnTo>
                <a:lnTo>
                  <a:pt x="12143" y="9223"/>
                </a:lnTo>
                <a:lnTo>
                  <a:pt x="11972" y="9199"/>
                </a:lnTo>
                <a:lnTo>
                  <a:pt x="11607" y="9199"/>
                </a:lnTo>
                <a:lnTo>
                  <a:pt x="11583" y="9223"/>
                </a:lnTo>
                <a:lnTo>
                  <a:pt x="11583" y="9247"/>
                </a:lnTo>
                <a:lnTo>
                  <a:pt x="11583" y="9272"/>
                </a:lnTo>
                <a:lnTo>
                  <a:pt x="11924" y="9418"/>
                </a:lnTo>
                <a:lnTo>
                  <a:pt x="12240" y="9564"/>
                </a:lnTo>
                <a:lnTo>
                  <a:pt x="12532" y="9637"/>
                </a:lnTo>
                <a:lnTo>
                  <a:pt x="12337" y="9929"/>
                </a:lnTo>
                <a:lnTo>
                  <a:pt x="12337" y="9977"/>
                </a:lnTo>
                <a:lnTo>
                  <a:pt x="12167" y="9904"/>
                </a:lnTo>
                <a:lnTo>
                  <a:pt x="11997" y="9880"/>
                </a:lnTo>
                <a:lnTo>
                  <a:pt x="11802" y="9831"/>
                </a:lnTo>
                <a:lnTo>
                  <a:pt x="11242" y="9831"/>
                </a:lnTo>
                <a:lnTo>
                  <a:pt x="11218" y="9856"/>
                </a:lnTo>
                <a:lnTo>
                  <a:pt x="11218" y="9880"/>
                </a:lnTo>
                <a:lnTo>
                  <a:pt x="11242" y="9880"/>
                </a:lnTo>
                <a:lnTo>
                  <a:pt x="11534" y="10002"/>
                </a:lnTo>
                <a:lnTo>
                  <a:pt x="11851" y="10123"/>
                </a:lnTo>
                <a:lnTo>
                  <a:pt x="12167" y="10245"/>
                </a:lnTo>
                <a:lnTo>
                  <a:pt x="11972" y="10513"/>
                </a:lnTo>
                <a:lnTo>
                  <a:pt x="11826" y="10488"/>
                </a:lnTo>
                <a:lnTo>
                  <a:pt x="11413" y="10391"/>
                </a:lnTo>
                <a:lnTo>
                  <a:pt x="11023" y="10342"/>
                </a:lnTo>
                <a:lnTo>
                  <a:pt x="10975" y="10342"/>
                </a:lnTo>
                <a:lnTo>
                  <a:pt x="10975" y="10367"/>
                </a:lnTo>
                <a:lnTo>
                  <a:pt x="10975" y="10391"/>
                </a:lnTo>
                <a:lnTo>
                  <a:pt x="10999" y="10440"/>
                </a:lnTo>
                <a:lnTo>
                  <a:pt x="11145" y="10537"/>
                </a:lnTo>
                <a:lnTo>
                  <a:pt x="11315" y="10610"/>
                </a:lnTo>
                <a:lnTo>
                  <a:pt x="11632" y="10732"/>
                </a:lnTo>
                <a:lnTo>
                  <a:pt x="11802" y="10780"/>
                </a:lnTo>
                <a:lnTo>
                  <a:pt x="11656" y="10999"/>
                </a:lnTo>
                <a:lnTo>
                  <a:pt x="11510" y="10951"/>
                </a:lnTo>
                <a:lnTo>
                  <a:pt x="11364" y="10926"/>
                </a:lnTo>
                <a:lnTo>
                  <a:pt x="11072" y="10853"/>
                </a:lnTo>
                <a:lnTo>
                  <a:pt x="10950" y="10853"/>
                </a:lnTo>
                <a:lnTo>
                  <a:pt x="10804" y="10902"/>
                </a:lnTo>
                <a:lnTo>
                  <a:pt x="10780" y="10926"/>
                </a:lnTo>
                <a:lnTo>
                  <a:pt x="10756" y="10951"/>
                </a:lnTo>
                <a:lnTo>
                  <a:pt x="10756" y="10999"/>
                </a:lnTo>
                <a:lnTo>
                  <a:pt x="10780" y="11048"/>
                </a:lnTo>
                <a:lnTo>
                  <a:pt x="10902" y="11121"/>
                </a:lnTo>
                <a:lnTo>
                  <a:pt x="11023" y="11170"/>
                </a:lnTo>
                <a:lnTo>
                  <a:pt x="11267" y="11243"/>
                </a:lnTo>
                <a:lnTo>
                  <a:pt x="11461" y="11291"/>
                </a:lnTo>
                <a:lnTo>
                  <a:pt x="11242" y="11583"/>
                </a:lnTo>
                <a:lnTo>
                  <a:pt x="11072" y="11535"/>
                </a:lnTo>
                <a:lnTo>
                  <a:pt x="10877" y="11535"/>
                </a:lnTo>
                <a:lnTo>
                  <a:pt x="10683" y="11583"/>
                </a:lnTo>
                <a:lnTo>
                  <a:pt x="10658" y="11608"/>
                </a:lnTo>
                <a:lnTo>
                  <a:pt x="10683" y="11632"/>
                </a:lnTo>
                <a:lnTo>
                  <a:pt x="10829" y="11681"/>
                </a:lnTo>
                <a:lnTo>
                  <a:pt x="10975" y="11729"/>
                </a:lnTo>
                <a:lnTo>
                  <a:pt x="11096" y="11778"/>
                </a:lnTo>
                <a:lnTo>
                  <a:pt x="10877" y="12143"/>
                </a:lnTo>
                <a:lnTo>
                  <a:pt x="10829" y="12118"/>
                </a:lnTo>
                <a:lnTo>
                  <a:pt x="10658" y="12045"/>
                </a:lnTo>
                <a:lnTo>
                  <a:pt x="10561" y="11997"/>
                </a:lnTo>
                <a:lnTo>
                  <a:pt x="10464" y="11972"/>
                </a:lnTo>
                <a:lnTo>
                  <a:pt x="10439" y="11997"/>
                </a:lnTo>
                <a:lnTo>
                  <a:pt x="10439" y="12045"/>
                </a:lnTo>
                <a:lnTo>
                  <a:pt x="10488" y="12118"/>
                </a:lnTo>
                <a:lnTo>
                  <a:pt x="10585" y="12191"/>
                </a:lnTo>
                <a:lnTo>
                  <a:pt x="10756" y="12313"/>
                </a:lnTo>
                <a:lnTo>
                  <a:pt x="10561" y="12654"/>
                </a:lnTo>
                <a:lnTo>
                  <a:pt x="10415" y="12629"/>
                </a:lnTo>
                <a:lnTo>
                  <a:pt x="10172" y="12629"/>
                </a:lnTo>
                <a:lnTo>
                  <a:pt x="10026" y="12654"/>
                </a:lnTo>
                <a:lnTo>
                  <a:pt x="10026" y="12678"/>
                </a:lnTo>
                <a:lnTo>
                  <a:pt x="10026" y="12702"/>
                </a:lnTo>
                <a:lnTo>
                  <a:pt x="10245" y="12800"/>
                </a:lnTo>
                <a:lnTo>
                  <a:pt x="10439" y="12897"/>
                </a:lnTo>
                <a:lnTo>
                  <a:pt x="10196" y="13384"/>
                </a:lnTo>
                <a:lnTo>
                  <a:pt x="9880" y="13384"/>
                </a:lnTo>
                <a:lnTo>
                  <a:pt x="9904" y="13432"/>
                </a:lnTo>
                <a:lnTo>
                  <a:pt x="10147" y="13505"/>
                </a:lnTo>
                <a:lnTo>
                  <a:pt x="10074" y="13700"/>
                </a:lnTo>
                <a:lnTo>
                  <a:pt x="10026" y="13895"/>
                </a:lnTo>
                <a:lnTo>
                  <a:pt x="9953" y="14284"/>
                </a:lnTo>
                <a:lnTo>
                  <a:pt x="9880" y="14673"/>
                </a:lnTo>
                <a:lnTo>
                  <a:pt x="9807" y="15087"/>
                </a:lnTo>
                <a:lnTo>
                  <a:pt x="9101" y="15111"/>
                </a:lnTo>
                <a:lnTo>
                  <a:pt x="9247" y="14673"/>
                </a:lnTo>
                <a:lnTo>
                  <a:pt x="9344" y="14235"/>
                </a:lnTo>
                <a:lnTo>
                  <a:pt x="9539" y="13359"/>
                </a:lnTo>
                <a:lnTo>
                  <a:pt x="9734" y="12459"/>
                </a:lnTo>
                <a:lnTo>
                  <a:pt x="9855" y="12021"/>
                </a:lnTo>
                <a:lnTo>
                  <a:pt x="9977" y="11583"/>
                </a:lnTo>
                <a:lnTo>
                  <a:pt x="10269" y="10659"/>
                </a:lnTo>
                <a:lnTo>
                  <a:pt x="10537" y="9734"/>
                </a:lnTo>
                <a:lnTo>
                  <a:pt x="10658" y="9320"/>
                </a:lnTo>
                <a:lnTo>
                  <a:pt x="10756" y="8858"/>
                </a:lnTo>
                <a:lnTo>
                  <a:pt x="10780" y="8639"/>
                </a:lnTo>
                <a:lnTo>
                  <a:pt x="10780" y="8396"/>
                </a:lnTo>
                <a:lnTo>
                  <a:pt x="10756" y="8177"/>
                </a:lnTo>
                <a:lnTo>
                  <a:pt x="10707" y="7958"/>
                </a:lnTo>
                <a:lnTo>
                  <a:pt x="10683" y="7933"/>
                </a:lnTo>
                <a:lnTo>
                  <a:pt x="10634" y="7933"/>
                </a:lnTo>
                <a:lnTo>
                  <a:pt x="10610" y="7958"/>
                </a:lnTo>
                <a:lnTo>
                  <a:pt x="10537" y="8177"/>
                </a:lnTo>
                <a:lnTo>
                  <a:pt x="10464" y="8420"/>
                </a:lnTo>
                <a:lnTo>
                  <a:pt x="10366" y="8882"/>
                </a:lnTo>
                <a:lnTo>
                  <a:pt x="10293" y="9369"/>
                </a:lnTo>
                <a:lnTo>
                  <a:pt x="10172" y="9831"/>
                </a:lnTo>
                <a:lnTo>
                  <a:pt x="9904" y="10756"/>
                </a:lnTo>
                <a:lnTo>
                  <a:pt x="9588" y="11656"/>
                </a:lnTo>
                <a:lnTo>
                  <a:pt x="9466" y="12094"/>
                </a:lnTo>
                <a:lnTo>
                  <a:pt x="9369" y="12532"/>
                </a:lnTo>
                <a:lnTo>
                  <a:pt x="9174" y="13384"/>
                </a:lnTo>
                <a:lnTo>
                  <a:pt x="8979" y="14260"/>
                </a:lnTo>
                <a:lnTo>
                  <a:pt x="8858" y="14698"/>
                </a:lnTo>
                <a:lnTo>
                  <a:pt x="8736" y="15111"/>
                </a:lnTo>
                <a:lnTo>
                  <a:pt x="8128" y="15136"/>
                </a:lnTo>
                <a:lnTo>
                  <a:pt x="7519" y="15087"/>
                </a:lnTo>
                <a:lnTo>
                  <a:pt x="7179" y="15063"/>
                </a:lnTo>
                <a:lnTo>
                  <a:pt x="7154" y="15038"/>
                </a:lnTo>
                <a:lnTo>
                  <a:pt x="7081" y="14698"/>
                </a:lnTo>
                <a:lnTo>
                  <a:pt x="7033" y="14357"/>
                </a:lnTo>
                <a:lnTo>
                  <a:pt x="6935" y="13651"/>
                </a:lnTo>
                <a:lnTo>
                  <a:pt x="6765" y="12605"/>
                </a:lnTo>
                <a:lnTo>
                  <a:pt x="6570" y="11583"/>
                </a:lnTo>
                <a:lnTo>
                  <a:pt x="6230" y="9880"/>
                </a:lnTo>
                <a:lnTo>
                  <a:pt x="6060" y="9028"/>
                </a:lnTo>
                <a:lnTo>
                  <a:pt x="5841" y="8177"/>
                </a:lnTo>
                <a:lnTo>
                  <a:pt x="5816" y="8152"/>
                </a:lnTo>
                <a:lnTo>
                  <a:pt x="5768" y="8128"/>
                </a:lnTo>
                <a:lnTo>
                  <a:pt x="5743" y="8128"/>
                </a:lnTo>
                <a:lnTo>
                  <a:pt x="5695" y="8152"/>
                </a:lnTo>
                <a:lnTo>
                  <a:pt x="5646" y="8298"/>
                </a:lnTo>
                <a:lnTo>
                  <a:pt x="5646" y="8420"/>
                </a:lnTo>
                <a:lnTo>
                  <a:pt x="5646" y="8542"/>
                </a:lnTo>
                <a:lnTo>
                  <a:pt x="5646" y="8663"/>
                </a:lnTo>
                <a:lnTo>
                  <a:pt x="5719" y="8931"/>
                </a:lnTo>
                <a:lnTo>
                  <a:pt x="5768" y="9199"/>
                </a:lnTo>
                <a:lnTo>
                  <a:pt x="5865" y="9734"/>
                </a:lnTo>
                <a:lnTo>
                  <a:pt x="5962" y="10245"/>
                </a:lnTo>
                <a:lnTo>
                  <a:pt x="6035" y="10780"/>
                </a:lnTo>
                <a:lnTo>
                  <a:pt x="6133" y="11316"/>
                </a:lnTo>
                <a:lnTo>
                  <a:pt x="6327" y="12337"/>
                </a:lnTo>
                <a:lnTo>
                  <a:pt x="6522" y="13384"/>
                </a:lnTo>
                <a:lnTo>
                  <a:pt x="6570" y="13773"/>
                </a:lnTo>
                <a:lnTo>
                  <a:pt x="6619" y="14211"/>
                </a:lnTo>
                <a:lnTo>
                  <a:pt x="6668" y="14625"/>
                </a:lnTo>
                <a:lnTo>
                  <a:pt x="6716" y="14819"/>
                </a:lnTo>
                <a:lnTo>
                  <a:pt x="6765" y="15014"/>
                </a:lnTo>
                <a:lnTo>
                  <a:pt x="6497" y="15038"/>
                </a:lnTo>
                <a:lnTo>
                  <a:pt x="6473" y="14625"/>
                </a:lnTo>
                <a:lnTo>
                  <a:pt x="6400" y="14235"/>
                </a:lnTo>
                <a:lnTo>
                  <a:pt x="6279" y="13846"/>
                </a:lnTo>
                <a:lnTo>
                  <a:pt x="6133" y="13481"/>
                </a:lnTo>
                <a:lnTo>
                  <a:pt x="5938" y="13116"/>
                </a:lnTo>
                <a:lnTo>
                  <a:pt x="5743" y="12775"/>
                </a:lnTo>
                <a:lnTo>
                  <a:pt x="5281" y="12070"/>
                </a:lnTo>
                <a:lnTo>
                  <a:pt x="4746" y="11267"/>
                </a:lnTo>
                <a:lnTo>
                  <a:pt x="4210" y="10415"/>
                </a:lnTo>
                <a:lnTo>
                  <a:pt x="3967" y="9977"/>
                </a:lnTo>
                <a:lnTo>
                  <a:pt x="3724" y="9539"/>
                </a:lnTo>
                <a:lnTo>
                  <a:pt x="3529" y="9077"/>
                </a:lnTo>
                <a:lnTo>
                  <a:pt x="3359" y="8615"/>
                </a:lnTo>
                <a:lnTo>
                  <a:pt x="3286" y="8396"/>
                </a:lnTo>
                <a:lnTo>
                  <a:pt x="3261" y="8152"/>
                </a:lnTo>
                <a:lnTo>
                  <a:pt x="3237" y="7909"/>
                </a:lnTo>
                <a:lnTo>
                  <a:pt x="3237" y="7666"/>
                </a:lnTo>
                <a:lnTo>
                  <a:pt x="3261" y="7155"/>
                </a:lnTo>
                <a:lnTo>
                  <a:pt x="3310" y="6668"/>
                </a:lnTo>
                <a:lnTo>
                  <a:pt x="3334" y="6376"/>
                </a:lnTo>
                <a:lnTo>
                  <a:pt x="3407" y="6108"/>
                </a:lnTo>
                <a:lnTo>
                  <a:pt x="3480" y="5841"/>
                </a:lnTo>
                <a:lnTo>
                  <a:pt x="3578" y="5597"/>
                </a:lnTo>
                <a:lnTo>
                  <a:pt x="3699" y="5354"/>
                </a:lnTo>
                <a:lnTo>
                  <a:pt x="3845" y="5111"/>
                </a:lnTo>
                <a:lnTo>
                  <a:pt x="4016" y="4892"/>
                </a:lnTo>
                <a:lnTo>
                  <a:pt x="4186" y="4673"/>
                </a:lnTo>
                <a:lnTo>
                  <a:pt x="4648" y="4162"/>
                </a:lnTo>
                <a:lnTo>
                  <a:pt x="5062" y="3748"/>
                </a:lnTo>
                <a:lnTo>
                  <a:pt x="5403" y="3432"/>
                </a:lnTo>
                <a:lnTo>
                  <a:pt x="5743" y="3189"/>
                </a:lnTo>
                <a:lnTo>
                  <a:pt x="6060" y="3018"/>
                </a:lnTo>
                <a:lnTo>
                  <a:pt x="6352" y="2872"/>
                </a:lnTo>
                <a:lnTo>
                  <a:pt x="6668" y="2775"/>
                </a:lnTo>
                <a:lnTo>
                  <a:pt x="6984" y="2702"/>
                </a:lnTo>
                <a:lnTo>
                  <a:pt x="7276" y="2653"/>
                </a:lnTo>
                <a:lnTo>
                  <a:pt x="7568" y="2629"/>
                </a:lnTo>
                <a:lnTo>
                  <a:pt x="7860" y="2605"/>
                </a:lnTo>
                <a:close/>
                <a:moveTo>
                  <a:pt x="6716" y="15525"/>
                </a:moveTo>
                <a:lnTo>
                  <a:pt x="6619" y="15720"/>
                </a:lnTo>
                <a:lnTo>
                  <a:pt x="6352" y="16158"/>
                </a:lnTo>
                <a:lnTo>
                  <a:pt x="6279" y="16109"/>
                </a:lnTo>
                <a:lnTo>
                  <a:pt x="6230" y="16060"/>
                </a:lnTo>
                <a:lnTo>
                  <a:pt x="6206" y="15963"/>
                </a:lnTo>
                <a:lnTo>
                  <a:pt x="6206" y="15866"/>
                </a:lnTo>
                <a:lnTo>
                  <a:pt x="6206" y="15768"/>
                </a:lnTo>
                <a:lnTo>
                  <a:pt x="6230" y="15695"/>
                </a:lnTo>
                <a:lnTo>
                  <a:pt x="6279" y="15598"/>
                </a:lnTo>
                <a:lnTo>
                  <a:pt x="6327" y="15549"/>
                </a:lnTo>
                <a:lnTo>
                  <a:pt x="6595" y="15525"/>
                </a:lnTo>
                <a:close/>
                <a:moveTo>
                  <a:pt x="6887" y="15525"/>
                </a:moveTo>
                <a:lnTo>
                  <a:pt x="7276" y="15549"/>
                </a:lnTo>
                <a:lnTo>
                  <a:pt x="7641" y="15598"/>
                </a:lnTo>
                <a:lnTo>
                  <a:pt x="8225" y="15647"/>
                </a:lnTo>
                <a:lnTo>
                  <a:pt x="8809" y="15671"/>
                </a:lnTo>
                <a:lnTo>
                  <a:pt x="8541" y="15963"/>
                </a:lnTo>
                <a:lnTo>
                  <a:pt x="8298" y="16255"/>
                </a:lnTo>
                <a:lnTo>
                  <a:pt x="7909" y="16231"/>
                </a:lnTo>
                <a:lnTo>
                  <a:pt x="8249" y="15744"/>
                </a:lnTo>
                <a:lnTo>
                  <a:pt x="8249" y="15720"/>
                </a:lnTo>
                <a:lnTo>
                  <a:pt x="8225" y="15695"/>
                </a:lnTo>
                <a:lnTo>
                  <a:pt x="8201" y="15671"/>
                </a:lnTo>
                <a:lnTo>
                  <a:pt x="8176" y="15695"/>
                </a:lnTo>
                <a:lnTo>
                  <a:pt x="7690" y="16231"/>
                </a:lnTo>
                <a:lnTo>
                  <a:pt x="7179" y="16182"/>
                </a:lnTo>
                <a:lnTo>
                  <a:pt x="7325" y="15939"/>
                </a:lnTo>
                <a:lnTo>
                  <a:pt x="7471" y="15671"/>
                </a:lnTo>
                <a:lnTo>
                  <a:pt x="7471" y="15647"/>
                </a:lnTo>
                <a:lnTo>
                  <a:pt x="7446" y="15622"/>
                </a:lnTo>
                <a:lnTo>
                  <a:pt x="7422" y="15647"/>
                </a:lnTo>
                <a:lnTo>
                  <a:pt x="7203" y="15890"/>
                </a:lnTo>
                <a:lnTo>
                  <a:pt x="6935" y="16182"/>
                </a:lnTo>
                <a:lnTo>
                  <a:pt x="6741" y="16206"/>
                </a:lnTo>
                <a:lnTo>
                  <a:pt x="6570" y="16255"/>
                </a:lnTo>
                <a:lnTo>
                  <a:pt x="6668" y="16060"/>
                </a:lnTo>
                <a:lnTo>
                  <a:pt x="6814" y="15817"/>
                </a:lnTo>
                <a:lnTo>
                  <a:pt x="6862" y="15671"/>
                </a:lnTo>
                <a:lnTo>
                  <a:pt x="6887" y="15525"/>
                </a:lnTo>
                <a:close/>
                <a:moveTo>
                  <a:pt x="9661" y="15622"/>
                </a:moveTo>
                <a:lnTo>
                  <a:pt x="9734" y="15671"/>
                </a:lnTo>
                <a:lnTo>
                  <a:pt x="9807" y="15695"/>
                </a:lnTo>
                <a:lnTo>
                  <a:pt x="9953" y="15695"/>
                </a:lnTo>
                <a:lnTo>
                  <a:pt x="9782" y="15793"/>
                </a:lnTo>
                <a:lnTo>
                  <a:pt x="9661" y="15939"/>
                </a:lnTo>
                <a:lnTo>
                  <a:pt x="9539" y="16085"/>
                </a:lnTo>
                <a:lnTo>
                  <a:pt x="9417" y="16279"/>
                </a:lnTo>
                <a:lnTo>
                  <a:pt x="9271" y="16279"/>
                </a:lnTo>
                <a:lnTo>
                  <a:pt x="9612" y="15817"/>
                </a:lnTo>
                <a:lnTo>
                  <a:pt x="9612" y="15793"/>
                </a:lnTo>
                <a:lnTo>
                  <a:pt x="9612" y="15768"/>
                </a:lnTo>
                <a:lnTo>
                  <a:pt x="9563" y="15768"/>
                </a:lnTo>
                <a:lnTo>
                  <a:pt x="9320" y="16012"/>
                </a:lnTo>
                <a:lnTo>
                  <a:pt x="9077" y="16255"/>
                </a:lnTo>
                <a:lnTo>
                  <a:pt x="8517" y="16255"/>
                </a:lnTo>
                <a:lnTo>
                  <a:pt x="8882" y="15720"/>
                </a:lnTo>
                <a:lnTo>
                  <a:pt x="8906" y="15695"/>
                </a:lnTo>
                <a:lnTo>
                  <a:pt x="8882" y="15671"/>
                </a:lnTo>
                <a:lnTo>
                  <a:pt x="9271" y="15671"/>
                </a:lnTo>
                <a:lnTo>
                  <a:pt x="9661" y="15622"/>
                </a:lnTo>
                <a:close/>
                <a:moveTo>
                  <a:pt x="10074" y="15768"/>
                </a:moveTo>
                <a:lnTo>
                  <a:pt x="10074" y="15841"/>
                </a:lnTo>
                <a:lnTo>
                  <a:pt x="10099" y="15939"/>
                </a:lnTo>
                <a:lnTo>
                  <a:pt x="10074" y="16060"/>
                </a:lnTo>
                <a:lnTo>
                  <a:pt x="10050" y="16182"/>
                </a:lnTo>
                <a:lnTo>
                  <a:pt x="9977" y="16304"/>
                </a:lnTo>
                <a:lnTo>
                  <a:pt x="9758" y="16279"/>
                </a:lnTo>
                <a:lnTo>
                  <a:pt x="9880" y="16012"/>
                </a:lnTo>
                <a:lnTo>
                  <a:pt x="9977" y="15890"/>
                </a:lnTo>
                <a:lnTo>
                  <a:pt x="10074" y="15768"/>
                </a:lnTo>
                <a:close/>
                <a:moveTo>
                  <a:pt x="6522" y="16571"/>
                </a:moveTo>
                <a:lnTo>
                  <a:pt x="6595" y="16620"/>
                </a:lnTo>
                <a:lnTo>
                  <a:pt x="6424" y="16888"/>
                </a:lnTo>
                <a:lnTo>
                  <a:pt x="6376" y="17034"/>
                </a:lnTo>
                <a:lnTo>
                  <a:pt x="6327" y="17180"/>
                </a:lnTo>
                <a:lnTo>
                  <a:pt x="6254" y="17082"/>
                </a:lnTo>
                <a:lnTo>
                  <a:pt x="6230" y="16985"/>
                </a:lnTo>
                <a:lnTo>
                  <a:pt x="6206" y="16912"/>
                </a:lnTo>
                <a:lnTo>
                  <a:pt x="6230" y="16815"/>
                </a:lnTo>
                <a:lnTo>
                  <a:pt x="6254" y="16839"/>
                </a:lnTo>
                <a:lnTo>
                  <a:pt x="6303" y="16839"/>
                </a:lnTo>
                <a:lnTo>
                  <a:pt x="6352" y="16815"/>
                </a:lnTo>
                <a:lnTo>
                  <a:pt x="6376" y="16766"/>
                </a:lnTo>
                <a:lnTo>
                  <a:pt x="6424" y="16596"/>
                </a:lnTo>
                <a:lnTo>
                  <a:pt x="6449" y="16596"/>
                </a:lnTo>
                <a:lnTo>
                  <a:pt x="6522" y="16571"/>
                </a:lnTo>
                <a:close/>
                <a:moveTo>
                  <a:pt x="7884" y="16693"/>
                </a:moveTo>
                <a:lnTo>
                  <a:pt x="7957" y="16717"/>
                </a:lnTo>
                <a:lnTo>
                  <a:pt x="7787" y="16985"/>
                </a:lnTo>
                <a:lnTo>
                  <a:pt x="7617" y="17253"/>
                </a:lnTo>
                <a:lnTo>
                  <a:pt x="7592" y="17326"/>
                </a:lnTo>
                <a:lnTo>
                  <a:pt x="7300" y="17326"/>
                </a:lnTo>
                <a:lnTo>
                  <a:pt x="7398" y="17107"/>
                </a:lnTo>
                <a:lnTo>
                  <a:pt x="7519" y="16888"/>
                </a:lnTo>
                <a:lnTo>
                  <a:pt x="7617" y="16717"/>
                </a:lnTo>
                <a:lnTo>
                  <a:pt x="7884" y="16693"/>
                </a:lnTo>
                <a:close/>
                <a:moveTo>
                  <a:pt x="8225" y="16717"/>
                </a:moveTo>
                <a:lnTo>
                  <a:pt x="8736" y="16742"/>
                </a:lnTo>
                <a:lnTo>
                  <a:pt x="8541" y="17034"/>
                </a:lnTo>
                <a:lnTo>
                  <a:pt x="8371" y="17326"/>
                </a:lnTo>
                <a:lnTo>
                  <a:pt x="7909" y="17326"/>
                </a:lnTo>
                <a:lnTo>
                  <a:pt x="7933" y="17277"/>
                </a:lnTo>
                <a:lnTo>
                  <a:pt x="8225" y="16717"/>
                </a:lnTo>
                <a:close/>
                <a:moveTo>
                  <a:pt x="9223" y="16742"/>
                </a:moveTo>
                <a:lnTo>
                  <a:pt x="8979" y="17350"/>
                </a:lnTo>
                <a:lnTo>
                  <a:pt x="8663" y="17350"/>
                </a:lnTo>
                <a:lnTo>
                  <a:pt x="8979" y="16742"/>
                </a:lnTo>
                <a:close/>
                <a:moveTo>
                  <a:pt x="9928" y="16742"/>
                </a:moveTo>
                <a:lnTo>
                  <a:pt x="9661" y="17253"/>
                </a:lnTo>
                <a:lnTo>
                  <a:pt x="9612" y="17350"/>
                </a:lnTo>
                <a:lnTo>
                  <a:pt x="9320" y="17350"/>
                </a:lnTo>
                <a:lnTo>
                  <a:pt x="9563" y="16742"/>
                </a:lnTo>
                <a:close/>
                <a:moveTo>
                  <a:pt x="10147" y="16839"/>
                </a:moveTo>
                <a:lnTo>
                  <a:pt x="10220" y="16961"/>
                </a:lnTo>
                <a:lnTo>
                  <a:pt x="10245" y="17107"/>
                </a:lnTo>
                <a:lnTo>
                  <a:pt x="10220" y="17228"/>
                </a:lnTo>
                <a:lnTo>
                  <a:pt x="10147" y="17350"/>
                </a:lnTo>
                <a:lnTo>
                  <a:pt x="9928" y="17350"/>
                </a:lnTo>
                <a:lnTo>
                  <a:pt x="9953" y="17277"/>
                </a:lnTo>
                <a:lnTo>
                  <a:pt x="10050" y="17082"/>
                </a:lnTo>
                <a:lnTo>
                  <a:pt x="10147" y="16839"/>
                </a:lnTo>
                <a:close/>
                <a:moveTo>
                  <a:pt x="6862" y="16693"/>
                </a:moveTo>
                <a:lnTo>
                  <a:pt x="7081" y="16717"/>
                </a:lnTo>
                <a:lnTo>
                  <a:pt x="7300" y="16717"/>
                </a:lnTo>
                <a:lnTo>
                  <a:pt x="7106" y="17009"/>
                </a:lnTo>
                <a:lnTo>
                  <a:pt x="6935" y="17326"/>
                </a:lnTo>
                <a:lnTo>
                  <a:pt x="6741" y="17350"/>
                </a:lnTo>
                <a:lnTo>
                  <a:pt x="6570" y="17399"/>
                </a:lnTo>
                <a:lnTo>
                  <a:pt x="6619" y="17204"/>
                </a:lnTo>
                <a:lnTo>
                  <a:pt x="6692" y="17034"/>
                </a:lnTo>
                <a:lnTo>
                  <a:pt x="6862" y="16693"/>
                </a:lnTo>
                <a:close/>
                <a:moveTo>
                  <a:pt x="6473" y="17618"/>
                </a:moveTo>
                <a:lnTo>
                  <a:pt x="6643" y="17691"/>
                </a:lnTo>
                <a:lnTo>
                  <a:pt x="6814" y="17715"/>
                </a:lnTo>
                <a:lnTo>
                  <a:pt x="6789" y="17910"/>
                </a:lnTo>
                <a:lnTo>
                  <a:pt x="6765" y="18080"/>
                </a:lnTo>
                <a:lnTo>
                  <a:pt x="6643" y="17983"/>
                </a:lnTo>
                <a:lnTo>
                  <a:pt x="6546" y="17861"/>
                </a:lnTo>
                <a:lnTo>
                  <a:pt x="6352" y="17642"/>
                </a:lnTo>
                <a:lnTo>
                  <a:pt x="6376" y="17618"/>
                </a:lnTo>
                <a:lnTo>
                  <a:pt x="6424" y="17642"/>
                </a:lnTo>
                <a:lnTo>
                  <a:pt x="6473" y="17618"/>
                </a:lnTo>
                <a:close/>
                <a:moveTo>
                  <a:pt x="7398" y="17739"/>
                </a:moveTo>
                <a:lnTo>
                  <a:pt x="7300" y="18031"/>
                </a:lnTo>
                <a:lnTo>
                  <a:pt x="7252" y="18177"/>
                </a:lnTo>
                <a:lnTo>
                  <a:pt x="7252" y="18299"/>
                </a:lnTo>
                <a:lnTo>
                  <a:pt x="7008" y="18202"/>
                </a:lnTo>
                <a:lnTo>
                  <a:pt x="7154" y="17739"/>
                </a:lnTo>
                <a:close/>
                <a:moveTo>
                  <a:pt x="8833" y="17715"/>
                </a:moveTo>
                <a:lnTo>
                  <a:pt x="8785" y="17837"/>
                </a:lnTo>
                <a:lnTo>
                  <a:pt x="8736" y="17983"/>
                </a:lnTo>
                <a:lnTo>
                  <a:pt x="8712" y="18104"/>
                </a:lnTo>
                <a:lnTo>
                  <a:pt x="8736" y="18153"/>
                </a:lnTo>
                <a:lnTo>
                  <a:pt x="8736" y="18202"/>
                </a:lnTo>
                <a:lnTo>
                  <a:pt x="8809" y="18250"/>
                </a:lnTo>
                <a:lnTo>
                  <a:pt x="8882" y="18250"/>
                </a:lnTo>
                <a:lnTo>
                  <a:pt x="8931" y="18226"/>
                </a:lnTo>
                <a:lnTo>
                  <a:pt x="9004" y="18153"/>
                </a:lnTo>
                <a:lnTo>
                  <a:pt x="9125" y="17958"/>
                </a:lnTo>
                <a:lnTo>
                  <a:pt x="9198" y="17739"/>
                </a:lnTo>
                <a:lnTo>
                  <a:pt x="9393" y="17739"/>
                </a:lnTo>
                <a:lnTo>
                  <a:pt x="9369" y="17861"/>
                </a:lnTo>
                <a:lnTo>
                  <a:pt x="9369" y="18007"/>
                </a:lnTo>
                <a:lnTo>
                  <a:pt x="9125" y="18153"/>
                </a:lnTo>
                <a:lnTo>
                  <a:pt x="8833" y="18275"/>
                </a:lnTo>
                <a:lnTo>
                  <a:pt x="8566" y="18372"/>
                </a:lnTo>
                <a:lnTo>
                  <a:pt x="8249" y="18421"/>
                </a:lnTo>
                <a:lnTo>
                  <a:pt x="8274" y="18275"/>
                </a:lnTo>
                <a:lnTo>
                  <a:pt x="8371" y="17983"/>
                </a:lnTo>
                <a:lnTo>
                  <a:pt x="8468" y="17715"/>
                </a:lnTo>
                <a:close/>
                <a:moveTo>
                  <a:pt x="8176" y="17715"/>
                </a:moveTo>
                <a:lnTo>
                  <a:pt x="8030" y="18056"/>
                </a:lnTo>
                <a:lnTo>
                  <a:pt x="7957" y="18250"/>
                </a:lnTo>
                <a:lnTo>
                  <a:pt x="7933" y="18445"/>
                </a:lnTo>
                <a:lnTo>
                  <a:pt x="7738" y="18421"/>
                </a:lnTo>
                <a:lnTo>
                  <a:pt x="7568" y="18396"/>
                </a:lnTo>
                <a:lnTo>
                  <a:pt x="7568" y="18226"/>
                </a:lnTo>
                <a:lnTo>
                  <a:pt x="7641" y="17983"/>
                </a:lnTo>
                <a:lnTo>
                  <a:pt x="7738" y="17715"/>
                </a:lnTo>
                <a:close/>
                <a:moveTo>
                  <a:pt x="8128" y="2094"/>
                </a:moveTo>
                <a:lnTo>
                  <a:pt x="7714" y="2142"/>
                </a:lnTo>
                <a:lnTo>
                  <a:pt x="7325" y="2191"/>
                </a:lnTo>
                <a:lnTo>
                  <a:pt x="6935" y="2264"/>
                </a:lnTo>
                <a:lnTo>
                  <a:pt x="6546" y="2386"/>
                </a:lnTo>
                <a:lnTo>
                  <a:pt x="6181" y="2507"/>
                </a:lnTo>
                <a:lnTo>
                  <a:pt x="5841" y="2653"/>
                </a:lnTo>
                <a:lnTo>
                  <a:pt x="5500" y="2824"/>
                </a:lnTo>
                <a:lnTo>
                  <a:pt x="5184" y="3018"/>
                </a:lnTo>
                <a:lnTo>
                  <a:pt x="4892" y="3237"/>
                </a:lnTo>
                <a:lnTo>
                  <a:pt x="4551" y="3554"/>
                </a:lnTo>
                <a:lnTo>
                  <a:pt x="4210" y="3918"/>
                </a:lnTo>
                <a:lnTo>
                  <a:pt x="3918" y="4332"/>
                </a:lnTo>
                <a:lnTo>
                  <a:pt x="3626" y="4746"/>
                </a:lnTo>
                <a:lnTo>
                  <a:pt x="3383" y="5159"/>
                </a:lnTo>
                <a:lnTo>
                  <a:pt x="3164" y="5549"/>
                </a:lnTo>
                <a:lnTo>
                  <a:pt x="3018" y="5889"/>
                </a:lnTo>
                <a:lnTo>
                  <a:pt x="2921" y="6157"/>
                </a:lnTo>
                <a:lnTo>
                  <a:pt x="2823" y="6595"/>
                </a:lnTo>
                <a:lnTo>
                  <a:pt x="2775" y="7057"/>
                </a:lnTo>
                <a:lnTo>
                  <a:pt x="2750" y="7495"/>
                </a:lnTo>
                <a:lnTo>
                  <a:pt x="2775" y="7958"/>
                </a:lnTo>
                <a:lnTo>
                  <a:pt x="2823" y="8396"/>
                </a:lnTo>
                <a:lnTo>
                  <a:pt x="2921" y="8834"/>
                </a:lnTo>
                <a:lnTo>
                  <a:pt x="3067" y="9272"/>
                </a:lnTo>
                <a:lnTo>
                  <a:pt x="3237" y="9685"/>
                </a:lnTo>
                <a:lnTo>
                  <a:pt x="3602" y="10367"/>
                </a:lnTo>
                <a:lnTo>
                  <a:pt x="3991" y="11024"/>
                </a:lnTo>
                <a:lnTo>
                  <a:pt x="4843" y="12337"/>
                </a:lnTo>
                <a:lnTo>
                  <a:pt x="5281" y="13019"/>
                </a:lnTo>
                <a:lnTo>
                  <a:pt x="5476" y="13384"/>
                </a:lnTo>
                <a:lnTo>
                  <a:pt x="5646" y="13724"/>
                </a:lnTo>
                <a:lnTo>
                  <a:pt x="5792" y="14089"/>
                </a:lnTo>
                <a:lnTo>
                  <a:pt x="5914" y="14454"/>
                </a:lnTo>
                <a:lnTo>
                  <a:pt x="5987" y="14844"/>
                </a:lnTo>
                <a:lnTo>
                  <a:pt x="5987" y="15282"/>
                </a:lnTo>
                <a:lnTo>
                  <a:pt x="5962" y="15379"/>
                </a:lnTo>
                <a:lnTo>
                  <a:pt x="5962" y="15428"/>
                </a:lnTo>
                <a:lnTo>
                  <a:pt x="5889" y="15525"/>
                </a:lnTo>
                <a:lnTo>
                  <a:pt x="5841" y="15647"/>
                </a:lnTo>
                <a:lnTo>
                  <a:pt x="5816" y="15768"/>
                </a:lnTo>
                <a:lnTo>
                  <a:pt x="5792" y="15914"/>
                </a:lnTo>
                <a:lnTo>
                  <a:pt x="5816" y="16036"/>
                </a:lnTo>
                <a:lnTo>
                  <a:pt x="5841" y="16158"/>
                </a:lnTo>
                <a:lnTo>
                  <a:pt x="5889" y="16279"/>
                </a:lnTo>
                <a:lnTo>
                  <a:pt x="5962" y="16377"/>
                </a:lnTo>
                <a:lnTo>
                  <a:pt x="5865" y="16474"/>
                </a:lnTo>
                <a:lnTo>
                  <a:pt x="5792" y="16620"/>
                </a:lnTo>
                <a:lnTo>
                  <a:pt x="5768" y="16766"/>
                </a:lnTo>
                <a:lnTo>
                  <a:pt x="5768" y="16912"/>
                </a:lnTo>
                <a:lnTo>
                  <a:pt x="5768" y="17058"/>
                </a:lnTo>
                <a:lnTo>
                  <a:pt x="5816" y="17204"/>
                </a:lnTo>
                <a:lnTo>
                  <a:pt x="5889" y="17350"/>
                </a:lnTo>
                <a:lnTo>
                  <a:pt x="5987" y="17472"/>
                </a:lnTo>
                <a:lnTo>
                  <a:pt x="5962" y="17496"/>
                </a:lnTo>
                <a:lnTo>
                  <a:pt x="5914" y="17618"/>
                </a:lnTo>
                <a:lnTo>
                  <a:pt x="5914" y="17715"/>
                </a:lnTo>
                <a:lnTo>
                  <a:pt x="5938" y="17837"/>
                </a:lnTo>
                <a:lnTo>
                  <a:pt x="5987" y="17934"/>
                </a:lnTo>
                <a:lnTo>
                  <a:pt x="6133" y="18129"/>
                </a:lnTo>
                <a:lnTo>
                  <a:pt x="6303" y="18299"/>
                </a:lnTo>
                <a:lnTo>
                  <a:pt x="6424" y="18421"/>
                </a:lnTo>
                <a:lnTo>
                  <a:pt x="6570" y="18518"/>
                </a:lnTo>
                <a:lnTo>
                  <a:pt x="6862" y="18688"/>
                </a:lnTo>
                <a:lnTo>
                  <a:pt x="7179" y="18810"/>
                </a:lnTo>
                <a:lnTo>
                  <a:pt x="7495" y="18859"/>
                </a:lnTo>
                <a:lnTo>
                  <a:pt x="7738" y="18883"/>
                </a:lnTo>
                <a:lnTo>
                  <a:pt x="7982" y="18883"/>
                </a:lnTo>
                <a:lnTo>
                  <a:pt x="8030" y="18956"/>
                </a:lnTo>
                <a:lnTo>
                  <a:pt x="8079" y="18980"/>
                </a:lnTo>
                <a:lnTo>
                  <a:pt x="8128" y="18980"/>
                </a:lnTo>
                <a:lnTo>
                  <a:pt x="8176" y="18956"/>
                </a:lnTo>
                <a:lnTo>
                  <a:pt x="8201" y="18907"/>
                </a:lnTo>
                <a:lnTo>
                  <a:pt x="8201" y="18883"/>
                </a:lnTo>
                <a:lnTo>
                  <a:pt x="8493" y="18834"/>
                </a:lnTo>
                <a:lnTo>
                  <a:pt x="8785" y="18761"/>
                </a:lnTo>
                <a:lnTo>
                  <a:pt x="9052" y="18664"/>
                </a:lnTo>
                <a:lnTo>
                  <a:pt x="9320" y="18542"/>
                </a:lnTo>
                <a:lnTo>
                  <a:pt x="9563" y="18396"/>
                </a:lnTo>
                <a:lnTo>
                  <a:pt x="9807" y="18226"/>
                </a:lnTo>
                <a:lnTo>
                  <a:pt x="10050" y="18056"/>
                </a:lnTo>
                <a:lnTo>
                  <a:pt x="10269" y="17837"/>
                </a:lnTo>
                <a:lnTo>
                  <a:pt x="10318" y="17764"/>
                </a:lnTo>
                <a:lnTo>
                  <a:pt x="10342" y="17691"/>
                </a:lnTo>
                <a:lnTo>
                  <a:pt x="10464" y="17593"/>
                </a:lnTo>
                <a:lnTo>
                  <a:pt x="10537" y="17447"/>
                </a:lnTo>
                <a:lnTo>
                  <a:pt x="10585" y="17301"/>
                </a:lnTo>
                <a:lnTo>
                  <a:pt x="10634" y="17107"/>
                </a:lnTo>
                <a:lnTo>
                  <a:pt x="10634" y="16936"/>
                </a:lnTo>
                <a:lnTo>
                  <a:pt x="10585" y="16742"/>
                </a:lnTo>
                <a:lnTo>
                  <a:pt x="10512" y="16596"/>
                </a:lnTo>
                <a:lnTo>
                  <a:pt x="10391" y="16474"/>
                </a:lnTo>
                <a:lnTo>
                  <a:pt x="10488" y="16255"/>
                </a:lnTo>
                <a:lnTo>
                  <a:pt x="10537" y="16036"/>
                </a:lnTo>
                <a:lnTo>
                  <a:pt x="10537" y="15817"/>
                </a:lnTo>
                <a:lnTo>
                  <a:pt x="10488" y="15574"/>
                </a:lnTo>
                <a:lnTo>
                  <a:pt x="10415" y="15476"/>
                </a:lnTo>
                <a:lnTo>
                  <a:pt x="10342" y="15379"/>
                </a:lnTo>
                <a:lnTo>
                  <a:pt x="10342" y="15306"/>
                </a:lnTo>
                <a:lnTo>
                  <a:pt x="10415" y="14965"/>
                </a:lnTo>
                <a:lnTo>
                  <a:pt x="10464" y="14625"/>
                </a:lnTo>
                <a:lnTo>
                  <a:pt x="10512" y="14284"/>
                </a:lnTo>
                <a:lnTo>
                  <a:pt x="10585" y="13943"/>
                </a:lnTo>
                <a:lnTo>
                  <a:pt x="10658" y="13700"/>
                </a:lnTo>
                <a:lnTo>
                  <a:pt x="10756" y="13457"/>
                </a:lnTo>
                <a:lnTo>
                  <a:pt x="10999" y="12994"/>
                </a:lnTo>
                <a:lnTo>
                  <a:pt x="11023" y="12970"/>
                </a:lnTo>
                <a:lnTo>
                  <a:pt x="11023" y="12946"/>
                </a:lnTo>
                <a:lnTo>
                  <a:pt x="11340" y="12459"/>
                </a:lnTo>
                <a:lnTo>
                  <a:pt x="11632" y="11972"/>
                </a:lnTo>
                <a:lnTo>
                  <a:pt x="12191" y="11194"/>
                </a:lnTo>
                <a:lnTo>
                  <a:pt x="12483" y="10780"/>
                </a:lnTo>
                <a:lnTo>
                  <a:pt x="12751" y="10367"/>
                </a:lnTo>
                <a:lnTo>
                  <a:pt x="12994" y="9953"/>
                </a:lnTo>
                <a:lnTo>
                  <a:pt x="13213" y="9515"/>
                </a:lnTo>
                <a:lnTo>
                  <a:pt x="13384" y="9053"/>
                </a:lnTo>
                <a:lnTo>
                  <a:pt x="13457" y="8809"/>
                </a:lnTo>
                <a:lnTo>
                  <a:pt x="13505" y="8590"/>
                </a:lnTo>
                <a:lnTo>
                  <a:pt x="13554" y="8152"/>
                </a:lnTo>
                <a:lnTo>
                  <a:pt x="13554" y="7714"/>
                </a:lnTo>
                <a:lnTo>
                  <a:pt x="13505" y="7276"/>
                </a:lnTo>
                <a:lnTo>
                  <a:pt x="13432" y="6838"/>
                </a:lnTo>
                <a:lnTo>
                  <a:pt x="13335" y="6400"/>
                </a:lnTo>
                <a:lnTo>
                  <a:pt x="13213" y="5962"/>
                </a:lnTo>
                <a:lnTo>
                  <a:pt x="12946" y="5135"/>
                </a:lnTo>
                <a:lnTo>
                  <a:pt x="12800" y="4770"/>
                </a:lnTo>
                <a:lnTo>
                  <a:pt x="12605" y="4429"/>
                </a:lnTo>
                <a:lnTo>
                  <a:pt x="12386" y="4113"/>
                </a:lnTo>
                <a:lnTo>
                  <a:pt x="12143" y="3797"/>
                </a:lnTo>
                <a:lnTo>
                  <a:pt x="12143" y="3773"/>
                </a:lnTo>
                <a:lnTo>
                  <a:pt x="12094" y="3675"/>
                </a:lnTo>
                <a:lnTo>
                  <a:pt x="12021" y="3602"/>
                </a:lnTo>
                <a:lnTo>
                  <a:pt x="11948" y="3554"/>
                </a:lnTo>
                <a:lnTo>
                  <a:pt x="11851" y="3505"/>
                </a:lnTo>
                <a:lnTo>
                  <a:pt x="11607" y="3286"/>
                </a:lnTo>
                <a:lnTo>
                  <a:pt x="11340" y="3091"/>
                </a:lnTo>
                <a:lnTo>
                  <a:pt x="11072" y="2897"/>
                </a:lnTo>
                <a:lnTo>
                  <a:pt x="10804" y="2726"/>
                </a:lnTo>
                <a:lnTo>
                  <a:pt x="10464" y="2556"/>
                </a:lnTo>
                <a:lnTo>
                  <a:pt x="10099" y="2386"/>
                </a:lnTo>
                <a:lnTo>
                  <a:pt x="9709" y="2264"/>
                </a:lnTo>
                <a:lnTo>
                  <a:pt x="9320" y="2191"/>
                </a:lnTo>
                <a:lnTo>
                  <a:pt x="8931" y="2142"/>
                </a:lnTo>
                <a:lnTo>
                  <a:pt x="8517" y="209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81" name="Shape 181"/>
          <p:cNvSpPr txBox="1"/>
          <p:nvPr/>
        </p:nvSpPr>
        <p:spPr>
          <a:xfrm>
            <a:off x="2258325" y="3545600"/>
            <a:ext cx="4773300" cy="846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3600">
                <a:solidFill>
                  <a:srgbClr val="EA3A68"/>
                </a:solidFill>
                <a:latin typeface="Shadows Into Light"/>
                <a:ea typeface="Shadows Into Light"/>
                <a:cs typeface="Shadows Into Light"/>
                <a:sym typeface="Shadows Into Light"/>
              </a:rPr>
              <a:t>Mase nepriklauso nuo turio</a:t>
            </a:r>
          </a:p>
        </p:txBody>
      </p:sp>
      <p:sp>
        <p:nvSpPr>
          <p:cNvPr id="182" name="Shape 182"/>
          <p:cNvSpPr/>
          <p:nvPr/>
        </p:nvSpPr>
        <p:spPr>
          <a:xfrm>
            <a:off x="6372200" y="3787300"/>
            <a:ext cx="105750" cy="15125"/>
          </a:xfrm>
          <a:custGeom>
            <a:avLst/>
            <a:gdLst/>
            <a:ahLst/>
            <a:cxnLst/>
            <a:rect l="0" t="0" r="0" b="0"/>
            <a:pathLst>
              <a:path w="4230" h="605" extrusionOk="0">
                <a:moveTo>
                  <a:pt x="0" y="605"/>
                </a:moveTo>
                <a:cubicBezTo>
                  <a:pt x="1381" y="259"/>
                  <a:pt x="2805" y="0"/>
                  <a:pt x="4230" y="0"/>
                </a:cubicBezTo>
              </a:path>
            </a:pathLst>
          </a:custGeom>
          <a:noFill/>
          <a:ln w="19050" cap="flat" cmpd="sng">
            <a:solidFill>
              <a:srgbClr val="EA3A68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83" name="Shape 183"/>
          <p:cNvSpPr/>
          <p:nvPr/>
        </p:nvSpPr>
        <p:spPr>
          <a:xfrm>
            <a:off x="3172100" y="3772175"/>
            <a:ext cx="42075" cy="15125"/>
          </a:xfrm>
          <a:custGeom>
            <a:avLst/>
            <a:gdLst/>
            <a:ahLst/>
            <a:cxnLst/>
            <a:rect l="0" t="0" r="0" b="0"/>
            <a:pathLst>
              <a:path w="626" h="1879" extrusionOk="0">
                <a:moveTo>
                  <a:pt x="626" y="0"/>
                </a:moveTo>
                <a:cubicBezTo>
                  <a:pt x="313" y="939"/>
                  <a:pt x="313" y="939"/>
                  <a:pt x="0" y="1879"/>
                </a:cubicBezTo>
              </a:path>
            </a:pathLst>
          </a:custGeom>
          <a:noFill/>
          <a:ln w="19050" cap="flat" cmpd="sng">
            <a:solidFill>
              <a:srgbClr val="EA3A68"/>
            </a:solidFill>
            <a:prstDash val="solid"/>
            <a:round/>
            <a:headEnd type="none" w="lg" len="lg"/>
            <a:tailEnd type="none" w="lg" len="lg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1027950" y="689775"/>
            <a:ext cx="7088100" cy="9105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3600"/>
              <a:t>Klausimai</a:t>
            </a:r>
          </a:p>
        </p:txBody>
      </p:sp>
      <p:sp>
        <p:nvSpPr>
          <p:cNvPr id="189" name="Shape 189"/>
          <p:cNvSpPr txBox="1">
            <a:spLocks noGrp="1"/>
          </p:cNvSpPr>
          <p:nvPr>
            <p:ph type="body" idx="1"/>
          </p:nvPr>
        </p:nvSpPr>
        <p:spPr>
          <a:xfrm>
            <a:off x="1247850" y="1634550"/>
            <a:ext cx="6652500" cy="4200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355600" rtl="0">
              <a:spcBef>
                <a:spcPts val="0"/>
              </a:spcBef>
              <a:buSzPct val="100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Kiek svers 200 g grietinėlės ją išplakus?</a:t>
            </a:r>
          </a:p>
          <a:p>
            <a:pPr marL="457200" lvl="0" indent="-355600" rtl="0">
              <a:spcBef>
                <a:spcPts val="0"/>
              </a:spcBef>
              <a:buSzPct val="100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Ar į pyrago tešlą įdėjus daugiau kepimo miltelių galime tikėtis sunkesnio pyrago?</a:t>
            </a:r>
          </a:p>
          <a:p>
            <a:pPr marL="457200" lvl="0" indent="-355600" rtl="0">
              <a:spcBef>
                <a:spcPts val="0"/>
              </a:spcBef>
              <a:buSzPct val="100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Kurie keksiukai skanesni: su grietinėle ar be?</a:t>
            </a:r>
          </a:p>
          <a:p>
            <a:pPr marL="457200" lvl="0" indent="-355600" rtl="0">
              <a:spcBef>
                <a:spcPts val="0"/>
              </a:spcBef>
              <a:buSzPct val="100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Su kokiomis molekulėmis susimaišo grietinėlės molekulės ją plakant?</a:t>
            </a:r>
          </a:p>
          <a:p>
            <a:pPr marL="457200" lvl="0" indent="-355600" rtl="0">
              <a:spcBef>
                <a:spcPts val="0"/>
              </a:spcBef>
              <a:buSzPct val="100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Nuo ko priklauso medžiagos tankis kepant keksiukus?</a:t>
            </a:r>
          </a:p>
          <a:p>
            <a:pPr marL="457200" lvl="0" indent="-355600" rtl="0">
              <a:spcBef>
                <a:spcPts val="0"/>
              </a:spcBef>
              <a:buSzPct val="100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Kaip apskaičiuojamas tankis?</a:t>
            </a:r>
          </a:p>
          <a:p>
            <a:pPr marL="457200" lvl="0" indent="-355600" rtl="0">
              <a:spcBef>
                <a:spcPts val="0"/>
              </a:spcBef>
              <a:buSzPct val="100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Ar priklauso medžiagos masė nuo tūrio?</a:t>
            </a:r>
          </a:p>
          <a:p>
            <a:pPr marL="457200" lvl="0" indent="-355600" rtl="0">
              <a:spcBef>
                <a:spcPts val="0"/>
              </a:spcBef>
              <a:buSzPct val="100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Kaip išmatuoti netaisyklingo kūno tūrį?</a:t>
            </a:r>
          </a:p>
          <a:p>
            <a:pPr marL="457200" lvl="0" indent="-355600" rtl="0">
              <a:spcBef>
                <a:spcPts val="0"/>
              </a:spcBef>
              <a:buSzPct val="100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Keliais gramais keksiukas su daugiausiai kepimo miltelių svėrė daugiau už keksiuką be kepimo miltelių?</a:t>
            </a:r>
          </a:p>
          <a:p>
            <a:pPr marL="457200" lvl="0" indent="-355600" rtl="0">
              <a:spcBef>
                <a:spcPts val="0"/>
              </a:spcBef>
              <a:buSzPct val="100000"/>
              <a:buFont typeface="Calibri"/>
              <a:buAutoNum type="arabicPeriod"/>
            </a:pPr>
            <a:r>
              <a:rPr lang="en" sz="2000">
                <a:latin typeface="Calibri"/>
                <a:ea typeface="Calibri"/>
                <a:cs typeface="Calibri"/>
                <a:sym typeface="Calibri"/>
              </a:rPr>
              <a:t>Kokį fizikinį dydi naudojame virtuvėje dažniausiai?</a:t>
            </a:r>
          </a:p>
        </p:txBody>
      </p:sp>
      <p:sp>
        <p:nvSpPr>
          <p:cNvPr id="190" name="Shape 190"/>
          <p:cNvSpPr/>
          <p:nvPr/>
        </p:nvSpPr>
        <p:spPr>
          <a:xfrm>
            <a:off x="2402425" y="927137"/>
            <a:ext cx="700117" cy="707411"/>
          </a:xfrm>
          <a:custGeom>
            <a:avLst/>
            <a:gdLst/>
            <a:ahLst/>
            <a:cxnLst/>
            <a:rect l="0" t="0" r="0" b="0"/>
            <a:pathLst>
              <a:path w="16620" h="16644" extrusionOk="0">
                <a:moveTo>
                  <a:pt x="11437" y="5767"/>
                </a:moveTo>
                <a:lnTo>
                  <a:pt x="11753" y="6132"/>
                </a:lnTo>
                <a:lnTo>
                  <a:pt x="12094" y="6522"/>
                </a:lnTo>
                <a:lnTo>
                  <a:pt x="11510" y="7179"/>
                </a:lnTo>
                <a:lnTo>
                  <a:pt x="11291" y="7008"/>
                </a:lnTo>
                <a:lnTo>
                  <a:pt x="11096" y="6862"/>
                </a:lnTo>
                <a:lnTo>
                  <a:pt x="10877" y="6668"/>
                </a:lnTo>
                <a:lnTo>
                  <a:pt x="10756" y="6570"/>
                </a:lnTo>
                <a:lnTo>
                  <a:pt x="10610" y="6497"/>
                </a:lnTo>
                <a:lnTo>
                  <a:pt x="10926" y="6230"/>
                </a:lnTo>
                <a:lnTo>
                  <a:pt x="10975" y="6303"/>
                </a:lnTo>
                <a:lnTo>
                  <a:pt x="11048" y="6400"/>
                </a:lnTo>
                <a:lnTo>
                  <a:pt x="11194" y="6546"/>
                </a:lnTo>
                <a:lnTo>
                  <a:pt x="11388" y="6789"/>
                </a:lnTo>
                <a:lnTo>
                  <a:pt x="11486" y="6887"/>
                </a:lnTo>
                <a:lnTo>
                  <a:pt x="11632" y="6960"/>
                </a:lnTo>
                <a:lnTo>
                  <a:pt x="11680" y="6960"/>
                </a:lnTo>
                <a:lnTo>
                  <a:pt x="11705" y="6911"/>
                </a:lnTo>
                <a:lnTo>
                  <a:pt x="11680" y="6765"/>
                </a:lnTo>
                <a:lnTo>
                  <a:pt x="11632" y="6619"/>
                </a:lnTo>
                <a:lnTo>
                  <a:pt x="11534" y="6522"/>
                </a:lnTo>
                <a:lnTo>
                  <a:pt x="11437" y="6400"/>
                </a:lnTo>
                <a:lnTo>
                  <a:pt x="11291" y="6205"/>
                </a:lnTo>
                <a:lnTo>
                  <a:pt x="11218" y="6108"/>
                </a:lnTo>
                <a:lnTo>
                  <a:pt x="11121" y="6059"/>
                </a:lnTo>
                <a:lnTo>
                  <a:pt x="11437" y="5767"/>
                </a:lnTo>
                <a:close/>
                <a:moveTo>
                  <a:pt x="10464" y="6643"/>
                </a:moveTo>
                <a:lnTo>
                  <a:pt x="10537" y="6765"/>
                </a:lnTo>
                <a:lnTo>
                  <a:pt x="10634" y="6887"/>
                </a:lnTo>
                <a:lnTo>
                  <a:pt x="10853" y="7106"/>
                </a:lnTo>
                <a:lnTo>
                  <a:pt x="11048" y="7300"/>
                </a:lnTo>
                <a:lnTo>
                  <a:pt x="11242" y="7495"/>
                </a:lnTo>
                <a:lnTo>
                  <a:pt x="11121" y="7641"/>
                </a:lnTo>
                <a:lnTo>
                  <a:pt x="10902" y="7446"/>
                </a:lnTo>
                <a:lnTo>
                  <a:pt x="10658" y="7276"/>
                </a:lnTo>
                <a:lnTo>
                  <a:pt x="10440" y="7057"/>
                </a:lnTo>
                <a:lnTo>
                  <a:pt x="10318" y="6960"/>
                </a:lnTo>
                <a:lnTo>
                  <a:pt x="10172" y="6887"/>
                </a:lnTo>
                <a:lnTo>
                  <a:pt x="10464" y="6643"/>
                </a:lnTo>
                <a:close/>
                <a:moveTo>
                  <a:pt x="10075" y="6984"/>
                </a:moveTo>
                <a:lnTo>
                  <a:pt x="10075" y="7057"/>
                </a:lnTo>
                <a:lnTo>
                  <a:pt x="10123" y="7130"/>
                </a:lnTo>
                <a:lnTo>
                  <a:pt x="10196" y="7276"/>
                </a:lnTo>
                <a:lnTo>
                  <a:pt x="10318" y="7398"/>
                </a:lnTo>
                <a:lnTo>
                  <a:pt x="10415" y="7519"/>
                </a:lnTo>
                <a:lnTo>
                  <a:pt x="10658" y="7714"/>
                </a:lnTo>
                <a:lnTo>
                  <a:pt x="10780" y="7811"/>
                </a:lnTo>
                <a:lnTo>
                  <a:pt x="10926" y="7909"/>
                </a:lnTo>
                <a:lnTo>
                  <a:pt x="10683" y="8176"/>
                </a:lnTo>
                <a:lnTo>
                  <a:pt x="10585" y="8055"/>
                </a:lnTo>
                <a:lnTo>
                  <a:pt x="10488" y="7957"/>
                </a:lnTo>
                <a:lnTo>
                  <a:pt x="10269" y="7787"/>
                </a:lnTo>
                <a:lnTo>
                  <a:pt x="10002" y="7519"/>
                </a:lnTo>
                <a:lnTo>
                  <a:pt x="9734" y="7276"/>
                </a:lnTo>
                <a:lnTo>
                  <a:pt x="10075" y="6984"/>
                </a:lnTo>
                <a:close/>
                <a:moveTo>
                  <a:pt x="9515" y="7495"/>
                </a:moveTo>
                <a:lnTo>
                  <a:pt x="9612" y="7617"/>
                </a:lnTo>
                <a:lnTo>
                  <a:pt x="9710" y="7738"/>
                </a:lnTo>
                <a:lnTo>
                  <a:pt x="9953" y="7957"/>
                </a:lnTo>
                <a:lnTo>
                  <a:pt x="10172" y="8201"/>
                </a:lnTo>
                <a:lnTo>
                  <a:pt x="10318" y="8347"/>
                </a:lnTo>
                <a:lnTo>
                  <a:pt x="10464" y="8444"/>
                </a:lnTo>
                <a:lnTo>
                  <a:pt x="10172" y="8809"/>
                </a:lnTo>
                <a:lnTo>
                  <a:pt x="9904" y="8468"/>
                </a:lnTo>
                <a:lnTo>
                  <a:pt x="9661" y="8176"/>
                </a:lnTo>
                <a:lnTo>
                  <a:pt x="9466" y="7933"/>
                </a:lnTo>
                <a:lnTo>
                  <a:pt x="9369" y="7811"/>
                </a:lnTo>
                <a:lnTo>
                  <a:pt x="9272" y="7714"/>
                </a:lnTo>
                <a:lnTo>
                  <a:pt x="9515" y="7495"/>
                </a:lnTo>
                <a:close/>
                <a:moveTo>
                  <a:pt x="9004" y="7933"/>
                </a:moveTo>
                <a:lnTo>
                  <a:pt x="9126" y="8128"/>
                </a:lnTo>
                <a:lnTo>
                  <a:pt x="9272" y="8298"/>
                </a:lnTo>
                <a:lnTo>
                  <a:pt x="9564" y="8663"/>
                </a:lnTo>
                <a:lnTo>
                  <a:pt x="9880" y="9028"/>
                </a:lnTo>
                <a:lnTo>
                  <a:pt x="9904" y="9077"/>
                </a:lnTo>
                <a:lnTo>
                  <a:pt x="9856" y="9125"/>
                </a:lnTo>
                <a:lnTo>
                  <a:pt x="9734" y="9271"/>
                </a:lnTo>
                <a:lnTo>
                  <a:pt x="9710" y="9198"/>
                </a:lnTo>
                <a:lnTo>
                  <a:pt x="9442" y="8858"/>
                </a:lnTo>
                <a:lnTo>
                  <a:pt x="9126" y="8517"/>
                </a:lnTo>
                <a:lnTo>
                  <a:pt x="8955" y="8322"/>
                </a:lnTo>
                <a:lnTo>
                  <a:pt x="8785" y="8152"/>
                </a:lnTo>
                <a:lnTo>
                  <a:pt x="9004" y="7933"/>
                </a:lnTo>
                <a:close/>
                <a:moveTo>
                  <a:pt x="8517" y="8371"/>
                </a:moveTo>
                <a:lnTo>
                  <a:pt x="8663" y="8590"/>
                </a:lnTo>
                <a:lnTo>
                  <a:pt x="8809" y="8785"/>
                </a:lnTo>
                <a:lnTo>
                  <a:pt x="9101" y="9150"/>
                </a:lnTo>
                <a:lnTo>
                  <a:pt x="9272" y="9320"/>
                </a:lnTo>
                <a:lnTo>
                  <a:pt x="9442" y="9466"/>
                </a:lnTo>
                <a:lnTo>
                  <a:pt x="9515" y="9490"/>
                </a:lnTo>
                <a:lnTo>
                  <a:pt x="9199" y="9806"/>
                </a:lnTo>
                <a:lnTo>
                  <a:pt x="9174" y="9709"/>
                </a:lnTo>
                <a:lnTo>
                  <a:pt x="9150" y="9612"/>
                </a:lnTo>
                <a:lnTo>
                  <a:pt x="9053" y="9442"/>
                </a:lnTo>
                <a:lnTo>
                  <a:pt x="8931" y="9271"/>
                </a:lnTo>
                <a:lnTo>
                  <a:pt x="8785" y="9125"/>
                </a:lnTo>
                <a:lnTo>
                  <a:pt x="8590" y="8833"/>
                </a:lnTo>
                <a:lnTo>
                  <a:pt x="8444" y="8663"/>
                </a:lnTo>
                <a:lnTo>
                  <a:pt x="8323" y="8541"/>
                </a:lnTo>
                <a:lnTo>
                  <a:pt x="8517" y="8371"/>
                </a:lnTo>
                <a:close/>
                <a:moveTo>
                  <a:pt x="5476" y="7787"/>
                </a:moveTo>
                <a:lnTo>
                  <a:pt x="5622" y="7982"/>
                </a:lnTo>
                <a:lnTo>
                  <a:pt x="5816" y="8176"/>
                </a:lnTo>
                <a:lnTo>
                  <a:pt x="6133" y="8444"/>
                </a:lnTo>
                <a:lnTo>
                  <a:pt x="6449" y="8736"/>
                </a:lnTo>
                <a:lnTo>
                  <a:pt x="6790" y="8979"/>
                </a:lnTo>
                <a:lnTo>
                  <a:pt x="6984" y="9125"/>
                </a:lnTo>
                <a:lnTo>
                  <a:pt x="7057" y="9174"/>
                </a:lnTo>
                <a:lnTo>
                  <a:pt x="7155" y="9198"/>
                </a:lnTo>
                <a:lnTo>
                  <a:pt x="7155" y="9247"/>
                </a:lnTo>
                <a:lnTo>
                  <a:pt x="7179" y="9296"/>
                </a:lnTo>
                <a:lnTo>
                  <a:pt x="7301" y="9296"/>
                </a:lnTo>
                <a:lnTo>
                  <a:pt x="7398" y="9271"/>
                </a:lnTo>
                <a:lnTo>
                  <a:pt x="7568" y="9198"/>
                </a:lnTo>
                <a:lnTo>
                  <a:pt x="7617" y="9344"/>
                </a:lnTo>
                <a:lnTo>
                  <a:pt x="7690" y="9490"/>
                </a:lnTo>
                <a:lnTo>
                  <a:pt x="7885" y="9758"/>
                </a:lnTo>
                <a:lnTo>
                  <a:pt x="8006" y="9952"/>
                </a:lnTo>
                <a:lnTo>
                  <a:pt x="8177" y="10098"/>
                </a:lnTo>
                <a:lnTo>
                  <a:pt x="8250" y="10171"/>
                </a:lnTo>
                <a:lnTo>
                  <a:pt x="8347" y="10220"/>
                </a:lnTo>
                <a:lnTo>
                  <a:pt x="8469" y="10269"/>
                </a:lnTo>
                <a:lnTo>
                  <a:pt x="8566" y="10293"/>
                </a:lnTo>
                <a:lnTo>
                  <a:pt x="8615" y="10269"/>
                </a:lnTo>
                <a:lnTo>
                  <a:pt x="8615" y="10244"/>
                </a:lnTo>
                <a:lnTo>
                  <a:pt x="8542" y="10074"/>
                </a:lnTo>
                <a:lnTo>
                  <a:pt x="8420" y="9904"/>
                </a:lnTo>
                <a:lnTo>
                  <a:pt x="8177" y="9636"/>
                </a:lnTo>
                <a:lnTo>
                  <a:pt x="8055" y="9490"/>
                </a:lnTo>
                <a:lnTo>
                  <a:pt x="7982" y="9344"/>
                </a:lnTo>
                <a:lnTo>
                  <a:pt x="7885" y="9174"/>
                </a:lnTo>
                <a:lnTo>
                  <a:pt x="7763" y="9052"/>
                </a:lnTo>
                <a:lnTo>
                  <a:pt x="8079" y="8760"/>
                </a:lnTo>
                <a:lnTo>
                  <a:pt x="8128" y="8906"/>
                </a:lnTo>
                <a:lnTo>
                  <a:pt x="8225" y="9028"/>
                </a:lnTo>
                <a:lnTo>
                  <a:pt x="8420" y="9271"/>
                </a:lnTo>
                <a:lnTo>
                  <a:pt x="8542" y="9466"/>
                </a:lnTo>
                <a:lnTo>
                  <a:pt x="8688" y="9661"/>
                </a:lnTo>
                <a:lnTo>
                  <a:pt x="8785" y="9758"/>
                </a:lnTo>
                <a:lnTo>
                  <a:pt x="8882" y="9831"/>
                </a:lnTo>
                <a:lnTo>
                  <a:pt x="8980" y="9879"/>
                </a:lnTo>
                <a:lnTo>
                  <a:pt x="9077" y="9928"/>
                </a:lnTo>
                <a:lnTo>
                  <a:pt x="8615" y="10366"/>
                </a:lnTo>
                <a:lnTo>
                  <a:pt x="8250" y="10682"/>
                </a:lnTo>
                <a:lnTo>
                  <a:pt x="8225" y="10634"/>
                </a:lnTo>
                <a:lnTo>
                  <a:pt x="8201" y="10585"/>
                </a:lnTo>
                <a:lnTo>
                  <a:pt x="8031" y="10366"/>
                </a:lnTo>
                <a:lnTo>
                  <a:pt x="7812" y="10171"/>
                </a:lnTo>
                <a:lnTo>
                  <a:pt x="7374" y="9782"/>
                </a:lnTo>
                <a:lnTo>
                  <a:pt x="6960" y="9393"/>
                </a:lnTo>
                <a:lnTo>
                  <a:pt x="6546" y="9004"/>
                </a:lnTo>
                <a:lnTo>
                  <a:pt x="5670" y="8225"/>
                </a:lnTo>
                <a:lnTo>
                  <a:pt x="5500" y="8079"/>
                </a:lnTo>
                <a:lnTo>
                  <a:pt x="5330" y="7933"/>
                </a:lnTo>
                <a:lnTo>
                  <a:pt x="5476" y="7787"/>
                </a:lnTo>
                <a:close/>
                <a:moveTo>
                  <a:pt x="5062" y="8152"/>
                </a:moveTo>
                <a:lnTo>
                  <a:pt x="5232" y="8322"/>
                </a:lnTo>
                <a:lnTo>
                  <a:pt x="5403" y="8493"/>
                </a:lnTo>
                <a:lnTo>
                  <a:pt x="6279" y="9271"/>
                </a:lnTo>
                <a:lnTo>
                  <a:pt x="6692" y="9636"/>
                </a:lnTo>
                <a:lnTo>
                  <a:pt x="7155" y="10025"/>
                </a:lnTo>
                <a:lnTo>
                  <a:pt x="7374" y="10220"/>
                </a:lnTo>
                <a:lnTo>
                  <a:pt x="7593" y="10415"/>
                </a:lnTo>
                <a:lnTo>
                  <a:pt x="7812" y="10609"/>
                </a:lnTo>
                <a:lnTo>
                  <a:pt x="8055" y="10780"/>
                </a:lnTo>
                <a:lnTo>
                  <a:pt x="8104" y="10804"/>
                </a:lnTo>
                <a:lnTo>
                  <a:pt x="7982" y="10901"/>
                </a:lnTo>
                <a:lnTo>
                  <a:pt x="6254" y="9466"/>
                </a:lnTo>
                <a:lnTo>
                  <a:pt x="5597" y="8882"/>
                </a:lnTo>
                <a:lnTo>
                  <a:pt x="5232" y="8590"/>
                </a:lnTo>
                <a:lnTo>
                  <a:pt x="5062" y="8468"/>
                </a:lnTo>
                <a:lnTo>
                  <a:pt x="4867" y="8347"/>
                </a:lnTo>
                <a:lnTo>
                  <a:pt x="5038" y="8176"/>
                </a:lnTo>
                <a:lnTo>
                  <a:pt x="5062" y="8152"/>
                </a:lnTo>
                <a:close/>
                <a:moveTo>
                  <a:pt x="4746" y="8493"/>
                </a:moveTo>
                <a:lnTo>
                  <a:pt x="4867" y="8663"/>
                </a:lnTo>
                <a:lnTo>
                  <a:pt x="5038" y="8809"/>
                </a:lnTo>
                <a:lnTo>
                  <a:pt x="5378" y="9101"/>
                </a:lnTo>
                <a:lnTo>
                  <a:pt x="6060" y="9636"/>
                </a:lnTo>
                <a:lnTo>
                  <a:pt x="7787" y="11072"/>
                </a:lnTo>
                <a:lnTo>
                  <a:pt x="7617" y="11218"/>
                </a:lnTo>
                <a:lnTo>
                  <a:pt x="7398" y="11047"/>
                </a:lnTo>
                <a:lnTo>
                  <a:pt x="7155" y="10877"/>
                </a:lnTo>
                <a:lnTo>
                  <a:pt x="6911" y="10707"/>
                </a:lnTo>
                <a:lnTo>
                  <a:pt x="6668" y="10536"/>
                </a:lnTo>
                <a:lnTo>
                  <a:pt x="6181" y="10123"/>
                </a:lnTo>
                <a:lnTo>
                  <a:pt x="5719" y="9709"/>
                </a:lnTo>
                <a:lnTo>
                  <a:pt x="5281" y="9247"/>
                </a:lnTo>
                <a:lnTo>
                  <a:pt x="4867" y="8760"/>
                </a:lnTo>
                <a:lnTo>
                  <a:pt x="4770" y="8663"/>
                </a:lnTo>
                <a:lnTo>
                  <a:pt x="4673" y="8566"/>
                </a:lnTo>
                <a:lnTo>
                  <a:pt x="4746" y="8493"/>
                </a:lnTo>
                <a:close/>
                <a:moveTo>
                  <a:pt x="11437" y="5256"/>
                </a:moveTo>
                <a:lnTo>
                  <a:pt x="11364" y="5281"/>
                </a:lnTo>
                <a:lnTo>
                  <a:pt x="11315" y="5305"/>
                </a:lnTo>
                <a:lnTo>
                  <a:pt x="11218" y="5354"/>
                </a:lnTo>
                <a:lnTo>
                  <a:pt x="10075" y="6376"/>
                </a:lnTo>
                <a:lnTo>
                  <a:pt x="8931" y="7422"/>
                </a:lnTo>
                <a:lnTo>
                  <a:pt x="8347" y="7933"/>
                </a:lnTo>
                <a:lnTo>
                  <a:pt x="7787" y="8468"/>
                </a:lnTo>
                <a:lnTo>
                  <a:pt x="7544" y="8663"/>
                </a:lnTo>
                <a:lnTo>
                  <a:pt x="7325" y="8882"/>
                </a:lnTo>
                <a:lnTo>
                  <a:pt x="7228" y="8785"/>
                </a:lnTo>
                <a:lnTo>
                  <a:pt x="7106" y="8712"/>
                </a:lnTo>
                <a:lnTo>
                  <a:pt x="6717" y="8395"/>
                </a:lnTo>
                <a:lnTo>
                  <a:pt x="6327" y="8079"/>
                </a:lnTo>
                <a:lnTo>
                  <a:pt x="6011" y="7763"/>
                </a:lnTo>
                <a:lnTo>
                  <a:pt x="5768" y="7568"/>
                </a:lnTo>
                <a:lnTo>
                  <a:pt x="5670" y="7495"/>
                </a:lnTo>
                <a:lnTo>
                  <a:pt x="5573" y="7446"/>
                </a:lnTo>
                <a:lnTo>
                  <a:pt x="5524" y="7422"/>
                </a:lnTo>
                <a:lnTo>
                  <a:pt x="5427" y="7373"/>
                </a:lnTo>
                <a:lnTo>
                  <a:pt x="5330" y="7373"/>
                </a:lnTo>
                <a:lnTo>
                  <a:pt x="5232" y="7398"/>
                </a:lnTo>
                <a:lnTo>
                  <a:pt x="5135" y="7446"/>
                </a:lnTo>
                <a:lnTo>
                  <a:pt x="4940" y="7568"/>
                </a:lnTo>
                <a:lnTo>
                  <a:pt x="4794" y="7690"/>
                </a:lnTo>
                <a:lnTo>
                  <a:pt x="4575" y="7860"/>
                </a:lnTo>
                <a:lnTo>
                  <a:pt x="4381" y="8030"/>
                </a:lnTo>
                <a:lnTo>
                  <a:pt x="4283" y="8152"/>
                </a:lnTo>
                <a:lnTo>
                  <a:pt x="4210" y="8249"/>
                </a:lnTo>
                <a:lnTo>
                  <a:pt x="4162" y="8371"/>
                </a:lnTo>
                <a:lnTo>
                  <a:pt x="4137" y="8493"/>
                </a:lnTo>
                <a:lnTo>
                  <a:pt x="4162" y="8566"/>
                </a:lnTo>
                <a:lnTo>
                  <a:pt x="4210" y="8639"/>
                </a:lnTo>
                <a:lnTo>
                  <a:pt x="4259" y="8687"/>
                </a:lnTo>
                <a:lnTo>
                  <a:pt x="4332" y="8712"/>
                </a:lnTo>
                <a:lnTo>
                  <a:pt x="4356" y="8809"/>
                </a:lnTo>
                <a:lnTo>
                  <a:pt x="4405" y="8906"/>
                </a:lnTo>
                <a:lnTo>
                  <a:pt x="4478" y="9028"/>
                </a:lnTo>
                <a:lnTo>
                  <a:pt x="4551" y="9150"/>
                </a:lnTo>
                <a:lnTo>
                  <a:pt x="4721" y="9344"/>
                </a:lnTo>
                <a:lnTo>
                  <a:pt x="4940" y="9588"/>
                </a:lnTo>
                <a:lnTo>
                  <a:pt x="5135" y="9831"/>
                </a:lnTo>
                <a:lnTo>
                  <a:pt x="5597" y="10269"/>
                </a:lnTo>
                <a:lnTo>
                  <a:pt x="5987" y="10634"/>
                </a:lnTo>
                <a:lnTo>
                  <a:pt x="6425" y="10999"/>
                </a:lnTo>
                <a:lnTo>
                  <a:pt x="6668" y="11169"/>
                </a:lnTo>
                <a:lnTo>
                  <a:pt x="6887" y="11315"/>
                </a:lnTo>
                <a:lnTo>
                  <a:pt x="7130" y="11461"/>
                </a:lnTo>
                <a:lnTo>
                  <a:pt x="7374" y="11583"/>
                </a:lnTo>
                <a:lnTo>
                  <a:pt x="7349" y="11607"/>
                </a:lnTo>
                <a:lnTo>
                  <a:pt x="7349" y="11680"/>
                </a:lnTo>
                <a:lnTo>
                  <a:pt x="7374" y="11753"/>
                </a:lnTo>
                <a:lnTo>
                  <a:pt x="7422" y="11777"/>
                </a:lnTo>
                <a:lnTo>
                  <a:pt x="7495" y="11777"/>
                </a:lnTo>
                <a:lnTo>
                  <a:pt x="7666" y="11729"/>
                </a:lnTo>
                <a:lnTo>
                  <a:pt x="7836" y="11631"/>
                </a:lnTo>
                <a:lnTo>
                  <a:pt x="7982" y="11534"/>
                </a:lnTo>
                <a:lnTo>
                  <a:pt x="8128" y="11412"/>
                </a:lnTo>
                <a:lnTo>
                  <a:pt x="8420" y="11145"/>
                </a:lnTo>
                <a:lnTo>
                  <a:pt x="8663" y="10901"/>
                </a:lnTo>
                <a:lnTo>
                  <a:pt x="9369" y="10244"/>
                </a:lnTo>
                <a:lnTo>
                  <a:pt x="10050" y="9563"/>
                </a:lnTo>
                <a:lnTo>
                  <a:pt x="10658" y="8955"/>
                </a:lnTo>
                <a:lnTo>
                  <a:pt x="11291" y="8298"/>
                </a:lnTo>
                <a:lnTo>
                  <a:pt x="11875" y="7617"/>
                </a:lnTo>
                <a:lnTo>
                  <a:pt x="12143" y="7276"/>
                </a:lnTo>
                <a:lnTo>
                  <a:pt x="12410" y="6911"/>
                </a:lnTo>
                <a:lnTo>
                  <a:pt x="12483" y="6960"/>
                </a:lnTo>
                <a:lnTo>
                  <a:pt x="12556" y="6984"/>
                </a:lnTo>
                <a:lnTo>
                  <a:pt x="12654" y="6984"/>
                </a:lnTo>
                <a:lnTo>
                  <a:pt x="12727" y="6935"/>
                </a:lnTo>
                <a:lnTo>
                  <a:pt x="12775" y="6887"/>
                </a:lnTo>
                <a:lnTo>
                  <a:pt x="12824" y="6814"/>
                </a:lnTo>
                <a:lnTo>
                  <a:pt x="12824" y="6741"/>
                </a:lnTo>
                <a:lnTo>
                  <a:pt x="12775" y="6643"/>
                </a:lnTo>
                <a:lnTo>
                  <a:pt x="12532" y="6327"/>
                </a:lnTo>
                <a:lnTo>
                  <a:pt x="12240" y="6011"/>
                </a:lnTo>
                <a:lnTo>
                  <a:pt x="11924" y="5646"/>
                </a:lnTo>
                <a:lnTo>
                  <a:pt x="11778" y="5475"/>
                </a:lnTo>
                <a:lnTo>
                  <a:pt x="11583" y="5305"/>
                </a:lnTo>
                <a:lnTo>
                  <a:pt x="11510" y="5256"/>
                </a:lnTo>
                <a:close/>
                <a:moveTo>
                  <a:pt x="8104" y="439"/>
                </a:moveTo>
                <a:lnTo>
                  <a:pt x="8371" y="487"/>
                </a:lnTo>
                <a:lnTo>
                  <a:pt x="8663" y="536"/>
                </a:lnTo>
                <a:lnTo>
                  <a:pt x="9247" y="585"/>
                </a:lnTo>
                <a:lnTo>
                  <a:pt x="9588" y="633"/>
                </a:lnTo>
                <a:lnTo>
                  <a:pt x="9904" y="706"/>
                </a:lnTo>
                <a:lnTo>
                  <a:pt x="10537" y="877"/>
                </a:lnTo>
                <a:lnTo>
                  <a:pt x="10877" y="998"/>
                </a:lnTo>
                <a:lnTo>
                  <a:pt x="11218" y="1120"/>
                </a:lnTo>
                <a:lnTo>
                  <a:pt x="11559" y="1266"/>
                </a:lnTo>
                <a:lnTo>
                  <a:pt x="11875" y="1412"/>
                </a:lnTo>
                <a:lnTo>
                  <a:pt x="12191" y="1582"/>
                </a:lnTo>
                <a:lnTo>
                  <a:pt x="12508" y="1752"/>
                </a:lnTo>
                <a:lnTo>
                  <a:pt x="13116" y="2166"/>
                </a:lnTo>
                <a:lnTo>
                  <a:pt x="13408" y="2385"/>
                </a:lnTo>
                <a:lnTo>
                  <a:pt x="13700" y="2628"/>
                </a:lnTo>
                <a:lnTo>
                  <a:pt x="13968" y="2896"/>
                </a:lnTo>
                <a:lnTo>
                  <a:pt x="14235" y="3188"/>
                </a:lnTo>
                <a:lnTo>
                  <a:pt x="14479" y="3456"/>
                </a:lnTo>
                <a:lnTo>
                  <a:pt x="14698" y="3772"/>
                </a:lnTo>
                <a:lnTo>
                  <a:pt x="14917" y="4088"/>
                </a:lnTo>
                <a:lnTo>
                  <a:pt x="15111" y="4405"/>
                </a:lnTo>
                <a:lnTo>
                  <a:pt x="15282" y="4745"/>
                </a:lnTo>
                <a:lnTo>
                  <a:pt x="15452" y="5086"/>
                </a:lnTo>
                <a:lnTo>
                  <a:pt x="15574" y="5427"/>
                </a:lnTo>
                <a:lnTo>
                  <a:pt x="15720" y="5792"/>
                </a:lnTo>
                <a:lnTo>
                  <a:pt x="15817" y="6157"/>
                </a:lnTo>
                <a:lnTo>
                  <a:pt x="15914" y="6522"/>
                </a:lnTo>
                <a:lnTo>
                  <a:pt x="15987" y="6887"/>
                </a:lnTo>
                <a:lnTo>
                  <a:pt x="16036" y="7276"/>
                </a:lnTo>
                <a:lnTo>
                  <a:pt x="16109" y="8079"/>
                </a:lnTo>
                <a:lnTo>
                  <a:pt x="16109" y="8468"/>
                </a:lnTo>
                <a:lnTo>
                  <a:pt x="16109" y="8858"/>
                </a:lnTo>
                <a:lnTo>
                  <a:pt x="16085" y="9271"/>
                </a:lnTo>
                <a:lnTo>
                  <a:pt x="16060" y="9661"/>
                </a:lnTo>
                <a:lnTo>
                  <a:pt x="15987" y="10050"/>
                </a:lnTo>
                <a:lnTo>
                  <a:pt x="15914" y="10439"/>
                </a:lnTo>
                <a:lnTo>
                  <a:pt x="15817" y="10828"/>
                </a:lnTo>
                <a:lnTo>
                  <a:pt x="15695" y="11193"/>
                </a:lnTo>
                <a:lnTo>
                  <a:pt x="15549" y="11558"/>
                </a:lnTo>
                <a:lnTo>
                  <a:pt x="15379" y="11899"/>
                </a:lnTo>
                <a:lnTo>
                  <a:pt x="15184" y="12240"/>
                </a:lnTo>
                <a:lnTo>
                  <a:pt x="14965" y="12580"/>
                </a:lnTo>
                <a:lnTo>
                  <a:pt x="14722" y="12872"/>
                </a:lnTo>
                <a:lnTo>
                  <a:pt x="14430" y="13189"/>
                </a:lnTo>
                <a:lnTo>
                  <a:pt x="14138" y="13456"/>
                </a:lnTo>
                <a:lnTo>
                  <a:pt x="13846" y="13700"/>
                </a:lnTo>
                <a:lnTo>
                  <a:pt x="13530" y="13943"/>
                </a:lnTo>
                <a:lnTo>
                  <a:pt x="13213" y="14186"/>
                </a:lnTo>
                <a:lnTo>
                  <a:pt x="12532" y="14624"/>
                </a:lnTo>
                <a:lnTo>
                  <a:pt x="11851" y="15014"/>
                </a:lnTo>
                <a:lnTo>
                  <a:pt x="11510" y="15184"/>
                </a:lnTo>
                <a:lnTo>
                  <a:pt x="11145" y="15330"/>
                </a:lnTo>
                <a:lnTo>
                  <a:pt x="10415" y="15622"/>
                </a:lnTo>
                <a:lnTo>
                  <a:pt x="10050" y="15744"/>
                </a:lnTo>
                <a:lnTo>
                  <a:pt x="9685" y="15841"/>
                </a:lnTo>
                <a:lnTo>
                  <a:pt x="9320" y="15963"/>
                </a:lnTo>
                <a:lnTo>
                  <a:pt x="8980" y="16109"/>
                </a:lnTo>
                <a:lnTo>
                  <a:pt x="8907" y="16157"/>
                </a:lnTo>
                <a:lnTo>
                  <a:pt x="8882" y="16230"/>
                </a:lnTo>
                <a:lnTo>
                  <a:pt x="8104" y="16230"/>
                </a:lnTo>
                <a:lnTo>
                  <a:pt x="7739" y="16206"/>
                </a:lnTo>
                <a:lnTo>
                  <a:pt x="7349" y="16157"/>
                </a:lnTo>
                <a:lnTo>
                  <a:pt x="6984" y="16109"/>
                </a:lnTo>
                <a:lnTo>
                  <a:pt x="6619" y="16011"/>
                </a:lnTo>
                <a:lnTo>
                  <a:pt x="6254" y="15914"/>
                </a:lnTo>
                <a:lnTo>
                  <a:pt x="5889" y="15817"/>
                </a:lnTo>
                <a:lnTo>
                  <a:pt x="5524" y="15695"/>
                </a:lnTo>
                <a:lnTo>
                  <a:pt x="5184" y="15549"/>
                </a:lnTo>
                <a:lnTo>
                  <a:pt x="4843" y="15379"/>
                </a:lnTo>
                <a:lnTo>
                  <a:pt x="4502" y="15208"/>
                </a:lnTo>
                <a:lnTo>
                  <a:pt x="4162" y="15014"/>
                </a:lnTo>
                <a:lnTo>
                  <a:pt x="3845" y="14795"/>
                </a:lnTo>
                <a:lnTo>
                  <a:pt x="3553" y="14576"/>
                </a:lnTo>
                <a:lnTo>
                  <a:pt x="3237" y="14357"/>
                </a:lnTo>
                <a:lnTo>
                  <a:pt x="2921" y="14065"/>
                </a:lnTo>
                <a:lnTo>
                  <a:pt x="2629" y="13797"/>
                </a:lnTo>
                <a:lnTo>
                  <a:pt x="2361" y="13481"/>
                </a:lnTo>
                <a:lnTo>
                  <a:pt x="2094" y="13164"/>
                </a:lnTo>
                <a:lnTo>
                  <a:pt x="1850" y="12824"/>
                </a:lnTo>
                <a:lnTo>
                  <a:pt x="1631" y="12483"/>
                </a:lnTo>
                <a:lnTo>
                  <a:pt x="1437" y="12142"/>
                </a:lnTo>
                <a:lnTo>
                  <a:pt x="1242" y="11777"/>
                </a:lnTo>
                <a:lnTo>
                  <a:pt x="1096" y="11412"/>
                </a:lnTo>
                <a:lnTo>
                  <a:pt x="950" y="11023"/>
                </a:lnTo>
                <a:lnTo>
                  <a:pt x="804" y="10634"/>
                </a:lnTo>
                <a:lnTo>
                  <a:pt x="707" y="10244"/>
                </a:lnTo>
                <a:lnTo>
                  <a:pt x="609" y="9831"/>
                </a:lnTo>
                <a:lnTo>
                  <a:pt x="561" y="9442"/>
                </a:lnTo>
                <a:lnTo>
                  <a:pt x="512" y="9028"/>
                </a:lnTo>
                <a:lnTo>
                  <a:pt x="463" y="8614"/>
                </a:lnTo>
                <a:lnTo>
                  <a:pt x="463" y="8201"/>
                </a:lnTo>
                <a:lnTo>
                  <a:pt x="488" y="7787"/>
                </a:lnTo>
                <a:lnTo>
                  <a:pt x="512" y="7373"/>
                </a:lnTo>
                <a:lnTo>
                  <a:pt x="585" y="6960"/>
                </a:lnTo>
                <a:lnTo>
                  <a:pt x="658" y="6570"/>
                </a:lnTo>
                <a:lnTo>
                  <a:pt x="755" y="6181"/>
                </a:lnTo>
                <a:lnTo>
                  <a:pt x="877" y="5792"/>
                </a:lnTo>
                <a:lnTo>
                  <a:pt x="1023" y="5402"/>
                </a:lnTo>
                <a:lnTo>
                  <a:pt x="1169" y="5037"/>
                </a:lnTo>
                <a:lnTo>
                  <a:pt x="1364" y="4672"/>
                </a:lnTo>
                <a:lnTo>
                  <a:pt x="1558" y="4307"/>
                </a:lnTo>
                <a:lnTo>
                  <a:pt x="1777" y="3967"/>
                </a:lnTo>
                <a:lnTo>
                  <a:pt x="1996" y="3626"/>
                </a:lnTo>
                <a:lnTo>
                  <a:pt x="2264" y="3310"/>
                </a:lnTo>
                <a:lnTo>
                  <a:pt x="2532" y="2993"/>
                </a:lnTo>
                <a:lnTo>
                  <a:pt x="2823" y="2701"/>
                </a:lnTo>
                <a:lnTo>
                  <a:pt x="3115" y="2434"/>
                </a:lnTo>
                <a:lnTo>
                  <a:pt x="3432" y="2190"/>
                </a:lnTo>
                <a:lnTo>
                  <a:pt x="3748" y="1947"/>
                </a:lnTo>
                <a:lnTo>
                  <a:pt x="4089" y="1728"/>
                </a:lnTo>
                <a:lnTo>
                  <a:pt x="4429" y="1509"/>
                </a:lnTo>
                <a:lnTo>
                  <a:pt x="4794" y="1339"/>
                </a:lnTo>
                <a:lnTo>
                  <a:pt x="5159" y="1169"/>
                </a:lnTo>
                <a:lnTo>
                  <a:pt x="5524" y="998"/>
                </a:lnTo>
                <a:lnTo>
                  <a:pt x="5865" y="877"/>
                </a:lnTo>
                <a:lnTo>
                  <a:pt x="6206" y="779"/>
                </a:lnTo>
                <a:lnTo>
                  <a:pt x="6911" y="609"/>
                </a:lnTo>
                <a:lnTo>
                  <a:pt x="7203" y="560"/>
                </a:lnTo>
                <a:lnTo>
                  <a:pt x="7520" y="536"/>
                </a:lnTo>
                <a:lnTo>
                  <a:pt x="7812" y="487"/>
                </a:lnTo>
                <a:lnTo>
                  <a:pt x="8104" y="439"/>
                </a:lnTo>
                <a:close/>
                <a:moveTo>
                  <a:pt x="7690" y="1"/>
                </a:moveTo>
                <a:lnTo>
                  <a:pt x="7374" y="25"/>
                </a:lnTo>
                <a:lnTo>
                  <a:pt x="7057" y="74"/>
                </a:lnTo>
                <a:lnTo>
                  <a:pt x="6644" y="147"/>
                </a:lnTo>
                <a:lnTo>
                  <a:pt x="6206" y="244"/>
                </a:lnTo>
                <a:lnTo>
                  <a:pt x="5792" y="366"/>
                </a:lnTo>
                <a:lnTo>
                  <a:pt x="5403" y="512"/>
                </a:lnTo>
                <a:lnTo>
                  <a:pt x="5013" y="682"/>
                </a:lnTo>
                <a:lnTo>
                  <a:pt x="4624" y="852"/>
                </a:lnTo>
                <a:lnTo>
                  <a:pt x="4259" y="1047"/>
                </a:lnTo>
                <a:lnTo>
                  <a:pt x="3918" y="1266"/>
                </a:lnTo>
                <a:lnTo>
                  <a:pt x="3578" y="1485"/>
                </a:lnTo>
                <a:lnTo>
                  <a:pt x="3237" y="1752"/>
                </a:lnTo>
                <a:lnTo>
                  <a:pt x="2921" y="1996"/>
                </a:lnTo>
                <a:lnTo>
                  <a:pt x="2604" y="2288"/>
                </a:lnTo>
                <a:lnTo>
                  <a:pt x="2288" y="2580"/>
                </a:lnTo>
                <a:lnTo>
                  <a:pt x="1996" y="2896"/>
                </a:lnTo>
                <a:lnTo>
                  <a:pt x="1704" y="3237"/>
                </a:lnTo>
                <a:lnTo>
                  <a:pt x="1461" y="3577"/>
                </a:lnTo>
                <a:lnTo>
                  <a:pt x="1218" y="3942"/>
                </a:lnTo>
                <a:lnTo>
                  <a:pt x="999" y="4307"/>
                </a:lnTo>
                <a:lnTo>
                  <a:pt x="804" y="4697"/>
                </a:lnTo>
                <a:lnTo>
                  <a:pt x="634" y="5086"/>
                </a:lnTo>
                <a:lnTo>
                  <a:pt x="488" y="5500"/>
                </a:lnTo>
                <a:lnTo>
                  <a:pt x="342" y="5889"/>
                </a:lnTo>
                <a:lnTo>
                  <a:pt x="244" y="6303"/>
                </a:lnTo>
                <a:lnTo>
                  <a:pt x="147" y="6741"/>
                </a:lnTo>
                <a:lnTo>
                  <a:pt x="74" y="7154"/>
                </a:lnTo>
                <a:lnTo>
                  <a:pt x="25" y="7592"/>
                </a:lnTo>
                <a:lnTo>
                  <a:pt x="1" y="8030"/>
                </a:lnTo>
                <a:lnTo>
                  <a:pt x="1" y="8468"/>
                </a:lnTo>
                <a:lnTo>
                  <a:pt x="1" y="8906"/>
                </a:lnTo>
                <a:lnTo>
                  <a:pt x="50" y="9344"/>
                </a:lnTo>
                <a:lnTo>
                  <a:pt x="98" y="9782"/>
                </a:lnTo>
                <a:lnTo>
                  <a:pt x="196" y="10196"/>
                </a:lnTo>
                <a:lnTo>
                  <a:pt x="293" y="10609"/>
                </a:lnTo>
                <a:lnTo>
                  <a:pt x="439" y="11023"/>
                </a:lnTo>
                <a:lnTo>
                  <a:pt x="585" y="11412"/>
                </a:lnTo>
                <a:lnTo>
                  <a:pt x="755" y="11802"/>
                </a:lnTo>
                <a:lnTo>
                  <a:pt x="926" y="12167"/>
                </a:lnTo>
                <a:lnTo>
                  <a:pt x="1145" y="12532"/>
                </a:lnTo>
                <a:lnTo>
                  <a:pt x="1364" y="12897"/>
                </a:lnTo>
                <a:lnTo>
                  <a:pt x="1607" y="13237"/>
                </a:lnTo>
                <a:lnTo>
                  <a:pt x="1875" y="13578"/>
                </a:lnTo>
                <a:lnTo>
                  <a:pt x="2142" y="13870"/>
                </a:lnTo>
                <a:lnTo>
                  <a:pt x="2434" y="14186"/>
                </a:lnTo>
                <a:lnTo>
                  <a:pt x="2726" y="14478"/>
                </a:lnTo>
                <a:lnTo>
                  <a:pt x="3067" y="14746"/>
                </a:lnTo>
                <a:lnTo>
                  <a:pt x="3383" y="14989"/>
                </a:lnTo>
                <a:lnTo>
                  <a:pt x="3724" y="15233"/>
                </a:lnTo>
                <a:lnTo>
                  <a:pt x="4089" y="15452"/>
                </a:lnTo>
                <a:lnTo>
                  <a:pt x="4454" y="15671"/>
                </a:lnTo>
                <a:lnTo>
                  <a:pt x="4819" y="15841"/>
                </a:lnTo>
                <a:lnTo>
                  <a:pt x="5208" y="16011"/>
                </a:lnTo>
                <a:lnTo>
                  <a:pt x="5597" y="16182"/>
                </a:lnTo>
                <a:lnTo>
                  <a:pt x="6011" y="16303"/>
                </a:lnTo>
                <a:lnTo>
                  <a:pt x="6425" y="16401"/>
                </a:lnTo>
                <a:lnTo>
                  <a:pt x="6838" y="16498"/>
                </a:lnTo>
                <a:lnTo>
                  <a:pt x="7252" y="16571"/>
                </a:lnTo>
                <a:lnTo>
                  <a:pt x="7690" y="16620"/>
                </a:lnTo>
                <a:lnTo>
                  <a:pt x="8128" y="16644"/>
                </a:lnTo>
                <a:lnTo>
                  <a:pt x="8566" y="16644"/>
                </a:lnTo>
                <a:lnTo>
                  <a:pt x="9004" y="16620"/>
                </a:lnTo>
                <a:lnTo>
                  <a:pt x="9101" y="16571"/>
                </a:lnTo>
                <a:lnTo>
                  <a:pt x="9174" y="16522"/>
                </a:lnTo>
                <a:lnTo>
                  <a:pt x="9539" y="16498"/>
                </a:lnTo>
                <a:lnTo>
                  <a:pt x="9929" y="16425"/>
                </a:lnTo>
                <a:lnTo>
                  <a:pt x="10318" y="16303"/>
                </a:lnTo>
                <a:lnTo>
                  <a:pt x="10707" y="16182"/>
                </a:lnTo>
                <a:lnTo>
                  <a:pt x="11072" y="16011"/>
                </a:lnTo>
                <a:lnTo>
                  <a:pt x="11437" y="15841"/>
                </a:lnTo>
                <a:lnTo>
                  <a:pt x="12143" y="15500"/>
                </a:lnTo>
                <a:lnTo>
                  <a:pt x="12508" y="15306"/>
                </a:lnTo>
                <a:lnTo>
                  <a:pt x="12848" y="15087"/>
                </a:lnTo>
                <a:lnTo>
                  <a:pt x="13213" y="14868"/>
                </a:lnTo>
                <a:lnTo>
                  <a:pt x="13554" y="14624"/>
                </a:lnTo>
                <a:lnTo>
                  <a:pt x="13895" y="14381"/>
                </a:lnTo>
                <a:lnTo>
                  <a:pt x="14211" y="14138"/>
                </a:lnTo>
                <a:lnTo>
                  <a:pt x="14527" y="13846"/>
                </a:lnTo>
                <a:lnTo>
                  <a:pt x="14819" y="13578"/>
                </a:lnTo>
                <a:lnTo>
                  <a:pt x="15111" y="13262"/>
                </a:lnTo>
                <a:lnTo>
                  <a:pt x="15379" y="12945"/>
                </a:lnTo>
                <a:lnTo>
                  <a:pt x="15598" y="12605"/>
                </a:lnTo>
                <a:lnTo>
                  <a:pt x="15817" y="12240"/>
                </a:lnTo>
                <a:lnTo>
                  <a:pt x="15987" y="11875"/>
                </a:lnTo>
                <a:lnTo>
                  <a:pt x="16158" y="11485"/>
                </a:lnTo>
                <a:lnTo>
                  <a:pt x="16279" y="11096"/>
                </a:lnTo>
                <a:lnTo>
                  <a:pt x="16401" y="10682"/>
                </a:lnTo>
                <a:lnTo>
                  <a:pt x="16474" y="10269"/>
                </a:lnTo>
                <a:lnTo>
                  <a:pt x="16547" y="9855"/>
                </a:lnTo>
                <a:lnTo>
                  <a:pt x="16596" y="9442"/>
                </a:lnTo>
                <a:lnTo>
                  <a:pt x="16620" y="9028"/>
                </a:lnTo>
                <a:lnTo>
                  <a:pt x="16620" y="8614"/>
                </a:lnTo>
                <a:lnTo>
                  <a:pt x="16596" y="8176"/>
                </a:lnTo>
                <a:lnTo>
                  <a:pt x="16571" y="7787"/>
                </a:lnTo>
                <a:lnTo>
                  <a:pt x="16523" y="7373"/>
                </a:lnTo>
                <a:lnTo>
                  <a:pt x="16450" y="6960"/>
                </a:lnTo>
                <a:lnTo>
                  <a:pt x="16377" y="6570"/>
                </a:lnTo>
                <a:lnTo>
                  <a:pt x="16279" y="6181"/>
                </a:lnTo>
                <a:lnTo>
                  <a:pt x="16158" y="5792"/>
                </a:lnTo>
                <a:lnTo>
                  <a:pt x="16036" y="5402"/>
                </a:lnTo>
                <a:lnTo>
                  <a:pt x="15890" y="5037"/>
                </a:lnTo>
                <a:lnTo>
                  <a:pt x="15720" y="4672"/>
                </a:lnTo>
                <a:lnTo>
                  <a:pt x="15549" y="4332"/>
                </a:lnTo>
                <a:lnTo>
                  <a:pt x="15355" y="3991"/>
                </a:lnTo>
                <a:lnTo>
                  <a:pt x="15136" y="3650"/>
                </a:lnTo>
                <a:lnTo>
                  <a:pt x="14917" y="3334"/>
                </a:lnTo>
                <a:lnTo>
                  <a:pt x="14649" y="3018"/>
                </a:lnTo>
                <a:lnTo>
                  <a:pt x="14406" y="2701"/>
                </a:lnTo>
                <a:lnTo>
                  <a:pt x="14114" y="2434"/>
                </a:lnTo>
                <a:lnTo>
                  <a:pt x="13822" y="2142"/>
                </a:lnTo>
                <a:lnTo>
                  <a:pt x="13505" y="1874"/>
                </a:lnTo>
                <a:lnTo>
                  <a:pt x="13213" y="1680"/>
                </a:lnTo>
                <a:lnTo>
                  <a:pt x="12897" y="1461"/>
                </a:lnTo>
                <a:lnTo>
                  <a:pt x="12605" y="1266"/>
                </a:lnTo>
                <a:lnTo>
                  <a:pt x="12289" y="1096"/>
                </a:lnTo>
                <a:lnTo>
                  <a:pt x="11632" y="779"/>
                </a:lnTo>
                <a:lnTo>
                  <a:pt x="10950" y="536"/>
                </a:lnTo>
                <a:lnTo>
                  <a:pt x="10561" y="414"/>
                </a:lnTo>
                <a:lnTo>
                  <a:pt x="10172" y="293"/>
                </a:lnTo>
                <a:lnTo>
                  <a:pt x="9783" y="220"/>
                </a:lnTo>
                <a:lnTo>
                  <a:pt x="9369" y="147"/>
                </a:lnTo>
                <a:lnTo>
                  <a:pt x="8834" y="74"/>
                </a:lnTo>
                <a:lnTo>
                  <a:pt x="8542" y="49"/>
                </a:lnTo>
                <a:lnTo>
                  <a:pt x="8274" y="74"/>
                </a:lnTo>
                <a:lnTo>
                  <a:pt x="8128" y="25"/>
                </a:lnTo>
                <a:lnTo>
                  <a:pt x="7982" y="1"/>
                </a:lnTo>
                <a:close/>
              </a:path>
            </a:pathLst>
          </a:custGeom>
          <a:solidFill>
            <a:srgbClr val="979CB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1" name="Shape 191"/>
          <p:cNvSpPr/>
          <p:nvPr/>
        </p:nvSpPr>
        <p:spPr>
          <a:xfrm>
            <a:off x="6266373" y="961408"/>
            <a:ext cx="631428" cy="638857"/>
          </a:xfrm>
          <a:custGeom>
            <a:avLst/>
            <a:gdLst/>
            <a:ahLst/>
            <a:cxnLst/>
            <a:rect l="0" t="0" r="0" b="0"/>
            <a:pathLst>
              <a:path w="16741" h="17131" extrusionOk="0">
                <a:moveTo>
                  <a:pt x="6570" y="5719"/>
                </a:moveTo>
                <a:lnTo>
                  <a:pt x="6692" y="5913"/>
                </a:lnTo>
                <a:lnTo>
                  <a:pt x="6619" y="5986"/>
                </a:lnTo>
                <a:lnTo>
                  <a:pt x="6351" y="6181"/>
                </a:lnTo>
                <a:lnTo>
                  <a:pt x="6059" y="6400"/>
                </a:lnTo>
                <a:lnTo>
                  <a:pt x="5816" y="6668"/>
                </a:lnTo>
                <a:lnTo>
                  <a:pt x="5718" y="6789"/>
                </a:lnTo>
                <a:lnTo>
                  <a:pt x="5621" y="6935"/>
                </a:lnTo>
                <a:lnTo>
                  <a:pt x="5499" y="6838"/>
                </a:lnTo>
                <a:lnTo>
                  <a:pt x="5353" y="6741"/>
                </a:lnTo>
                <a:lnTo>
                  <a:pt x="5499" y="6643"/>
                </a:lnTo>
                <a:lnTo>
                  <a:pt x="5645" y="6522"/>
                </a:lnTo>
                <a:lnTo>
                  <a:pt x="5913" y="6303"/>
                </a:lnTo>
                <a:lnTo>
                  <a:pt x="6570" y="5719"/>
                </a:lnTo>
                <a:close/>
                <a:moveTo>
                  <a:pt x="6959" y="6205"/>
                </a:moveTo>
                <a:lnTo>
                  <a:pt x="7057" y="6303"/>
                </a:lnTo>
                <a:lnTo>
                  <a:pt x="6789" y="6522"/>
                </a:lnTo>
                <a:lnTo>
                  <a:pt x="6473" y="6789"/>
                </a:lnTo>
                <a:lnTo>
                  <a:pt x="6205" y="7057"/>
                </a:lnTo>
                <a:lnTo>
                  <a:pt x="6083" y="7179"/>
                </a:lnTo>
                <a:lnTo>
                  <a:pt x="5986" y="7300"/>
                </a:lnTo>
                <a:lnTo>
                  <a:pt x="5864" y="7154"/>
                </a:lnTo>
                <a:lnTo>
                  <a:pt x="5986" y="7057"/>
                </a:lnTo>
                <a:lnTo>
                  <a:pt x="6108" y="6935"/>
                </a:lnTo>
                <a:lnTo>
                  <a:pt x="6351" y="6692"/>
                </a:lnTo>
                <a:lnTo>
                  <a:pt x="6619" y="6449"/>
                </a:lnTo>
                <a:lnTo>
                  <a:pt x="6911" y="6254"/>
                </a:lnTo>
                <a:lnTo>
                  <a:pt x="6959" y="6205"/>
                </a:lnTo>
                <a:close/>
                <a:moveTo>
                  <a:pt x="7397" y="6619"/>
                </a:moveTo>
                <a:lnTo>
                  <a:pt x="7665" y="6814"/>
                </a:lnTo>
                <a:lnTo>
                  <a:pt x="7324" y="7033"/>
                </a:lnTo>
                <a:lnTo>
                  <a:pt x="7008" y="7276"/>
                </a:lnTo>
                <a:lnTo>
                  <a:pt x="6862" y="7422"/>
                </a:lnTo>
                <a:lnTo>
                  <a:pt x="6716" y="7568"/>
                </a:lnTo>
                <a:lnTo>
                  <a:pt x="6594" y="7714"/>
                </a:lnTo>
                <a:lnTo>
                  <a:pt x="6497" y="7884"/>
                </a:lnTo>
                <a:lnTo>
                  <a:pt x="6229" y="7568"/>
                </a:lnTo>
                <a:lnTo>
                  <a:pt x="6327" y="7495"/>
                </a:lnTo>
                <a:lnTo>
                  <a:pt x="6424" y="7422"/>
                </a:lnTo>
                <a:lnTo>
                  <a:pt x="6619" y="7252"/>
                </a:lnTo>
                <a:lnTo>
                  <a:pt x="7008" y="6935"/>
                </a:lnTo>
                <a:lnTo>
                  <a:pt x="7397" y="6619"/>
                </a:lnTo>
                <a:close/>
                <a:moveTo>
                  <a:pt x="8030" y="7081"/>
                </a:moveTo>
                <a:lnTo>
                  <a:pt x="8127" y="7154"/>
                </a:lnTo>
                <a:lnTo>
                  <a:pt x="7762" y="7373"/>
                </a:lnTo>
                <a:lnTo>
                  <a:pt x="7397" y="7641"/>
                </a:lnTo>
                <a:lnTo>
                  <a:pt x="7057" y="7933"/>
                </a:lnTo>
                <a:lnTo>
                  <a:pt x="6911" y="8079"/>
                </a:lnTo>
                <a:lnTo>
                  <a:pt x="6765" y="8249"/>
                </a:lnTo>
                <a:lnTo>
                  <a:pt x="6619" y="8030"/>
                </a:lnTo>
                <a:lnTo>
                  <a:pt x="6643" y="8030"/>
                </a:lnTo>
                <a:lnTo>
                  <a:pt x="6838" y="7909"/>
                </a:lnTo>
                <a:lnTo>
                  <a:pt x="7008" y="7787"/>
                </a:lnTo>
                <a:lnTo>
                  <a:pt x="7324" y="7544"/>
                </a:lnTo>
                <a:lnTo>
                  <a:pt x="7689" y="7300"/>
                </a:lnTo>
                <a:lnTo>
                  <a:pt x="8030" y="7081"/>
                </a:lnTo>
                <a:close/>
                <a:moveTo>
                  <a:pt x="9879" y="8931"/>
                </a:moveTo>
                <a:lnTo>
                  <a:pt x="9952" y="9052"/>
                </a:lnTo>
                <a:lnTo>
                  <a:pt x="9757" y="9223"/>
                </a:lnTo>
                <a:lnTo>
                  <a:pt x="9563" y="9417"/>
                </a:lnTo>
                <a:lnTo>
                  <a:pt x="9198" y="9782"/>
                </a:lnTo>
                <a:lnTo>
                  <a:pt x="9027" y="9953"/>
                </a:lnTo>
                <a:lnTo>
                  <a:pt x="8930" y="10074"/>
                </a:lnTo>
                <a:lnTo>
                  <a:pt x="8833" y="10196"/>
                </a:lnTo>
                <a:lnTo>
                  <a:pt x="8589" y="10050"/>
                </a:lnTo>
                <a:lnTo>
                  <a:pt x="8711" y="9977"/>
                </a:lnTo>
                <a:lnTo>
                  <a:pt x="8833" y="9880"/>
                </a:lnTo>
                <a:lnTo>
                  <a:pt x="9027" y="9685"/>
                </a:lnTo>
                <a:lnTo>
                  <a:pt x="9879" y="8931"/>
                </a:lnTo>
                <a:close/>
                <a:moveTo>
                  <a:pt x="10317" y="5670"/>
                </a:moveTo>
                <a:lnTo>
                  <a:pt x="10585" y="5962"/>
                </a:lnTo>
                <a:lnTo>
                  <a:pt x="10220" y="6230"/>
                </a:lnTo>
                <a:lnTo>
                  <a:pt x="9879" y="6497"/>
                </a:lnTo>
                <a:lnTo>
                  <a:pt x="9198" y="7081"/>
                </a:lnTo>
                <a:lnTo>
                  <a:pt x="8541" y="7690"/>
                </a:lnTo>
                <a:lnTo>
                  <a:pt x="7908" y="8274"/>
                </a:lnTo>
                <a:lnTo>
                  <a:pt x="7276" y="8906"/>
                </a:lnTo>
                <a:lnTo>
                  <a:pt x="6643" y="9515"/>
                </a:lnTo>
                <a:lnTo>
                  <a:pt x="6108" y="10050"/>
                </a:lnTo>
                <a:lnTo>
                  <a:pt x="5962" y="10196"/>
                </a:lnTo>
                <a:lnTo>
                  <a:pt x="5864" y="10366"/>
                </a:lnTo>
                <a:lnTo>
                  <a:pt x="5767" y="10512"/>
                </a:lnTo>
                <a:lnTo>
                  <a:pt x="5694" y="10682"/>
                </a:lnTo>
                <a:lnTo>
                  <a:pt x="5378" y="10415"/>
                </a:lnTo>
                <a:lnTo>
                  <a:pt x="5524" y="10293"/>
                </a:lnTo>
                <a:lnTo>
                  <a:pt x="5670" y="10147"/>
                </a:lnTo>
                <a:lnTo>
                  <a:pt x="5913" y="9880"/>
                </a:lnTo>
                <a:lnTo>
                  <a:pt x="6424" y="9320"/>
                </a:lnTo>
                <a:lnTo>
                  <a:pt x="6935" y="8760"/>
                </a:lnTo>
                <a:lnTo>
                  <a:pt x="6984" y="8712"/>
                </a:lnTo>
                <a:lnTo>
                  <a:pt x="7008" y="8663"/>
                </a:lnTo>
                <a:lnTo>
                  <a:pt x="7008" y="8566"/>
                </a:lnTo>
                <a:lnTo>
                  <a:pt x="7519" y="8103"/>
                </a:lnTo>
                <a:lnTo>
                  <a:pt x="7762" y="7884"/>
                </a:lnTo>
                <a:lnTo>
                  <a:pt x="8054" y="7690"/>
                </a:lnTo>
                <a:lnTo>
                  <a:pt x="8370" y="7495"/>
                </a:lnTo>
                <a:lnTo>
                  <a:pt x="8516" y="7373"/>
                </a:lnTo>
                <a:lnTo>
                  <a:pt x="8541" y="7300"/>
                </a:lnTo>
                <a:lnTo>
                  <a:pt x="8565" y="7227"/>
                </a:lnTo>
                <a:lnTo>
                  <a:pt x="8735" y="7130"/>
                </a:lnTo>
                <a:lnTo>
                  <a:pt x="8906" y="6984"/>
                </a:lnTo>
                <a:lnTo>
                  <a:pt x="9246" y="6716"/>
                </a:lnTo>
                <a:lnTo>
                  <a:pt x="9782" y="6205"/>
                </a:lnTo>
                <a:lnTo>
                  <a:pt x="10317" y="5670"/>
                </a:lnTo>
                <a:close/>
                <a:moveTo>
                  <a:pt x="10195" y="9369"/>
                </a:moveTo>
                <a:lnTo>
                  <a:pt x="10439" y="9661"/>
                </a:lnTo>
                <a:lnTo>
                  <a:pt x="9928" y="10147"/>
                </a:lnTo>
                <a:lnTo>
                  <a:pt x="9660" y="10415"/>
                </a:lnTo>
                <a:lnTo>
                  <a:pt x="9514" y="10536"/>
                </a:lnTo>
                <a:lnTo>
                  <a:pt x="9417" y="10682"/>
                </a:lnTo>
                <a:lnTo>
                  <a:pt x="9222" y="10512"/>
                </a:lnTo>
                <a:lnTo>
                  <a:pt x="9052" y="10366"/>
                </a:lnTo>
                <a:lnTo>
                  <a:pt x="9198" y="10293"/>
                </a:lnTo>
                <a:lnTo>
                  <a:pt x="9319" y="10171"/>
                </a:lnTo>
                <a:lnTo>
                  <a:pt x="9538" y="9977"/>
                </a:lnTo>
                <a:lnTo>
                  <a:pt x="9879" y="9685"/>
                </a:lnTo>
                <a:lnTo>
                  <a:pt x="10195" y="9369"/>
                </a:lnTo>
                <a:close/>
                <a:moveTo>
                  <a:pt x="10852" y="6278"/>
                </a:moveTo>
                <a:lnTo>
                  <a:pt x="10901" y="6303"/>
                </a:lnTo>
                <a:lnTo>
                  <a:pt x="10609" y="6546"/>
                </a:lnTo>
                <a:lnTo>
                  <a:pt x="10341" y="6789"/>
                </a:lnTo>
                <a:lnTo>
                  <a:pt x="9806" y="7325"/>
                </a:lnTo>
                <a:lnTo>
                  <a:pt x="8565" y="8541"/>
                </a:lnTo>
                <a:lnTo>
                  <a:pt x="7300" y="9734"/>
                </a:lnTo>
                <a:lnTo>
                  <a:pt x="6643" y="10342"/>
                </a:lnTo>
                <a:lnTo>
                  <a:pt x="6473" y="10512"/>
                </a:lnTo>
                <a:lnTo>
                  <a:pt x="6327" y="10658"/>
                </a:lnTo>
                <a:lnTo>
                  <a:pt x="6181" y="10853"/>
                </a:lnTo>
                <a:lnTo>
                  <a:pt x="6083" y="11023"/>
                </a:lnTo>
                <a:lnTo>
                  <a:pt x="6083" y="11047"/>
                </a:lnTo>
                <a:lnTo>
                  <a:pt x="5791" y="10780"/>
                </a:lnTo>
                <a:lnTo>
                  <a:pt x="5937" y="10707"/>
                </a:lnTo>
                <a:lnTo>
                  <a:pt x="6083" y="10609"/>
                </a:lnTo>
                <a:lnTo>
                  <a:pt x="6327" y="10390"/>
                </a:lnTo>
                <a:lnTo>
                  <a:pt x="6765" y="9904"/>
                </a:lnTo>
                <a:lnTo>
                  <a:pt x="7397" y="9271"/>
                </a:lnTo>
                <a:lnTo>
                  <a:pt x="8054" y="8663"/>
                </a:lnTo>
                <a:lnTo>
                  <a:pt x="8735" y="8055"/>
                </a:lnTo>
                <a:lnTo>
                  <a:pt x="9441" y="7471"/>
                </a:lnTo>
                <a:lnTo>
                  <a:pt x="10171" y="6887"/>
                </a:lnTo>
                <a:lnTo>
                  <a:pt x="10852" y="6278"/>
                </a:lnTo>
                <a:close/>
                <a:moveTo>
                  <a:pt x="10731" y="9953"/>
                </a:moveTo>
                <a:lnTo>
                  <a:pt x="10901" y="10123"/>
                </a:lnTo>
                <a:lnTo>
                  <a:pt x="10658" y="10317"/>
                </a:lnTo>
                <a:lnTo>
                  <a:pt x="10463" y="10512"/>
                </a:lnTo>
                <a:lnTo>
                  <a:pt x="10147" y="10755"/>
                </a:lnTo>
                <a:lnTo>
                  <a:pt x="10001" y="10901"/>
                </a:lnTo>
                <a:lnTo>
                  <a:pt x="9879" y="11047"/>
                </a:lnTo>
                <a:lnTo>
                  <a:pt x="9709" y="10926"/>
                </a:lnTo>
                <a:lnTo>
                  <a:pt x="9611" y="10877"/>
                </a:lnTo>
                <a:lnTo>
                  <a:pt x="9879" y="10682"/>
                </a:lnTo>
                <a:lnTo>
                  <a:pt x="10122" y="10488"/>
                </a:lnTo>
                <a:lnTo>
                  <a:pt x="10731" y="9953"/>
                </a:lnTo>
                <a:close/>
                <a:moveTo>
                  <a:pt x="11193" y="6619"/>
                </a:moveTo>
                <a:lnTo>
                  <a:pt x="11315" y="6741"/>
                </a:lnTo>
                <a:lnTo>
                  <a:pt x="10852" y="7179"/>
                </a:lnTo>
                <a:lnTo>
                  <a:pt x="10439" y="7641"/>
                </a:lnTo>
                <a:lnTo>
                  <a:pt x="10001" y="8055"/>
                </a:lnTo>
                <a:lnTo>
                  <a:pt x="9806" y="8274"/>
                </a:lnTo>
                <a:lnTo>
                  <a:pt x="9733" y="8395"/>
                </a:lnTo>
                <a:lnTo>
                  <a:pt x="9684" y="8541"/>
                </a:lnTo>
                <a:lnTo>
                  <a:pt x="9684" y="8566"/>
                </a:lnTo>
                <a:lnTo>
                  <a:pt x="8857" y="9320"/>
                </a:lnTo>
                <a:lnTo>
                  <a:pt x="8565" y="9588"/>
                </a:lnTo>
                <a:lnTo>
                  <a:pt x="8419" y="9734"/>
                </a:lnTo>
                <a:lnTo>
                  <a:pt x="8346" y="9831"/>
                </a:lnTo>
                <a:lnTo>
                  <a:pt x="8297" y="9904"/>
                </a:lnTo>
                <a:lnTo>
                  <a:pt x="8224" y="9953"/>
                </a:lnTo>
                <a:lnTo>
                  <a:pt x="7713" y="10439"/>
                </a:lnTo>
                <a:lnTo>
                  <a:pt x="7203" y="10901"/>
                </a:lnTo>
                <a:lnTo>
                  <a:pt x="6886" y="11145"/>
                </a:lnTo>
                <a:lnTo>
                  <a:pt x="6716" y="11291"/>
                </a:lnTo>
                <a:lnTo>
                  <a:pt x="6570" y="11412"/>
                </a:lnTo>
                <a:lnTo>
                  <a:pt x="6254" y="11169"/>
                </a:lnTo>
                <a:lnTo>
                  <a:pt x="6424" y="11096"/>
                </a:lnTo>
                <a:lnTo>
                  <a:pt x="6570" y="10974"/>
                </a:lnTo>
                <a:lnTo>
                  <a:pt x="6886" y="10707"/>
                </a:lnTo>
                <a:lnTo>
                  <a:pt x="7446" y="10147"/>
                </a:lnTo>
                <a:lnTo>
                  <a:pt x="8711" y="8955"/>
                </a:lnTo>
                <a:lnTo>
                  <a:pt x="10001" y="7763"/>
                </a:lnTo>
                <a:lnTo>
                  <a:pt x="10609" y="7203"/>
                </a:lnTo>
                <a:lnTo>
                  <a:pt x="10901" y="6911"/>
                </a:lnTo>
                <a:lnTo>
                  <a:pt x="11193" y="6619"/>
                </a:lnTo>
                <a:close/>
                <a:moveTo>
                  <a:pt x="11120" y="10366"/>
                </a:moveTo>
                <a:lnTo>
                  <a:pt x="11290" y="10536"/>
                </a:lnTo>
                <a:lnTo>
                  <a:pt x="10998" y="10828"/>
                </a:lnTo>
                <a:lnTo>
                  <a:pt x="10706" y="11096"/>
                </a:lnTo>
                <a:lnTo>
                  <a:pt x="10487" y="11266"/>
                </a:lnTo>
                <a:lnTo>
                  <a:pt x="10244" y="11437"/>
                </a:lnTo>
                <a:lnTo>
                  <a:pt x="10171" y="11315"/>
                </a:lnTo>
                <a:lnTo>
                  <a:pt x="10074" y="11218"/>
                </a:lnTo>
                <a:lnTo>
                  <a:pt x="10220" y="11120"/>
                </a:lnTo>
                <a:lnTo>
                  <a:pt x="10366" y="11023"/>
                </a:lnTo>
                <a:lnTo>
                  <a:pt x="10633" y="10780"/>
                </a:lnTo>
                <a:lnTo>
                  <a:pt x="10877" y="10585"/>
                </a:lnTo>
                <a:lnTo>
                  <a:pt x="11120" y="10366"/>
                </a:lnTo>
                <a:close/>
                <a:moveTo>
                  <a:pt x="10220" y="5208"/>
                </a:moveTo>
                <a:lnTo>
                  <a:pt x="10122" y="5232"/>
                </a:lnTo>
                <a:lnTo>
                  <a:pt x="10049" y="5305"/>
                </a:lnTo>
                <a:lnTo>
                  <a:pt x="9952" y="5378"/>
                </a:lnTo>
                <a:lnTo>
                  <a:pt x="9344" y="6011"/>
                </a:lnTo>
                <a:lnTo>
                  <a:pt x="9027" y="6303"/>
                </a:lnTo>
                <a:lnTo>
                  <a:pt x="8687" y="6570"/>
                </a:lnTo>
                <a:lnTo>
                  <a:pt x="8419" y="6789"/>
                </a:lnTo>
                <a:lnTo>
                  <a:pt x="8005" y="6497"/>
                </a:lnTo>
                <a:lnTo>
                  <a:pt x="7592" y="6157"/>
                </a:lnTo>
                <a:lnTo>
                  <a:pt x="7373" y="5962"/>
                </a:lnTo>
                <a:lnTo>
                  <a:pt x="7178" y="5767"/>
                </a:lnTo>
                <a:lnTo>
                  <a:pt x="6984" y="5573"/>
                </a:lnTo>
                <a:lnTo>
                  <a:pt x="6740" y="5402"/>
                </a:lnTo>
                <a:lnTo>
                  <a:pt x="6716" y="5329"/>
                </a:lnTo>
                <a:lnTo>
                  <a:pt x="6643" y="5281"/>
                </a:lnTo>
                <a:lnTo>
                  <a:pt x="6594" y="5256"/>
                </a:lnTo>
                <a:lnTo>
                  <a:pt x="6448" y="5256"/>
                </a:lnTo>
                <a:lnTo>
                  <a:pt x="6400" y="5305"/>
                </a:lnTo>
                <a:lnTo>
                  <a:pt x="5621" y="6011"/>
                </a:lnTo>
                <a:lnTo>
                  <a:pt x="5280" y="6303"/>
                </a:lnTo>
                <a:lnTo>
                  <a:pt x="5134" y="6473"/>
                </a:lnTo>
                <a:lnTo>
                  <a:pt x="5086" y="6570"/>
                </a:lnTo>
                <a:lnTo>
                  <a:pt x="5037" y="6668"/>
                </a:lnTo>
                <a:lnTo>
                  <a:pt x="5037" y="6716"/>
                </a:lnTo>
                <a:lnTo>
                  <a:pt x="5037" y="6741"/>
                </a:lnTo>
                <a:lnTo>
                  <a:pt x="5086" y="6789"/>
                </a:lnTo>
                <a:lnTo>
                  <a:pt x="5110" y="6814"/>
                </a:lnTo>
                <a:lnTo>
                  <a:pt x="5183" y="6911"/>
                </a:lnTo>
                <a:lnTo>
                  <a:pt x="5256" y="7033"/>
                </a:lnTo>
                <a:lnTo>
                  <a:pt x="5426" y="7227"/>
                </a:lnTo>
                <a:lnTo>
                  <a:pt x="5791" y="7617"/>
                </a:lnTo>
                <a:lnTo>
                  <a:pt x="6156" y="8079"/>
                </a:lnTo>
                <a:lnTo>
                  <a:pt x="6521" y="8541"/>
                </a:lnTo>
                <a:lnTo>
                  <a:pt x="5694" y="9466"/>
                </a:lnTo>
                <a:lnTo>
                  <a:pt x="5256" y="9904"/>
                </a:lnTo>
                <a:lnTo>
                  <a:pt x="5159" y="10025"/>
                </a:lnTo>
                <a:lnTo>
                  <a:pt x="5061" y="10147"/>
                </a:lnTo>
                <a:lnTo>
                  <a:pt x="5013" y="10269"/>
                </a:lnTo>
                <a:lnTo>
                  <a:pt x="4988" y="10415"/>
                </a:lnTo>
                <a:lnTo>
                  <a:pt x="4988" y="10439"/>
                </a:lnTo>
                <a:lnTo>
                  <a:pt x="4988" y="10512"/>
                </a:lnTo>
                <a:lnTo>
                  <a:pt x="5013" y="10585"/>
                </a:lnTo>
                <a:lnTo>
                  <a:pt x="5159" y="10780"/>
                </a:lnTo>
                <a:lnTo>
                  <a:pt x="5305" y="10950"/>
                </a:lnTo>
                <a:lnTo>
                  <a:pt x="5670" y="11291"/>
                </a:lnTo>
                <a:lnTo>
                  <a:pt x="6035" y="11607"/>
                </a:lnTo>
                <a:lnTo>
                  <a:pt x="6424" y="11875"/>
                </a:lnTo>
                <a:lnTo>
                  <a:pt x="6473" y="11899"/>
                </a:lnTo>
                <a:lnTo>
                  <a:pt x="6521" y="11923"/>
                </a:lnTo>
                <a:lnTo>
                  <a:pt x="6594" y="11899"/>
                </a:lnTo>
                <a:lnTo>
                  <a:pt x="6619" y="11899"/>
                </a:lnTo>
                <a:lnTo>
                  <a:pt x="6692" y="11826"/>
                </a:lnTo>
                <a:lnTo>
                  <a:pt x="6740" y="11729"/>
                </a:lnTo>
                <a:lnTo>
                  <a:pt x="6911" y="11631"/>
                </a:lnTo>
                <a:lnTo>
                  <a:pt x="7057" y="11510"/>
                </a:lnTo>
                <a:lnTo>
                  <a:pt x="7349" y="11266"/>
                </a:lnTo>
                <a:lnTo>
                  <a:pt x="7859" y="10828"/>
                </a:lnTo>
                <a:lnTo>
                  <a:pt x="8370" y="10342"/>
                </a:lnTo>
                <a:lnTo>
                  <a:pt x="8468" y="10439"/>
                </a:lnTo>
                <a:lnTo>
                  <a:pt x="8784" y="10707"/>
                </a:lnTo>
                <a:lnTo>
                  <a:pt x="9076" y="10999"/>
                </a:lnTo>
                <a:lnTo>
                  <a:pt x="9198" y="11120"/>
                </a:lnTo>
                <a:lnTo>
                  <a:pt x="9319" y="11218"/>
                </a:lnTo>
                <a:lnTo>
                  <a:pt x="9587" y="11364"/>
                </a:lnTo>
                <a:lnTo>
                  <a:pt x="9709" y="11485"/>
                </a:lnTo>
                <a:lnTo>
                  <a:pt x="9830" y="11583"/>
                </a:lnTo>
                <a:lnTo>
                  <a:pt x="9928" y="11704"/>
                </a:lnTo>
                <a:lnTo>
                  <a:pt x="10001" y="11753"/>
                </a:lnTo>
                <a:lnTo>
                  <a:pt x="10074" y="11777"/>
                </a:lnTo>
                <a:lnTo>
                  <a:pt x="10098" y="11802"/>
                </a:lnTo>
                <a:lnTo>
                  <a:pt x="10220" y="11802"/>
                </a:lnTo>
                <a:lnTo>
                  <a:pt x="10317" y="11777"/>
                </a:lnTo>
                <a:lnTo>
                  <a:pt x="10414" y="11729"/>
                </a:lnTo>
                <a:lnTo>
                  <a:pt x="10512" y="11680"/>
                </a:lnTo>
                <a:lnTo>
                  <a:pt x="10706" y="11534"/>
                </a:lnTo>
                <a:lnTo>
                  <a:pt x="10877" y="11388"/>
                </a:lnTo>
                <a:lnTo>
                  <a:pt x="11096" y="11218"/>
                </a:lnTo>
                <a:lnTo>
                  <a:pt x="11315" y="10999"/>
                </a:lnTo>
                <a:lnTo>
                  <a:pt x="11704" y="10585"/>
                </a:lnTo>
                <a:lnTo>
                  <a:pt x="11753" y="10512"/>
                </a:lnTo>
                <a:lnTo>
                  <a:pt x="11753" y="10439"/>
                </a:lnTo>
                <a:lnTo>
                  <a:pt x="11728" y="10366"/>
                </a:lnTo>
                <a:lnTo>
                  <a:pt x="11680" y="10317"/>
                </a:lnTo>
                <a:lnTo>
                  <a:pt x="11631" y="10244"/>
                </a:lnTo>
                <a:lnTo>
                  <a:pt x="11339" y="9904"/>
                </a:lnTo>
                <a:lnTo>
                  <a:pt x="11047" y="9588"/>
                </a:lnTo>
                <a:lnTo>
                  <a:pt x="10731" y="9271"/>
                </a:lnTo>
                <a:lnTo>
                  <a:pt x="10439" y="8955"/>
                </a:lnTo>
                <a:lnTo>
                  <a:pt x="10414" y="8906"/>
                </a:lnTo>
                <a:lnTo>
                  <a:pt x="10366" y="8882"/>
                </a:lnTo>
                <a:lnTo>
                  <a:pt x="10195" y="8639"/>
                </a:lnTo>
                <a:lnTo>
                  <a:pt x="10220" y="8590"/>
                </a:lnTo>
                <a:lnTo>
                  <a:pt x="10220" y="8517"/>
                </a:lnTo>
                <a:lnTo>
                  <a:pt x="10220" y="8468"/>
                </a:lnTo>
                <a:lnTo>
                  <a:pt x="10195" y="8420"/>
                </a:lnTo>
                <a:lnTo>
                  <a:pt x="10463" y="8152"/>
                </a:lnTo>
                <a:lnTo>
                  <a:pt x="10706" y="7909"/>
                </a:lnTo>
                <a:lnTo>
                  <a:pt x="11193" y="7422"/>
                </a:lnTo>
                <a:lnTo>
                  <a:pt x="11461" y="7179"/>
                </a:lnTo>
                <a:lnTo>
                  <a:pt x="11680" y="6911"/>
                </a:lnTo>
                <a:lnTo>
                  <a:pt x="11728" y="6838"/>
                </a:lnTo>
                <a:lnTo>
                  <a:pt x="11728" y="6741"/>
                </a:lnTo>
                <a:lnTo>
                  <a:pt x="11753" y="6692"/>
                </a:lnTo>
                <a:lnTo>
                  <a:pt x="11753" y="6643"/>
                </a:lnTo>
                <a:lnTo>
                  <a:pt x="11753" y="6570"/>
                </a:lnTo>
                <a:lnTo>
                  <a:pt x="11728" y="6522"/>
                </a:lnTo>
                <a:lnTo>
                  <a:pt x="11607" y="6351"/>
                </a:lnTo>
                <a:lnTo>
                  <a:pt x="11461" y="6205"/>
                </a:lnTo>
                <a:lnTo>
                  <a:pt x="11169" y="5913"/>
                </a:lnTo>
                <a:lnTo>
                  <a:pt x="10852" y="5597"/>
                </a:lnTo>
                <a:lnTo>
                  <a:pt x="10536" y="5305"/>
                </a:lnTo>
                <a:lnTo>
                  <a:pt x="10463" y="5256"/>
                </a:lnTo>
                <a:lnTo>
                  <a:pt x="10366" y="5256"/>
                </a:lnTo>
                <a:lnTo>
                  <a:pt x="10341" y="5232"/>
                </a:lnTo>
                <a:lnTo>
                  <a:pt x="10220" y="5208"/>
                </a:lnTo>
                <a:close/>
                <a:moveTo>
                  <a:pt x="11631" y="536"/>
                </a:moveTo>
                <a:lnTo>
                  <a:pt x="11728" y="658"/>
                </a:lnTo>
                <a:lnTo>
                  <a:pt x="11801" y="779"/>
                </a:lnTo>
                <a:lnTo>
                  <a:pt x="12020" y="998"/>
                </a:lnTo>
                <a:lnTo>
                  <a:pt x="12483" y="1412"/>
                </a:lnTo>
                <a:lnTo>
                  <a:pt x="13164" y="2044"/>
                </a:lnTo>
                <a:lnTo>
                  <a:pt x="13797" y="2677"/>
                </a:lnTo>
                <a:lnTo>
                  <a:pt x="14429" y="3334"/>
                </a:lnTo>
                <a:lnTo>
                  <a:pt x="15062" y="3991"/>
                </a:lnTo>
                <a:lnTo>
                  <a:pt x="16278" y="5354"/>
                </a:lnTo>
                <a:lnTo>
                  <a:pt x="16303" y="5354"/>
                </a:lnTo>
                <a:lnTo>
                  <a:pt x="16254" y="5548"/>
                </a:lnTo>
                <a:lnTo>
                  <a:pt x="16230" y="5719"/>
                </a:lnTo>
                <a:lnTo>
                  <a:pt x="16181" y="6084"/>
                </a:lnTo>
                <a:lnTo>
                  <a:pt x="16181" y="6838"/>
                </a:lnTo>
                <a:lnTo>
                  <a:pt x="16157" y="7690"/>
                </a:lnTo>
                <a:lnTo>
                  <a:pt x="16157" y="8541"/>
                </a:lnTo>
                <a:lnTo>
                  <a:pt x="16181" y="10244"/>
                </a:lnTo>
                <a:lnTo>
                  <a:pt x="16230" y="11948"/>
                </a:lnTo>
                <a:lnTo>
                  <a:pt x="16230" y="11972"/>
                </a:lnTo>
                <a:lnTo>
                  <a:pt x="15938" y="12167"/>
                </a:lnTo>
                <a:lnTo>
                  <a:pt x="15646" y="12410"/>
                </a:lnTo>
                <a:lnTo>
                  <a:pt x="15354" y="12653"/>
                </a:lnTo>
                <a:lnTo>
                  <a:pt x="15086" y="12921"/>
                </a:lnTo>
                <a:lnTo>
                  <a:pt x="14551" y="13456"/>
                </a:lnTo>
                <a:lnTo>
                  <a:pt x="14016" y="13992"/>
                </a:lnTo>
                <a:lnTo>
                  <a:pt x="11509" y="16401"/>
                </a:lnTo>
                <a:lnTo>
                  <a:pt x="11461" y="16474"/>
                </a:lnTo>
                <a:lnTo>
                  <a:pt x="9830" y="16571"/>
                </a:lnTo>
                <a:lnTo>
                  <a:pt x="9027" y="16595"/>
                </a:lnTo>
                <a:lnTo>
                  <a:pt x="8200" y="16620"/>
                </a:lnTo>
                <a:lnTo>
                  <a:pt x="7349" y="16595"/>
                </a:lnTo>
                <a:lnTo>
                  <a:pt x="6521" y="16571"/>
                </a:lnTo>
                <a:lnTo>
                  <a:pt x="5840" y="16498"/>
                </a:lnTo>
                <a:lnTo>
                  <a:pt x="5329" y="16498"/>
                </a:lnTo>
                <a:lnTo>
                  <a:pt x="5159" y="16522"/>
                </a:lnTo>
                <a:lnTo>
                  <a:pt x="5110" y="16401"/>
                </a:lnTo>
                <a:lnTo>
                  <a:pt x="5037" y="16255"/>
                </a:lnTo>
                <a:lnTo>
                  <a:pt x="4940" y="16133"/>
                </a:lnTo>
                <a:lnTo>
                  <a:pt x="4842" y="16011"/>
                </a:lnTo>
                <a:lnTo>
                  <a:pt x="4429" y="15549"/>
                </a:lnTo>
                <a:lnTo>
                  <a:pt x="3772" y="14868"/>
                </a:lnTo>
                <a:lnTo>
                  <a:pt x="3431" y="14527"/>
                </a:lnTo>
                <a:lnTo>
                  <a:pt x="3090" y="14211"/>
                </a:lnTo>
                <a:lnTo>
                  <a:pt x="2750" y="13919"/>
                </a:lnTo>
                <a:lnTo>
                  <a:pt x="2385" y="13651"/>
                </a:lnTo>
                <a:lnTo>
                  <a:pt x="1679" y="13116"/>
                </a:lnTo>
                <a:lnTo>
                  <a:pt x="1338" y="12824"/>
                </a:lnTo>
                <a:lnTo>
                  <a:pt x="1022" y="12532"/>
                </a:lnTo>
                <a:lnTo>
                  <a:pt x="730" y="12191"/>
                </a:lnTo>
                <a:lnTo>
                  <a:pt x="487" y="11850"/>
                </a:lnTo>
                <a:lnTo>
                  <a:pt x="535" y="11704"/>
                </a:lnTo>
                <a:lnTo>
                  <a:pt x="560" y="11534"/>
                </a:lnTo>
                <a:lnTo>
                  <a:pt x="584" y="11218"/>
                </a:lnTo>
                <a:lnTo>
                  <a:pt x="584" y="10561"/>
                </a:lnTo>
                <a:lnTo>
                  <a:pt x="584" y="9612"/>
                </a:lnTo>
                <a:lnTo>
                  <a:pt x="584" y="8663"/>
                </a:lnTo>
                <a:lnTo>
                  <a:pt x="584" y="7714"/>
                </a:lnTo>
                <a:lnTo>
                  <a:pt x="535" y="6765"/>
                </a:lnTo>
                <a:lnTo>
                  <a:pt x="535" y="6132"/>
                </a:lnTo>
                <a:lnTo>
                  <a:pt x="511" y="5792"/>
                </a:lnTo>
                <a:lnTo>
                  <a:pt x="438" y="5475"/>
                </a:lnTo>
                <a:lnTo>
                  <a:pt x="511" y="5402"/>
                </a:lnTo>
                <a:lnTo>
                  <a:pt x="1046" y="4721"/>
                </a:lnTo>
                <a:lnTo>
                  <a:pt x="1582" y="4040"/>
                </a:lnTo>
                <a:lnTo>
                  <a:pt x="2141" y="3358"/>
                </a:lnTo>
                <a:lnTo>
                  <a:pt x="2725" y="2726"/>
                </a:lnTo>
                <a:lnTo>
                  <a:pt x="2993" y="2458"/>
                </a:lnTo>
                <a:lnTo>
                  <a:pt x="3285" y="2190"/>
                </a:lnTo>
                <a:lnTo>
                  <a:pt x="3869" y="1655"/>
                </a:lnTo>
                <a:lnTo>
                  <a:pt x="4429" y="1120"/>
                </a:lnTo>
                <a:lnTo>
                  <a:pt x="4696" y="852"/>
                </a:lnTo>
                <a:lnTo>
                  <a:pt x="4964" y="560"/>
                </a:lnTo>
                <a:lnTo>
                  <a:pt x="5305" y="609"/>
                </a:lnTo>
                <a:lnTo>
                  <a:pt x="5670" y="633"/>
                </a:lnTo>
                <a:lnTo>
                  <a:pt x="6400" y="633"/>
                </a:lnTo>
                <a:lnTo>
                  <a:pt x="8127" y="609"/>
                </a:lnTo>
                <a:lnTo>
                  <a:pt x="9003" y="609"/>
                </a:lnTo>
                <a:lnTo>
                  <a:pt x="9879" y="633"/>
                </a:lnTo>
                <a:lnTo>
                  <a:pt x="10779" y="609"/>
                </a:lnTo>
                <a:lnTo>
                  <a:pt x="11217" y="585"/>
                </a:lnTo>
                <a:lnTo>
                  <a:pt x="11631" y="536"/>
                </a:lnTo>
                <a:close/>
                <a:moveTo>
                  <a:pt x="10731" y="1"/>
                </a:moveTo>
                <a:lnTo>
                  <a:pt x="9855" y="25"/>
                </a:lnTo>
                <a:lnTo>
                  <a:pt x="8127" y="49"/>
                </a:lnTo>
                <a:lnTo>
                  <a:pt x="6400" y="74"/>
                </a:lnTo>
                <a:lnTo>
                  <a:pt x="5597" y="74"/>
                </a:lnTo>
                <a:lnTo>
                  <a:pt x="5207" y="98"/>
                </a:lnTo>
                <a:lnTo>
                  <a:pt x="4818" y="171"/>
                </a:lnTo>
                <a:lnTo>
                  <a:pt x="4769" y="195"/>
                </a:lnTo>
                <a:lnTo>
                  <a:pt x="4721" y="244"/>
                </a:lnTo>
                <a:lnTo>
                  <a:pt x="4696" y="293"/>
                </a:lnTo>
                <a:lnTo>
                  <a:pt x="4696" y="341"/>
                </a:lnTo>
                <a:lnTo>
                  <a:pt x="4331" y="536"/>
                </a:lnTo>
                <a:lnTo>
                  <a:pt x="4015" y="779"/>
                </a:lnTo>
                <a:lnTo>
                  <a:pt x="3674" y="1023"/>
                </a:lnTo>
                <a:lnTo>
                  <a:pt x="3382" y="1315"/>
                </a:lnTo>
                <a:lnTo>
                  <a:pt x="2774" y="1899"/>
                </a:lnTo>
                <a:lnTo>
                  <a:pt x="2239" y="2458"/>
                </a:lnTo>
                <a:lnTo>
                  <a:pt x="1655" y="3091"/>
                </a:lnTo>
                <a:lnTo>
                  <a:pt x="1071" y="3748"/>
                </a:lnTo>
                <a:lnTo>
                  <a:pt x="535" y="4429"/>
                </a:lnTo>
                <a:lnTo>
                  <a:pt x="49" y="5135"/>
                </a:lnTo>
                <a:lnTo>
                  <a:pt x="24" y="5208"/>
                </a:lnTo>
                <a:lnTo>
                  <a:pt x="0" y="5281"/>
                </a:lnTo>
                <a:lnTo>
                  <a:pt x="24" y="5354"/>
                </a:lnTo>
                <a:lnTo>
                  <a:pt x="49" y="5402"/>
                </a:lnTo>
                <a:lnTo>
                  <a:pt x="0" y="5694"/>
                </a:lnTo>
                <a:lnTo>
                  <a:pt x="0" y="5986"/>
                </a:lnTo>
                <a:lnTo>
                  <a:pt x="24" y="6570"/>
                </a:lnTo>
                <a:lnTo>
                  <a:pt x="73" y="8468"/>
                </a:lnTo>
                <a:lnTo>
                  <a:pt x="73" y="9417"/>
                </a:lnTo>
                <a:lnTo>
                  <a:pt x="73" y="10366"/>
                </a:lnTo>
                <a:lnTo>
                  <a:pt x="49" y="10755"/>
                </a:lnTo>
                <a:lnTo>
                  <a:pt x="0" y="11145"/>
                </a:lnTo>
                <a:lnTo>
                  <a:pt x="0" y="11339"/>
                </a:lnTo>
                <a:lnTo>
                  <a:pt x="0" y="11534"/>
                </a:lnTo>
                <a:lnTo>
                  <a:pt x="24" y="11729"/>
                </a:lnTo>
                <a:lnTo>
                  <a:pt x="97" y="11899"/>
                </a:lnTo>
                <a:lnTo>
                  <a:pt x="73" y="11948"/>
                </a:lnTo>
                <a:lnTo>
                  <a:pt x="73" y="11996"/>
                </a:lnTo>
                <a:lnTo>
                  <a:pt x="146" y="12191"/>
                </a:lnTo>
                <a:lnTo>
                  <a:pt x="219" y="12361"/>
                </a:lnTo>
                <a:lnTo>
                  <a:pt x="292" y="12532"/>
                </a:lnTo>
                <a:lnTo>
                  <a:pt x="414" y="12702"/>
                </a:lnTo>
                <a:lnTo>
                  <a:pt x="535" y="12848"/>
                </a:lnTo>
                <a:lnTo>
                  <a:pt x="681" y="12994"/>
                </a:lnTo>
                <a:lnTo>
                  <a:pt x="998" y="13286"/>
                </a:lnTo>
                <a:lnTo>
                  <a:pt x="1338" y="13554"/>
                </a:lnTo>
                <a:lnTo>
                  <a:pt x="1679" y="13797"/>
                </a:lnTo>
                <a:lnTo>
                  <a:pt x="1995" y="14040"/>
                </a:lnTo>
                <a:lnTo>
                  <a:pt x="2287" y="14259"/>
                </a:lnTo>
                <a:lnTo>
                  <a:pt x="2652" y="14576"/>
                </a:lnTo>
                <a:lnTo>
                  <a:pt x="2993" y="14916"/>
                </a:lnTo>
                <a:lnTo>
                  <a:pt x="3650" y="15598"/>
                </a:lnTo>
                <a:lnTo>
                  <a:pt x="3991" y="15987"/>
                </a:lnTo>
                <a:lnTo>
                  <a:pt x="4331" y="16376"/>
                </a:lnTo>
                <a:lnTo>
                  <a:pt x="4453" y="16547"/>
                </a:lnTo>
                <a:lnTo>
                  <a:pt x="4599" y="16693"/>
                </a:lnTo>
                <a:lnTo>
                  <a:pt x="4745" y="16814"/>
                </a:lnTo>
                <a:lnTo>
                  <a:pt x="4818" y="16863"/>
                </a:lnTo>
                <a:lnTo>
                  <a:pt x="4940" y="16887"/>
                </a:lnTo>
                <a:lnTo>
                  <a:pt x="5013" y="16887"/>
                </a:lnTo>
                <a:lnTo>
                  <a:pt x="5086" y="16863"/>
                </a:lnTo>
                <a:lnTo>
                  <a:pt x="5232" y="16912"/>
                </a:lnTo>
                <a:lnTo>
                  <a:pt x="5378" y="16960"/>
                </a:lnTo>
                <a:lnTo>
                  <a:pt x="5694" y="17009"/>
                </a:lnTo>
                <a:lnTo>
                  <a:pt x="6327" y="17058"/>
                </a:lnTo>
                <a:lnTo>
                  <a:pt x="7178" y="17106"/>
                </a:lnTo>
                <a:lnTo>
                  <a:pt x="8005" y="17106"/>
                </a:lnTo>
                <a:lnTo>
                  <a:pt x="8906" y="17131"/>
                </a:lnTo>
                <a:lnTo>
                  <a:pt x="9806" y="17106"/>
                </a:lnTo>
                <a:lnTo>
                  <a:pt x="10706" y="17033"/>
                </a:lnTo>
                <a:lnTo>
                  <a:pt x="11582" y="16936"/>
                </a:lnTo>
                <a:lnTo>
                  <a:pt x="11655" y="16912"/>
                </a:lnTo>
                <a:lnTo>
                  <a:pt x="11704" y="16887"/>
                </a:lnTo>
                <a:lnTo>
                  <a:pt x="11753" y="16839"/>
                </a:lnTo>
                <a:lnTo>
                  <a:pt x="11801" y="16790"/>
                </a:lnTo>
                <a:lnTo>
                  <a:pt x="11850" y="16741"/>
                </a:lnTo>
                <a:lnTo>
                  <a:pt x="14210" y="14454"/>
                </a:lnTo>
                <a:lnTo>
                  <a:pt x="14794" y="13919"/>
                </a:lnTo>
                <a:lnTo>
                  <a:pt x="15403" y="13383"/>
                </a:lnTo>
                <a:lnTo>
                  <a:pt x="15694" y="13091"/>
                </a:lnTo>
                <a:lnTo>
                  <a:pt x="15986" y="12799"/>
                </a:lnTo>
                <a:lnTo>
                  <a:pt x="16230" y="12507"/>
                </a:lnTo>
                <a:lnTo>
                  <a:pt x="16473" y="12191"/>
                </a:lnTo>
                <a:lnTo>
                  <a:pt x="16570" y="12191"/>
                </a:lnTo>
                <a:lnTo>
                  <a:pt x="16668" y="12142"/>
                </a:lnTo>
                <a:lnTo>
                  <a:pt x="16716" y="12069"/>
                </a:lnTo>
                <a:lnTo>
                  <a:pt x="16741" y="11948"/>
                </a:lnTo>
                <a:lnTo>
                  <a:pt x="16692" y="10244"/>
                </a:lnTo>
                <a:lnTo>
                  <a:pt x="16668" y="8541"/>
                </a:lnTo>
                <a:lnTo>
                  <a:pt x="16692" y="6838"/>
                </a:lnTo>
                <a:lnTo>
                  <a:pt x="16716" y="6084"/>
                </a:lnTo>
                <a:lnTo>
                  <a:pt x="16716" y="5694"/>
                </a:lnTo>
                <a:lnTo>
                  <a:pt x="16692" y="5500"/>
                </a:lnTo>
                <a:lnTo>
                  <a:pt x="16643" y="5329"/>
                </a:lnTo>
                <a:lnTo>
                  <a:pt x="16692" y="5232"/>
                </a:lnTo>
                <a:lnTo>
                  <a:pt x="16716" y="5159"/>
                </a:lnTo>
                <a:lnTo>
                  <a:pt x="16692" y="5062"/>
                </a:lnTo>
                <a:lnTo>
                  <a:pt x="16643" y="4989"/>
                </a:lnTo>
                <a:lnTo>
                  <a:pt x="16084" y="4332"/>
                </a:lnTo>
                <a:lnTo>
                  <a:pt x="15500" y="3675"/>
                </a:lnTo>
                <a:lnTo>
                  <a:pt x="14916" y="3042"/>
                </a:lnTo>
                <a:lnTo>
                  <a:pt x="14308" y="2434"/>
                </a:lnTo>
                <a:lnTo>
                  <a:pt x="13651" y="1801"/>
                </a:lnTo>
                <a:lnTo>
                  <a:pt x="12994" y="1169"/>
                </a:lnTo>
                <a:lnTo>
                  <a:pt x="12726" y="901"/>
                </a:lnTo>
                <a:lnTo>
                  <a:pt x="12434" y="633"/>
                </a:lnTo>
                <a:lnTo>
                  <a:pt x="12288" y="512"/>
                </a:lnTo>
                <a:lnTo>
                  <a:pt x="12142" y="390"/>
                </a:lnTo>
                <a:lnTo>
                  <a:pt x="11972" y="293"/>
                </a:lnTo>
                <a:lnTo>
                  <a:pt x="11801" y="244"/>
                </a:lnTo>
                <a:lnTo>
                  <a:pt x="11777" y="171"/>
                </a:lnTo>
                <a:lnTo>
                  <a:pt x="11728" y="98"/>
                </a:lnTo>
                <a:lnTo>
                  <a:pt x="11655" y="74"/>
                </a:lnTo>
                <a:lnTo>
                  <a:pt x="11582" y="49"/>
                </a:lnTo>
                <a:lnTo>
                  <a:pt x="11144" y="1"/>
                </a:lnTo>
                <a:close/>
              </a:path>
            </a:pathLst>
          </a:custGeom>
          <a:solidFill>
            <a:srgbClr val="979CB8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ctrTitle"/>
          </p:nvPr>
        </p:nvSpPr>
        <p:spPr>
          <a:xfrm>
            <a:off x="3465587" y="2619250"/>
            <a:ext cx="2205900" cy="9063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ACIU</a:t>
            </a:r>
          </a:p>
        </p:txBody>
      </p:sp>
      <p:sp>
        <p:nvSpPr>
          <p:cNvPr id="197" name="Shape 197"/>
          <p:cNvSpPr/>
          <p:nvPr/>
        </p:nvSpPr>
        <p:spPr>
          <a:xfrm>
            <a:off x="4394800" y="2593875"/>
            <a:ext cx="166170" cy="204420"/>
          </a:xfrm>
          <a:custGeom>
            <a:avLst/>
            <a:gdLst/>
            <a:ahLst/>
            <a:cxnLst/>
            <a:rect l="0" t="0" r="0" b="0"/>
            <a:pathLst>
              <a:path w="9063" h="9990" extrusionOk="0">
                <a:moveTo>
                  <a:pt x="0" y="1813"/>
                </a:moveTo>
                <a:cubicBezTo>
                  <a:pt x="2039" y="3852"/>
                  <a:pt x="1045" y="10957"/>
                  <a:pt x="3625" y="9668"/>
                </a:cubicBezTo>
                <a:cubicBezTo>
                  <a:pt x="6932" y="8014"/>
                  <a:pt x="6448" y="2614"/>
                  <a:pt x="9063" y="0"/>
                </a:cubicBezTo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198" name="Shape 198"/>
          <p:cNvSpPr/>
          <p:nvPr/>
        </p:nvSpPr>
        <p:spPr>
          <a:xfrm>
            <a:off x="2484325" y="2201687"/>
            <a:ext cx="4168433" cy="1835183"/>
          </a:xfrm>
          <a:custGeom>
            <a:avLst/>
            <a:gdLst/>
            <a:ahLst/>
            <a:cxnLst/>
            <a:rect l="0" t="0" r="0" b="0"/>
            <a:pathLst>
              <a:path w="163180" h="66288" extrusionOk="0">
                <a:moveTo>
                  <a:pt x="90243" y="4462"/>
                </a:moveTo>
                <a:cubicBezTo>
                  <a:pt x="83153" y="411"/>
                  <a:pt x="74073" y="1064"/>
                  <a:pt x="65923" y="1544"/>
                </a:cubicBezTo>
                <a:cubicBezTo>
                  <a:pt x="51317" y="2403"/>
                  <a:pt x="36068" y="4456"/>
                  <a:pt x="23122" y="11271"/>
                </a:cubicBezTo>
                <a:cubicBezTo>
                  <a:pt x="13017" y="16589"/>
                  <a:pt x="6735" y="34519"/>
                  <a:pt x="13070" y="44021"/>
                </a:cubicBezTo>
                <a:cubicBezTo>
                  <a:pt x="21835" y="57167"/>
                  <a:pt x="41794" y="58763"/>
                  <a:pt x="57493" y="60558"/>
                </a:cubicBezTo>
                <a:cubicBezTo>
                  <a:pt x="73278" y="62362"/>
                  <a:pt x="89298" y="61843"/>
                  <a:pt x="105158" y="60882"/>
                </a:cubicBezTo>
                <a:cubicBezTo>
                  <a:pt x="125659" y="59638"/>
                  <a:pt x="157481" y="50275"/>
                  <a:pt x="158336" y="29754"/>
                </a:cubicBezTo>
                <a:cubicBezTo>
                  <a:pt x="158619" y="22933"/>
                  <a:pt x="156399" y="13869"/>
                  <a:pt x="150230" y="10947"/>
                </a:cubicBezTo>
                <a:cubicBezTo>
                  <a:pt x="140016" y="6108"/>
                  <a:pt x="128254" y="5622"/>
                  <a:pt x="117156" y="3489"/>
                </a:cubicBezTo>
                <a:cubicBezTo>
                  <a:pt x="107058" y="1547"/>
                  <a:pt x="96605" y="2637"/>
                  <a:pt x="86352" y="1868"/>
                </a:cubicBezTo>
                <a:cubicBezTo>
                  <a:pt x="69537" y="606"/>
                  <a:pt x="52188" y="-1639"/>
                  <a:pt x="35768" y="2192"/>
                </a:cubicBezTo>
                <a:cubicBezTo>
                  <a:pt x="28377" y="3916"/>
                  <a:pt x="20506" y="5025"/>
                  <a:pt x="14043" y="9002"/>
                </a:cubicBezTo>
                <a:cubicBezTo>
                  <a:pt x="5849" y="14043"/>
                  <a:pt x="-2454" y="25546"/>
                  <a:pt x="748" y="34618"/>
                </a:cubicBezTo>
                <a:cubicBezTo>
                  <a:pt x="8217" y="55774"/>
                  <a:pt x="39445" y="60369"/>
                  <a:pt x="61708" y="63152"/>
                </a:cubicBezTo>
                <a:cubicBezTo>
                  <a:pt x="92043" y="66943"/>
                  <a:pt x="130197" y="71091"/>
                  <a:pt x="152500" y="50182"/>
                </a:cubicBezTo>
                <a:cubicBezTo>
                  <a:pt x="161822" y="41441"/>
                  <a:pt x="168060" y="20138"/>
                  <a:pt x="158012" y="12244"/>
                </a:cubicBezTo>
                <a:cubicBezTo>
                  <a:pt x="155373" y="10170"/>
                  <a:pt x="151539" y="10463"/>
                  <a:pt x="148284" y="9650"/>
                </a:cubicBezTo>
                <a:cubicBezTo>
                  <a:pt x="134410" y="6181"/>
                  <a:pt x="119783" y="6732"/>
                  <a:pt x="105483" y="6732"/>
                </a:cubicBezTo>
              </a:path>
            </a:pathLst>
          </a:custGeom>
          <a:noFill/>
          <a:ln w="19050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cxnSp>
        <p:nvCxnSpPr>
          <p:cNvPr id="199" name="Shape 199"/>
          <p:cNvCxnSpPr/>
          <p:nvPr/>
        </p:nvCxnSpPr>
        <p:spPr>
          <a:xfrm flipH="1">
            <a:off x="5948075" y="2005587"/>
            <a:ext cx="711600" cy="6825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200" name="Shape 200"/>
          <p:cNvCxnSpPr/>
          <p:nvPr/>
        </p:nvCxnSpPr>
        <p:spPr>
          <a:xfrm>
            <a:off x="3628484" y="2052665"/>
            <a:ext cx="192000" cy="5412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201" name="Shape 201"/>
          <p:cNvCxnSpPr/>
          <p:nvPr/>
        </p:nvCxnSpPr>
        <p:spPr>
          <a:xfrm rot="10800000" flipH="1">
            <a:off x="2724830" y="3558721"/>
            <a:ext cx="725699" cy="6276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202" name="Shape 202"/>
          <p:cNvCxnSpPr/>
          <p:nvPr/>
        </p:nvCxnSpPr>
        <p:spPr>
          <a:xfrm rot="10800000">
            <a:off x="5407301" y="3550937"/>
            <a:ext cx="156600" cy="6903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lg" len="lg"/>
            <a:tailEnd type="triangle" w="lg" len="lg"/>
          </a:ln>
        </p:spPr>
      </p:cxnSp>
      <p:cxnSp>
        <p:nvCxnSpPr>
          <p:cNvPr id="203" name="Shape 203"/>
          <p:cNvCxnSpPr/>
          <p:nvPr/>
        </p:nvCxnSpPr>
        <p:spPr>
          <a:xfrm rot="10800000">
            <a:off x="5670795" y="3495751"/>
            <a:ext cx="163500" cy="165000"/>
          </a:xfrm>
          <a:prstGeom prst="straightConnector1">
            <a:avLst/>
          </a:prstGeom>
          <a:noFill/>
          <a:ln w="9525" cap="flat" cmpd="sng">
            <a:solidFill>
              <a:srgbClr val="FFFFFF"/>
            </a:solidFill>
            <a:prstDash val="dash"/>
            <a:round/>
            <a:headEnd type="none" w="lg" len="lg"/>
            <a:tailEnd type="triangle" w="lg" len="lg"/>
          </a:ln>
        </p:spPr>
      </p:cxnSp>
      <p:sp>
        <p:nvSpPr>
          <p:cNvPr id="204" name="Shape 204"/>
          <p:cNvSpPr/>
          <p:nvPr/>
        </p:nvSpPr>
        <p:spPr>
          <a:xfrm>
            <a:off x="4846525" y="2798300"/>
            <a:ext cx="181275" cy="25200"/>
          </a:xfrm>
          <a:custGeom>
            <a:avLst/>
            <a:gdLst/>
            <a:ahLst/>
            <a:cxnLst/>
            <a:rect l="0" t="0" r="0" b="0"/>
            <a:pathLst>
              <a:path w="7251" h="1008" extrusionOk="0">
                <a:moveTo>
                  <a:pt x="0" y="604"/>
                </a:moveTo>
                <a:cubicBezTo>
                  <a:pt x="2425" y="604"/>
                  <a:pt x="5534" y="1713"/>
                  <a:pt x="7251" y="0"/>
                </a:cubicBezTo>
              </a:path>
            </a:pathLst>
          </a:custGeom>
          <a:noFill/>
          <a:ln w="38100" cap="flat" cmpd="sng">
            <a:solidFill>
              <a:srgbClr val="FFFFFF"/>
            </a:solidFill>
            <a:prstDash val="solid"/>
            <a:round/>
            <a:headEnd type="none" w="lg" len="lg"/>
            <a:tailEnd type="none" w="lg" len="lg"/>
          </a:ln>
        </p:spPr>
      </p:sp>
      <p:sp>
        <p:nvSpPr>
          <p:cNvPr id="205" name="Shape 205"/>
          <p:cNvSpPr txBox="1"/>
          <p:nvPr/>
        </p:nvSpPr>
        <p:spPr>
          <a:xfrm>
            <a:off x="3321450" y="4266650"/>
            <a:ext cx="2501100" cy="54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en" sz="2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UŽ JŪSŲ DĖMESĮ!</a:t>
            </a:r>
          </a:p>
        </p:txBody>
      </p:sp>
      <p:sp>
        <p:nvSpPr>
          <p:cNvPr id="206" name="Shape 206"/>
          <p:cNvSpPr/>
          <p:nvPr/>
        </p:nvSpPr>
        <p:spPr>
          <a:xfrm rot="-135577">
            <a:off x="1328057" y="4738870"/>
            <a:ext cx="1019958" cy="1044785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7" name="Shape 207"/>
          <p:cNvSpPr/>
          <p:nvPr/>
        </p:nvSpPr>
        <p:spPr>
          <a:xfrm rot="-135563" flipH="1">
            <a:off x="6857515" y="4723002"/>
            <a:ext cx="1015696" cy="1076511"/>
          </a:xfrm>
          <a:custGeom>
            <a:avLst/>
            <a:gdLst/>
            <a:ahLst/>
            <a:cxnLst/>
            <a:rect l="0" t="0" r="0" b="0"/>
            <a:pathLst>
              <a:path w="17204" h="15890" extrusionOk="0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incul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572</Words>
  <Application>Microsoft Office PowerPoint</Application>
  <PresentationFormat>Demonstracija ekrane (4:3)</PresentationFormat>
  <Paragraphs>104</Paragraphs>
  <Slides>17</Slides>
  <Notes>17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22" baseType="lpstr">
      <vt:lpstr>Calibri</vt:lpstr>
      <vt:lpstr>Shadows Into Light</vt:lpstr>
      <vt:lpstr>Arial</vt:lpstr>
      <vt:lpstr>Varela Round</vt:lpstr>
      <vt:lpstr>Trinculo template</vt:lpstr>
      <vt:lpstr>Fizika aplink mus</vt:lpstr>
      <vt:lpstr>Turinys: Kas yra tankis? Kaip apskaičiuojamas tankis Bandymas nr.1 Rezultatai Bandymas nr.2 Rezultatai Klausimai </vt:lpstr>
      <vt:lpstr>Tankis (ρ)</vt:lpstr>
      <vt:lpstr>Turis (V)</vt:lpstr>
      <vt:lpstr>Mase (m)</vt:lpstr>
      <vt:lpstr>Apie ka mes??</vt:lpstr>
      <vt:lpstr>„PowerPoint“ pateiktis</vt:lpstr>
      <vt:lpstr>„PowerPoint“ pateiktis</vt:lpstr>
      <vt:lpstr>Siek tiek teorijos..</vt:lpstr>
      <vt:lpstr>Rezultatai</vt:lpstr>
      <vt:lpstr>Keli pastebejimai</vt:lpstr>
      <vt:lpstr>„PowerPoint“ pateiktis</vt:lpstr>
      <vt:lpstr>Siek tiek teorijos..</vt:lpstr>
      <vt:lpstr>Rezultatai</vt:lpstr>
      <vt:lpstr>„PowerPoint“ pateiktis</vt:lpstr>
      <vt:lpstr>Klausimai</vt:lpstr>
      <vt:lpstr>ACIU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Fizika aplink mus</dc:title>
  <dc:creator>Eglė</dc:creator>
  <cp:lastModifiedBy>Eglė</cp:lastModifiedBy>
  <cp:revision>1</cp:revision>
  <dcterms:modified xsi:type="dcterms:W3CDTF">2017-04-19T08:40:38Z</dcterms:modified>
</cp:coreProperties>
</file>