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72" r:id="rId5"/>
    <p:sldId id="274" r:id="rId6"/>
    <p:sldId id="283" r:id="rId7"/>
    <p:sldId id="273" r:id="rId8"/>
    <p:sldId id="284" r:id="rId9"/>
    <p:sldId id="276" r:id="rId10"/>
    <p:sldId id="286" r:id="rId11"/>
    <p:sldId id="287" r:id="rId12"/>
    <p:sldId id="298" r:id="rId13"/>
    <p:sldId id="285" r:id="rId14"/>
    <p:sldId id="297" r:id="rId15"/>
    <p:sldId id="280" r:id="rId16"/>
    <p:sldId id="281" r:id="rId17"/>
    <p:sldId id="269" r:id="rId18"/>
    <p:sldId id="259" r:id="rId19"/>
    <p:sldId id="260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77" r:id="rId28"/>
    <p:sldId id="278" r:id="rId29"/>
    <p:sldId id="288" r:id="rId30"/>
    <p:sldId id="275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79" r:id="rId39"/>
    <p:sldId id="25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58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ius" initials="P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72" y="-186"/>
      </p:cViewPr>
      <p:guideLst>
        <p:guide orient="horz" pos="2160"/>
        <p:guide pos="5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7.xml"/><Relationship Id="rId3" Type="http://schemas.openxmlformats.org/officeDocument/2006/relationships/slide" Target="../slides/slide7.xml"/><Relationship Id="rId7" Type="http://schemas.openxmlformats.org/officeDocument/2006/relationships/slide" Target="../slides/slide15.xml"/><Relationship Id="rId2" Type="http://schemas.openxmlformats.org/officeDocument/2006/relationships/slide" Target="../slides/slide5.xml"/><Relationship Id="rId1" Type="http://schemas.openxmlformats.org/officeDocument/2006/relationships/slide" Target="../slides/slide3.xml"/><Relationship Id="rId6" Type="http://schemas.openxmlformats.org/officeDocument/2006/relationships/slide" Target="../slides/slide13.xml"/><Relationship Id="rId11" Type="http://schemas.openxmlformats.org/officeDocument/2006/relationships/slide" Target="../slides/slide39.xml"/><Relationship Id="rId5" Type="http://schemas.openxmlformats.org/officeDocument/2006/relationships/slide" Target="../slides/slide11.xml"/><Relationship Id="rId10" Type="http://schemas.openxmlformats.org/officeDocument/2006/relationships/slide" Target="../slides/slide38.xml"/><Relationship Id="rId4" Type="http://schemas.openxmlformats.org/officeDocument/2006/relationships/slide" Target="../slides/slide9.xml"/><Relationship Id="rId9" Type="http://schemas.openxmlformats.org/officeDocument/2006/relationships/slide" Target="../slides/slide27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C37D4-B56C-4698-A2E2-89FC3B766050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8E0483-F13A-4AF0-87D5-73E85DE19EA8}">
      <dgm:prSet/>
      <dgm:spPr/>
      <dgm:t>
        <a:bodyPr/>
        <a:lstStyle/>
        <a:p>
          <a:pPr rtl="0"/>
          <a:r>
            <a:rPr lang="lt-LT" b="1" i="0" dirty="0" smtClean="0">
              <a:hlinkClick xmlns:r="http://schemas.openxmlformats.org/officeDocument/2006/relationships" r:id="rId1" action="ppaction://hlinksldjump"/>
            </a:rPr>
            <a:t>1. Mechaninė energija</a:t>
          </a:r>
          <a:endParaRPr lang="lt-LT" dirty="0"/>
        </a:p>
      </dgm:t>
    </dgm:pt>
    <dgm:pt modelId="{DA5C0739-FBB5-47EB-8DAC-AD9F49ABF9FD}" type="parTrans" cxnId="{A9BAFE8E-42B2-4C2A-9336-A6A8317D4527}">
      <dgm:prSet/>
      <dgm:spPr/>
      <dgm:t>
        <a:bodyPr/>
        <a:lstStyle/>
        <a:p>
          <a:endParaRPr lang="en-US"/>
        </a:p>
      </dgm:t>
    </dgm:pt>
    <dgm:pt modelId="{E47FC29D-17B4-4490-9A03-76814464A6B1}" type="sibTrans" cxnId="{A9BAFE8E-42B2-4C2A-9336-A6A8317D4527}">
      <dgm:prSet/>
      <dgm:spPr/>
      <dgm:t>
        <a:bodyPr/>
        <a:lstStyle/>
        <a:p>
          <a:endParaRPr lang="en-US"/>
        </a:p>
      </dgm:t>
    </dgm:pt>
    <dgm:pt modelId="{A2FFDC0D-8F6B-4771-B367-C5B66428724A}">
      <dgm:prSet/>
      <dgm:spPr/>
      <dgm:t>
        <a:bodyPr/>
        <a:lstStyle/>
        <a:p>
          <a:pPr rtl="0"/>
          <a:r>
            <a:rPr lang="lt-LT" b="0" i="1" dirty="0" smtClean="0"/>
            <a:t>•</a:t>
          </a:r>
          <a:r>
            <a:rPr lang="lt-LT" b="0" i="1" dirty="0" smtClean="0">
              <a:hlinkClick xmlns:r="http://schemas.openxmlformats.org/officeDocument/2006/relationships" r:id="rId2" action="ppaction://hlinksldjump"/>
            </a:rPr>
            <a:t>Kinetinė</a:t>
          </a:r>
          <a:endParaRPr lang="lt-LT" dirty="0"/>
        </a:p>
      </dgm:t>
    </dgm:pt>
    <dgm:pt modelId="{BF232F32-E9BF-41ED-99ED-7D7D6D4F480C}" type="parTrans" cxnId="{BFA2276C-0516-4E4E-835E-4D24E4AE68EE}">
      <dgm:prSet/>
      <dgm:spPr/>
      <dgm:t>
        <a:bodyPr/>
        <a:lstStyle/>
        <a:p>
          <a:endParaRPr lang="en-US"/>
        </a:p>
      </dgm:t>
    </dgm:pt>
    <dgm:pt modelId="{5D954A7D-DB6E-4BCD-BED3-0326FD248B55}" type="sibTrans" cxnId="{BFA2276C-0516-4E4E-835E-4D24E4AE68EE}">
      <dgm:prSet/>
      <dgm:spPr/>
      <dgm:t>
        <a:bodyPr/>
        <a:lstStyle/>
        <a:p>
          <a:endParaRPr lang="en-US"/>
        </a:p>
      </dgm:t>
    </dgm:pt>
    <dgm:pt modelId="{D99948EA-2E26-40E7-88BE-97594EB83E73}">
      <dgm:prSet/>
      <dgm:spPr/>
      <dgm:t>
        <a:bodyPr/>
        <a:lstStyle/>
        <a:p>
          <a:pPr rtl="0"/>
          <a:r>
            <a:rPr lang="lt-LT" b="0" i="1" dirty="0" smtClean="0"/>
            <a:t>•</a:t>
          </a:r>
          <a:r>
            <a:rPr lang="lt-LT" b="0" i="1" dirty="0" smtClean="0">
              <a:hlinkClick xmlns:r="http://schemas.openxmlformats.org/officeDocument/2006/relationships" r:id="rId3" action="ppaction://hlinksldjump"/>
            </a:rPr>
            <a:t>Potencinė</a:t>
          </a:r>
          <a:endParaRPr lang="lt-LT" dirty="0"/>
        </a:p>
      </dgm:t>
    </dgm:pt>
    <dgm:pt modelId="{B6BD66F4-FB6C-4B7B-877E-6FD2AEBD19C3}" type="parTrans" cxnId="{BE935511-9482-440E-A3DF-4696B6708113}">
      <dgm:prSet/>
      <dgm:spPr/>
      <dgm:t>
        <a:bodyPr/>
        <a:lstStyle/>
        <a:p>
          <a:endParaRPr lang="en-US"/>
        </a:p>
      </dgm:t>
    </dgm:pt>
    <dgm:pt modelId="{8B91AE11-632A-4810-92F5-DBCD95F683E1}" type="sibTrans" cxnId="{BE935511-9482-440E-A3DF-4696B6708113}">
      <dgm:prSet/>
      <dgm:spPr/>
      <dgm:t>
        <a:bodyPr/>
        <a:lstStyle/>
        <a:p>
          <a:endParaRPr lang="en-US"/>
        </a:p>
      </dgm:t>
    </dgm:pt>
    <dgm:pt modelId="{4D9342DB-5504-4CAC-B830-1A929559039A}">
      <dgm:prSet/>
      <dgm:spPr/>
      <dgm:t>
        <a:bodyPr/>
        <a:lstStyle/>
        <a:p>
          <a:pPr rtl="0"/>
          <a:r>
            <a:rPr lang="lt-LT" b="1" i="0" dirty="0" smtClean="0">
              <a:hlinkClick xmlns:r="http://schemas.openxmlformats.org/officeDocument/2006/relationships" r:id="rId4" action="ppaction://hlinksldjump"/>
            </a:rPr>
            <a:t>2. Energijos tvermės dėsnis</a:t>
          </a:r>
          <a:endParaRPr lang="en-US" b="1" i="0" dirty="0" smtClean="0"/>
        </a:p>
        <a:p>
          <a:pPr rtl="0"/>
          <a:r>
            <a:rPr lang="en-US" b="1" i="0" dirty="0" smtClean="0">
              <a:hlinkClick xmlns:r="http://schemas.openxmlformats.org/officeDocument/2006/relationships" r:id="rId5" action="ppaction://hlinksldjump"/>
            </a:rPr>
            <a:t>3. U</a:t>
          </a:r>
          <a:r>
            <a:rPr lang="lt-LT" b="1" i="0" dirty="0" err="1" smtClean="0">
              <a:hlinkClick xmlns:r="http://schemas.openxmlformats.org/officeDocument/2006/relationships" r:id="rId5" action="ppaction://hlinksldjump"/>
            </a:rPr>
            <a:t>ždavinys</a:t>
          </a:r>
          <a:r>
            <a:rPr lang="lt-LT" b="1" i="0" dirty="0" smtClean="0">
              <a:hlinkClick xmlns:r="http://schemas.openxmlformats.org/officeDocument/2006/relationships" r:id="rId5" action="ppaction://hlinksldjump"/>
            </a:rPr>
            <a:t> Nr. 1</a:t>
          </a:r>
          <a:endParaRPr lang="en-US" b="1" i="0" dirty="0" smtClean="0"/>
        </a:p>
        <a:p>
          <a:pPr rtl="0"/>
          <a:r>
            <a:rPr lang="en-US" b="1" i="0" dirty="0" smtClean="0">
              <a:hlinkClick xmlns:r="http://schemas.openxmlformats.org/officeDocument/2006/relationships" r:id="rId6" action="ppaction://hlinksldjump"/>
            </a:rPr>
            <a:t>4</a:t>
          </a:r>
          <a:r>
            <a:rPr lang="lt-LT" b="1" i="0" dirty="0" smtClean="0">
              <a:hlinkClick xmlns:r="http://schemas.openxmlformats.org/officeDocument/2006/relationships" r:id="rId6" action="ppaction://hlinksldjump"/>
            </a:rPr>
            <a:t>. Uždavinys </a:t>
          </a:r>
          <a:r>
            <a:rPr lang="lt-LT" b="1" i="0" dirty="0" err="1" smtClean="0">
              <a:hlinkClick xmlns:r="http://schemas.openxmlformats.org/officeDocument/2006/relationships" r:id="rId6" action="ppaction://hlinksldjump"/>
            </a:rPr>
            <a:t>Nr</a:t>
          </a:r>
          <a:r>
            <a:rPr lang="lt-LT" b="1" i="0" dirty="0" smtClean="0">
              <a:hlinkClick xmlns:r="http://schemas.openxmlformats.org/officeDocument/2006/relationships" r:id="rId6" action="ppaction://hlinksldjump"/>
            </a:rPr>
            <a:t>. 2</a:t>
          </a:r>
          <a:endParaRPr lang="lt-LT" dirty="0"/>
        </a:p>
      </dgm:t>
    </dgm:pt>
    <dgm:pt modelId="{1AC0CDD2-6092-4278-9D5B-7DC7F36CA9A4}" type="parTrans" cxnId="{44F25F18-7112-445A-84CA-A2B09A4D65B4}">
      <dgm:prSet/>
      <dgm:spPr/>
      <dgm:t>
        <a:bodyPr/>
        <a:lstStyle/>
        <a:p>
          <a:endParaRPr lang="en-US"/>
        </a:p>
      </dgm:t>
    </dgm:pt>
    <dgm:pt modelId="{7C22E374-046C-4E11-8414-20A058C0BD2D}" type="sibTrans" cxnId="{44F25F18-7112-445A-84CA-A2B09A4D65B4}">
      <dgm:prSet/>
      <dgm:spPr/>
      <dgm:t>
        <a:bodyPr/>
        <a:lstStyle/>
        <a:p>
          <a:endParaRPr lang="en-US"/>
        </a:p>
      </dgm:t>
    </dgm:pt>
    <dgm:pt modelId="{CB2C91D1-523F-4991-AE8D-01DC5A2920CF}">
      <dgm:prSet/>
      <dgm:spPr/>
      <dgm:t>
        <a:bodyPr/>
        <a:lstStyle/>
        <a:p>
          <a:pPr rtl="0"/>
          <a:r>
            <a:rPr lang="en-US" b="1" i="0" dirty="0" smtClean="0">
              <a:hlinkClick xmlns:r="http://schemas.openxmlformats.org/officeDocument/2006/relationships" r:id="rId7" action="ppaction://hlinksldjump"/>
            </a:rPr>
            <a:t>5</a:t>
          </a:r>
          <a:r>
            <a:rPr lang="lt-LT" b="1" i="0" dirty="0" smtClean="0">
              <a:hlinkClick xmlns:r="http://schemas.openxmlformats.org/officeDocument/2006/relationships" r:id="rId7" action="ppaction://hlinksldjump"/>
            </a:rPr>
            <a:t>. Bandymas</a:t>
          </a:r>
          <a:endParaRPr lang="lt-LT" dirty="0"/>
        </a:p>
      </dgm:t>
    </dgm:pt>
    <dgm:pt modelId="{577DF841-99F6-4E14-949D-E5C37FE229C9}" type="parTrans" cxnId="{1CA2D322-4CA1-43A2-8714-D077BE132E33}">
      <dgm:prSet/>
      <dgm:spPr/>
      <dgm:t>
        <a:bodyPr/>
        <a:lstStyle/>
        <a:p>
          <a:endParaRPr lang="en-US"/>
        </a:p>
      </dgm:t>
    </dgm:pt>
    <dgm:pt modelId="{80DEABCC-074C-4049-8AE4-AE7D3454B06D}" type="sibTrans" cxnId="{1CA2D322-4CA1-43A2-8714-D077BE132E33}">
      <dgm:prSet/>
      <dgm:spPr/>
      <dgm:t>
        <a:bodyPr/>
        <a:lstStyle/>
        <a:p>
          <a:endParaRPr lang="en-US"/>
        </a:p>
      </dgm:t>
    </dgm:pt>
    <dgm:pt modelId="{F07EF8B4-32FF-4E4E-8838-F2339CA953E4}">
      <dgm:prSet/>
      <dgm:spPr/>
      <dgm:t>
        <a:bodyPr/>
        <a:lstStyle/>
        <a:p>
          <a:pPr rtl="0"/>
          <a:r>
            <a:rPr lang="en-US" b="1" i="0" dirty="0" smtClean="0">
              <a:hlinkClick xmlns:r="http://schemas.openxmlformats.org/officeDocument/2006/relationships" r:id="rId8" action="ppaction://hlinksldjump"/>
            </a:rPr>
            <a:t>6</a:t>
          </a:r>
          <a:r>
            <a:rPr lang="lt-LT" b="1" i="0" dirty="0" smtClean="0">
              <a:hlinkClick xmlns:r="http://schemas.openxmlformats.org/officeDocument/2006/relationships" r:id="rId8" action="ppaction://hlinksldjump"/>
            </a:rPr>
            <a:t>. Klausimynas</a:t>
          </a:r>
          <a:endParaRPr lang="lt-LT" dirty="0"/>
        </a:p>
      </dgm:t>
    </dgm:pt>
    <dgm:pt modelId="{B6CA93F8-54F1-4031-A09F-B999419F1AFA}" type="parTrans" cxnId="{2F05BBA1-F014-4A80-ADC4-21AA31949043}">
      <dgm:prSet/>
      <dgm:spPr/>
      <dgm:t>
        <a:bodyPr/>
        <a:lstStyle/>
        <a:p>
          <a:endParaRPr lang="en-US"/>
        </a:p>
      </dgm:t>
    </dgm:pt>
    <dgm:pt modelId="{5B0CCF65-7619-4F0F-A887-568ED02B8596}" type="sibTrans" cxnId="{2F05BBA1-F014-4A80-ADC4-21AA31949043}">
      <dgm:prSet/>
      <dgm:spPr/>
      <dgm:t>
        <a:bodyPr/>
        <a:lstStyle/>
        <a:p>
          <a:endParaRPr lang="en-US"/>
        </a:p>
      </dgm:t>
    </dgm:pt>
    <dgm:pt modelId="{1E97FE58-AB99-4065-87AC-743BB6119854}">
      <dgm:prSet/>
      <dgm:spPr/>
      <dgm:t>
        <a:bodyPr/>
        <a:lstStyle/>
        <a:p>
          <a:pPr rtl="0"/>
          <a:endParaRPr lang="lt-LT" dirty="0"/>
        </a:p>
      </dgm:t>
    </dgm:pt>
    <dgm:pt modelId="{794FA4D2-D484-4107-9A2C-E0C4FC0C210D}" type="parTrans" cxnId="{98C1E0AA-CE51-4E18-987E-2A9D94F4224D}">
      <dgm:prSet/>
      <dgm:spPr/>
      <dgm:t>
        <a:bodyPr/>
        <a:lstStyle/>
        <a:p>
          <a:endParaRPr lang="en-US"/>
        </a:p>
      </dgm:t>
    </dgm:pt>
    <dgm:pt modelId="{86E771A1-BA96-4BA7-A291-C40D53F056C3}" type="sibTrans" cxnId="{98C1E0AA-CE51-4E18-987E-2A9D94F4224D}">
      <dgm:prSet/>
      <dgm:spPr/>
      <dgm:t>
        <a:bodyPr/>
        <a:lstStyle/>
        <a:p>
          <a:endParaRPr lang="en-US"/>
        </a:p>
      </dgm:t>
    </dgm:pt>
    <dgm:pt modelId="{016B37DB-0F24-4ADE-B001-A5FF51709A54}">
      <dgm:prSet/>
      <dgm:spPr/>
      <dgm:t>
        <a:bodyPr/>
        <a:lstStyle/>
        <a:p>
          <a:pPr rtl="0"/>
          <a:r>
            <a:rPr lang="en-US" b="1" i="1" dirty="0" smtClean="0">
              <a:hlinkClick xmlns:r="http://schemas.openxmlformats.org/officeDocument/2006/relationships" r:id="rId9" action="ppaction://hlinksldjump"/>
            </a:rPr>
            <a:t>7</a:t>
          </a:r>
          <a:r>
            <a:rPr lang="lt-LT" b="1" i="1" dirty="0" smtClean="0">
              <a:hlinkClick xmlns:r="http://schemas.openxmlformats.org/officeDocument/2006/relationships" r:id="rId9" action="ppaction://hlinksldjump"/>
            </a:rPr>
            <a:t>. Testas</a:t>
          </a:r>
          <a:endParaRPr lang="lt-LT" dirty="0"/>
        </a:p>
      </dgm:t>
    </dgm:pt>
    <dgm:pt modelId="{208C3FCE-26F8-4482-8E28-CB0555FB888C}" type="parTrans" cxnId="{F6C02206-DB10-4298-AC39-65C2A6617B6A}">
      <dgm:prSet/>
      <dgm:spPr/>
      <dgm:t>
        <a:bodyPr/>
        <a:lstStyle/>
        <a:p>
          <a:endParaRPr lang="en-US"/>
        </a:p>
      </dgm:t>
    </dgm:pt>
    <dgm:pt modelId="{1C5ADDDB-589B-485E-A42D-3C1186C9E44A}" type="sibTrans" cxnId="{F6C02206-DB10-4298-AC39-65C2A6617B6A}">
      <dgm:prSet/>
      <dgm:spPr/>
      <dgm:t>
        <a:bodyPr/>
        <a:lstStyle/>
        <a:p>
          <a:endParaRPr lang="en-US"/>
        </a:p>
      </dgm:t>
    </dgm:pt>
    <dgm:pt modelId="{4B9F9B56-7154-4586-B6F2-72A3C2BBFFB2}">
      <dgm:prSet/>
      <dgm:spPr/>
      <dgm:t>
        <a:bodyPr/>
        <a:lstStyle/>
        <a:p>
          <a:pPr rtl="0"/>
          <a:r>
            <a:rPr lang="lt-LT" b="0" i="1" dirty="0" smtClean="0"/>
            <a:t>•</a:t>
          </a:r>
          <a:r>
            <a:rPr lang="lt-LT" b="0" i="1" dirty="0" smtClean="0">
              <a:hlinkClick xmlns:r="http://schemas.openxmlformats.org/officeDocument/2006/relationships" r:id="rId10" action="ppaction://hlinksldjump"/>
            </a:rPr>
            <a:t>T</a:t>
          </a:r>
          <a:r>
            <a:rPr lang="en-US" b="0" i="1" dirty="0" smtClean="0">
              <a:hlinkClick xmlns:r="http://schemas.openxmlformats.org/officeDocument/2006/relationships" r:id="rId10" action="ppaction://hlinksldjump"/>
            </a:rPr>
            <a:t>e</a:t>
          </a:r>
          <a:r>
            <a:rPr lang="lt-LT" b="0" i="1" dirty="0" err="1" smtClean="0">
              <a:hlinkClick xmlns:r="http://schemas.openxmlformats.org/officeDocument/2006/relationships" r:id="rId10" action="ppaction://hlinksldjump"/>
            </a:rPr>
            <a:t>sto</a:t>
          </a:r>
          <a:r>
            <a:rPr lang="lt-LT" b="0" i="1" dirty="0" smtClean="0">
              <a:hlinkClick xmlns:r="http://schemas.openxmlformats.org/officeDocument/2006/relationships" r:id="rId10" action="ppaction://hlinksldjump"/>
            </a:rPr>
            <a:t> atsakymai</a:t>
          </a:r>
          <a:endParaRPr lang="lt-LT" dirty="0"/>
        </a:p>
      </dgm:t>
    </dgm:pt>
    <dgm:pt modelId="{09CF2F1D-6910-4AC2-9281-91FDAE6B4832}" type="parTrans" cxnId="{A8B1EE4A-D18B-4E9E-983D-A66081667252}">
      <dgm:prSet/>
      <dgm:spPr/>
      <dgm:t>
        <a:bodyPr/>
        <a:lstStyle/>
        <a:p>
          <a:endParaRPr lang="en-US"/>
        </a:p>
      </dgm:t>
    </dgm:pt>
    <dgm:pt modelId="{7EB7399C-C9C9-4517-AFEA-41EE369F1CFB}" type="sibTrans" cxnId="{A8B1EE4A-D18B-4E9E-983D-A66081667252}">
      <dgm:prSet/>
      <dgm:spPr/>
      <dgm:t>
        <a:bodyPr/>
        <a:lstStyle/>
        <a:p>
          <a:endParaRPr lang="en-US"/>
        </a:p>
      </dgm:t>
    </dgm:pt>
    <dgm:pt modelId="{B2B06860-B4B5-47E1-9C25-6F2596EC38AA}">
      <dgm:prSet/>
      <dgm:spPr/>
      <dgm:t>
        <a:bodyPr/>
        <a:lstStyle/>
        <a:p>
          <a:pPr rtl="0"/>
          <a:r>
            <a:rPr lang="lt-LT" b="1" i="0" dirty="0" smtClean="0">
              <a:hlinkClick xmlns:r="http://schemas.openxmlformats.org/officeDocument/2006/relationships" r:id="rId11" action="ppaction://hlinksldjump"/>
            </a:rPr>
            <a:t>8. Šaltiniai</a:t>
          </a:r>
          <a:endParaRPr lang="lt-LT" dirty="0"/>
        </a:p>
      </dgm:t>
    </dgm:pt>
    <dgm:pt modelId="{190BB493-7627-4C25-B59D-119EAE5497EB}" type="parTrans" cxnId="{F42C4BF8-661B-4F25-82C0-647251BF23EA}">
      <dgm:prSet/>
      <dgm:spPr/>
      <dgm:t>
        <a:bodyPr/>
        <a:lstStyle/>
        <a:p>
          <a:endParaRPr lang="en-US"/>
        </a:p>
      </dgm:t>
    </dgm:pt>
    <dgm:pt modelId="{094E4543-350D-40CB-A06E-5B5DCEB6EC63}" type="sibTrans" cxnId="{F42C4BF8-661B-4F25-82C0-647251BF23EA}">
      <dgm:prSet/>
      <dgm:spPr/>
      <dgm:t>
        <a:bodyPr/>
        <a:lstStyle/>
        <a:p>
          <a:endParaRPr lang="en-US"/>
        </a:p>
      </dgm:t>
    </dgm:pt>
    <dgm:pt modelId="{3D05A96B-68CC-499E-A250-6A4852472C52}" type="pres">
      <dgm:prSet presAssocID="{A10C37D4-B56C-4698-A2E2-89FC3B76605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EF3D8DC-A66C-4BCE-BB1C-20DBC240246D}" type="pres">
      <dgm:prSet presAssocID="{678E0483-F13A-4AF0-87D5-73E85DE19EA8}" presName="thickLine" presStyleLbl="alignNode1" presStyleIdx="0" presStyleCnt="10"/>
      <dgm:spPr/>
    </dgm:pt>
    <dgm:pt modelId="{C93AA4E1-33D3-4BD2-A7F9-00096F8E0D49}" type="pres">
      <dgm:prSet presAssocID="{678E0483-F13A-4AF0-87D5-73E85DE19EA8}" presName="horz1" presStyleCnt="0"/>
      <dgm:spPr/>
    </dgm:pt>
    <dgm:pt modelId="{44BA9A3C-CA47-4A4F-A3CF-156EED51A413}" type="pres">
      <dgm:prSet presAssocID="{678E0483-F13A-4AF0-87D5-73E85DE19EA8}" presName="tx1" presStyleLbl="revTx" presStyleIdx="0" presStyleCnt="10"/>
      <dgm:spPr/>
      <dgm:t>
        <a:bodyPr/>
        <a:lstStyle/>
        <a:p>
          <a:endParaRPr lang="en-US"/>
        </a:p>
      </dgm:t>
    </dgm:pt>
    <dgm:pt modelId="{AE8B813C-D7C6-48C4-A1E5-F8AEFFDFDA47}" type="pres">
      <dgm:prSet presAssocID="{678E0483-F13A-4AF0-87D5-73E85DE19EA8}" presName="vert1" presStyleCnt="0"/>
      <dgm:spPr/>
    </dgm:pt>
    <dgm:pt modelId="{A068BA41-9B73-4FF1-A843-692F7EBEFDE8}" type="pres">
      <dgm:prSet presAssocID="{A2FFDC0D-8F6B-4771-B367-C5B66428724A}" presName="thickLine" presStyleLbl="alignNode1" presStyleIdx="1" presStyleCnt="10"/>
      <dgm:spPr/>
    </dgm:pt>
    <dgm:pt modelId="{66274EF6-3A1E-4DFD-9A7E-C68D2CA6B0D4}" type="pres">
      <dgm:prSet presAssocID="{A2FFDC0D-8F6B-4771-B367-C5B66428724A}" presName="horz1" presStyleCnt="0"/>
      <dgm:spPr/>
    </dgm:pt>
    <dgm:pt modelId="{2F1EDDBD-478C-4A39-8B6C-17FCF3E72FFE}" type="pres">
      <dgm:prSet presAssocID="{A2FFDC0D-8F6B-4771-B367-C5B66428724A}" presName="tx1" presStyleLbl="revTx" presStyleIdx="1" presStyleCnt="10"/>
      <dgm:spPr/>
      <dgm:t>
        <a:bodyPr/>
        <a:lstStyle/>
        <a:p>
          <a:endParaRPr lang="en-US"/>
        </a:p>
      </dgm:t>
    </dgm:pt>
    <dgm:pt modelId="{8DA37F15-0356-4CFD-816F-6FCE710784AE}" type="pres">
      <dgm:prSet presAssocID="{A2FFDC0D-8F6B-4771-B367-C5B66428724A}" presName="vert1" presStyleCnt="0"/>
      <dgm:spPr/>
    </dgm:pt>
    <dgm:pt modelId="{38A044C9-46C1-4AAE-80D7-6D395CAEADA5}" type="pres">
      <dgm:prSet presAssocID="{D99948EA-2E26-40E7-88BE-97594EB83E73}" presName="thickLine" presStyleLbl="alignNode1" presStyleIdx="2" presStyleCnt="10"/>
      <dgm:spPr/>
    </dgm:pt>
    <dgm:pt modelId="{451550C0-6131-4CD0-843E-B956122B15C5}" type="pres">
      <dgm:prSet presAssocID="{D99948EA-2E26-40E7-88BE-97594EB83E73}" presName="horz1" presStyleCnt="0"/>
      <dgm:spPr/>
    </dgm:pt>
    <dgm:pt modelId="{860E0643-D37F-4B78-8ABA-1CE2B2BCE8F0}" type="pres">
      <dgm:prSet presAssocID="{D99948EA-2E26-40E7-88BE-97594EB83E73}" presName="tx1" presStyleLbl="revTx" presStyleIdx="2" presStyleCnt="10"/>
      <dgm:spPr/>
      <dgm:t>
        <a:bodyPr/>
        <a:lstStyle/>
        <a:p>
          <a:endParaRPr lang="en-US"/>
        </a:p>
      </dgm:t>
    </dgm:pt>
    <dgm:pt modelId="{79F0FC53-8BEF-4527-9145-0464A6DA8B93}" type="pres">
      <dgm:prSet presAssocID="{D99948EA-2E26-40E7-88BE-97594EB83E73}" presName="vert1" presStyleCnt="0"/>
      <dgm:spPr/>
    </dgm:pt>
    <dgm:pt modelId="{4504AA7C-534D-43D3-B928-1B6FD1F12DAD}" type="pres">
      <dgm:prSet presAssocID="{4D9342DB-5504-4CAC-B830-1A929559039A}" presName="thickLine" presStyleLbl="alignNode1" presStyleIdx="3" presStyleCnt="10"/>
      <dgm:spPr/>
    </dgm:pt>
    <dgm:pt modelId="{F9FE30FE-1B77-42E8-B498-95BFFEC03539}" type="pres">
      <dgm:prSet presAssocID="{4D9342DB-5504-4CAC-B830-1A929559039A}" presName="horz1" presStyleCnt="0"/>
      <dgm:spPr/>
    </dgm:pt>
    <dgm:pt modelId="{9C5B78B3-067C-46F2-A3DF-EBD53A32D343}" type="pres">
      <dgm:prSet presAssocID="{4D9342DB-5504-4CAC-B830-1A929559039A}" presName="tx1" presStyleLbl="revTx" presStyleIdx="3" presStyleCnt="10" custScaleY="301878"/>
      <dgm:spPr/>
      <dgm:t>
        <a:bodyPr/>
        <a:lstStyle/>
        <a:p>
          <a:endParaRPr lang="en-US"/>
        </a:p>
      </dgm:t>
    </dgm:pt>
    <dgm:pt modelId="{B80A4247-8CA9-4DEC-AA92-AD2EC53C52C4}" type="pres">
      <dgm:prSet presAssocID="{4D9342DB-5504-4CAC-B830-1A929559039A}" presName="vert1" presStyleCnt="0"/>
      <dgm:spPr/>
    </dgm:pt>
    <dgm:pt modelId="{4F4BD58B-89F9-4CA9-B32F-6887E8FB5F34}" type="pres">
      <dgm:prSet presAssocID="{CB2C91D1-523F-4991-AE8D-01DC5A2920CF}" presName="thickLine" presStyleLbl="alignNode1" presStyleIdx="4" presStyleCnt="10" custLinFactY="-100000" custLinFactNeighborX="1866" custLinFactNeighborY="-110166"/>
      <dgm:spPr/>
    </dgm:pt>
    <dgm:pt modelId="{6D617F70-652A-4078-96DE-1FD3CD8D7431}" type="pres">
      <dgm:prSet presAssocID="{CB2C91D1-523F-4991-AE8D-01DC5A2920CF}" presName="horz1" presStyleCnt="0"/>
      <dgm:spPr/>
    </dgm:pt>
    <dgm:pt modelId="{108C5C25-6A45-480A-86E9-B7200CEB6A15}" type="pres">
      <dgm:prSet presAssocID="{CB2C91D1-523F-4991-AE8D-01DC5A2920CF}" presName="tx1" presStyleLbl="revTx" presStyleIdx="4" presStyleCnt="10" custLinFactNeighborX="-1036" custLinFactNeighborY="-16307"/>
      <dgm:spPr/>
      <dgm:t>
        <a:bodyPr/>
        <a:lstStyle/>
        <a:p>
          <a:endParaRPr lang="en-US"/>
        </a:p>
      </dgm:t>
    </dgm:pt>
    <dgm:pt modelId="{76B5CCE2-30D4-4C0B-9950-E0069B192CFC}" type="pres">
      <dgm:prSet presAssocID="{CB2C91D1-523F-4991-AE8D-01DC5A2920CF}" presName="vert1" presStyleCnt="0"/>
      <dgm:spPr/>
    </dgm:pt>
    <dgm:pt modelId="{2A417F50-849E-4191-A690-8CEB89E3A4CA}" type="pres">
      <dgm:prSet presAssocID="{F07EF8B4-32FF-4E4E-8838-F2339CA953E4}" presName="thickLine" presStyleLbl="alignNode1" presStyleIdx="5" presStyleCnt="10"/>
      <dgm:spPr/>
    </dgm:pt>
    <dgm:pt modelId="{CEA517AF-7384-4D08-8F22-68B11EC7DC87}" type="pres">
      <dgm:prSet presAssocID="{F07EF8B4-32FF-4E4E-8838-F2339CA953E4}" presName="horz1" presStyleCnt="0"/>
      <dgm:spPr/>
    </dgm:pt>
    <dgm:pt modelId="{43143DD1-795C-47CF-84E1-F214254A63FF}" type="pres">
      <dgm:prSet presAssocID="{F07EF8B4-32FF-4E4E-8838-F2339CA953E4}" presName="tx1" presStyleLbl="revTx" presStyleIdx="5" presStyleCnt="10" custLinFactNeighborX="-1036" custLinFactNeighborY="1271"/>
      <dgm:spPr/>
      <dgm:t>
        <a:bodyPr/>
        <a:lstStyle/>
        <a:p>
          <a:endParaRPr lang="en-US"/>
        </a:p>
      </dgm:t>
    </dgm:pt>
    <dgm:pt modelId="{5920D9BC-4B70-4AEA-8ABD-276361D1A644}" type="pres">
      <dgm:prSet presAssocID="{F07EF8B4-32FF-4E4E-8838-F2339CA953E4}" presName="vert1" presStyleCnt="0"/>
      <dgm:spPr/>
    </dgm:pt>
    <dgm:pt modelId="{89E4BD27-8802-400A-AC18-4ABA51374BE9}" type="pres">
      <dgm:prSet presAssocID="{1E97FE58-AB99-4065-87AC-743BB6119854}" presName="thickLine" presStyleLbl="alignNode1" presStyleIdx="6" presStyleCnt="10"/>
      <dgm:spPr/>
    </dgm:pt>
    <dgm:pt modelId="{E413F909-CD02-4D9B-BA05-356BB2D3A32E}" type="pres">
      <dgm:prSet presAssocID="{1E97FE58-AB99-4065-87AC-743BB6119854}" presName="horz1" presStyleCnt="0"/>
      <dgm:spPr/>
    </dgm:pt>
    <dgm:pt modelId="{CAC803BD-388B-4886-B881-2C8777CD7066}" type="pres">
      <dgm:prSet presAssocID="{1E97FE58-AB99-4065-87AC-743BB6119854}" presName="tx1" presStyleLbl="revTx" presStyleIdx="6" presStyleCnt="10" custLinFactY="-3403" custLinFactNeighborY="-100000"/>
      <dgm:spPr/>
      <dgm:t>
        <a:bodyPr/>
        <a:lstStyle/>
        <a:p>
          <a:endParaRPr lang="en-US"/>
        </a:p>
      </dgm:t>
    </dgm:pt>
    <dgm:pt modelId="{B6DE77E7-A321-48D7-9B3C-18DF8C357C50}" type="pres">
      <dgm:prSet presAssocID="{1E97FE58-AB99-4065-87AC-743BB6119854}" presName="vert1" presStyleCnt="0"/>
      <dgm:spPr/>
    </dgm:pt>
    <dgm:pt modelId="{9C595D81-ED74-4A25-B1B1-7569285CE50A}" type="pres">
      <dgm:prSet presAssocID="{016B37DB-0F24-4ADE-B001-A5FF51709A54}" presName="thickLine" presStyleLbl="alignNode1" presStyleIdx="7" presStyleCnt="10"/>
      <dgm:spPr/>
    </dgm:pt>
    <dgm:pt modelId="{2AC4E716-7D8A-40EB-8F06-091EDD3622A7}" type="pres">
      <dgm:prSet presAssocID="{016B37DB-0F24-4ADE-B001-A5FF51709A54}" presName="horz1" presStyleCnt="0"/>
      <dgm:spPr/>
    </dgm:pt>
    <dgm:pt modelId="{E9183C1B-7775-4194-B521-3D412D9F2365}" type="pres">
      <dgm:prSet presAssocID="{016B37DB-0F24-4ADE-B001-A5FF51709A54}" presName="tx1" presStyleLbl="revTx" presStyleIdx="7" presStyleCnt="10" custLinFactNeighborX="-1036" custLinFactNeighborY="-93382"/>
      <dgm:spPr/>
      <dgm:t>
        <a:bodyPr/>
        <a:lstStyle/>
        <a:p>
          <a:endParaRPr lang="en-US"/>
        </a:p>
      </dgm:t>
    </dgm:pt>
    <dgm:pt modelId="{6D7B8D66-57E4-467F-877A-5AA85C4BA298}" type="pres">
      <dgm:prSet presAssocID="{016B37DB-0F24-4ADE-B001-A5FF51709A54}" presName="vert1" presStyleCnt="0"/>
      <dgm:spPr/>
    </dgm:pt>
    <dgm:pt modelId="{069532C5-3E49-46CD-A966-99383C944CA0}" type="pres">
      <dgm:prSet presAssocID="{4B9F9B56-7154-4586-B6F2-72A3C2BBFFB2}" presName="thickLine" presStyleLbl="alignNode1" presStyleIdx="8" presStyleCnt="10"/>
      <dgm:spPr/>
    </dgm:pt>
    <dgm:pt modelId="{15374A18-D9C8-4A56-B7FB-C1B52EBA690F}" type="pres">
      <dgm:prSet presAssocID="{4B9F9B56-7154-4586-B6F2-72A3C2BBFFB2}" presName="horz1" presStyleCnt="0"/>
      <dgm:spPr/>
    </dgm:pt>
    <dgm:pt modelId="{828D440C-7983-4021-A508-04943FDE2999}" type="pres">
      <dgm:prSet presAssocID="{4B9F9B56-7154-4586-B6F2-72A3C2BBFFB2}" presName="tx1" presStyleLbl="revTx" presStyleIdx="8" presStyleCnt="10" custLinFactNeighborX="-1036" custLinFactNeighborY="-93295"/>
      <dgm:spPr/>
      <dgm:t>
        <a:bodyPr/>
        <a:lstStyle/>
        <a:p>
          <a:endParaRPr lang="en-US"/>
        </a:p>
      </dgm:t>
    </dgm:pt>
    <dgm:pt modelId="{7A95E38C-F0F4-4078-B7CA-BBDBF9871CDF}" type="pres">
      <dgm:prSet presAssocID="{4B9F9B56-7154-4586-B6F2-72A3C2BBFFB2}" presName="vert1" presStyleCnt="0"/>
      <dgm:spPr/>
    </dgm:pt>
    <dgm:pt modelId="{BCDC9FE7-ED72-4B67-8D40-F99AC7FC3204}" type="pres">
      <dgm:prSet presAssocID="{B2B06860-B4B5-47E1-9C25-6F2596EC38AA}" presName="thickLine" presStyleLbl="alignNode1" presStyleIdx="9" presStyleCnt="10"/>
      <dgm:spPr/>
    </dgm:pt>
    <dgm:pt modelId="{E9828C3A-514B-463D-837B-F81837A3035D}" type="pres">
      <dgm:prSet presAssocID="{B2B06860-B4B5-47E1-9C25-6F2596EC38AA}" presName="horz1" presStyleCnt="0"/>
      <dgm:spPr/>
    </dgm:pt>
    <dgm:pt modelId="{D567B4D4-1AA9-4A15-8070-8FDE4924E28F}" type="pres">
      <dgm:prSet presAssocID="{B2B06860-B4B5-47E1-9C25-6F2596EC38AA}" presName="tx1" presStyleLbl="revTx" presStyleIdx="9" presStyleCnt="10" custLinFactY="-3338" custLinFactNeighborX="1066" custLinFactNeighborY="-100000"/>
      <dgm:spPr/>
      <dgm:t>
        <a:bodyPr/>
        <a:lstStyle/>
        <a:p>
          <a:endParaRPr lang="en-US"/>
        </a:p>
      </dgm:t>
    </dgm:pt>
    <dgm:pt modelId="{4B744B0D-9326-449B-B36A-ECFB57E1EDAD}" type="pres">
      <dgm:prSet presAssocID="{B2B06860-B4B5-47E1-9C25-6F2596EC38AA}" presName="vert1" presStyleCnt="0"/>
      <dgm:spPr/>
    </dgm:pt>
  </dgm:ptLst>
  <dgm:cxnLst>
    <dgm:cxn modelId="{BFA2276C-0516-4E4E-835E-4D24E4AE68EE}" srcId="{A10C37D4-B56C-4698-A2E2-89FC3B766050}" destId="{A2FFDC0D-8F6B-4771-B367-C5B66428724A}" srcOrd="1" destOrd="0" parTransId="{BF232F32-E9BF-41ED-99ED-7D7D6D4F480C}" sibTransId="{5D954A7D-DB6E-4BCD-BED3-0326FD248B55}"/>
    <dgm:cxn modelId="{F42C4BF8-661B-4F25-82C0-647251BF23EA}" srcId="{A10C37D4-B56C-4698-A2E2-89FC3B766050}" destId="{B2B06860-B4B5-47E1-9C25-6F2596EC38AA}" srcOrd="9" destOrd="0" parTransId="{190BB493-7627-4C25-B59D-119EAE5497EB}" sibTransId="{094E4543-350D-40CB-A06E-5B5DCEB6EC63}"/>
    <dgm:cxn modelId="{2F05BBA1-F014-4A80-ADC4-21AA31949043}" srcId="{A10C37D4-B56C-4698-A2E2-89FC3B766050}" destId="{F07EF8B4-32FF-4E4E-8838-F2339CA953E4}" srcOrd="5" destOrd="0" parTransId="{B6CA93F8-54F1-4031-A09F-B999419F1AFA}" sibTransId="{5B0CCF65-7619-4F0F-A887-568ED02B8596}"/>
    <dgm:cxn modelId="{BE935511-9482-440E-A3DF-4696B6708113}" srcId="{A10C37D4-B56C-4698-A2E2-89FC3B766050}" destId="{D99948EA-2E26-40E7-88BE-97594EB83E73}" srcOrd="2" destOrd="0" parTransId="{B6BD66F4-FB6C-4B7B-877E-6FD2AEBD19C3}" sibTransId="{8B91AE11-632A-4810-92F5-DBCD95F683E1}"/>
    <dgm:cxn modelId="{33365653-7A15-4454-9DC9-7DEEDC1CAF69}" type="presOf" srcId="{678E0483-F13A-4AF0-87D5-73E85DE19EA8}" destId="{44BA9A3C-CA47-4A4F-A3CF-156EED51A413}" srcOrd="0" destOrd="0" presId="urn:microsoft.com/office/officeart/2008/layout/LinedList"/>
    <dgm:cxn modelId="{9413F821-0383-4BD3-AA1B-608AAA3E7628}" type="presOf" srcId="{D99948EA-2E26-40E7-88BE-97594EB83E73}" destId="{860E0643-D37F-4B78-8ABA-1CE2B2BCE8F0}" srcOrd="0" destOrd="0" presId="urn:microsoft.com/office/officeart/2008/layout/LinedList"/>
    <dgm:cxn modelId="{98C1E0AA-CE51-4E18-987E-2A9D94F4224D}" srcId="{A10C37D4-B56C-4698-A2E2-89FC3B766050}" destId="{1E97FE58-AB99-4065-87AC-743BB6119854}" srcOrd="6" destOrd="0" parTransId="{794FA4D2-D484-4107-9A2C-E0C4FC0C210D}" sibTransId="{86E771A1-BA96-4BA7-A291-C40D53F056C3}"/>
    <dgm:cxn modelId="{A826C941-F472-4786-BD83-63B8C86C43BF}" type="presOf" srcId="{4D9342DB-5504-4CAC-B830-1A929559039A}" destId="{9C5B78B3-067C-46F2-A3DF-EBD53A32D343}" srcOrd="0" destOrd="0" presId="urn:microsoft.com/office/officeart/2008/layout/LinedList"/>
    <dgm:cxn modelId="{C9E7231A-A7E9-496F-8DAF-0A369C4F6AD3}" type="presOf" srcId="{A2FFDC0D-8F6B-4771-B367-C5B66428724A}" destId="{2F1EDDBD-478C-4A39-8B6C-17FCF3E72FFE}" srcOrd="0" destOrd="0" presId="urn:microsoft.com/office/officeart/2008/layout/LinedList"/>
    <dgm:cxn modelId="{63EF4CFE-311E-4A1C-AC97-77A598C80128}" type="presOf" srcId="{F07EF8B4-32FF-4E4E-8838-F2339CA953E4}" destId="{43143DD1-795C-47CF-84E1-F214254A63FF}" srcOrd="0" destOrd="0" presId="urn:microsoft.com/office/officeart/2008/layout/LinedList"/>
    <dgm:cxn modelId="{44F25F18-7112-445A-84CA-A2B09A4D65B4}" srcId="{A10C37D4-B56C-4698-A2E2-89FC3B766050}" destId="{4D9342DB-5504-4CAC-B830-1A929559039A}" srcOrd="3" destOrd="0" parTransId="{1AC0CDD2-6092-4278-9D5B-7DC7F36CA9A4}" sibTransId="{7C22E374-046C-4E11-8414-20A058C0BD2D}"/>
    <dgm:cxn modelId="{F023E5F7-47B3-4C28-908A-276B4E17CFF4}" type="presOf" srcId="{A10C37D4-B56C-4698-A2E2-89FC3B766050}" destId="{3D05A96B-68CC-499E-A250-6A4852472C52}" srcOrd="0" destOrd="0" presId="urn:microsoft.com/office/officeart/2008/layout/LinedList"/>
    <dgm:cxn modelId="{A9BAFE8E-42B2-4C2A-9336-A6A8317D4527}" srcId="{A10C37D4-B56C-4698-A2E2-89FC3B766050}" destId="{678E0483-F13A-4AF0-87D5-73E85DE19EA8}" srcOrd="0" destOrd="0" parTransId="{DA5C0739-FBB5-47EB-8DAC-AD9F49ABF9FD}" sibTransId="{E47FC29D-17B4-4490-9A03-76814464A6B1}"/>
    <dgm:cxn modelId="{F6C02206-DB10-4298-AC39-65C2A6617B6A}" srcId="{A10C37D4-B56C-4698-A2E2-89FC3B766050}" destId="{016B37DB-0F24-4ADE-B001-A5FF51709A54}" srcOrd="7" destOrd="0" parTransId="{208C3FCE-26F8-4482-8E28-CB0555FB888C}" sibTransId="{1C5ADDDB-589B-485E-A42D-3C1186C9E44A}"/>
    <dgm:cxn modelId="{D5346E03-BD7E-41BD-AC36-EB867F114779}" type="presOf" srcId="{4B9F9B56-7154-4586-B6F2-72A3C2BBFFB2}" destId="{828D440C-7983-4021-A508-04943FDE2999}" srcOrd="0" destOrd="0" presId="urn:microsoft.com/office/officeart/2008/layout/LinedList"/>
    <dgm:cxn modelId="{A8B1EE4A-D18B-4E9E-983D-A66081667252}" srcId="{A10C37D4-B56C-4698-A2E2-89FC3B766050}" destId="{4B9F9B56-7154-4586-B6F2-72A3C2BBFFB2}" srcOrd="8" destOrd="0" parTransId="{09CF2F1D-6910-4AC2-9281-91FDAE6B4832}" sibTransId="{7EB7399C-C9C9-4517-AFEA-41EE369F1CFB}"/>
    <dgm:cxn modelId="{97CBF3CB-B9DE-4078-A9B1-2BB0542C9D97}" type="presOf" srcId="{016B37DB-0F24-4ADE-B001-A5FF51709A54}" destId="{E9183C1B-7775-4194-B521-3D412D9F2365}" srcOrd="0" destOrd="0" presId="urn:microsoft.com/office/officeart/2008/layout/LinedList"/>
    <dgm:cxn modelId="{D4891DF3-C39F-4575-BCD8-5FD5E68B9DBD}" type="presOf" srcId="{B2B06860-B4B5-47E1-9C25-6F2596EC38AA}" destId="{D567B4D4-1AA9-4A15-8070-8FDE4924E28F}" srcOrd="0" destOrd="0" presId="urn:microsoft.com/office/officeart/2008/layout/LinedList"/>
    <dgm:cxn modelId="{480F4D85-7C9E-4270-96B0-F2620E2467FE}" type="presOf" srcId="{1E97FE58-AB99-4065-87AC-743BB6119854}" destId="{CAC803BD-388B-4886-B881-2C8777CD7066}" srcOrd="0" destOrd="0" presId="urn:microsoft.com/office/officeart/2008/layout/LinedList"/>
    <dgm:cxn modelId="{3C9FD1BD-141A-4D1D-BF6F-3DFE165C7EB8}" type="presOf" srcId="{CB2C91D1-523F-4991-AE8D-01DC5A2920CF}" destId="{108C5C25-6A45-480A-86E9-B7200CEB6A15}" srcOrd="0" destOrd="0" presId="urn:microsoft.com/office/officeart/2008/layout/LinedList"/>
    <dgm:cxn modelId="{1CA2D322-4CA1-43A2-8714-D077BE132E33}" srcId="{A10C37D4-B56C-4698-A2E2-89FC3B766050}" destId="{CB2C91D1-523F-4991-AE8D-01DC5A2920CF}" srcOrd="4" destOrd="0" parTransId="{577DF841-99F6-4E14-949D-E5C37FE229C9}" sibTransId="{80DEABCC-074C-4049-8AE4-AE7D3454B06D}"/>
    <dgm:cxn modelId="{8343E89A-689F-4D25-9CED-5DE9C2A1C1A4}" type="presParOf" srcId="{3D05A96B-68CC-499E-A250-6A4852472C52}" destId="{2EF3D8DC-A66C-4BCE-BB1C-20DBC240246D}" srcOrd="0" destOrd="0" presId="urn:microsoft.com/office/officeart/2008/layout/LinedList"/>
    <dgm:cxn modelId="{3CF0397E-6C9A-4C1F-A2BF-4BE33CD203BD}" type="presParOf" srcId="{3D05A96B-68CC-499E-A250-6A4852472C52}" destId="{C93AA4E1-33D3-4BD2-A7F9-00096F8E0D49}" srcOrd="1" destOrd="0" presId="urn:microsoft.com/office/officeart/2008/layout/LinedList"/>
    <dgm:cxn modelId="{CB234BC5-EA18-4466-913F-AA39D6DC56AC}" type="presParOf" srcId="{C93AA4E1-33D3-4BD2-A7F9-00096F8E0D49}" destId="{44BA9A3C-CA47-4A4F-A3CF-156EED51A413}" srcOrd="0" destOrd="0" presId="urn:microsoft.com/office/officeart/2008/layout/LinedList"/>
    <dgm:cxn modelId="{BECAA852-3B74-4D5E-9471-8143C3226A8D}" type="presParOf" srcId="{C93AA4E1-33D3-4BD2-A7F9-00096F8E0D49}" destId="{AE8B813C-D7C6-48C4-A1E5-F8AEFFDFDA47}" srcOrd="1" destOrd="0" presId="urn:microsoft.com/office/officeart/2008/layout/LinedList"/>
    <dgm:cxn modelId="{3B8475BB-FA7C-4283-90E0-4CE626B721A7}" type="presParOf" srcId="{3D05A96B-68CC-499E-A250-6A4852472C52}" destId="{A068BA41-9B73-4FF1-A843-692F7EBEFDE8}" srcOrd="2" destOrd="0" presId="urn:microsoft.com/office/officeart/2008/layout/LinedList"/>
    <dgm:cxn modelId="{B58748FB-3B66-4AF1-B797-E0BF31080288}" type="presParOf" srcId="{3D05A96B-68CC-499E-A250-6A4852472C52}" destId="{66274EF6-3A1E-4DFD-9A7E-C68D2CA6B0D4}" srcOrd="3" destOrd="0" presId="urn:microsoft.com/office/officeart/2008/layout/LinedList"/>
    <dgm:cxn modelId="{6525EE4F-5FDD-4450-818B-52B2230F7FD7}" type="presParOf" srcId="{66274EF6-3A1E-4DFD-9A7E-C68D2CA6B0D4}" destId="{2F1EDDBD-478C-4A39-8B6C-17FCF3E72FFE}" srcOrd="0" destOrd="0" presId="urn:microsoft.com/office/officeart/2008/layout/LinedList"/>
    <dgm:cxn modelId="{81B2CB60-7781-4C4D-8101-64DB01CDDAD4}" type="presParOf" srcId="{66274EF6-3A1E-4DFD-9A7E-C68D2CA6B0D4}" destId="{8DA37F15-0356-4CFD-816F-6FCE710784AE}" srcOrd="1" destOrd="0" presId="urn:microsoft.com/office/officeart/2008/layout/LinedList"/>
    <dgm:cxn modelId="{422BD56E-8CD0-453B-8791-324D7A757CFB}" type="presParOf" srcId="{3D05A96B-68CC-499E-A250-6A4852472C52}" destId="{38A044C9-46C1-4AAE-80D7-6D395CAEADA5}" srcOrd="4" destOrd="0" presId="urn:microsoft.com/office/officeart/2008/layout/LinedList"/>
    <dgm:cxn modelId="{49F9F216-B323-4ECC-9182-D775306FE473}" type="presParOf" srcId="{3D05A96B-68CC-499E-A250-6A4852472C52}" destId="{451550C0-6131-4CD0-843E-B956122B15C5}" srcOrd="5" destOrd="0" presId="urn:microsoft.com/office/officeart/2008/layout/LinedList"/>
    <dgm:cxn modelId="{C494F9BF-6109-4B1D-B6C8-F5C09DA71E8A}" type="presParOf" srcId="{451550C0-6131-4CD0-843E-B956122B15C5}" destId="{860E0643-D37F-4B78-8ABA-1CE2B2BCE8F0}" srcOrd="0" destOrd="0" presId="urn:microsoft.com/office/officeart/2008/layout/LinedList"/>
    <dgm:cxn modelId="{C451C938-E243-4BEA-AD97-3F080DEF9DA9}" type="presParOf" srcId="{451550C0-6131-4CD0-843E-B956122B15C5}" destId="{79F0FC53-8BEF-4527-9145-0464A6DA8B93}" srcOrd="1" destOrd="0" presId="urn:microsoft.com/office/officeart/2008/layout/LinedList"/>
    <dgm:cxn modelId="{83DF18AE-7CA0-44B9-9965-EFBA682E4835}" type="presParOf" srcId="{3D05A96B-68CC-499E-A250-6A4852472C52}" destId="{4504AA7C-534D-43D3-B928-1B6FD1F12DAD}" srcOrd="6" destOrd="0" presId="urn:microsoft.com/office/officeart/2008/layout/LinedList"/>
    <dgm:cxn modelId="{A2594DAC-0069-466C-8798-4998F4730D3D}" type="presParOf" srcId="{3D05A96B-68CC-499E-A250-6A4852472C52}" destId="{F9FE30FE-1B77-42E8-B498-95BFFEC03539}" srcOrd="7" destOrd="0" presId="urn:microsoft.com/office/officeart/2008/layout/LinedList"/>
    <dgm:cxn modelId="{A22E3751-6BAF-4C09-A37B-683EC8C720DD}" type="presParOf" srcId="{F9FE30FE-1B77-42E8-B498-95BFFEC03539}" destId="{9C5B78B3-067C-46F2-A3DF-EBD53A32D343}" srcOrd="0" destOrd="0" presId="urn:microsoft.com/office/officeart/2008/layout/LinedList"/>
    <dgm:cxn modelId="{CF7FEC33-443C-48F6-8C19-811AEEF401A8}" type="presParOf" srcId="{F9FE30FE-1B77-42E8-B498-95BFFEC03539}" destId="{B80A4247-8CA9-4DEC-AA92-AD2EC53C52C4}" srcOrd="1" destOrd="0" presId="urn:microsoft.com/office/officeart/2008/layout/LinedList"/>
    <dgm:cxn modelId="{770A22A0-2371-469A-A91A-3C1B5D9E69B8}" type="presParOf" srcId="{3D05A96B-68CC-499E-A250-6A4852472C52}" destId="{4F4BD58B-89F9-4CA9-B32F-6887E8FB5F34}" srcOrd="8" destOrd="0" presId="urn:microsoft.com/office/officeart/2008/layout/LinedList"/>
    <dgm:cxn modelId="{89D07586-523F-4C75-8558-D5815EA8CDFA}" type="presParOf" srcId="{3D05A96B-68CC-499E-A250-6A4852472C52}" destId="{6D617F70-652A-4078-96DE-1FD3CD8D7431}" srcOrd="9" destOrd="0" presId="urn:microsoft.com/office/officeart/2008/layout/LinedList"/>
    <dgm:cxn modelId="{0CD150E7-1AD0-44CB-A4BE-6C3736B8E994}" type="presParOf" srcId="{6D617F70-652A-4078-96DE-1FD3CD8D7431}" destId="{108C5C25-6A45-480A-86E9-B7200CEB6A15}" srcOrd="0" destOrd="0" presId="urn:microsoft.com/office/officeart/2008/layout/LinedList"/>
    <dgm:cxn modelId="{120CF3DC-4102-4F30-BC5C-E48379FEEBB7}" type="presParOf" srcId="{6D617F70-652A-4078-96DE-1FD3CD8D7431}" destId="{76B5CCE2-30D4-4C0B-9950-E0069B192CFC}" srcOrd="1" destOrd="0" presId="urn:microsoft.com/office/officeart/2008/layout/LinedList"/>
    <dgm:cxn modelId="{993632EC-62C0-4505-AAD2-E485E67CD874}" type="presParOf" srcId="{3D05A96B-68CC-499E-A250-6A4852472C52}" destId="{2A417F50-849E-4191-A690-8CEB89E3A4CA}" srcOrd="10" destOrd="0" presId="urn:microsoft.com/office/officeart/2008/layout/LinedList"/>
    <dgm:cxn modelId="{17580DB5-FAF1-4D82-AF09-402735F5AC30}" type="presParOf" srcId="{3D05A96B-68CC-499E-A250-6A4852472C52}" destId="{CEA517AF-7384-4D08-8F22-68B11EC7DC87}" srcOrd="11" destOrd="0" presId="urn:microsoft.com/office/officeart/2008/layout/LinedList"/>
    <dgm:cxn modelId="{38BC508E-A4BE-49CD-B5CE-B99E1F055D54}" type="presParOf" srcId="{CEA517AF-7384-4D08-8F22-68B11EC7DC87}" destId="{43143DD1-795C-47CF-84E1-F214254A63FF}" srcOrd="0" destOrd="0" presId="urn:microsoft.com/office/officeart/2008/layout/LinedList"/>
    <dgm:cxn modelId="{1E7BD1C4-D0E9-4B28-A73F-78C3A4EB1125}" type="presParOf" srcId="{CEA517AF-7384-4D08-8F22-68B11EC7DC87}" destId="{5920D9BC-4B70-4AEA-8ABD-276361D1A644}" srcOrd="1" destOrd="0" presId="urn:microsoft.com/office/officeart/2008/layout/LinedList"/>
    <dgm:cxn modelId="{418F30DE-4FA8-43BA-B080-0DAD854AA0E6}" type="presParOf" srcId="{3D05A96B-68CC-499E-A250-6A4852472C52}" destId="{89E4BD27-8802-400A-AC18-4ABA51374BE9}" srcOrd="12" destOrd="0" presId="urn:microsoft.com/office/officeart/2008/layout/LinedList"/>
    <dgm:cxn modelId="{C757C7D4-4A0A-45A8-9813-28897C49E9AB}" type="presParOf" srcId="{3D05A96B-68CC-499E-A250-6A4852472C52}" destId="{E413F909-CD02-4D9B-BA05-356BB2D3A32E}" srcOrd="13" destOrd="0" presId="urn:microsoft.com/office/officeart/2008/layout/LinedList"/>
    <dgm:cxn modelId="{A8CC75E0-3C3B-42B7-BE48-3ACEB65D809B}" type="presParOf" srcId="{E413F909-CD02-4D9B-BA05-356BB2D3A32E}" destId="{CAC803BD-388B-4886-B881-2C8777CD7066}" srcOrd="0" destOrd="0" presId="urn:microsoft.com/office/officeart/2008/layout/LinedList"/>
    <dgm:cxn modelId="{56A2D589-B18A-48CB-A9E8-9298FC3252D4}" type="presParOf" srcId="{E413F909-CD02-4D9B-BA05-356BB2D3A32E}" destId="{B6DE77E7-A321-48D7-9B3C-18DF8C357C50}" srcOrd="1" destOrd="0" presId="urn:microsoft.com/office/officeart/2008/layout/LinedList"/>
    <dgm:cxn modelId="{69391FAC-6661-4C12-AC59-D1F40BE5583A}" type="presParOf" srcId="{3D05A96B-68CC-499E-A250-6A4852472C52}" destId="{9C595D81-ED74-4A25-B1B1-7569285CE50A}" srcOrd="14" destOrd="0" presId="urn:microsoft.com/office/officeart/2008/layout/LinedList"/>
    <dgm:cxn modelId="{23D61BF3-5DA1-48A1-B694-23003A5E6F3B}" type="presParOf" srcId="{3D05A96B-68CC-499E-A250-6A4852472C52}" destId="{2AC4E716-7D8A-40EB-8F06-091EDD3622A7}" srcOrd="15" destOrd="0" presId="urn:microsoft.com/office/officeart/2008/layout/LinedList"/>
    <dgm:cxn modelId="{61542FCB-1966-4D79-B37A-561A95D7EDE5}" type="presParOf" srcId="{2AC4E716-7D8A-40EB-8F06-091EDD3622A7}" destId="{E9183C1B-7775-4194-B521-3D412D9F2365}" srcOrd="0" destOrd="0" presId="urn:microsoft.com/office/officeart/2008/layout/LinedList"/>
    <dgm:cxn modelId="{C7FE0CEE-95BC-4E47-A8C9-63C12339EB53}" type="presParOf" srcId="{2AC4E716-7D8A-40EB-8F06-091EDD3622A7}" destId="{6D7B8D66-57E4-467F-877A-5AA85C4BA298}" srcOrd="1" destOrd="0" presId="urn:microsoft.com/office/officeart/2008/layout/LinedList"/>
    <dgm:cxn modelId="{2DBD55A3-6C1D-4AA7-81BF-DCC7C298C249}" type="presParOf" srcId="{3D05A96B-68CC-499E-A250-6A4852472C52}" destId="{069532C5-3E49-46CD-A966-99383C944CA0}" srcOrd="16" destOrd="0" presId="urn:microsoft.com/office/officeart/2008/layout/LinedList"/>
    <dgm:cxn modelId="{6FA89DF5-C31C-486F-B197-B60C27BF9B23}" type="presParOf" srcId="{3D05A96B-68CC-499E-A250-6A4852472C52}" destId="{15374A18-D9C8-4A56-B7FB-C1B52EBA690F}" srcOrd="17" destOrd="0" presId="urn:microsoft.com/office/officeart/2008/layout/LinedList"/>
    <dgm:cxn modelId="{F22F01E6-B7A7-4209-8C99-27B6FB7030FF}" type="presParOf" srcId="{15374A18-D9C8-4A56-B7FB-C1B52EBA690F}" destId="{828D440C-7983-4021-A508-04943FDE2999}" srcOrd="0" destOrd="0" presId="urn:microsoft.com/office/officeart/2008/layout/LinedList"/>
    <dgm:cxn modelId="{746A6B7D-D11B-48FD-94CB-5ED2687FFB56}" type="presParOf" srcId="{15374A18-D9C8-4A56-B7FB-C1B52EBA690F}" destId="{7A95E38C-F0F4-4078-B7CA-BBDBF9871CDF}" srcOrd="1" destOrd="0" presId="urn:microsoft.com/office/officeart/2008/layout/LinedList"/>
    <dgm:cxn modelId="{F561A342-2CA9-486E-8247-E93470681C49}" type="presParOf" srcId="{3D05A96B-68CC-499E-A250-6A4852472C52}" destId="{BCDC9FE7-ED72-4B67-8D40-F99AC7FC3204}" srcOrd="18" destOrd="0" presId="urn:microsoft.com/office/officeart/2008/layout/LinedList"/>
    <dgm:cxn modelId="{30F5C3E9-5262-4F82-955F-229837A487B0}" type="presParOf" srcId="{3D05A96B-68CC-499E-A250-6A4852472C52}" destId="{E9828C3A-514B-463D-837B-F81837A3035D}" srcOrd="19" destOrd="0" presId="urn:microsoft.com/office/officeart/2008/layout/LinedList"/>
    <dgm:cxn modelId="{4A0AB592-9A8E-4755-9214-16688A006D2F}" type="presParOf" srcId="{E9828C3A-514B-463D-837B-F81837A3035D}" destId="{D567B4D4-1AA9-4A15-8070-8FDE4924E28F}" srcOrd="0" destOrd="0" presId="urn:microsoft.com/office/officeart/2008/layout/LinedList"/>
    <dgm:cxn modelId="{A9F51BC7-A9FB-44E1-A15C-2D757BCEF5CD}" type="presParOf" srcId="{E9828C3A-514B-463D-837B-F81837A3035D}" destId="{4B744B0D-9326-449B-B36A-ECFB57E1EDA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777F42-A67D-41EE-9FF5-1595A41764F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2CB8CD2-06B0-4E2D-9769-FD5167C84343}">
      <dgm:prSet/>
      <dgm:spPr/>
      <dgm:t>
        <a:bodyPr/>
        <a:lstStyle/>
        <a:p>
          <a:pPr rtl="0"/>
          <a:r>
            <a:rPr lang="lt-LT" b="0" i="0" dirty="0" smtClean="0"/>
            <a:t>Mechaninę energiją sudaro </a:t>
          </a:r>
          <a:endParaRPr lang="lt-LT" dirty="0"/>
        </a:p>
      </dgm:t>
    </dgm:pt>
    <dgm:pt modelId="{1DD074AB-6A9F-4631-8468-979953B65EAD}" type="parTrans" cxnId="{59C27C3E-B7FD-4F57-BD65-8BE93EB4CAEE}">
      <dgm:prSet/>
      <dgm:spPr/>
      <dgm:t>
        <a:bodyPr/>
        <a:lstStyle/>
        <a:p>
          <a:endParaRPr lang="en-US"/>
        </a:p>
      </dgm:t>
    </dgm:pt>
    <dgm:pt modelId="{5F844F88-740B-4069-83F7-11D936DF5331}" type="sibTrans" cxnId="{59C27C3E-B7FD-4F57-BD65-8BE93EB4CAEE}">
      <dgm:prSet/>
      <dgm:spPr/>
      <dgm:t>
        <a:bodyPr/>
        <a:lstStyle/>
        <a:p>
          <a:endParaRPr lang="en-US"/>
        </a:p>
      </dgm:t>
    </dgm:pt>
    <dgm:pt modelId="{649DA9B5-B806-4342-8B74-0360D5E75EAE}" type="pres">
      <dgm:prSet presAssocID="{F4777F42-A67D-41EE-9FF5-1595A41764F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00F7C9-6099-4927-BF6B-DA14271EF3D4}" type="pres">
      <dgm:prSet presAssocID="{E2CB8CD2-06B0-4E2D-9769-FD5167C84343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0CC9F835-B4D0-446C-8657-39F6E7781680}" type="presOf" srcId="{E2CB8CD2-06B0-4E2D-9769-FD5167C84343}" destId="{C100F7C9-6099-4927-BF6B-DA14271EF3D4}" srcOrd="0" destOrd="0" presId="urn:microsoft.com/office/officeart/2005/8/layout/venn1"/>
    <dgm:cxn modelId="{CE66950E-0476-4DAB-8D60-E8B7B6081FA4}" type="presOf" srcId="{F4777F42-A67D-41EE-9FF5-1595A41764F9}" destId="{649DA9B5-B806-4342-8B74-0360D5E75EAE}" srcOrd="0" destOrd="0" presId="urn:microsoft.com/office/officeart/2005/8/layout/venn1"/>
    <dgm:cxn modelId="{59C27C3E-B7FD-4F57-BD65-8BE93EB4CAEE}" srcId="{F4777F42-A67D-41EE-9FF5-1595A41764F9}" destId="{E2CB8CD2-06B0-4E2D-9769-FD5167C84343}" srcOrd="0" destOrd="0" parTransId="{1DD074AB-6A9F-4631-8468-979953B65EAD}" sibTransId="{5F844F88-740B-4069-83F7-11D936DF5331}"/>
    <dgm:cxn modelId="{11B59C36-CFEF-4E2C-AAFD-FF0557150313}" type="presParOf" srcId="{649DA9B5-B806-4342-8B74-0360D5E75EAE}" destId="{C100F7C9-6099-4927-BF6B-DA14271EF3D4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B72CE9-7803-49C9-8D76-A1D8C5EFB1E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82F1A73-AD37-411B-BD08-954CA97AE5BD}">
      <dgm:prSet/>
      <dgm:spPr/>
      <dgm:t>
        <a:bodyPr/>
        <a:lstStyle/>
        <a:p>
          <a:pPr rtl="0"/>
          <a:r>
            <a:rPr lang="lt-LT" dirty="0" smtClean="0">
              <a:hlinkClick xmlns:r="http://schemas.openxmlformats.org/officeDocument/2006/relationships" r:id="rId1" action="ppaction://hlinksldjump"/>
            </a:rPr>
            <a:t>potencinė </a:t>
          </a:r>
          <a:r>
            <a:rPr lang="lt-LT" b="1" dirty="0" smtClean="0">
              <a:hlinkClick xmlns:r="http://schemas.openxmlformats.org/officeDocument/2006/relationships" r:id="rId1" action="ppaction://hlinksldjump"/>
            </a:rPr>
            <a:t>(E</a:t>
          </a:r>
          <a:r>
            <a:rPr lang="lt-LT" b="1" baseline="-25000" dirty="0" smtClean="0">
              <a:hlinkClick xmlns:r="http://schemas.openxmlformats.org/officeDocument/2006/relationships" r:id="rId1" action="ppaction://hlinksldjump"/>
            </a:rPr>
            <a:t>p</a:t>
          </a:r>
          <a:r>
            <a:rPr lang="lt-LT" b="1" dirty="0" smtClean="0">
              <a:hlinkClick xmlns:r="http://schemas.openxmlformats.org/officeDocument/2006/relationships" r:id="rId1" action="ppaction://hlinksldjump"/>
            </a:rPr>
            <a:t>)</a:t>
          </a:r>
          <a:endParaRPr lang="lt-LT" dirty="0"/>
        </a:p>
      </dgm:t>
    </dgm:pt>
    <dgm:pt modelId="{04E14712-1566-4732-9B1E-A1A25BE2E39B}" type="parTrans" cxnId="{9BFE4CA0-35FD-46F5-AF0A-F0799834D329}">
      <dgm:prSet/>
      <dgm:spPr/>
      <dgm:t>
        <a:bodyPr/>
        <a:lstStyle/>
        <a:p>
          <a:endParaRPr lang="en-US"/>
        </a:p>
      </dgm:t>
    </dgm:pt>
    <dgm:pt modelId="{BD84EDD5-AF70-4DEE-A08D-7447388DB86B}" type="sibTrans" cxnId="{9BFE4CA0-35FD-46F5-AF0A-F0799834D329}">
      <dgm:prSet/>
      <dgm:spPr/>
      <dgm:t>
        <a:bodyPr/>
        <a:lstStyle/>
        <a:p>
          <a:endParaRPr lang="en-US"/>
        </a:p>
      </dgm:t>
    </dgm:pt>
    <dgm:pt modelId="{6C3A471F-0F9A-410F-A8D4-B57CD19ECCE6}" type="pres">
      <dgm:prSet presAssocID="{42B72CE9-7803-49C9-8D76-A1D8C5EFB1E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411ED2-747C-49EB-B7A1-4322ADABAC19}" type="pres">
      <dgm:prSet presAssocID="{D82F1A73-AD37-411B-BD08-954CA97AE5BD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9BFE4CA0-35FD-46F5-AF0A-F0799834D329}" srcId="{42B72CE9-7803-49C9-8D76-A1D8C5EFB1E4}" destId="{D82F1A73-AD37-411B-BD08-954CA97AE5BD}" srcOrd="0" destOrd="0" parTransId="{04E14712-1566-4732-9B1E-A1A25BE2E39B}" sibTransId="{BD84EDD5-AF70-4DEE-A08D-7447388DB86B}"/>
    <dgm:cxn modelId="{F109AA3A-CFE3-4010-94C1-7EBCD32A6BD1}" type="presOf" srcId="{D82F1A73-AD37-411B-BD08-954CA97AE5BD}" destId="{29411ED2-747C-49EB-B7A1-4322ADABAC19}" srcOrd="0" destOrd="0" presId="urn:microsoft.com/office/officeart/2005/8/layout/venn1"/>
    <dgm:cxn modelId="{8FCE205A-34B5-4CC2-A7AE-37CD522E6BA7}" type="presOf" srcId="{42B72CE9-7803-49C9-8D76-A1D8C5EFB1E4}" destId="{6C3A471F-0F9A-410F-A8D4-B57CD19ECCE6}" srcOrd="0" destOrd="0" presId="urn:microsoft.com/office/officeart/2005/8/layout/venn1"/>
    <dgm:cxn modelId="{FF930927-4575-4E01-9CBA-E02B96EF083D}" type="presParOf" srcId="{6C3A471F-0F9A-410F-A8D4-B57CD19ECCE6}" destId="{29411ED2-747C-49EB-B7A1-4322ADABAC1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173227-2F0B-452E-B2A1-2A8720F8CE5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65A8F1-44C1-43B5-AECD-70641767F521}">
      <dgm:prSet/>
      <dgm:spPr/>
      <dgm:t>
        <a:bodyPr/>
        <a:lstStyle/>
        <a:p>
          <a:pPr rtl="0"/>
          <a:r>
            <a:rPr lang="lt-LT" dirty="0" smtClean="0">
              <a:hlinkClick xmlns:r="http://schemas.openxmlformats.org/officeDocument/2006/relationships" r:id="rId1" action="ppaction://hlinksldjump"/>
            </a:rPr>
            <a:t>kinetinė </a:t>
          </a:r>
          <a:r>
            <a:rPr lang="lt-LT" b="1" dirty="0" smtClean="0">
              <a:hlinkClick xmlns:r="http://schemas.openxmlformats.org/officeDocument/2006/relationships" r:id="rId1" action="ppaction://hlinksldjump"/>
            </a:rPr>
            <a:t>(E</a:t>
          </a:r>
          <a:r>
            <a:rPr lang="lt-LT" b="1" baseline="-25000" dirty="0" smtClean="0">
              <a:hlinkClick xmlns:r="http://schemas.openxmlformats.org/officeDocument/2006/relationships" r:id="rId1" action="ppaction://hlinksldjump"/>
            </a:rPr>
            <a:t>k </a:t>
          </a:r>
          <a:r>
            <a:rPr lang="lt-LT" b="1" dirty="0" smtClean="0">
              <a:hlinkClick xmlns:r="http://schemas.openxmlformats.org/officeDocument/2006/relationships" r:id="rId1" action="ppaction://hlinksldjump"/>
            </a:rPr>
            <a:t>) </a:t>
          </a:r>
          <a:endParaRPr lang="lt-LT" dirty="0"/>
        </a:p>
      </dgm:t>
    </dgm:pt>
    <dgm:pt modelId="{FDB3DBEC-D8A2-4AFB-B367-0FA309CD1173}" type="parTrans" cxnId="{1E5C6904-9094-467F-BC95-5F6F3D8AA89A}">
      <dgm:prSet/>
      <dgm:spPr/>
      <dgm:t>
        <a:bodyPr/>
        <a:lstStyle/>
        <a:p>
          <a:endParaRPr lang="en-US"/>
        </a:p>
      </dgm:t>
    </dgm:pt>
    <dgm:pt modelId="{8C282117-7FE5-4BB4-A19D-73070619C03A}" type="sibTrans" cxnId="{1E5C6904-9094-467F-BC95-5F6F3D8AA89A}">
      <dgm:prSet/>
      <dgm:spPr/>
      <dgm:t>
        <a:bodyPr/>
        <a:lstStyle/>
        <a:p>
          <a:endParaRPr lang="en-US"/>
        </a:p>
      </dgm:t>
    </dgm:pt>
    <dgm:pt modelId="{D16B2FAA-6581-4F81-94DF-DEBF02015F74}" type="pres">
      <dgm:prSet presAssocID="{DA173227-2F0B-452E-B2A1-2A8720F8CE5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9AF265-C628-46D2-BFBB-CDE1FD3DDFED}" type="pres">
      <dgm:prSet presAssocID="{F365A8F1-44C1-43B5-AECD-70641767F521}" presName="circ1TxSh" presStyleLbl="vennNode1" presStyleIdx="0" presStyleCnt="1" custLinFactNeighborX="-277" custLinFactNeighborY="-1707"/>
      <dgm:spPr/>
      <dgm:t>
        <a:bodyPr/>
        <a:lstStyle/>
        <a:p>
          <a:endParaRPr lang="en-US"/>
        </a:p>
      </dgm:t>
    </dgm:pt>
  </dgm:ptLst>
  <dgm:cxnLst>
    <dgm:cxn modelId="{1E5C6904-9094-467F-BC95-5F6F3D8AA89A}" srcId="{DA173227-2F0B-452E-B2A1-2A8720F8CE5A}" destId="{F365A8F1-44C1-43B5-AECD-70641767F521}" srcOrd="0" destOrd="0" parTransId="{FDB3DBEC-D8A2-4AFB-B367-0FA309CD1173}" sibTransId="{8C282117-7FE5-4BB4-A19D-73070619C03A}"/>
    <dgm:cxn modelId="{32401EB6-C832-4FB2-8E44-0CE973EAB00A}" type="presOf" srcId="{DA173227-2F0B-452E-B2A1-2A8720F8CE5A}" destId="{D16B2FAA-6581-4F81-94DF-DEBF02015F74}" srcOrd="0" destOrd="0" presId="urn:microsoft.com/office/officeart/2005/8/layout/venn1"/>
    <dgm:cxn modelId="{4C29EB23-5CAD-4DA1-9FE4-08422FBD8DF3}" type="presOf" srcId="{F365A8F1-44C1-43B5-AECD-70641767F521}" destId="{F29AF265-C628-46D2-BFBB-CDE1FD3DDFED}" srcOrd="0" destOrd="0" presId="urn:microsoft.com/office/officeart/2005/8/layout/venn1"/>
    <dgm:cxn modelId="{A55C084D-E06F-4757-8E2E-45B43949F44C}" type="presParOf" srcId="{D16B2FAA-6581-4F81-94DF-DEBF02015F74}" destId="{F29AF265-C628-46D2-BFBB-CDE1FD3DDFED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059F71-3DFA-44FC-889B-725C3D7D227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03E979-3A76-49D7-B5AE-9C45AC8F193A}" type="pres">
      <dgm:prSet presAssocID="{F5059F71-3DFA-44FC-889B-725C3D7D227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05DDE134-2891-4BBA-AAED-960A4C132830}" type="presOf" srcId="{F5059F71-3DFA-44FC-889B-725C3D7D227F}" destId="{5103E979-3A76-49D7-B5AE-9C45AC8F193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3D8DC-A66C-4BCE-BB1C-20DBC240246D}">
      <dsp:nvSpPr>
        <dsp:cNvPr id="0" name=""/>
        <dsp:cNvSpPr/>
      </dsp:nvSpPr>
      <dsp:spPr>
        <a:xfrm>
          <a:off x="0" y="2384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BA9A3C-CA47-4A4F-A3CF-156EED51A413}">
      <dsp:nvSpPr>
        <dsp:cNvPr id="0" name=""/>
        <dsp:cNvSpPr/>
      </dsp:nvSpPr>
      <dsp:spPr>
        <a:xfrm>
          <a:off x="0" y="2384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1. Mechaninė energija</a:t>
          </a:r>
          <a:endParaRPr lang="lt-LT" sz="2000" kern="1200" dirty="0"/>
        </a:p>
      </dsp:txBody>
      <dsp:txXfrm>
        <a:off x="0" y="2384"/>
        <a:ext cx="4634590" cy="450325"/>
      </dsp:txXfrm>
    </dsp:sp>
    <dsp:sp modelId="{A068BA41-9B73-4FF1-A843-692F7EBEFDE8}">
      <dsp:nvSpPr>
        <dsp:cNvPr id="0" name=""/>
        <dsp:cNvSpPr/>
      </dsp:nvSpPr>
      <dsp:spPr>
        <a:xfrm>
          <a:off x="0" y="452709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1EDDBD-478C-4A39-8B6C-17FCF3E72FFE}">
      <dsp:nvSpPr>
        <dsp:cNvPr id="0" name=""/>
        <dsp:cNvSpPr/>
      </dsp:nvSpPr>
      <dsp:spPr>
        <a:xfrm>
          <a:off x="0" y="452709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0" i="1" kern="1200" dirty="0" smtClean="0"/>
            <a:t>•</a:t>
          </a:r>
          <a:r>
            <a:rPr lang="lt-LT" sz="2000" b="0" i="1" kern="1200" dirty="0" smtClean="0">
              <a:hlinkClick xmlns:r="http://schemas.openxmlformats.org/officeDocument/2006/relationships" r:id="" action="ppaction://hlinksldjump"/>
            </a:rPr>
            <a:t>Kinetinė</a:t>
          </a:r>
          <a:endParaRPr lang="lt-LT" sz="2000" kern="1200" dirty="0"/>
        </a:p>
      </dsp:txBody>
      <dsp:txXfrm>
        <a:off x="0" y="452709"/>
        <a:ext cx="4634590" cy="450325"/>
      </dsp:txXfrm>
    </dsp:sp>
    <dsp:sp modelId="{38A044C9-46C1-4AAE-80D7-6D395CAEADA5}">
      <dsp:nvSpPr>
        <dsp:cNvPr id="0" name=""/>
        <dsp:cNvSpPr/>
      </dsp:nvSpPr>
      <dsp:spPr>
        <a:xfrm>
          <a:off x="0" y="903034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0E0643-D37F-4B78-8ABA-1CE2B2BCE8F0}">
      <dsp:nvSpPr>
        <dsp:cNvPr id="0" name=""/>
        <dsp:cNvSpPr/>
      </dsp:nvSpPr>
      <dsp:spPr>
        <a:xfrm>
          <a:off x="0" y="903034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0" i="1" kern="1200" dirty="0" smtClean="0"/>
            <a:t>•</a:t>
          </a:r>
          <a:r>
            <a:rPr lang="lt-LT" sz="2000" b="0" i="1" kern="1200" dirty="0" smtClean="0">
              <a:hlinkClick xmlns:r="http://schemas.openxmlformats.org/officeDocument/2006/relationships" r:id="" action="ppaction://hlinksldjump"/>
            </a:rPr>
            <a:t>Potencinė</a:t>
          </a:r>
          <a:endParaRPr lang="lt-LT" sz="2000" kern="1200" dirty="0"/>
        </a:p>
      </dsp:txBody>
      <dsp:txXfrm>
        <a:off x="0" y="903034"/>
        <a:ext cx="4634590" cy="450325"/>
      </dsp:txXfrm>
    </dsp:sp>
    <dsp:sp modelId="{4504AA7C-534D-43D3-B928-1B6FD1F12DAD}">
      <dsp:nvSpPr>
        <dsp:cNvPr id="0" name=""/>
        <dsp:cNvSpPr/>
      </dsp:nvSpPr>
      <dsp:spPr>
        <a:xfrm>
          <a:off x="0" y="1353360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5B78B3-067C-46F2-A3DF-EBD53A32D343}">
      <dsp:nvSpPr>
        <dsp:cNvPr id="0" name=""/>
        <dsp:cNvSpPr/>
      </dsp:nvSpPr>
      <dsp:spPr>
        <a:xfrm>
          <a:off x="0" y="1353360"/>
          <a:ext cx="4625542" cy="1359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2. Energijos tvermės dėsnis</a:t>
          </a:r>
          <a:endParaRPr lang="en-US" sz="2000" b="1" i="0" kern="1200" dirty="0" smtClean="0"/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hlinkClick xmlns:r="http://schemas.openxmlformats.org/officeDocument/2006/relationships" r:id="" action="ppaction://hlinksldjump"/>
            </a:rPr>
            <a:t>3. U</a:t>
          </a:r>
          <a:r>
            <a:rPr lang="lt-LT" sz="2000" b="1" i="0" kern="1200" dirty="0" err="1" smtClean="0">
              <a:hlinkClick xmlns:r="http://schemas.openxmlformats.org/officeDocument/2006/relationships" r:id="" action="ppaction://hlinksldjump"/>
            </a:rPr>
            <a:t>ždavinys</a:t>
          </a: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 Nr. 1</a:t>
          </a:r>
          <a:endParaRPr lang="en-US" sz="2000" b="1" i="0" kern="1200" dirty="0" smtClean="0"/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hlinkClick xmlns:r="http://schemas.openxmlformats.org/officeDocument/2006/relationships" r:id="" action="ppaction://hlinksldjump"/>
            </a:rPr>
            <a:t>4</a:t>
          </a: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. Uždavinys </a:t>
          </a:r>
          <a:r>
            <a:rPr lang="lt-LT" sz="2000" b="1" i="0" kern="1200" dirty="0" err="1" smtClean="0">
              <a:hlinkClick xmlns:r="http://schemas.openxmlformats.org/officeDocument/2006/relationships" r:id="" action="ppaction://hlinksldjump"/>
            </a:rPr>
            <a:t>Nr</a:t>
          </a: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. 2</a:t>
          </a:r>
          <a:endParaRPr lang="lt-LT" sz="2000" kern="1200" dirty="0"/>
        </a:p>
      </dsp:txBody>
      <dsp:txXfrm>
        <a:off x="0" y="1353360"/>
        <a:ext cx="4625542" cy="1359433"/>
      </dsp:txXfrm>
    </dsp:sp>
    <dsp:sp modelId="{4F4BD58B-89F9-4CA9-B32F-6887E8FB5F34}">
      <dsp:nvSpPr>
        <dsp:cNvPr id="0" name=""/>
        <dsp:cNvSpPr/>
      </dsp:nvSpPr>
      <dsp:spPr>
        <a:xfrm>
          <a:off x="0" y="2180687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8C5C25-6A45-480A-86E9-B7200CEB6A15}">
      <dsp:nvSpPr>
        <dsp:cNvPr id="0" name=""/>
        <dsp:cNvSpPr/>
      </dsp:nvSpPr>
      <dsp:spPr>
        <a:xfrm>
          <a:off x="0" y="2639358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hlinkClick xmlns:r="http://schemas.openxmlformats.org/officeDocument/2006/relationships" r:id="" action="ppaction://hlinksldjump"/>
            </a:rPr>
            <a:t>5</a:t>
          </a: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. Bandymas</a:t>
          </a:r>
          <a:endParaRPr lang="lt-LT" sz="2000" kern="1200" dirty="0"/>
        </a:p>
      </dsp:txBody>
      <dsp:txXfrm>
        <a:off x="0" y="2639358"/>
        <a:ext cx="4634590" cy="450325"/>
      </dsp:txXfrm>
    </dsp:sp>
    <dsp:sp modelId="{2A417F50-849E-4191-A690-8CEB89E3A4CA}">
      <dsp:nvSpPr>
        <dsp:cNvPr id="0" name=""/>
        <dsp:cNvSpPr/>
      </dsp:nvSpPr>
      <dsp:spPr>
        <a:xfrm>
          <a:off x="0" y="3163118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143DD1-795C-47CF-84E1-F214254A63FF}">
      <dsp:nvSpPr>
        <dsp:cNvPr id="0" name=""/>
        <dsp:cNvSpPr/>
      </dsp:nvSpPr>
      <dsp:spPr>
        <a:xfrm>
          <a:off x="0" y="3168841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>
              <a:hlinkClick xmlns:r="http://schemas.openxmlformats.org/officeDocument/2006/relationships" r:id="" action="ppaction://hlinksldjump"/>
            </a:rPr>
            <a:t>6</a:t>
          </a: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. Klausimynas</a:t>
          </a:r>
          <a:endParaRPr lang="lt-LT" sz="2000" kern="1200" dirty="0"/>
        </a:p>
      </dsp:txBody>
      <dsp:txXfrm>
        <a:off x="0" y="3168841"/>
        <a:ext cx="4634590" cy="450325"/>
      </dsp:txXfrm>
    </dsp:sp>
    <dsp:sp modelId="{89E4BD27-8802-400A-AC18-4ABA51374BE9}">
      <dsp:nvSpPr>
        <dsp:cNvPr id="0" name=""/>
        <dsp:cNvSpPr/>
      </dsp:nvSpPr>
      <dsp:spPr>
        <a:xfrm>
          <a:off x="0" y="3613443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C803BD-388B-4886-B881-2C8777CD7066}">
      <dsp:nvSpPr>
        <dsp:cNvPr id="0" name=""/>
        <dsp:cNvSpPr/>
      </dsp:nvSpPr>
      <dsp:spPr>
        <a:xfrm>
          <a:off x="0" y="3147793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000" kern="1200" dirty="0"/>
        </a:p>
      </dsp:txBody>
      <dsp:txXfrm>
        <a:off x="0" y="3147793"/>
        <a:ext cx="4634590" cy="450325"/>
      </dsp:txXfrm>
    </dsp:sp>
    <dsp:sp modelId="{9C595D81-ED74-4A25-B1B1-7569285CE50A}">
      <dsp:nvSpPr>
        <dsp:cNvPr id="0" name=""/>
        <dsp:cNvSpPr/>
      </dsp:nvSpPr>
      <dsp:spPr>
        <a:xfrm>
          <a:off x="0" y="4063768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183C1B-7775-4194-B521-3D412D9F2365}">
      <dsp:nvSpPr>
        <dsp:cNvPr id="0" name=""/>
        <dsp:cNvSpPr/>
      </dsp:nvSpPr>
      <dsp:spPr>
        <a:xfrm>
          <a:off x="0" y="3643246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1" kern="1200" dirty="0" smtClean="0">
              <a:hlinkClick xmlns:r="http://schemas.openxmlformats.org/officeDocument/2006/relationships" r:id="" action="ppaction://hlinksldjump"/>
            </a:rPr>
            <a:t>7</a:t>
          </a:r>
          <a:r>
            <a:rPr lang="lt-LT" sz="2000" b="1" i="1" kern="1200" dirty="0" smtClean="0">
              <a:hlinkClick xmlns:r="http://schemas.openxmlformats.org/officeDocument/2006/relationships" r:id="" action="ppaction://hlinksldjump"/>
            </a:rPr>
            <a:t>. Testas</a:t>
          </a:r>
          <a:endParaRPr lang="lt-LT" sz="2000" kern="1200" dirty="0"/>
        </a:p>
      </dsp:txBody>
      <dsp:txXfrm>
        <a:off x="0" y="3643246"/>
        <a:ext cx="4634590" cy="450325"/>
      </dsp:txXfrm>
    </dsp:sp>
    <dsp:sp modelId="{069532C5-3E49-46CD-A966-99383C944CA0}">
      <dsp:nvSpPr>
        <dsp:cNvPr id="0" name=""/>
        <dsp:cNvSpPr/>
      </dsp:nvSpPr>
      <dsp:spPr>
        <a:xfrm>
          <a:off x="0" y="4514094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28D440C-7983-4021-A508-04943FDE2999}">
      <dsp:nvSpPr>
        <dsp:cNvPr id="0" name=""/>
        <dsp:cNvSpPr/>
      </dsp:nvSpPr>
      <dsp:spPr>
        <a:xfrm>
          <a:off x="0" y="4093963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0" i="1" kern="1200" dirty="0" smtClean="0"/>
            <a:t>•</a:t>
          </a:r>
          <a:r>
            <a:rPr lang="lt-LT" sz="2000" b="0" i="1" kern="1200" dirty="0" smtClean="0">
              <a:hlinkClick xmlns:r="http://schemas.openxmlformats.org/officeDocument/2006/relationships" r:id="" action="ppaction://hlinksldjump"/>
            </a:rPr>
            <a:t>T</a:t>
          </a:r>
          <a:r>
            <a:rPr lang="en-US" sz="2000" b="0" i="1" kern="1200" dirty="0" smtClean="0">
              <a:hlinkClick xmlns:r="http://schemas.openxmlformats.org/officeDocument/2006/relationships" r:id="" action="ppaction://hlinksldjump"/>
            </a:rPr>
            <a:t>e</a:t>
          </a:r>
          <a:r>
            <a:rPr lang="lt-LT" sz="2000" b="0" i="1" kern="1200" dirty="0" err="1" smtClean="0">
              <a:hlinkClick xmlns:r="http://schemas.openxmlformats.org/officeDocument/2006/relationships" r:id="" action="ppaction://hlinksldjump"/>
            </a:rPr>
            <a:t>sto</a:t>
          </a:r>
          <a:r>
            <a:rPr lang="lt-LT" sz="2000" b="0" i="1" kern="1200" dirty="0" smtClean="0">
              <a:hlinkClick xmlns:r="http://schemas.openxmlformats.org/officeDocument/2006/relationships" r:id="" action="ppaction://hlinksldjump"/>
            </a:rPr>
            <a:t> atsakymai</a:t>
          </a:r>
          <a:endParaRPr lang="lt-LT" sz="2000" kern="1200" dirty="0"/>
        </a:p>
      </dsp:txBody>
      <dsp:txXfrm>
        <a:off x="0" y="4093963"/>
        <a:ext cx="4634590" cy="450325"/>
      </dsp:txXfrm>
    </dsp:sp>
    <dsp:sp modelId="{BCDC9FE7-ED72-4B67-8D40-F99AC7FC3204}">
      <dsp:nvSpPr>
        <dsp:cNvPr id="0" name=""/>
        <dsp:cNvSpPr/>
      </dsp:nvSpPr>
      <dsp:spPr>
        <a:xfrm>
          <a:off x="0" y="4964419"/>
          <a:ext cx="463459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567B4D4-1AA9-4A15-8070-8FDE4924E28F}">
      <dsp:nvSpPr>
        <dsp:cNvPr id="0" name=""/>
        <dsp:cNvSpPr/>
      </dsp:nvSpPr>
      <dsp:spPr>
        <a:xfrm>
          <a:off x="0" y="4499062"/>
          <a:ext cx="4634590" cy="45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i="0" kern="1200" dirty="0" smtClean="0">
              <a:hlinkClick xmlns:r="http://schemas.openxmlformats.org/officeDocument/2006/relationships" r:id="" action="ppaction://hlinksldjump"/>
            </a:rPr>
            <a:t>8. Šaltiniai</a:t>
          </a:r>
          <a:endParaRPr lang="lt-LT" sz="2000" kern="1200" dirty="0"/>
        </a:p>
      </dsp:txBody>
      <dsp:txXfrm>
        <a:off x="0" y="4499062"/>
        <a:ext cx="4634590" cy="450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0F7C9-6099-4927-BF6B-DA14271EF3D4}">
      <dsp:nvSpPr>
        <dsp:cNvPr id="0" name=""/>
        <dsp:cNvSpPr/>
      </dsp:nvSpPr>
      <dsp:spPr>
        <a:xfrm>
          <a:off x="991739" y="0"/>
          <a:ext cx="2970906" cy="29709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900" b="0" i="0" kern="1200" dirty="0" smtClean="0"/>
            <a:t>Mechaninę energiją sudaro </a:t>
          </a:r>
          <a:endParaRPr lang="lt-LT" sz="2900" kern="1200" dirty="0"/>
        </a:p>
      </dsp:txBody>
      <dsp:txXfrm>
        <a:off x="1426818" y="435079"/>
        <a:ext cx="2100748" cy="21007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11ED2-747C-49EB-B7A1-4322ADABAC19}">
      <dsp:nvSpPr>
        <dsp:cNvPr id="0" name=""/>
        <dsp:cNvSpPr/>
      </dsp:nvSpPr>
      <dsp:spPr>
        <a:xfrm>
          <a:off x="711878" y="0"/>
          <a:ext cx="2901141" cy="29011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>
              <a:hlinkClick xmlns:r="http://schemas.openxmlformats.org/officeDocument/2006/relationships" r:id="" action="ppaction://hlinksldjump"/>
            </a:rPr>
            <a:t>potencinė </a:t>
          </a:r>
          <a:r>
            <a:rPr lang="lt-LT" sz="3200" b="1" kern="1200" dirty="0" smtClean="0">
              <a:hlinkClick xmlns:r="http://schemas.openxmlformats.org/officeDocument/2006/relationships" r:id="" action="ppaction://hlinksldjump"/>
            </a:rPr>
            <a:t>(E</a:t>
          </a:r>
          <a:r>
            <a:rPr lang="lt-LT" sz="3200" b="1" kern="1200" baseline="-25000" dirty="0" smtClean="0">
              <a:hlinkClick xmlns:r="http://schemas.openxmlformats.org/officeDocument/2006/relationships" r:id="" action="ppaction://hlinksldjump"/>
            </a:rPr>
            <a:t>p</a:t>
          </a:r>
          <a:r>
            <a:rPr lang="lt-LT" sz="3200" b="1" kern="1200" dirty="0" smtClean="0">
              <a:hlinkClick xmlns:r="http://schemas.openxmlformats.org/officeDocument/2006/relationships" r:id="" action="ppaction://hlinksldjump"/>
            </a:rPr>
            <a:t>)</a:t>
          </a:r>
          <a:endParaRPr lang="lt-LT" sz="3200" kern="1200" dirty="0"/>
        </a:p>
      </dsp:txBody>
      <dsp:txXfrm>
        <a:off x="1136740" y="424862"/>
        <a:ext cx="2051417" cy="20514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AF265-C628-46D2-BFBB-CDE1FD3DDFED}">
      <dsp:nvSpPr>
        <dsp:cNvPr id="0" name=""/>
        <dsp:cNvSpPr/>
      </dsp:nvSpPr>
      <dsp:spPr>
        <a:xfrm>
          <a:off x="717087" y="0"/>
          <a:ext cx="3003667" cy="30036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4400" kern="1200" dirty="0" smtClean="0">
              <a:hlinkClick xmlns:r="http://schemas.openxmlformats.org/officeDocument/2006/relationships" r:id="" action="ppaction://hlinksldjump"/>
            </a:rPr>
            <a:t>kinetinė </a:t>
          </a:r>
          <a:r>
            <a:rPr lang="lt-LT" sz="4400" b="1" kern="1200" dirty="0" smtClean="0">
              <a:hlinkClick xmlns:r="http://schemas.openxmlformats.org/officeDocument/2006/relationships" r:id="" action="ppaction://hlinksldjump"/>
            </a:rPr>
            <a:t>(E</a:t>
          </a:r>
          <a:r>
            <a:rPr lang="lt-LT" sz="4400" b="1" kern="1200" baseline="-25000" dirty="0" smtClean="0">
              <a:hlinkClick xmlns:r="http://schemas.openxmlformats.org/officeDocument/2006/relationships" r:id="" action="ppaction://hlinksldjump"/>
            </a:rPr>
            <a:t>k </a:t>
          </a:r>
          <a:r>
            <a:rPr lang="lt-LT" sz="4400" b="1" kern="1200" dirty="0" smtClean="0">
              <a:hlinkClick xmlns:r="http://schemas.openxmlformats.org/officeDocument/2006/relationships" r:id="" action="ppaction://hlinksldjump"/>
            </a:rPr>
            <a:t>) </a:t>
          </a:r>
          <a:endParaRPr lang="lt-LT" sz="4400" kern="1200" dirty="0"/>
        </a:p>
      </dsp:txBody>
      <dsp:txXfrm>
        <a:off x="1156964" y="439877"/>
        <a:ext cx="2123913" cy="21239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4/6/2017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image" Target="../media/image8.png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image" Target="../media/image7.png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2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image" Target="../media/image8.png"/><Relationship Id="rId3" Type="http://schemas.openxmlformats.org/officeDocument/2006/relationships/slide" Target="slide29.xml"/><Relationship Id="rId7" Type="http://schemas.openxmlformats.org/officeDocument/2006/relationships/slide" Target="slide33.xml"/><Relationship Id="rId12" Type="http://schemas.openxmlformats.org/officeDocument/2006/relationships/image" Target="../media/image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slide" Target="slide37.xml"/><Relationship Id="rId5" Type="http://schemas.openxmlformats.org/officeDocument/2006/relationships/slide" Target="slide31.xml"/><Relationship Id="rId10" Type="http://schemas.openxmlformats.org/officeDocument/2006/relationships/slide" Target="slide36.xml"/><Relationship Id="rId4" Type="http://schemas.openxmlformats.org/officeDocument/2006/relationships/slide" Target="slide30.xml"/><Relationship Id="rId9" Type="http://schemas.openxmlformats.org/officeDocument/2006/relationships/slide" Target="slide35.xml"/><Relationship Id="rId14" Type="http://schemas.openxmlformats.org/officeDocument/2006/relationships/image" Target="../media/image41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856591"/>
            <a:ext cx="10261392" cy="2080708"/>
          </a:xfrm>
        </p:spPr>
        <p:txBody>
          <a:bodyPr/>
          <a:lstStyle/>
          <a:p>
            <a:r>
              <a:rPr lang="lt-LT" sz="8000" b="1" dirty="0" smtClean="0"/>
              <a:t>Energijos tvermės dėsnis </a:t>
            </a:r>
            <a:r>
              <a:rPr lang="lt-LT" sz="5400" b="1" i="1" cap="all" spc="-300" baseline="30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mechaniniuose</a:t>
            </a:r>
            <a:r>
              <a:rPr lang="lt-LT" sz="8000" b="1" i="1" cap="all" spc="-300" baseline="30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         </a:t>
            </a:r>
            <a:r>
              <a:rPr lang="lt-LT" sz="8000" b="1" i="1" cap="all" spc="-300" baseline="30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lt-LT" sz="8000" b="1" i="1" cap="all" spc="-300" baseline="30000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lt-LT" sz="8000" b="1" i="1" cap="all" spc="-300" baseline="30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     </a:t>
            </a:r>
            <a:r>
              <a:rPr lang="lt-LT" sz="5400" b="1" i="1" cap="all" spc="-300" baseline="30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procesuose</a:t>
            </a:r>
            <a:endParaRPr lang="lt-LT" sz="4800" b="1" i="1" cap="all" spc="-300" baseline="30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421392"/>
            <a:ext cx="8825658" cy="2110291"/>
          </a:xfrm>
        </p:spPr>
        <p:txBody>
          <a:bodyPr>
            <a:normAutofit fontScale="92500" lnSpcReduction="10000"/>
          </a:bodyPr>
          <a:lstStyle/>
          <a:p>
            <a:endParaRPr lang="lt-LT" dirty="0" smtClean="0"/>
          </a:p>
          <a:p>
            <a:r>
              <a:rPr lang="lt-LT" sz="2400" dirty="0" smtClean="0"/>
              <a:t>Kauno Veršvų gimnazija</a:t>
            </a:r>
          </a:p>
          <a:p>
            <a:r>
              <a:rPr lang="lt-LT" sz="2400" b="1" dirty="0" smtClean="0"/>
              <a:t>Autoriai</a:t>
            </a:r>
            <a:r>
              <a:rPr lang="en-US" sz="2400" dirty="0"/>
              <a:t>:</a:t>
            </a:r>
            <a:r>
              <a:rPr lang="lt-LT" sz="2400" dirty="0" smtClean="0"/>
              <a:t> Ignas </a:t>
            </a:r>
            <a:r>
              <a:rPr lang="lt-LT" sz="2400" dirty="0" err="1" smtClean="0"/>
              <a:t>kiguolis</a:t>
            </a:r>
            <a:r>
              <a:rPr lang="lt-LT" sz="2400" dirty="0" smtClean="0"/>
              <a:t> ir Julija Stankevičiūtė, 8</a:t>
            </a:r>
            <a:r>
              <a:rPr lang="lt-LT" sz="2400" baseline="30000" dirty="0" smtClean="0"/>
              <a:t>a</a:t>
            </a:r>
            <a:r>
              <a:rPr lang="lt-LT" sz="2400" dirty="0" smtClean="0"/>
              <a:t> klasė</a:t>
            </a:r>
          </a:p>
          <a:p>
            <a:r>
              <a:rPr lang="lt-LT" sz="2400" b="1" dirty="0" smtClean="0"/>
              <a:t>Fizikos Mokytoja</a:t>
            </a:r>
            <a:r>
              <a:rPr lang="en-US" sz="2400" b="1" dirty="0" smtClean="0"/>
              <a:t>:</a:t>
            </a:r>
            <a:r>
              <a:rPr lang="lt-LT" sz="2400" dirty="0" smtClean="0"/>
              <a:t> Danguolė </a:t>
            </a:r>
            <a:r>
              <a:rPr lang="lt-LT" sz="2400" dirty="0" err="1" smtClean="0"/>
              <a:t>piktienė</a:t>
            </a:r>
            <a:endParaRPr lang="lt-LT" sz="2400" dirty="0" smtClean="0"/>
          </a:p>
          <a:p>
            <a:r>
              <a:rPr lang="lt-LT" sz="2400" dirty="0" smtClean="0"/>
              <a:t>2017</a:t>
            </a:r>
          </a:p>
          <a:p>
            <a:endParaRPr lang="lt-LT" dirty="0"/>
          </a:p>
        </p:txBody>
      </p:sp>
      <p:pic>
        <p:nvPicPr>
          <p:cNvPr id="2050" name="Picture 2" descr="C:\Users\mokinys.SK02\Downloads\16826106_1787699548219518_6786536255506803337_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152" y="3944225"/>
            <a:ext cx="3064624" cy="306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250" y="165568"/>
            <a:ext cx="9404723" cy="1400530"/>
          </a:xfrm>
        </p:spPr>
        <p:txBody>
          <a:bodyPr/>
          <a:lstStyle/>
          <a:p>
            <a:r>
              <a:rPr lang="lt-LT" sz="6600" b="1" dirty="0" smtClean="0"/>
              <a:t>Turinys:</a:t>
            </a:r>
            <a:endParaRPr lang="lt-LT" sz="66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57078827"/>
              </p:ext>
            </p:extLst>
          </p:nvPr>
        </p:nvGraphicFramePr>
        <p:xfrm>
          <a:off x="798022" y="1277957"/>
          <a:ext cx="4634590" cy="5417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8784" y="1654233"/>
            <a:ext cx="4463935" cy="49211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&lt;&lt;&lt; </a:t>
            </a:r>
            <a:r>
              <a:rPr lang="lt-LT" sz="2400" dirty="0" smtClean="0"/>
              <a:t>spauskite pabrauktus žodžius, jei norite patekti į vieną iš skyrių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r>
              <a:rPr lang="lt-LT" sz="2400" dirty="0" smtClean="0"/>
              <a:t>Spauskite jei norite tęsti skaidres</a:t>
            </a:r>
            <a:r>
              <a:rPr lang="lt-LT" sz="2400" dirty="0" smtClean="0">
                <a:solidFill>
                  <a:schemeClr val="bg1"/>
                </a:solidFill>
              </a:rPr>
              <a:t>&gt;&gt;&gt;</a:t>
            </a:r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r>
              <a:rPr lang="lt-LT" sz="2400" dirty="0" smtClean="0"/>
              <a:t>Spustel</a:t>
            </a:r>
            <a:r>
              <a:rPr lang="lt-LT" sz="2400" dirty="0"/>
              <a:t>ė</a:t>
            </a:r>
            <a:r>
              <a:rPr lang="lt-LT" sz="2400" dirty="0" smtClean="0"/>
              <a:t>kite namelį , jei norite grįžti į turinį</a:t>
            </a:r>
            <a:r>
              <a:rPr lang="lt-LT" sz="2400" dirty="0" smtClean="0">
                <a:solidFill>
                  <a:schemeClr val="bg1"/>
                </a:solidFill>
              </a:rPr>
              <a:t>&gt;&gt;&gt;</a:t>
            </a:r>
            <a:endParaRPr lang="lt-LT" sz="2400" dirty="0">
              <a:solidFill>
                <a:schemeClr val="bg1"/>
              </a:solidFill>
            </a:endParaRPr>
          </a:p>
        </p:txBody>
      </p:sp>
      <p:pic>
        <p:nvPicPr>
          <p:cNvPr id="6" name="Picture 5" descr="&lt;strong&gt;house&lt;/strong&gt;-blue by shokunin - Single web 2.0 icons from my set. check the ...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7" y="5146363"/>
            <a:ext cx="1690241" cy="1711637"/>
          </a:xfrm>
          <a:prstGeom prst="rect">
            <a:avLst/>
          </a:prstGeom>
        </p:spPr>
      </p:pic>
      <p:pic>
        <p:nvPicPr>
          <p:cNvPr id="7" name="Picture 6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50009" y="3917317"/>
            <a:ext cx="46345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3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165" y="452718"/>
            <a:ext cx="10210311" cy="1400530"/>
          </a:xfrm>
        </p:spPr>
        <p:txBody>
          <a:bodyPr/>
          <a:lstStyle/>
          <a:p>
            <a:r>
              <a:rPr lang="en-US" sz="6600" b="1" dirty="0" err="1"/>
              <a:t>Mechanin</a:t>
            </a:r>
            <a:r>
              <a:rPr lang="lt-LT" sz="6600" b="1" dirty="0"/>
              <a:t>ė energija</a:t>
            </a:r>
            <a:endParaRPr lang="lt-LT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19" y="2036292"/>
            <a:ext cx="8946541" cy="4564013"/>
          </a:xfrm>
        </p:spPr>
        <p:txBody>
          <a:bodyPr>
            <a:normAutofit/>
          </a:bodyPr>
          <a:lstStyle/>
          <a:p>
            <a:pPr marL="0" lvl="0" indent="0">
              <a:buClr>
                <a:srgbClr val="ACD433"/>
              </a:buClr>
              <a:buNone/>
            </a:pPr>
            <a:r>
              <a:rPr lang="lt-LT" sz="3900" dirty="0">
                <a:solidFill>
                  <a:prstClr val="white"/>
                </a:solidFill>
                <a:ea typeface="+mn-ea"/>
                <a:cs typeface="+mn-cs"/>
              </a:rPr>
              <a:t>Tai fizikinis dydis, rodantis, kokį darbą gali atlikti kūnas arba kūnų sistema. </a:t>
            </a:r>
          </a:p>
          <a:p>
            <a:pPr marL="0" lvl="0" indent="0">
              <a:buClr>
                <a:srgbClr val="ACD433"/>
              </a:buClr>
              <a:buNone/>
            </a:pPr>
            <a:r>
              <a:rPr lang="lt-LT" sz="3900" dirty="0">
                <a:solidFill>
                  <a:prstClr val="white"/>
                </a:solidFill>
                <a:ea typeface="+mn-ea"/>
                <a:cs typeface="+mn-cs"/>
              </a:rPr>
              <a:t>Energija žymima raide </a:t>
            </a:r>
            <a:r>
              <a:rPr lang="lt-LT" sz="3900" b="1" dirty="0">
                <a:solidFill>
                  <a:srgbClr val="ACD433">
                    <a:lumMod val="60000"/>
                    <a:lumOff val="40000"/>
                  </a:srgbClr>
                </a:solidFill>
                <a:ea typeface="+mn-ea"/>
                <a:cs typeface="+mn-cs"/>
              </a:rPr>
              <a:t>E</a:t>
            </a:r>
            <a:r>
              <a:rPr lang="lt-LT" sz="3900" dirty="0">
                <a:solidFill>
                  <a:prstClr val="white"/>
                </a:solidFill>
                <a:ea typeface="+mn-ea"/>
                <a:cs typeface="+mn-cs"/>
              </a:rPr>
              <a:t> ir matuojama tais pačiais vienetais kaip ir darbas – džauliais:</a:t>
            </a:r>
          </a:p>
          <a:p>
            <a:pPr marL="0" lvl="0" indent="0">
              <a:buClr>
                <a:srgbClr val="ACD433"/>
              </a:buClr>
              <a:buNone/>
            </a:pPr>
            <a:r>
              <a:rPr lang="lt-LT" sz="7100" b="1" dirty="0">
                <a:solidFill>
                  <a:srgbClr val="ACD433">
                    <a:lumMod val="60000"/>
                    <a:lumOff val="40000"/>
                  </a:srgbClr>
                </a:solidFill>
                <a:ea typeface="+mn-ea"/>
                <a:cs typeface="+mn-cs"/>
              </a:rPr>
              <a:t>[E] </a:t>
            </a:r>
            <a:r>
              <a:rPr lang="en-US" sz="7100" b="1" dirty="0">
                <a:solidFill>
                  <a:srgbClr val="ACD433">
                    <a:lumMod val="60000"/>
                    <a:lumOff val="40000"/>
                  </a:srgbClr>
                </a:solidFill>
                <a:ea typeface="+mn-ea"/>
                <a:cs typeface="+mn-cs"/>
              </a:rPr>
              <a:t>=</a:t>
            </a:r>
            <a:r>
              <a:rPr lang="lt-LT" sz="7100" b="1" dirty="0">
                <a:solidFill>
                  <a:srgbClr val="ACD433">
                    <a:lumMod val="60000"/>
                    <a:lumOff val="40000"/>
                  </a:srgbClr>
                </a:solidFill>
                <a:ea typeface="+mn-ea"/>
                <a:cs typeface="+mn-cs"/>
              </a:rPr>
              <a:t> </a:t>
            </a:r>
            <a:r>
              <a:rPr lang="lt-LT" sz="7100" b="1" dirty="0" smtClean="0">
                <a:solidFill>
                  <a:srgbClr val="ACD433">
                    <a:lumMod val="60000"/>
                    <a:lumOff val="40000"/>
                  </a:srgbClr>
                </a:solidFill>
                <a:ea typeface="+mn-ea"/>
                <a:cs typeface="+mn-cs"/>
              </a:rPr>
              <a:t>1J          </a:t>
            </a:r>
            <a:endParaRPr lang="lt-LT" sz="7100" b="1" dirty="0">
              <a:solidFill>
                <a:srgbClr val="ACD433">
                  <a:lumMod val="60000"/>
                  <a:lumOff val="40000"/>
                </a:srgbClr>
              </a:solidFill>
              <a:ea typeface="+mn-ea"/>
              <a:cs typeface="+mn-cs"/>
            </a:endParaRPr>
          </a:p>
          <a:p>
            <a:pPr marL="0" lvl="0" indent="0">
              <a:buClr>
                <a:srgbClr val="ACD433"/>
              </a:buClr>
              <a:buNone/>
            </a:pPr>
            <a:endParaRPr lang="lt-LT" sz="3600" dirty="0">
              <a:solidFill>
                <a:prstClr val="white"/>
              </a:solidFill>
              <a:ea typeface="+mn-ea"/>
              <a:cs typeface="+mn-cs"/>
            </a:endParaRPr>
          </a:p>
          <a:p>
            <a:endParaRPr lang="lt-LT" dirty="0"/>
          </a:p>
        </p:txBody>
      </p:sp>
      <p:pic>
        <p:nvPicPr>
          <p:cNvPr id="9" name="Picture 8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sz="6600" b="1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181182"/>
              </p:ext>
            </p:extLst>
          </p:nvPr>
        </p:nvGraphicFramePr>
        <p:xfrm>
          <a:off x="3291840" y="367794"/>
          <a:ext cx="4954385" cy="2970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517918652"/>
              </p:ext>
            </p:extLst>
          </p:nvPr>
        </p:nvGraphicFramePr>
        <p:xfrm>
          <a:off x="538044" y="3487186"/>
          <a:ext cx="4324899" cy="2901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512623798"/>
              </p:ext>
            </p:extLst>
          </p:nvPr>
        </p:nvGraphicFramePr>
        <p:xfrm>
          <a:off x="6833061" y="3487186"/>
          <a:ext cx="4454483" cy="3003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Down Arrow 7"/>
          <p:cNvSpPr/>
          <p:nvPr/>
        </p:nvSpPr>
        <p:spPr>
          <a:xfrm rot="2879622">
            <a:off x="3582455" y="2721570"/>
            <a:ext cx="830239" cy="104085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Down Arrow 8"/>
          <p:cNvSpPr/>
          <p:nvPr/>
        </p:nvSpPr>
        <p:spPr>
          <a:xfrm rot="19084922">
            <a:off x="7020278" y="2752614"/>
            <a:ext cx="873656" cy="11891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051577463"/>
              </p:ext>
            </p:extLst>
          </p:nvPr>
        </p:nvGraphicFramePr>
        <p:xfrm>
          <a:off x="5124795" y="5148998"/>
          <a:ext cx="1446414" cy="1402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15" name="Picture 14" descr="&lt;strong&gt;house&lt;/strong&gt;-blue by shokunin - Single web 2.0 icons from my set. check the ...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16" name="Picture 1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8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600" b="1" dirty="0" smtClean="0"/>
              <a:t>Kinetinė energija E</a:t>
            </a:r>
            <a:r>
              <a:rPr lang="lt-LT" sz="6600" b="1" baseline="-25000" dirty="0" smtClean="0"/>
              <a:t>k</a:t>
            </a:r>
            <a:endParaRPr lang="lt-LT" sz="6600" b="1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1" y="1853248"/>
            <a:ext cx="5108953" cy="44030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500" dirty="0" smtClean="0"/>
              <a:t>Tai judėjimo energija, kuri priklauso nuo greičio ir masės.</a:t>
            </a:r>
          </a:p>
          <a:p>
            <a:pPr marL="0" indent="0">
              <a:buNone/>
            </a:pPr>
            <a:r>
              <a:rPr lang="lt-LT" sz="3500" dirty="0"/>
              <a:t>Ji apibūdinama kaip darbas, kurio reikia išjudinti tam tikros pastovios masės kūną iš </a:t>
            </a:r>
            <a:r>
              <a:rPr lang="lt-LT" sz="3500" dirty="0" smtClean="0"/>
              <a:t>ramybė</a:t>
            </a:r>
            <a:r>
              <a:rPr lang="en-US" sz="3500" dirty="0" smtClean="0"/>
              <a:t>s</a:t>
            </a:r>
            <a:r>
              <a:rPr lang="lt-LT" sz="3500" dirty="0" smtClean="0"/>
              <a:t> </a:t>
            </a:r>
            <a:r>
              <a:rPr lang="lt-LT" sz="3500" dirty="0"/>
              <a:t>būsenos iki tam tikro judėjimo greičio.</a:t>
            </a:r>
          </a:p>
          <a:p>
            <a:pPr marL="0" indent="0">
              <a:buNone/>
            </a:pPr>
            <a:endParaRPr lang="lt-LT" sz="3600" dirty="0"/>
          </a:p>
        </p:txBody>
      </p:sp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22" y="1985810"/>
            <a:ext cx="4429125" cy="18868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22" y="4054793"/>
            <a:ext cx="4429125" cy="2457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539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600" b="1" dirty="0">
                <a:solidFill>
                  <a:srgbClr val="EBEBEB"/>
                </a:solidFill>
              </a:rPr>
              <a:t>Kinetinė energija E</a:t>
            </a:r>
            <a:r>
              <a:rPr lang="lt-LT" sz="6600" b="1" baseline="-25000" dirty="0">
                <a:solidFill>
                  <a:srgbClr val="EBEBEB"/>
                </a:solidFill>
              </a:rPr>
              <a:t>k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1" y="1728077"/>
            <a:ext cx="4396339" cy="4856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Kinetinę energiją turi: visi judantys kūnai.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Žymima </a:t>
            </a:r>
            <a:r>
              <a:rPr lang="lt-LT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  <a:r>
              <a:rPr lang="lt-LT" sz="3200" b="1" baseline="-25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</a:t>
            </a:r>
            <a:r>
              <a:rPr lang="lt-LT" sz="3200" dirty="0" smtClean="0"/>
              <a:t>, pagr. vienetas </a:t>
            </a:r>
            <a:r>
              <a:rPr lang="lt-LT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</a:t>
            </a:r>
            <a:endParaRPr lang="lt-LT" sz="3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36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lt-LT" sz="36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lt-LT" sz="3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3600" b="1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3600" b="1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  <m:sSup>
                                <m:sSupPr>
                                  <m:ctrlPr>
                                    <a:rPr lang="en-US" sz="3600" b="1" i="1" smtClean="0"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sz="3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p>
                                  <m:r>
                                    <a:rPr lang="en-US" sz="3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US" b="1" i="1" dirty="0" smtClean="0"/>
              </a:p>
              <a:p>
                <a:pPr marL="0" indent="0">
                  <a:buNone/>
                </a:pPr>
                <a:endParaRPr lang="en-US" b="1" i="1" dirty="0"/>
              </a:p>
              <a:p>
                <a:pPr marL="0" indent="0">
                  <a:buNone/>
                </a:pPr>
                <a:endParaRPr lang="en-US" b="1" i="1" dirty="0" smtClean="0"/>
              </a:p>
              <a:p>
                <a:pPr marL="0" indent="0">
                  <a:buNone/>
                </a:pPr>
                <a:endParaRPr lang="lt-LT" b="1" i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&lt;strong&gt;house&lt;/strong&gt;-blue by shokunin - Single web 2.0 icons from my set. check the ...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75" y="2884714"/>
            <a:ext cx="2854063" cy="2340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ight Triangle 7"/>
          <p:cNvSpPr/>
          <p:nvPr/>
        </p:nvSpPr>
        <p:spPr>
          <a:xfrm>
            <a:off x="5920966" y="3847723"/>
            <a:ext cx="2055137" cy="137777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5920966" y="5225497"/>
            <a:ext cx="3965418" cy="202844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8718487" y="4780230"/>
            <a:ext cx="488887" cy="445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Oval 10"/>
          <p:cNvSpPr/>
          <p:nvPr/>
        </p:nvSpPr>
        <p:spPr>
          <a:xfrm>
            <a:off x="6237838" y="3675706"/>
            <a:ext cx="506994" cy="497941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23535" y="3629407"/>
            <a:ext cx="5212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948534" y="4173647"/>
            <a:ext cx="420987" cy="28971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86083" y="3847723"/>
            <a:ext cx="3834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079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600" b="1" dirty="0" smtClean="0"/>
              <a:t>Potencinė energija E</a:t>
            </a:r>
            <a:r>
              <a:rPr lang="lt-LT" sz="6600" b="1" baseline="-25000" dirty="0" smtClean="0"/>
              <a:t>p</a:t>
            </a:r>
            <a:endParaRPr lang="lt-LT" sz="6600" b="1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1" y="1752757"/>
            <a:ext cx="4396339" cy="4685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Tai sąveikos energija, kuri priklauso nuo vienas kitą veikiančių kūnų arba to paties kūno dalių padėties.</a:t>
            </a:r>
          </a:p>
          <a:p>
            <a:pPr marL="0" indent="0">
              <a:buNone/>
            </a:pPr>
            <a:endParaRPr lang="lt-LT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83" y="2711131"/>
            <a:ext cx="4395788" cy="2927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600" b="1" dirty="0">
                <a:solidFill>
                  <a:srgbClr val="EBEBEB"/>
                </a:solidFill>
              </a:rPr>
              <a:t>Potencinė energija E</a:t>
            </a:r>
            <a:r>
              <a:rPr lang="lt-LT" sz="6600" b="1" baseline="-25000" dirty="0">
                <a:solidFill>
                  <a:srgbClr val="EBEBEB"/>
                </a:solidFill>
              </a:rPr>
              <a:t>p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423" y="1649802"/>
            <a:ext cx="5642538" cy="5022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Potencinę menergiją turi: visi virš žemės pakelti kūnai, suspaustos dujos, kai tamprūs kūnai yra deformuoti.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endParaRPr lang="lt-LT" sz="3200" dirty="0" smtClean="0"/>
          </a:p>
          <a:p>
            <a:pPr marL="0" lvl="0" indent="0">
              <a:buClr>
                <a:srgbClr val="ACD433"/>
              </a:buClr>
              <a:buNone/>
            </a:pPr>
            <a:endParaRPr lang="en-US" sz="3200" dirty="0" smtClean="0">
              <a:solidFill>
                <a:prstClr val="white"/>
              </a:solidFill>
            </a:endParaRPr>
          </a:p>
          <a:p>
            <a:pPr marL="0" lvl="0" indent="0">
              <a:buClr>
                <a:srgbClr val="ACD433"/>
              </a:buClr>
              <a:buNone/>
            </a:pPr>
            <a:r>
              <a:rPr lang="lt-LT" sz="3200" dirty="0" smtClean="0">
                <a:solidFill>
                  <a:prstClr val="white"/>
                </a:solidFill>
              </a:rPr>
              <a:t>Žymima </a:t>
            </a:r>
            <a:r>
              <a:rPr lang="lt-LT" sz="3200" b="1" dirty="0" smtClean="0">
                <a:solidFill>
                  <a:srgbClr val="ACD433">
                    <a:lumMod val="60000"/>
                    <a:lumOff val="40000"/>
                  </a:srgbClr>
                </a:solidFill>
              </a:rPr>
              <a:t>E</a:t>
            </a:r>
            <a:r>
              <a:rPr lang="lt-LT" sz="3200" b="1" baseline="-25000" dirty="0" smtClean="0">
                <a:solidFill>
                  <a:srgbClr val="ACD433">
                    <a:lumMod val="60000"/>
                    <a:lumOff val="40000"/>
                  </a:srgbClr>
                </a:solidFill>
              </a:rPr>
              <a:t>p</a:t>
            </a:r>
            <a:r>
              <a:rPr lang="lt-LT" sz="3200" dirty="0" smtClean="0">
                <a:solidFill>
                  <a:prstClr val="white"/>
                </a:solidFill>
              </a:rPr>
              <a:t>, </a:t>
            </a:r>
            <a:r>
              <a:rPr lang="lt-LT" sz="3200" dirty="0">
                <a:solidFill>
                  <a:prstClr val="white"/>
                </a:solidFill>
              </a:rPr>
              <a:t>pagr. vienetas </a:t>
            </a:r>
            <a:r>
              <a:rPr lang="lt-LT" sz="3200" b="1" dirty="0">
                <a:solidFill>
                  <a:srgbClr val="ACD433">
                    <a:lumMod val="60000"/>
                    <a:lumOff val="40000"/>
                  </a:srgbClr>
                </a:solidFill>
              </a:rPr>
              <a:t>J</a:t>
            </a:r>
          </a:p>
          <a:p>
            <a:pPr marL="0" indent="0">
              <a:buNone/>
            </a:pPr>
            <a:endParaRPr lang="lt-LT" sz="3200" dirty="0"/>
          </a:p>
        </p:txBody>
      </p:sp>
      <p:pic>
        <p:nvPicPr>
          <p:cNvPr id="5" name="Picture 4" descr="&lt;strong&gt;house&lt;/strong&gt;-blue by shokunin - Single web 2.0 icons from my set. check the ...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05418" y="2070220"/>
                <a:ext cx="4396341" cy="420024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3600" b="1" i="1" smtClean="0"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36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e>
                        <m:sub/>
                      </m:sSub>
                    </m:oMath>
                  </m:oMathPara>
                </a14:m>
                <a:endParaRPr lang="en-US" sz="3600" b="1" dirty="0" smtClean="0"/>
              </a:p>
              <a:p>
                <a:pPr marL="0" indent="0">
                  <a:buNone/>
                </a:pPr>
                <a:endParaRPr lang="lt-LT" sz="3600" b="1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05418" y="2070220"/>
                <a:ext cx="4396341" cy="4200245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608618" y="4887884"/>
            <a:ext cx="3442216" cy="191192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Oval 15"/>
          <p:cNvSpPr/>
          <p:nvPr/>
        </p:nvSpPr>
        <p:spPr>
          <a:xfrm>
            <a:off x="7927943" y="3093180"/>
            <a:ext cx="575035" cy="603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Oval 16"/>
          <p:cNvSpPr/>
          <p:nvPr/>
        </p:nvSpPr>
        <p:spPr>
          <a:xfrm>
            <a:off x="7927943" y="4284569"/>
            <a:ext cx="575035" cy="603315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8201320" y="3409571"/>
            <a:ext cx="0" cy="57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946037" y="3409571"/>
            <a:ext cx="0" cy="57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8946037" y="3409571"/>
            <a:ext cx="35458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6" name="Straight Connector 25"/>
          <p:cNvCxnSpPr>
            <a:stCxn id="16" idx="3"/>
          </p:cNvCxnSpPr>
          <p:nvPr/>
        </p:nvCxnSpPr>
        <p:spPr>
          <a:xfrm flipH="1">
            <a:off x="7494309" y="3608142"/>
            <a:ext cx="517846" cy="11751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494309" y="3696495"/>
            <a:ext cx="18854" cy="11206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116039" y="4056741"/>
            <a:ext cx="3417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10" y="4137546"/>
            <a:ext cx="3019527" cy="201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54" y="462145"/>
            <a:ext cx="10168994" cy="1400530"/>
          </a:xfrm>
        </p:spPr>
        <p:txBody>
          <a:bodyPr/>
          <a:lstStyle/>
          <a:p>
            <a:r>
              <a:rPr lang="lt-LT" sz="6600" b="1" dirty="0" smtClean="0"/>
              <a:t>Energijos tvermės dėsnis</a:t>
            </a:r>
            <a:endParaRPr lang="lt-LT" sz="6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93883" y="2038287"/>
            <a:ext cx="4396339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Vykstant mechaniniams procesams kinetinė energija gali virsti potencine arba atvirksčiai.</a:t>
            </a:r>
          </a:p>
          <a:p>
            <a:pPr marL="0" indent="0">
              <a:buNone/>
            </a:pPr>
            <a:r>
              <a:rPr lang="lt-LT" sz="3200" b="1" i="1" dirty="0" smtClean="0"/>
              <a:t>Pilnutinė mechaninė energija</a:t>
            </a:r>
            <a:endParaRPr lang="lt-LT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763109" y="2188762"/>
                <a:ext cx="5507543" cy="4200245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6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lt-LT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lt-LT" sz="3600" b="1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t-LT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lt-LT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600" b="1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en-US" sz="3600" b="1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3600" b="1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lt-LT" sz="3600" b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63109" y="2188762"/>
                <a:ext cx="5507543" cy="420024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24" y="4246338"/>
            <a:ext cx="4037226" cy="229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5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13" y="427780"/>
            <a:ext cx="10268500" cy="1400530"/>
          </a:xfrm>
        </p:spPr>
        <p:txBody>
          <a:bodyPr/>
          <a:lstStyle/>
          <a:p>
            <a:r>
              <a:rPr lang="lt-LT" sz="6600" b="1" dirty="0">
                <a:solidFill>
                  <a:srgbClr val="EBEBEB"/>
                </a:solidFill>
              </a:rPr>
              <a:t>Energijos tvermės dėsnis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Vykstant</a:t>
            </a:r>
            <a:r>
              <a:rPr lang="en-US" sz="3200" dirty="0" smtClean="0"/>
              <a:t> </a:t>
            </a:r>
            <a:r>
              <a:rPr lang="en-US" sz="3200" dirty="0" err="1" smtClean="0"/>
              <a:t>mechaniniams</a:t>
            </a:r>
            <a:r>
              <a:rPr lang="en-US" sz="3200" dirty="0" smtClean="0"/>
              <a:t> </a:t>
            </a:r>
            <a:r>
              <a:rPr lang="en-US" sz="3200" dirty="0" err="1" smtClean="0"/>
              <a:t>procesams</a:t>
            </a:r>
            <a:r>
              <a:rPr lang="en-US" sz="3200" dirty="0" smtClean="0"/>
              <a:t>, u</a:t>
            </a:r>
            <a:r>
              <a:rPr lang="lt-LT" sz="3200" dirty="0" smtClean="0"/>
              <a:t>ždarosios kūnų sistemos pilnutinė energija nekinta</a:t>
            </a:r>
            <a:r>
              <a:rPr lang="en-US" sz="3200" dirty="0" smtClean="0"/>
              <a:t>!</a:t>
            </a:r>
            <a:endParaRPr lang="lt-LT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t.y</a:t>
            </a:r>
            <a:r>
              <a:rPr lang="en-US" sz="3600" dirty="0" smtClean="0"/>
              <a:t>: </a:t>
            </a:r>
            <a:r>
              <a:rPr lang="en-US" sz="3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n-US" sz="3600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p1</a:t>
            </a:r>
            <a:r>
              <a:rPr lang="en-US" sz="3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US" sz="3600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Ek1</a:t>
            </a:r>
            <a:r>
              <a:rPr lang="en-US" sz="3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=E</a:t>
            </a:r>
            <a:r>
              <a:rPr lang="en-US" sz="3600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p2</a:t>
            </a:r>
            <a:r>
              <a:rPr lang="en-US" sz="3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+E</a:t>
            </a:r>
            <a:r>
              <a:rPr lang="en-US" sz="3600" baseline="-25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k2</a:t>
            </a:r>
          </a:p>
          <a:p>
            <a:pPr marL="0" indent="0">
              <a:buNone/>
            </a:pPr>
            <a:endParaRPr lang="en-US" sz="3600" baseline="-250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lt-LT" sz="3600" baseline="-25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63" y="3315220"/>
            <a:ext cx="4572000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&lt;strong&gt;house&lt;/strong&gt;-blue by shokunin - Single web 2.0 icons from my set. check the ...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7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544" y="445015"/>
            <a:ext cx="10168994" cy="1400530"/>
          </a:xfrm>
        </p:spPr>
        <p:txBody>
          <a:bodyPr/>
          <a:lstStyle/>
          <a:p>
            <a:r>
              <a:rPr lang="lt-LT" sz="6600" b="1" dirty="0" smtClean="0">
                <a:solidFill>
                  <a:srgbClr val="EBEBEB"/>
                </a:solidFill>
              </a:rPr>
              <a:t>Uždavinys Nr. </a:t>
            </a:r>
            <a:r>
              <a:rPr lang="lt-LT" sz="6600" b="1" dirty="0">
                <a:solidFill>
                  <a:srgbClr val="EBEBEB"/>
                </a:solidFill>
              </a:rPr>
              <a:t>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920" y="1845545"/>
            <a:ext cx="7465409" cy="4676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Nuo</a:t>
            </a:r>
            <a:r>
              <a:rPr lang="en-US" sz="39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20</a:t>
            </a:r>
            <a:r>
              <a:rPr lang="lt-LT" sz="39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39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m auk</a:t>
            </a:r>
            <a:r>
              <a:rPr lang="lt-LT" sz="39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ščio skardžio berniukas paleido akmenį. Kokiu greičiu jis nukrito </a:t>
            </a:r>
            <a:r>
              <a:rPr lang="en-US" sz="39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skard</a:t>
            </a:r>
            <a:r>
              <a:rPr lang="lt-LT" sz="39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žio</a:t>
            </a:r>
            <a:r>
              <a:rPr lang="lt-LT" sz="39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papėdėje? Į oro pasipriešinimą neatsižvelkime.</a:t>
            </a:r>
          </a:p>
          <a:p>
            <a:pPr marL="0" indent="0">
              <a:buNone/>
            </a:pPr>
            <a:endParaRPr lang="lt-LT" sz="39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lt-LT" sz="3900" dirty="0" smtClean="0">
                <a:latin typeface="Cambria Math" panose="02040503050406030204" pitchFamily="18" charset="0"/>
                <a:ea typeface="Cambria Math" panose="02040503050406030204" pitchFamily="18" charset="0"/>
                <a:hlinkClick r:id="rId2" action="ppaction://hlinksldjump"/>
              </a:rPr>
              <a:t>Sprendimas</a:t>
            </a:r>
            <a:endParaRPr lang="lt-LT" sz="39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0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9473" y="299426"/>
            <a:ext cx="12157" cy="54403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4755" y="299869"/>
                <a:ext cx="11274141" cy="509839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Duota: h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=20m             1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</a:t>
                </a:r>
                <a:r>
                  <a:rPr lang="lt-LT" sz="2400" b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b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nt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b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skard</a:t>
                </a:r>
                <a:r>
                  <a:rPr lang="lt-LT" sz="2400" b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žio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akmuo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I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š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rei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š</a:t>
                </a:r>
                <a:r>
                  <a:rPr lang="en-US" sz="2400" b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kiame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v:</a:t>
                </a:r>
                <a:endParaRPr lang="lt-LT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lt-LT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nejuda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</a:t>
                </a:r>
                <a:r>
                  <a:rPr lang="lt-LT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𝑔h</m:t>
                        </m:r>
                      </m:e>
                    </m:rad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 err="1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Rasti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  v - ?</a:t>
                </a: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E</a:t>
                </a:r>
                <a:r>
                  <a:rPr lang="lt-LT" sz="2400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m × g × h                            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2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Skardžio papėdėje                  Apskaičiuojame greičio vertę:               </a:t>
                </a:r>
              </a:p>
              <a:p>
                <a:pPr marL="0" indent="0">
                  <a:buNone/>
                </a:pPr>
                <a:r>
                  <a:rPr lang="lt-LT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lt-LT" sz="24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lt-LT" sz="2400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virsta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sz="2400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lt-LT" sz="2400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</a:t>
                </a: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2×10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2×20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</a:p>
              <a:p>
                <a:pPr marL="0" indent="0">
                  <a:buNone/>
                </a:pPr>
                <a:r>
                  <a:rPr lang="lt-LT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todėl pagal energijos   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</a:t>
                </a:r>
                <a:r>
                  <a:rPr lang="en-US" sz="2400" b="1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20m/s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</a:t>
                </a:r>
              </a:p>
              <a:p>
                <a:pPr marL="0" indent="0">
                  <a:buNone/>
                </a:pPr>
                <a:r>
                  <a:rPr lang="lt-LT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lt-LT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tvermės dėsnį</a:t>
                </a:r>
              </a:p>
              <a:p>
                <a:pPr marL="0" indent="0">
                  <a:buNone/>
                </a:pPr>
                <a:r>
                  <a:rPr lang="en-US" sz="2400" b="0" dirty="0" smtClean="0">
                    <a:latin typeface="Cambria Math" pitchFamily="18" charset="0"/>
                    <a:ea typeface="Cambria Math" pitchFamily="18" charset="0"/>
                  </a:rPr>
                  <a:t>                                           </a:t>
                </a:r>
                <a:r>
                  <a:rPr lang="lt-LT" sz="2400" b="0" dirty="0" smtClean="0">
                    <a:latin typeface="Cambria Math" pitchFamily="18" charset="0"/>
                    <a:ea typeface="Cambria Math" pitchFamily="18" charset="0"/>
                  </a:rPr>
                  <a:t>    </a:t>
                </a:r>
                <a:r>
                  <a:rPr lang="lt-LT" sz="2400" b="0" dirty="0" err="1" smtClean="0">
                    <a:latin typeface="Cambria Math" pitchFamily="18" charset="0"/>
                    <a:ea typeface="Cambria Math" pitchFamily="18" charset="0"/>
                  </a:rPr>
                  <a:t>E</a:t>
                </a:r>
                <a:r>
                  <a:rPr lang="lt-LT" sz="2400" b="0" baseline="-25000" dirty="0" err="1" smtClean="0">
                    <a:latin typeface="Cambria Math" pitchFamily="18" charset="0"/>
                    <a:ea typeface="Cambria Math" pitchFamily="18" charset="0"/>
                  </a:rPr>
                  <a:t>p</a:t>
                </a:r>
                <a:r>
                  <a:rPr lang="lt-LT" sz="2400" b="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en-US" sz="2400" dirty="0" smtClean="0">
                    <a:latin typeface="Cambria Math" pitchFamily="18" charset="0"/>
                    <a:ea typeface="Cambria Math" pitchFamily="18" charset="0"/>
                  </a:rPr>
                  <a:t>= </a:t>
                </a:r>
                <a:r>
                  <a:rPr lang="en-US" sz="2400" dirty="0" err="1" smtClean="0">
                    <a:latin typeface="Cambria Math" pitchFamily="18" charset="0"/>
                    <a:ea typeface="Cambria Math" pitchFamily="18" charset="0"/>
                  </a:rPr>
                  <a:t>E</a:t>
                </a:r>
                <a:r>
                  <a:rPr lang="en-US" sz="2400" baseline="-25000" dirty="0" err="1" smtClean="0">
                    <a:latin typeface="Cambria Math" pitchFamily="18" charset="0"/>
                    <a:ea typeface="Cambria Math" pitchFamily="18" charset="0"/>
                  </a:rPr>
                  <a:t>k</a:t>
                </a:r>
                <a:endParaRPr lang="lt-LT" sz="2400" b="0" baseline="-25000" dirty="0" smtClean="0">
                  <a:latin typeface="Cambria Math" pitchFamily="18" charset="0"/>
                  <a:ea typeface="Cambria Math" pitchFamily="18" charset="0"/>
                </a:endParaRPr>
              </a:p>
              <a:p>
                <a:pPr marL="0" indent="0">
                  <a:buNone/>
                </a:pPr>
                <a:r>
                  <a:rPr lang="lt-LT" sz="2400" dirty="0">
                    <a:ea typeface="Cambria Math" panose="02040503050406030204" pitchFamily="18" charset="0"/>
                  </a:rPr>
                  <a:t> </a:t>
                </a:r>
                <a:r>
                  <a:rPr lang="lt-LT" sz="2400" dirty="0" smtClean="0">
                    <a:ea typeface="Cambria Math" panose="02040503050406030204" pitchFamily="18" charset="0"/>
                  </a:rPr>
                  <a:t>                                   </a:t>
                </a:r>
                <a:r>
                  <a:rPr lang="lt-LT" sz="2400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𝑚𝑣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lt-LT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</a:t>
                </a:r>
                <a:r>
                  <a:rPr lang="en-US" sz="2800" b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Atsakymas</a:t>
                </a:r>
                <a:r>
                  <a:rPr lang="en-US" sz="28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v = 20 m/s</a:t>
                </a:r>
              </a:p>
              <a:p>
                <a:pPr marL="0" indent="0">
                  <a:buNone/>
                </a:pPr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                           </a:t>
                </a:r>
                <a:endParaRPr lang="lt-LT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4755" y="299869"/>
                <a:ext cx="11274141" cy="5098396"/>
              </a:xfrm>
              <a:blipFill rotWithShape="1">
                <a:blip r:embed="rId3"/>
                <a:stretch>
                  <a:fillRect l="-919" t="-956" r="-4218" b="-872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>
            <a:off x="2842352" y="299869"/>
            <a:ext cx="0" cy="5439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1692" y="1024569"/>
            <a:ext cx="23906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&lt;strong&gt;house&lt;/strong&gt;-blue by shokunin - Single web 2.0 icons from my set. check the ...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16" name="Picture 1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9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U</a:t>
            </a:r>
            <a:r>
              <a:rPr lang="lt-LT" sz="8000" b="1" dirty="0" err="1" smtClean="0"/>
              <a:t>ždavinys</a:t>
            </a:r>
            <a:r>
              <a:rPr lang="lt-LT" sz="8000" b="1" dirty="0" smtClean="0"/>
              <a:t> Nr. 2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46111" y="1853249"/>
            <a:ext cx="6371633" cy="4403090"/>
          </a:xfrm>
        </p:spPr>
        <p:txBody>
          <a:bodyPr/>
          <a:lstStyle/>
          <a:p>
            <a:pPr marL="0" lvl="0" indent="0">
              <a:buClr>
                <a:srgbClr val="ACD433"/>
              </a:buClr>
              <a:buNone/>
            </a:pPr>
            <a:r>
              <a:rPr lang="lt-LT" sz="40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Akmuo nukrito ant žemės 15 m/s greičiu. Iš kokio aukščio jis krito? </a:t>
            </a:r>
            <a:endParaRPr lang="lt-LT" sz="4000" dirty="0" smtClean="0">
              <a:solidFill>
                <a:prstClr val="white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lvl="0" indent="0">
              <a:buClr>
                <a:srgbClr val="ACD433"/>
              </a:buClr>
              <a:buNone/>
            </a:pPr>
            <a:endParaRPr lang="lt-LT" sz="4000" dirty="0">
              <a:solidFill>
                <a:prstClr val="white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lvl="0" indent="0">
              <a:buClr>
                <a:srgbClr val="ACD433"/>
              </a:buClr>
              <a:buNone/>
            </a:pPr>
            <a:r>
              <a:rPr lang="lt-LT" sz="4000" dirty="0" smtClean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  <a:hlinkClick r:id="rId2" action="ppaction://hlinksldjump"/>
              </a:rPr>
              <a:t>Sprendimas</a:t>
            </a:r>
            <a:endParaRPr lang="lt-LT" sz="4000" dirty="0">
              <a:solidFill>
                <a:prstClr val="white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lt-LT" dirty="0"/>
          </a:p>
        </p:txBody>
      </p:sp>
      <p:pic>
        <p:nvPicPr>
          <p:cNvPr id="4" name="Picture 3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6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70647" y="671586"/>
                <a:ext cx="7300078" cy="588344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</a:t>
                </a:r>
                <a:r>
                  <a:rPr lang="lt-LT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lt-LT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15 m/s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en-US" sz="36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Sprendimas:</a:t>
                </a:r>
                <a:endParaRPr lang="en-US" sz="36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- ?                   </a:t>
                </a:r>
              </a:p>
              <a:p>
                <a:pPr marL="0" indent="0">
                  <a:buNone/>
                </a:pPr>
                <a:r>
                  <a:rPr lang="en-US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E</a:t>
                </a:r>
                <a:r>
                  <a:rPr lang="en-US" sz="3600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</a:t>
                </a:r>
                <a:r>
                  <a:rPr lang="en-US" sz="36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r>
                  <a:rPr lang="en-US" sz="3600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endParaRPr lang="en-US" sz="3600" baseline="-25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6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3600" baseline="-25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6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2×10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225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</a:t>
                </a:r>
              </a:p>
              <a:p>
                <a:pPr marL="0" indent="0">
                  <a:buNone/>
                </a:pPr>
                <a:r>
                  <a:rPr lang="en-US" sz="3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=</a:t>
                </a:r>
                <a:r>
                  <a:rPr lang="en-US" sz="36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11, 25 m</a:t>
                </a:r>
                <a:endParaRPr lang="lt-LT" sz="36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0647" y="671586"/>
                <a:ext cx="7300078" cy="5883449"/>
              </a:xfrm>
              <a:blipFill>
                <a:blip r:embed="rId2"/>
                <a:stretch>
                  <a:fillRect l="-2504" t="-15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70647" y="1344706"/>
            <a:ext cx="2424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894746" y="811170"/>
            <a:ext cx="0" cy="46093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3899551" y="2258568"/>
            <a:ext cx="268941" cy="2308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7525987" y="5701678"/>
            <a:ext cx="2829261" cy="193639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pattFill prst="narHorz">
                <a:fgClr>
                  <a:schemeClr val="bg1"/>
                </a:fgClr>
                <a:bgClr>
                  <a:schemeClr val="tx1"/>
                </a:bgClr>
              </a:patt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940618" y="3763657"/>
            <a:ext cx="688489" cy="6692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284863" y="4529425"/>
            <a:ext cx="0" cy="10757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475349" y="4126059"/>
            <a:ext cx="365760" cy="360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8668677" y="4217453"/>
            <a:ext cx="0" cy="13877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286012" y="4684837"/>
            <a:ext cx="37221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62774" y="5233771"/>
            <a:ext cx="127791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 = 15m/s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3" name="Picture 22" descr="&lt;strong&gt;house&lt;/strong&gt;-blue by shokunin - Single web 2.0 icons from my set. check the ...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559" y="5067307"/>
            <a:ext cx="1690241" cy="1711637"/>
          </a:xfrm>
          <a:prstGeom prst="rect">
            <a:avLst/>
          </a:prstGeom>
        </p:spPr>
      </p:pic>
      <p:pic>
        <p:nvPicPr>
          <p:cNvPr id="24" name="Picture 23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6600" b="1" dirty="0" smtClean="0"/>
              <a:t>Bandymas</a:t>
            </a:r>
            <a:endParaRPr lang="lt-LT" sz="6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icture 3" descr="&lt;strong&gt;house&lt;/strong&gt;-blue by shokunin - Single web 2.0 icons from my set. check the ...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6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030" y="377430"/>
            <a:ext cx="9227242" cy="1400530"/>
          </a:xfrm>
        </p:spPr>
        <p:txBody>
          <a:bodyPr/>
          <a:lstStyle/>
          <a:p>
            <a:r>
              <a:rPr lang="lt-LT" sz="4400" b="1" dirty="0" smtClean="0"/>
              <a:t>Ritė – mechaninės energijos </a:t>
            </a:r>
            <a:r>
              <a:rPr lang="lt-LT" sz="4400" b="1" dirty="0" smtClean="0"/>
              <a:t>keitiklis (video)</a:t>
            </a:r>
            <a:endParaRPr lang="lt-LT" sz="4400" b="1" dirty="0"/>
          </a:p>
        </p:txBody>
      </p:sp>
      <p:pic>
        <p:nvPicPr>
          <p:cNvPr id="6" name="Picture 5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9" name="Ritė - mechaninės energijos keitiklis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21106" y="1933985"/>
            <a:ext cx="8029670" cy="45179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&lt;strong&gt;house&lt;/strong&gt;-blue by shokunin - Single web 2.0 icons from my set. check the ...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Klausimynas</a:t>
            </a:r>
            <a:endParaRPr lang="lt-LT" sz="8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 descr="&lt;strong&gt;house&lt;/strong&gt;-blue by shokunin - Single web 2.0 icons from my set. check the ...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3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1. </a:t>
            </a:r>
            <a:r>
              <a:rPr lang="lt-LT" sz="1200" b="1" dirty="0" smtClean="0"/>
              <a:t>Spustelkite                                       ,kad pamatytumėte atsakymą        </a:t>
            </a:r>
            <a:endParaRPr lang="lt-LT" sz="1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dirty="0" smtClean="0"/>
              <a:t>Du automobiliai, kurių masės m ir 2m, juda vienodais greičiais. Palyginkite jų kinetines energijas.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Antrojo didesnė 2 kartus. 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 descr="Why don't the majority of &lt;strong&gt;keyboard&lt;/strong&gt; &lt;strong&gt;space&lt;/strong&gt; &lt;strong&gt;bar&lt;/strong&gt; &lt;strong&gt;buttons&lt;/strong&gt; have anything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8" y="691314"/>
            <a:ext cx="1390401" cy="9680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77" y="4273236"/>
            <a:ext cx="3517672" cy="23969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328" y="4273236"/>
            <a:ext cx="3517672" cy="239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2.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Du vienodi automobiliai važiuoja v ir 2v greičiais. Palyginkite jų kinetines energijas.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-2"/>
            <a:ext cx="4396341" cy="6858001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Antrojo didesnė 4 kartus.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56" y="4158456"/>
            <a:ext cx="4688059" cy="293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3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Ar gali kūno kinetinė energija pakisti, kai jo neveikia jokios jėgos?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7999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Negali.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523" y="2978590"/>
            <a:ext cx="4724098" cy="35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474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4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Kodėl daromos užtvankos statant hidroelektrines?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 </a:t>
            </a:r>
          </a:p>
          <a:p>
            <a:pPr marL="0" indent="0">
              <a:buNone/>
            </a:pPr>
            <a:endParaRPr lang="lt-LT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Suteikti vandeniui potencinę energiją.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047" y="3553235"/>
            <a:ext cx="4551183" cy="3036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922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5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Tame pačiame aukštyje yra vienodo tūrio aliuminio ir švino gabalai. Kurio iš jų potencinė energija didesnė?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34748" y="0"/>
            <a:ext cx="4457252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Švino. Jo tankis didesnis.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691" y="3176440"/>
            <a:ext cx="2041558" cy="1964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243" y="3337903"/>
            <a:ext cx="2197909" cy="1641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415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6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766" y="1684057"/>
            <a:ext cx="4396339" cy="4195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3600" dirty="0" smtClean="0"/>
              <a:t>Kokios mechaninės energijos aerouosto atžvilgiu turi lėktuvas:</a:t>
            </a:r>
          </a:p>
          <a:p>
            <a:pPr marL="457200" indent="-457200">
              <a:buAutoNum type="alphaLcParenR"/>
            </a:pPr>
            <a:r>
              <a:rPr lang="lt-LT" sz="2000" dirty="0" smtClean="0"/>
              <a:t>Kai stovi pakilimo take;</a:t>
            </a:r>
          </a:p>
          <a:p>
            <a:pPr marL="457200" indent="-457200">
              <a:buAutoNum type="alphaLcParenR"/>
            </a:pPr>
            <a:r>
              <a:rPr lang="lt-LT" sz="2000" dirty="0" smtClean="0"/>
              <a:t>Kai </a:t>
            </a:r>
            <a:r>
              <a:rPr lang="lt-LT" sz="2000" dirty="0" smtClean="0"/>
              <a:t>įsibėgėja </a:t>
            </a:r>
            <a:r>
              <a:rPr lang="lt-LT" sz="2000" dirty="0" smtClean="0"/>
              <a:t>prieš pakildamas į orą;</a:t>
            </a:r>
          </a:p>
          <a:p>
            <a:pPr marL="457200" indent="-457200">
              <a:buAutoNum type="alphaLcParenR"/>
            </a:pPr>
            <a:r>
              <a:rPr lang="lt-LT" sz="2000" dirty="0" smtClean="0"/>
              <a:t>Skridimo metu?</a:t>
            </a:r>
          </a:p>
          <a:p>
            <a:pPr marL="0" indent="0">
              <a:buNone/>
            </a:pP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tx1">
                    <a:lumMod val="95000"/>
                  </a:schemeClr>
                </a:solidFill>
              </a:rPr>
              <a:t>a) </a:t>
            </a:r>
            <a:r>
              <a:rPr lang="lt-LT" sz="3600" dirty="0" smtClean="0">
                <a:solidFill>
                  <a:schemeClr val="bg1"/>
                </a:solidFill>
              </a:rPr>
              <a:t>Neturi mechaninės energijos;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chemeClr val="tx1">
                    <a:lumMod val="95000"/>
                  </a:schemeClr>
                </a:solidFill>
              </a:rPr>
              <a:t>b) </a:t>
            </a:r>
            <a:r>
              <a:rPr lang="lt-LT" sz="3600" dirty="0" smtClean="0">
                <a:solidFill>
                  <a:schemeClr val="bg1"/>
                </a:solidFill>
              </a:rPr>
              <a:t>Kinetinės energijos;</a:t>
            </a:r>
          </a:p>
          <a:p>
            <a:pPr marL="0" indent="0">
              <a:buNone/>
            </a:pPr>
            <a:r>
              <a:rPr lang="lt-LT" sz="3600" dirty="0" smtClean="0">
                <a:solidFill>
                  <a:schemeClr val="tx1">
                    <a:lumMod val="95000"/>
                  </a:schemeClr>
                </a:solidFill>
              </a:rPr>
              <a:t>c) </a:t>
            </a:r>
            <a:r>
              <a:rPr lang="lt-LT" sz="3600" dirty="0" smtClean="0">
                <a:solidFill>
                  <a:schemeClr val="bg1"/>
                </a:solidFill>
              </a:rPr>
              <a:t>Potencinės ir kinetinės energijos.</a:t>
            </a:r>
          </a:p>
          <a:p>
            <a:pPr marL="742950" indent="-742950">
              <a:buAutoNum type="alphaLcParenR"/>
            </a:pPr>
            <a:endParaRPr lang="lt-LT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57" y="249843"/>
            <a:ext cx="3416477" cy="1922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966" y="5162556"/>
            <a:ext cx="3178657" cy="1538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973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7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Kokių rūšių energija sudaro dirbtinio Žemės palydovo pilnutinę mechaninę energiją?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Potencinės ir kinetinės energijos suma.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3589053"/>
            <a:ext cx="4000926" cy="26672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27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8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/>
              <a:t>Sportininkas išmetė sviedinį vertikaliai aukštyn ir sugavo jį krintantį. Kaip kito sviedinio energija šiame procese?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Sviediniui kylant aukštyn, jo kinetinė energija virsta potencine, sviediniui krintant – potencinė kinetine.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01" y="269226"/>
            <a:ext cx="3358275" cy="1767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10" y="4789714"/>
            <a:ext cx="2088312" cy="1707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58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 smtClean="0"/>
              <a:t>9</a:t>
            </a:r>
            <a:r>
              <a:rPr lang="lt-LT" sz="8000" b="1" dirty="0" smtClean="0"/>
              <a:t>.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600" dirty="0" smtClean="0"/>
              <a:t>Plieninis rutuliukas kabo ant siūlo. Atitraukite jį į šoną ir paleiskite. Kaip keisis rutuliuko energija?</a:t>
            </a:r>
            <a:endParaRPr lang="lt-LT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5659" y="0"/>
            <a:ext cx="4396341" cy="6858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chemeClr val="bg1"/>
                </a:solidFill>
              </a:rPr>
              <a:t>Atsakymas:</a:t>
            </a:r>
          </a:p>
          <a:p>
            <a:pPr marL="0" indent="0">
              <a:buNone/>
            </a:pPr>
            <a:endParaRPr lang="lt-LT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bg1"/>
                </a:solidFill>
              </a:rPr>
              <a:t>Atitraukus rutuliukas turi tik potencinės energijos, leidžiantis ji virsta kinetine, pereinant pusiausvyros padėtį – tik kinetinės, atsilenkiant į priešingą pusę – kinetinė virsta potencine. Toliau procesas kartojasi.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" y="5724564"/>
            <a:ext cx="1063547" cy="1063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855" y="4471375"/>
            <a:ext cx="3230174" cy="2153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682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Testas</a:t>
            </a:r>
            <a:endParaRPr lang="lt-LT" sz="8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3184289" cy="8604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hlinkClick r:id="rId2" action="ppaction://hlinksldjump"/>
              </a:rPr>
              <a:t>Testo atsakymai </a:t>
            </a:r>
            <a:r>
              <a:rPr lang="lt-LT" b="1" dirty="0" smtClean="0">
                <a:solidFill>
                  <a:schemeClr val="bg1"/>
                </a:solidFill>
                <a:hlinkClick r:id="rId2" action="ppaction://hlinksldjump"/>
              </a:rPr>
              <a:t>čia</a:t>
            </a:r>
            <a:r>
              <a:rPr lang="lt-LT" dirty="0" smtClean="0">
                <a:solidFill>
                  <a:schemeClr val="bg1"/>
                </a:solidFill>
                <a:hlinkClick r:id="rId2" action="ppaction://hlinksldjump"/>
              </a:rPr>
              <a:t>, arba testo gale. </a:t>
            </a:r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4" name="Picture 3" descr="&lt;strong&gt;house&lt;/strong&gt;-blue by shokunin - Single web 2.0 icons from my set. check the ...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5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1. </a:t>
            </a:r>
            <a:endParaRPr lang="lt-LT" sz="8000" b="1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103312" y="1476260"/>
            <a:ext cx="8946541" cy="4772139"/>
          </a:xfrm>
        </p:spPr>
        <p:txBody>
          <a:bodyPr/>
          <a:lstStyle/>
          <a:p>
            <a:pPr marL="0" indent="0">
              <a:buNone/>
            </a:pPr>
            <a:r>
              <a:rPr lang="lt-LT" sz="3600" b="1" i="1" dirty="0" smtClean="0"/>
              <a:t>Nuo ko priklauso kūno kinetinė energija?</a:t>
            </a:r>
            <a:endParaRPr lang="lt-LT" sz="3600" b="1" i="1" dirty="0"/>
          </a:p>
          <a:p>
            <a:pPr marL="457200" indent="-457200">
              <a:buAutoNum type="alphaUcParenR"/>
            </a:pPr>
            <a:r>
              <a:rPr lang="lt-LT" sz="3600" dirty="0" smtClean="0"/>
              <a:t>Nuo masės ir pakėlimo aukščio.</a:t>
            </a:r>
          </a:p>
          <a:p>
            <a:pPr marL="457200" indent="-457200">
              <a:buAutoNum type="alphaUcParenR"/>
            </a:pPr>
            <a:r>
              <a:rPr lang="lt-LT" sz="3600" dirty="0" smtClean="0"/>
              <a:t>Nuo </a:t>
            </a:r>
            <a:r>
              <a:rPr lang="lt-LT" sz="3600" dirty="0" smtClean="0"/>
              <a:t>spyruoklės spaudimo</a:t>
            </a:r>
          </a:p>
          <a:p>
            <a:pPr marL="457200" indent="-457200">
              <a:buAutoNum type="alphaUcParenR"/>
            </a:pPr>
            <a:r>
              <a:rPr lang="lt-LT" sz="3600" dirty="0" smtClean="0"/>
              <a:t>Nuo masės ir greičio.</a:t>
            </a:r>
          </a:p>
          <a:p>
            <a:pPr marL="457200" indent="-457200">
              <a:buAutoNum type="alphaUcParenR"/>
            </a:pPr>
            <a:r>
              <a:rPr lang="lt-LT" sz="3600" dirty="0" smtClean="0"/>
              <a:t>Nuo greičio.</a:t>
            </a:r>
          </a:p>
          <a:p>
            <a:pPr marL="457200" indent="-457200">
              <a:buAutoNum type="alphaUcParenR"/>
            </a:pPr>
            <a:endParaRPr lang="lt-LT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2.</a:t>
            </a:r>
            <a:endParaRPr lang="lt-LT" sz="8000" b="1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079579" y="1397404"/>
            <a:ext cx="8946541" cy="5782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 err="1" smtClean="0"/>
              <a:t>Kurioje</a:t>
            </a:r>
            <a:r>
              <a:rPr lang="en-US" sz="3600" b="1" dirty="0" smtClean="0"/>
              <a:t> pad</a:t>
            </a:r>
            <a:r>
              <a:rPr lang="lt-LT" sz="3600" b="1" dirty="0" err="1" smtClean="0"/>
              <a:t>ėtyje</a:t>
            </a:r>
            <a:r>
              <a:rPr lang="lt-LT" sz="3600" b="1" dirty="0" smtClean="0"/>
              <a:t> dviratininko potencinė energija Žemės paviršiaus atžvilgiu yra didžiausias?</a:t>
            </a:r>
            <a:endParaRPr lang="lt-LT" sz="3600" dirty="0"/>
          </a:p>
          <a:p>
            <a:pPr marL="742950" indent="-742950">
              <a:buAutoNum type="alphaUcParenR"/>
            </a:pPr>
            <a:r>
              <a:rPr lang="en-US" sz="3600" dirty="0" smtClean="0"/>
              <a:t>1</a:t>
            </a:r>
          </a:p>
          <a:p>
            <a:pPr marL="742950" indent="-742950">
              <a:buAutoNum type="alphaUcParenR"/>
            </a:pPr>
            <a:r>
              <a:rPr lang="en-US" sz="3600" dirty="0" smtClean="0"/>
              <a:t>2</a:t>
            </a:r>
          </a:p>
          <a:p>
            <a:pPr marL="742950" indent="-742950">
              <a:buAutoNum type="alphaUcParenR"/>
            </a:pPr>
            <a:r>
              <a:rPr lang="en-US" sz="3600" dirty="0" smtClean="0"/>
              <a:t>3</a:t>
            </a:r>
          </a:p>
          <a:p>
            <a:pPr marL="742950" indent="-742950">
              <a:buAutoNum type="alphaUcParenR"/>
            </a:pPr>
            <a:r>
              <a:rPr lang="en-US" sz="3600" dirty="0"/>
              <a:t>4</a:t>
            </a:r>
            <a:endParaRPr lang="lt-LT" sz="3600" dirty="0" smtClean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89" y="2797934"/>
            <a:ext cx="3938862" cy="3441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79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197" y="191008"/>
            <a:ext cx="9404723" cy="1400530"/>
          </a:xfrm>
        </p:spPr>
        <p:txBody>
          <a:bodyPr/>
          <a:lstStyle/>
          <a:p>
            <a:r>
              <a:rPr lang="lt-LT" sz="8000" b="1" dirty="0" smtClean="0"/>
              <a:t>3.</a:t>
            </a:r>
            <a:r>
              <a:rPr lang="lt-LT" sz="6000" b="1" dirty="0" smtClean="0"/>
              <a:t/>
            </a:r>
            <a:br>
              <a:rPr lang="lt-LT" sz="6000" b="1" dirty="0" smtClean="0"/>
            </a:br>
            <a:r>
              <a:rPr lang="lt-LT" sz="3600" b="1" i="1" dirty="0" smtClean="0"/>
              <a:t>Kurie paveikslėliai vaizduoja </a:t>
            </a:r>
            <a:r>
              <a:rPr lang="lt-LT" sz="3600" b="1" i="1" dirty="0" smtClean="0">
                <a:solidFill>
                  <a:schemeClr val="tx1"/>
                </a:solidFill>
              </a:rPr>
              <a:t>E</a:t>
            </a:r>
            <a:r>
              <a:rPr lang="lt-LT" sz="3600" b="1" i="1" baseline="-25000" dirty="0" smtClean="0">
                <a:solidFill>
                  <a:schemeClr val="tx1"/>
                </a:solidFill>
              </a:rPr>
              <a:t>k</a:t>
            </a:r>
            <a:r>
              <a:rPr lang="lt-LT" sz="3600" b="1" i="1" dirty="0" smtClean="0"/>
              <a:t>? Galimi du atsakymo variantai</a:t>
            </a:r>
            <a:r>
              <a:rPr lang="lt-LT" sz="3600" b="1" i="1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800" baseline="-25000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sz="4800" baseline="-25000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sz="4800" baseline="-25000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sz="4800" baseline="-25000" dirty="0" smtClean="0">
                <a:ln w="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lt-LT" sz="5000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17" name="Picture 16" descr="&lt;strong&gt;Crane lifting&lt;/strong&gt; a caravan, Brynteg, Llanrug, Gwynedd | Flickr - Photo ...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7" b="99867" l="0" r="99100">
                        <a14:foregroundMark x1="8775" y1="93267" x2="3175" y2="97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009" y="4158382"/>
            <a:ext cx="3399096" cy="25493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" name="Picture 19" descr="school leader, one of your roles (by the way, it is not ...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75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557" y="1994753"/>
            <a:ext cx="1749957" cy="1971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971" y="3504870"/>
            <a:ext cx="2738489" cy="3218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31" l="0" r="898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96" y="3757110"/>
            <a:ext cx="3850690" cy="25034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7916557" y="3043205"/>
            <a:ext cx="6976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14866" y="3739378"/>
            <a:ext cx="587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0971" y="3504870"/>
            <a:ext cx="724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16009" y="4158382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219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4.</a:t>
            </a:r>
            <a:endParaRPr lang="lt-LT" sz="8000" b="1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104293" y="1458005"/>
            <a:ext cx="8946541" cy="5399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i="1" dirty="0" smtClean="0"/>
              <a:t>Kaip kinta krintančio lietaus lašo mechaninė energija?</a:t>
            </a:r>
            <a:endParaRPr lang="lt-LT" sz="3600" b="1" i="1" dirty="0"/>
          </a:p>
          <a:p>
            <a:pPr marL="742950" indent="-742950">
              <a:buAutoNum type="alphaUcParenR"/>
            </a:pPr>
            <a:r>
              <a:rPr lang="lt-LT" sz="3600" dirty="0" smtClean="0"/>
              <a:t>Potencinė didėja, kinetinė mažėja.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Kinetinė didėja, potencinė mažėja.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Kinetinė ir potencinė energija nekinta.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Kinetinė ir potencinė energija didėja.</a:t>
            </a:r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5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5.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04293" y="1659370"/>
            <a:ext cx="8946541" cy="4829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 b="1" i="1" dirty="0" smtClean="0"/>
              <a:t>Kuris paveikslėlis </a:t>
            </a:r>
            <a:r>
              <a:rPr lang="fi-FI" sz="3600" b="1" i="1" dirty="0"/>
              <a:t>vaizduoja </a:t>
            </a:r>
            <a:r>
              <a:rPr lang="fi-FI" sz="3600" b="1" i="1" dirty="0" smtClean="0"/>
              <a:t>tik Ep</a:t>
            </a:r>
            <a:r>
              <a:rPr lang="fi-FI" sz="3600" b="1" i="1" dirty="0"/>
              <a:t>?</a:t>
            </a:r>
          </a:p>
          <a:p>
            <a:pPr marL="0" indent="0">
              <a:buNone/>
            </a:pPr>
            <a:endParaRPr lang="lt-LT" sz="3600" b="1" i="1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9" y="2506104"/>
            <a:ext cx="3348181" cy="1962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Content Placeholder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408" y="2641971"/>
            <a:ext cx="3418028" cy="2652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121" y="4714599"/>
            <a:ext cx="3638531" cy="2037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... &lt;strong&gt;lift&lt;/strong&gt; &lt;strong&gt;weights&lt;/strong&gt;, you're doing work on the &lt;strong&gt;weight&lt;/strong&gt; because you've shifted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253" y="3757111"/>
            <a:ext cx="1879870" cy="2528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2829572" y="2506104"/>
            <a:ext cx="697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84480" y="4714599"/>
            <a:ext cx="587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15124" y="2641971"/>
            <a:ext cx="724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778844" y="5411053"/>
            <a:ext cx="668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374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6.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75201" y="1568176"/>
            <a:ext cx="8946541" cy="50639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3600" b="1" dirty="0" smtClean="0"/>
              <a:t>Nuo ko priklauso kūno, pakelto į tam tikrą aukštį nuo Žemės paviršiaus, potencinė energija?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Nuo kūno masės ir judėjimo greičio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Nuo aukščio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Nuo kūno tūrio ir medžiagos, iš kurios jis pagamintas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Nuo aukščio, kūno masės ir vietovės geografinės padėties</a:t>
            </a:r>
            <a:endParaRPr lang="lt-LT" sz="3600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7.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04293" y="1659370"/>
            <a:ext cx="8946541" cy="5038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/>
              <a:t>Rutuliukas krinta iš tam tikro aukščio. Kaip kinta jo mechaninė energija?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E</a:t>
            </a:r>
            <a:r>
              <a:rPr lang="lt-LT" sz="3600" baseline="-25000" dirty="0" smtClean="0"/>
              <a:t>k</a:t>
            </a:r>
            <a:r>
              <a:rPr lang="lt-LT" sz="3600" dirty="0" smtClean="0"/>
              <a:t> didėja, </a:t>
            </a:r>
            <a:r>
              <a:rPr lang="lt-LT" sz="3600" dirty="0" err="1" smtClean="0"/>
              <a:t>E</a:t>
            </a:r>
            <a:r>
              <a:rPr lang="lt-LT" sz="3600" baseline="-25000" dirty="0" err="1" smtClean="0"/>
              <a:t>p</a:t>
            </a:r>
            <a:r>
              <a:rPr lang="lt-LT" sz="3600" dirty="0" smtClean="0"/>
              <a:t> – nekinta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E</a:t>
            </a:r>
            <a:r>
              <a:rPr lang="lt-LT" sz="3600" baseline="-25000" dirty="0" smtClean="0"/>
              <a:t>k</a:t>
            </a:r>
            <a:r>
              <a:rPr lang="lt-LT" sz="3600" dirty="0" smtClean="0"/>
              <a:t> didėja. </a:t>
            </a:r>
            <a:r>
              <a:rPr lang="lt-LT" sz="3600" dirty="0" err="1" smtClean="0"/>
              <a:t>E</a:t>
            </a:r>
            <a:r>
              <a:rPr lang="lt-LT" sz="3600" baseline="-25000" dirty="0" err="1" smtClean="0"/>
              <a:t>p</a:t>
            </a:r>
            <a:r>
              <a:rPr lang="lt-LT" sz="3600" dirty="0" smtClean="0"/>
              <a:t> – mažėja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E</a:t>
            </a:r>
            <a:r>
              <a:rPr lang="lt-LT" sz="3600" baseline="-25000" dirty="0" smtClean="0"/>
              <a:t>k</a:t>
            </a:r>
            <a:r>
              <a:rPr lang="lt-LT" sz="3600" dirty="0" smtClean="0"/>
              <a:t> nekinta, </a:t>
            </a:r>
            <a:r>
              <a:rPr lang="lt-LT" sz="3600" dirty="0" err="1" smtClean="0"/>
              <a:t>E</a:t>
            </a:r>
            <a:r>
              <a:rPr lang="lt-LT" sz="3600" baseline="-25000" dirty="0" err="1" smtClean="0"/>
              <a:t>p</a:t>
            </a:r>
            <a:r>
              <a:rPr lang="lt-LT" sz="3600" dirty="0"/>
              <a:t> </a:t>
            </a:r>
            <a:r>
              <a:rPr lang="lt-LT" sz="3600" dirty="0" smtClean="0"/>
              <a:t>– didėja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E</a:t>
            </a:r>
            <a:r>
              <a:rPr lang="lt-LT" sz="3600" baseline="-25000" dirty="0" smtClean="0"/>
              <a:t>k</a:t>
            </a:r>
            <a:r>
              <a:rPr lang="lt-LT" sz="3600" dirty="0" smtClean="0"/>
              <a:t> nekinta, </a:t>
            </a:r>
            <a:r>
              <a:rPr lang="lt-LT" sz="3600" dirty="0" err="1" smtClean="0"/>
              <a:t>E</a:t>
            </a:r>
            <a:r>
              <a:rPr lang="lt-LT" sz="3600" baseline="-25000" dirty="0" err="1" smtClean="0"/>
              <a:t>p</a:t>
            </a:r>
            <a:r>
              <a:rPr lang="lt-LT" sz="3600" dirty="0" smtClean="0"/>
              <a:t> – mažėja </a:t>
            </a:r>
            <a:endParaRPr lang="lt-LT" sz="3600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8.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52319" y="1626320"/>
            <a:ext cx="8946541" cy="5049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/>
              <a:t>Kada judančių vienodos masės kūnų kinetinės energijos yra lygios?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Kai kūnų tūriai vienodi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Kai jie juda vienodais greičiais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Kai jie pagaminti iš tos pačios medžiagos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Visi atsakymai neteisingi</a:t>
            </a:r>
            <a:endParaRPr lang="lt-LT" sz="3600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9.</a:t>
            </a:r>
            <a:endParaRPr lang="lt-LT" sz="8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75201" y="1659370"/>
            <a:ext cx="8946541" cy="4708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/>
              <a:t>Akmuo metamas vertikaliai žemyn iš tam tikro aukščio. Kaip kinta jo pilnutinė mechaninė energija?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Didėja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Mažėja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Nekinta</a:t>
            </a:r>
          </a:p>
          <a:p>
            <a:pPr marL="742950" indent="-742950">
              <a:buAutoNum type="alphaUcParenR"/>
            </a:pPr>
            <a:r>
              <a:rPr lang="lt-LT" sz="3600" dirty="0" smtClean="0"/>
              <a:t>Lygi nuliui</a:t>
            </a:r>
            <a:endParaRPr lang="lt-LT" sz="3600" dirty="0"/>
          </a:p>
        </p:txBody>
      </p:sp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7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10.</a:t>
            </a:r>
            <a:endParaRPr lang="lt-LT" sz="8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1104293" y="1659370"/>
                <a:ext cx="8946541" cy="419548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3600" b="1" dirty="0" smtClean="0"/>
                  <a:t>Kokia formule apskaičiuojama E</a:t>
                </a:r>
                <a:r>
                  <a:rPr lang="lt-LT" sz="3600" b="1" baseline="-25000" dirty="0" smtClean="0"/>
                  <a:t>k</a:t>
                </a:r>
                <a:r>
                  <a:rPr lang="lt-LT" sz="3600" b="1" dirty="0" smtClean="0"/>
                  <a:t>?</a:t>
                </a:r>
              </a:p>
              <a:p>
                <a:pPr marL="742950" indent="-742950">
                  <a:buAutoNum type="alphaUcParenR"/>
                </a:pPr>
                <a:r>
                  <a:rPr lang="lt-LT" sz="3600" dirty="0" smtClean="0"/>
                  <a:t>E</a:t>
                </a:r>
                <a:r>
                  <a:rPr lang="lt-LT" sz="3600" baseline="-25000" dirty="0" smtClean="0"/>
                  <a:t>k</a:t>
                </a:r>
                <a:r>
                  <a:rPr lang="lt-LT" sz="3600" dirty="0" smtClean="0"/>
                  <a:t> </a:t>
                </a:r>
                <a:r>
                  <a:rPr lang="en-US" sz="3600" dirty="0" smtClean="0"/>
                  <a:t>= </a:t>
                </a:r>
                <a:r>
                  <a:rPr lang="en-US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 × g × h </a:t>
                </a:r>
                <a:endParaRPr lang="en-US" sz="36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742950" indent="-742950">
                  <a:buAutoNum type="alphaUcParenR"/>
                </a:pPr>
                <a:r>
                  <a:rPr lang="en-US" sz="3600" dirty="0" err="1" smtClean="0">
                    <a:ea typeface="Cambria Math" panose="02040503050406030204" pitchFamily="18" charset="0"/>
                  </a:rPr>
                  <a:t>E</a:t>
                </a:r>
                <a:r>
                  <a:rPr lang="en-US" sz="3600" baseline="-25000" dirty="0" err="1" smtClean="0">
                    <a:ea typeface="Cambria Math" panose="02040503050406030204" pitchFamily="18" charset="0"/>
                  </a:rPr>
                  <a:t>k</a:t>
                </a:r>
                <a:r>
                  <a:rPr lang="en-US" sz="3600" dirty="0" smtClean="0">
                    <a:ea typeface="Cambria Math" panose="020405030504060302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white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US" sz="36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3600" b="1" i="1">
                                <a:solidFill>
                                  <a:prstClr val="white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en-US" sz="3600" b="1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36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3600" dirty="0" smtClean="0"/>
              </a:p>
              <a:p>
                <a:pPr marL="742950" indent="-742950">
                  <a:buAutoNum type="alphaUcParenR"/>
                </a:pPr>
                <a:r>
                  <a:rPr lang="en-US" sz="3600" dirty="0" err="1" smtClean="0"/>
                  <a:t>E</a:t>
                </a:r>
                <a:r>
                  <a:rPr lang="en-US" sz="3600" baseline="-25000" dirty="0" err="1" smtClean="0"/>
                  <a:t>k</a:t>
                </a:r>
                <a:r>
                  <a:rPr lang="en-US" sz="3600" dirty="0" smtClean="0"/>
                  <a:t> = </a:t>
                </a:r>
                <a14:m>
                  <m:oMath xmlns:m="http://schemas.openxmlformats.org/officeDocument/2006/math">
                    <m:r>
                      <a:rPr lang="lt-LT" sz="36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lt-LT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lt-LT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endParaRPr lang="lt-LT" sz="3600" dirty="0" smtClean="0"/>
              </a:p>
              <a:p>
                <a:pPr marL="742950" indent="-742950">
                  <a:buAutoNum type="alphaUcParenR"/>
                </a:pPr>
                <a:r>
                  <a:rPr lang="lt-LT" sz="3600" dirty="0" smtClean="0"/>
                  <a:t>E</a:t>
                </a:r>
                <a:r>
                  <a:rPr lang="lt-LT" sz="3600" baseline="-25000" dirty="0" smtClean="0"/>
                  <a:t>k</a:t>
                </a:r>
                <a:r>
                  <a:rPr lang="lt-LT" sz="3600" dirty="0" smtClean="0"/>
                  <a:t> </a:t>
                </a:r>
                <a:r>
                  <a:rPr lang="en-US" sz="3600" dirty="0" smtClean="0"/>
                  <a:t>= g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36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3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3600" dirty="0" smtClean="0"/>
                  <a:t> </a:t>
                </a:r>
                <a:endParaRPr lang="lt-LT" sz="3600" dirty="0" smtClean="0"/>
              </a:p>
              <a:p>
                <a:pPr marL="0" indent="0">
                  <a:buNone/>
                </a:pPr>
                <a:endParaRPr lang="lt-LT" sz="3600" b="1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04293" y="1659370"/>
                <a:ext cx="8946541" cy="4195481"/>
              </a:xfrm>
              <a:blipFill>
                <a:blip r:embed="rId2"/>
                <a:stretch>
                  <a:fillRect l="-2044" t="-20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6" name="Picture 5" descr="&lt;strong&gt;house&lt;/strong&gt;-blue by shokunin - Single web 2.0 icons from my set. check the ...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8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62262"/>
            <a:ext cx="9404723" cy="1400530"/>
          </a:xfrm>
        </p:spPr>
        <p:txBody>
          <a:bodyPr/>
          <a:lstStyle/>
          <a:p>
            <a:r>
              <a:rPr lang="lt-LT" sz="8000" b="1" dirty="0" smtClean="0"/>
              <a:t>Testo atsakymai</a:t>
            </a:r>
            <a:endParaRPr lang="lt-LT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552" y="1305096"/>
            <a:ext cx="8946541" cy="54864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b="1" dirty="0" smtClean="0">
                <a:hlinkClick r:id="rId2" action="ppaction://hlinksldjump"/>
              </a:rPr>
              <a:t>1. </a:t>
            </a:r>
            <a:r>
              <a:rPr lang="lt-LT" sz="2800" b="1" dirty="0" smtClean="0"/>
              <a:t>C</a:t>
            </a:r>
          </a:p>
          <a:p>
            <a:pPr marL="0" indent="0">
              <a:buNone/>
            </a:pPr>
            <a:r>
              <a:rPr lang="lt-LT" sz="2800" b="1" dirty="0" smtClean="0">
                <a:hlinkClick r:id="rId3" action="ppaction://hlinksldjump"/>
              </a:rPr>
              <a:t>2. </a:t>
            </a:r>
            <a:r>
              <a:rPr lang="en-US" sz="2800" b="1" dirty="0" smtClean="0"/>
              <a:t>A</a:t>
            </a:r>
            <a:endParaRPr lang="lt-LT" sz="2800" b="1" dirty="0" smtClean="0"/>
          </a:p>
          <a:p>
            <a:pPr marL="0" indent="0">
              <a:buNone/>
            </a:pPr>
            <a:r>
              <a:rPr lang="lt-LT" sz="2800" b="1" dirty="0" smtClean="0">
                <a:hlinkClick r:id="rId4" action="ppaction://hlinksldjump"/>
              </a:rPr>
              <a:t>3. </a:t>
            </a:r>
            <a:r>
              <a:rPr lang="lt-LT" sz="2800" b="1" dirty="0" smtClean="0"/>
              <a:t>B, C</a:t>
            </a:r>
          </a:p>
          <a:p>
            <a:pPr marL="0" indent="0">
              <a:buNone/>
            </a:pPr>
            <a:r>
              <a:rPr lang="lt-LT" sz="2800" b="1" dirty="0" smtClean="0">
                <a:hlinkClick r:id="rId5" action="ppaction://hlinksldjump"/>
              </a:rPr>
              <a:t>4. </a:t>
            </a:r>
            <a:r>
              <a:rPr lang="lt-LT" sz="2800" b="1" dirty="0" smtClean="0"/>
              <a:t>B</a:t>
            </a:r>
          </a:p>
          <a:p>
            <a:pPr marL="0" indent="0">
              <a:buNone/>
            </a:pPr>
            <a:r>
              <a:rPr lang="lt-LT" sz="2800" b="1" dirty="0" smtClean="0">
                <a:hlinkClick r:id="rId6" action="ppaction://hlinksldjump"/>
              </a:rPr>
              <a:t>5. </a:t>
            </a:r>
            <a:r>
              <a:rPr lang="lt-LT" sz="2800" b="1" dirty="0" smtClean="0"/>
              <a:t>D</a:t>
            </a:r>
          </a:p>
          <a:p>
            <a:pPr marL="0" indent="0">
              <a:buNone/>
            </a:pPr>
            <a:r>
              <a:rPr lang="lt-LT" sz="2800" b="1" dirty="0" smtClean="0">
                <a:hlinkClick r:id="rId7" action="ppaction://hlinksldjump"/>
              </a:rPr>
              <a:t>6. </a:t>
            </a:r>
            <a:r>
              <a:rPr lang="lt-LT" sz="2800" b="1" dirty="0" smtClean="0"/>
              <a:t>D</a:t>
            </a:r>
          </a:p>
          <a:p>
            <a:pPr marL="0" indent="0">
              <a:buNone/>
            </a:pPr>
            <a:r>
              <a:rPr lang="lt-LT" sz="2800" b="1" dirty="0" smtClean="0">
                <a:hlinkClick r:id="rId8" action="ppaction://hlinksldjump"/>
              </a:rPr>
              <a:t>7. </a:t>
            </a:r>
            <a:r>
              <a:rPr lang="lt-LT" sz="2800" b="1" dirty="0" smtClean="0"/>
              <a:t>B</a:t>
            </a:r>
          </a:p>
          <a:p>
            <a:pPr marL="0" indent="0">
              <a:buNone/>
            </a:pPr>
            <a:r>
              <a:rPr lang="lt-LT" sz="2800" b="1" dirty="0" smtClean="0">
                <a:hlinkClick r:id="rId9" action="ppaction://hlinksldjump"/>
              </a:rPr>
              <a:t>8. </a:t>
            </a:r>
            <a:r>
              <a:rPr lang="lt-LT" sz="2800" b="1" dirty="0" smtClean="0"/>
              <a:t>B</a:t>
            </a:r>
          </a:p>
          <a:p>
            <a:pPr marL="0" indent="0">
              <a:buNone/>
            </a:pPr>
            <a:r>
              <a:rPr lang="lt-LT" sz="2800" b="1" dirty="0" smtClean="0">
                <a:hlinkClick r:id="rId10" action="ppaction://hlinksldjump"/>
              </a:rPr>
              <a:t>9. </a:t>
            </a:r>
            <a:r>
              <a:rPr lang="lt-LT" sz="2800" b="1" dirty="0" smtClean="0"/>
              <a:t>C</a:t>
            </a:r>
          </a:p>
          <a:p>
            <a:pPr marL="0" indent="0">
              <a:buNone/>
            </a:pPr>
            <a:r>
              <a:rPr lang="lt-LT" sz="2800" b="1" dirty="0" smtClean="0">
                <a:hlinkClick r:id="rId11" action="ppaction://hlinksldjump"/>
              </a:rPr>
              <a:t>10.</a:t>
            </a:r>
            <a:r>
              <a:rPr lang="en-US" sz="2800" b="1" dirty="0" smtClean="0">
                <a:hlinkClick r:id="rId11" action="ppaction://hlinksldjump"/>
              </a:rPr>
              <a:t> </a:t>
            </a:r>
            <a:r>
              <a:rPr lang="en-US" sz="2800" b="1" dirty="0" smtClean="0"/>
              <a:t>B</a:t>
            </a:r>
            <a:endParaRPr lang="lt-LT" sz="2800" b="1" dirty="0" smtClean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3" descr="&lt;strong&gt;house&lt;/strong&gt;-blue by shokunin - Single web 2.0 icons from my set. check the ...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pic>
        <p:nvPicPr>
          <p:cNvPr id="5" name="Picture 4" descr="&lt;strong&gt;Play button&lt;/strong&gt;, boton reproducir by juliocesarfx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105" y="3225338"/>
            <a:ext cx="1063547" cy="10635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822" y="1749287"/>
            <a:ext cx="2677099" cy="4015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1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8000" b="1" dirty="0" smtClean="0"/>
              <a:t>Šaltiniai</a:t>
            </a:r>
            <a:endParaRPr lang="lt-LT" sz="8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sz="2400" b="1" dirty="0"/>
              <a:t>„Spektras“ fizikos vadovėlis 8 klasei 1dalis </a:t>
            </a:r>
          </a:p>
          <a:p>
            <a:r>
              <a:rPr lang="lt-LT" sz="2400" b="1" dirty="0"/>
              <a:t>„Pasidaryk pats“ </a:t>
            </a:r>
            <a:r>
              <a:rPr lang="lt-LT" sz="2400" dirty="0"/>
              <a:t>(B. Ivanovas</a:t>
            </a:r>
            <a:r>
              <a:rPr lang="lt-LT" sz="2400" dirty="0" smtClean="0"/>
              <a:t>)</a:t>
            </a:r>
            <a:endParaRPr lang="en-US" sz="2400" dirty="0" smtClean="0"/>
          </a:p>
          <a:p>
            <a:r>
              <a:rPr lang="en-US" sz="2400" b="1" dirty="0" smtClean="0"/>
              <a:t>Fizikos testai 11 kl. </a:t>
            </a:r>
            <a:r>
              <a:rPr lang="en-US" sz="2400" dirty="0" smtClean="0"/>
              <a:t>(</a:t>
            </a:r>
            <a:r>
              <a:rPr lang="lt-LT" sz="2400" dirty="0" smtClean="0"/>
              <a:t>S</a:t>
            </a:r>
            <a:r>
              <a:rPr lang="en-US" sz="2400" dirty="0" smtClean="0"/>
              <a:t>tanislovas Vi</a:t>
            </a:r>
            <a:r>
              <a:rPr lang="lt-LT" sz="2400" dirty="0" smtClean="0"/>
              <a:t>čas)</a:t>
            </a:r>
            <a:endParaRPr lang="lt-LT" sz="2400" dirty="0"/>
          </a:p>
          <a:p>
            <a:r>
              <a:rPr lang="lt-LT" sz="2400" b="1" dirty="0" smtClean="0"/>
              <a:t>Internetinis puslapis </a:t>
            </a:r>
            <a:r>
              <a:rPr lang="lt-LT" sz="2400" b="1" dirty="0" err="1" smtClean="0"/>
              <a:t>Vikipedija</a:t>
            </a:r>
            <a:endParaRPr lang="lt-LT" sz="2400" b="1" dirty="0"/>
          </a:p>
        </p:txBody>
      </p:sp>
      <p:pic>
        <p:nvPicPr>
          <p:cNvPr id="6" name="Picture 5" descr="&lt;strong&gt;house&lt;/strong&gt;-blue by shokunin - Single web 2.0 icons from my set. check the ...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759" y="5146363"/>
            <a:ext cx="1690241" cy="17116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1" y="1853248"/>
            <a:ext cx="4396339" cy="4195763"/>
          </a:xfrm>
        </p:spPr>
        <p:txBody>
          <a:bodyPr>
            <a:noAutofit/>
          </a:bodyPr>
          <a:lstStyle/>
          <a:p>
            <a:r>
              <a:rPr lang="lt-LT" sz="2400" b="1" dirty="0" smtClean="0"/>
              <a:t>Fizika 8 – pirmoji knyga </a:t>
            </a:r>
            <a:r>
              <a:rPr lang="lt-LT" sz="2400" dirty="0" smtClean="0"/>
              <a:t>(Vladas Valentinavičius, Zita Šliavaitė)</a:t>
            </a:r>
          </a:p>
          <a:p>
            <a:r>
              <a:rPr lang="lt-LT" sz="2400" b="1" dirty="0" smtClean="0"/>
              <a:t>Kokybiniai mechaniniai uždaviniai </a:t>
            </a:r>
            <a:r>
              <a:rPr lang="lt-LT" sz="2400" dirty="0" smtClean="0"/>
              <a:t>(E. Kalinkevičienė, S. Vingelienė)</a:t>
            </a:r>
          </a:p>
          <a:p>
            <a:r>
              <a:rPr lang="lt-LT" sz="2400" b="1" dirty="0" smtClean="0"/>
              <a:t>Fizika 8 vadovėlis </a:t>
            </a:r>
            <a:r>
              <a:rPr lang="lt-LT" sz="2400" dirty="0" smtClean="0"/>
              <a:t>(Ona Vaščenkienė, Irmantas Adomaitis) </a:t>
            </a:r>
          </a:p>
        </p:txBody>
      </p:sp>
    </p:spTree>
    <p:extLst>
      <p:ext uri="{BB962C8B-B14F-4D97-AF65-F5344CB8AC3E}">
        <p14:creationId xmlns:p14="http://schemas.microsoft.com/office/powerpoint/2010/main" val="37822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614</TotalTime>
  <Words>1230</Words>
  <Application>Microsoft Office PowerPoint</Application>
  <PresentationFormat>Pasirinktinai</PresentationFormat>
  <Paragraphs>225</Paragraphs>
  <Slides>39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0" baseType="lpstr">
      <vt:lpstr>Ion</vt:lpstr>
      <vt:lpstr>Energijos tvermės dėsnis mechaniniuose                                         procesuose</vt:lpstr>
      <vt:lpstr>Turinys:</vt:lpstr>
      <vt:lpstr>Mechaninė energija</vt:lpstr>
      <vt:lpstr>PowerPoint pristatymas</vt:lpstr>
      <vt:lpstr>Kinetinė energija Ek</vt:lpstr>
      <vt:lpstr>Kinetinė energija Ek</vt:lpstr>
      <vt:lpstr>Potencinė energija Ep</vt:lpstr>
      <vt:lpstr>Potencinė energija Ep</vt:lpstr>
      <vt:lpstr>Energijos tvermės dėsnis</vt:lpstr>
      <vt:lpstr>Energijos tvermės dėsnis</vt:lpstr>
      <vt:lpstr>Uždavinys Nr. 1</vt:lpstr>
      <vt:lpstr>PowerPoint pristatymas</vt:lpstr>
      <vt:lpstr>Uždavinys Nr. 2</vt:lpstr>
      <vt:lpstr>PowerPoint pristatymas</vt:lpstr>
      <vt:lpstr>Bandymas</vt:lpstr>
      <vt:lpstr>Ritė – mechaninės energijos keitiklis (video)</vt:lpstr>
      <vt:lpstr>Klausimynas</vt:lpstr>
      <vt:lpstr>1. Spustelkite                                       ,kad pamatytumėte atsakymą        </vt:lpstr>
      <vt:lpstr>2.</vt:lpstr>
      <vt:lpstr>3.</vt:lpstr>
      <vt:lpstr>4.</vt:lpstr>
      <vt:lpstr>5.</vt:lpstr>
      <vt:lpstr>6.</vt:lpstr>
      <vt:lpstr>7.</vt:lpstr>
      <vt:lpstr>8.</vt:lpstr>
      <vt:lpstr>9.</vt:lpstr>
      <vt:lpstr>Testas</vt:lpstr>
      <vt:lpstr>1. </vt:lpstr>
      <vt:lpstr>2.</vt:lpstr>
      <vt:lpstr>3. Kurie paveikslėliai vaizduoja Ek? Galimi du atsakymo variantai   </vt:lpstr>
      <vt:lpstr>4.</vt:lpstr>
      <vt:lpstr>5.</vt:lpstr>
      <vt:lpstr>6.</vt:lpstr>
      <vt:lpstr>7.</vt:lpstr>
      <vt:lpstr>8.</vt:lpstr>
      <vt:lpstr>9.</vt:lpstr>
      <vt:lpstr>10.</vt:lpstr>
      <vt:lpstr>Testo atsakymai</vt:lpstr>
      <vt:lpstr>Šaltiniai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Energijos tvermės dėsnis mechaniniuose                                         procesuose</dc:title>
  <dc:creator>JULIJA</dc:creator>
  <cp:lastModifiedBy>admin</cp:lastModifiedBy>
  <cp:revision>71</cp:revision>
  <dcterms:created xsi:type="dcterms:W3CDTF">2017-03-09T16:46:33Z</dcterms:created>
  <dcterms:modified xsi:type="dcterms:W3CDTF">2017-04-06T05:36:07Z</dcterms:modified>
</cp:coreProperties>
</file>