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4" r:id="rId26"/>
    <p:sldId id="295" r:id="rId27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0099FF"/>
    <a:srgbClr val="0066FF"/>
    <a:srgbClr val="0000FF"/>
    <a:srgbClr val="9966FF"/>
    <a:srgbClr val="CC99FF"/>
    <a:srgbClr val="CDC0F8"/>
    <a:srgbClr val="FF66FF"/>
    <a:srgbClr val="FF99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1" d="100"/>
          <a:sy n="91" d="100"/>
        </p:scale>
        <p:origin x="-312" y="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BAFD-9491-4554-872F-71FF235CB103}" type="datetimeFigureOut">
              <a:rPr lang="lt-LT" smtClean="0"/>
              <a:t>2017-04-05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1344-DFA7-413D-9693-322935B5423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7419641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BAFD-9491-4554-872F-71FF235CB103}" type="datetimeFigureOut">
              <a:rPr lang="lt-LT" smtClean="0"/>
              <a:t>2017-04-05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1344-DFA7-413D-9693-322935B5423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19357087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BAFD-9491-4554-872F-71FF235CB103}" type="datetimeFigureOut">
              <a:rPr lang="lt-LT" smtClean="0"/>
              <a:t>2017-04-05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1344-DFA7-413D-9693-322935B5423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09418883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BAFD-9491-4554-872F-71FF235CB103}" type="datetimeFigureOut">
              <a:rPr lang="lt-LT" smtClean="0"/>
              <a:t>2017-04-05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1344-DFA7-413D-9693-322935B5423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9600774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BAFD-9491-4554-872F-71FF235CB103}" type="datetimeFigureOut">
              <a:rPr lang="lt-LT" smtClean="0"/>
              <a:t>2017-04-05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1344-DFA7-413D-9693-322935B5423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44596912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BAFD-9491-4554-872F-71FF235CB103}" type="datetimeFigureOut">
              <a:rPr lang="lt-LT" smtClean="0"/>
              <a:t>2017-04-05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1344-DFA7-413D-9693-322935B5423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00429609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BAFD-9491-4554-872F-71FF235CB103}" type="datetimeFigureOut">
              <a:rPr lang="lt-LT" smtClean="0"/>
              <a:t>2017-04-05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1344-DFA7-413D-9693-322935B5423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20979031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BAFD-9491-4554-872F-71FF235CB103}" type="datetimeFigureOut">
              <a:rPr lang="lt-LT" smtClean="0"/>
              <a:t>2017-04-05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1344-DFA7-413D-9693-322935B5423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91588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BAFD-9491-4554-872F-71FF235CB103}" type="datetimeFigureOut">
              <a:rPr lang="lt-LT" smtClean="0"/>
              <a:t>2017-04-05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1344-DFA7-413D-9693-322935B5423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71522040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BAFD-9491-4554-872F-71FF235CB103}" type="datetimeFigureOut">
              <a:rPr lang="lt-LT" smtClean="0"/>
              <a:t>2017-04-05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1344-DFA7-413D-9693-322935B5423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42104573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BAFD-9491-4554-872F-71FF235CB103}" type="datetimeFigureOut">
              <a:rPr lang="lt-LT" smtClean="0"/>
              <a:t>2017-04-05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1344-DFA7-413D-9693-322935B5423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0692309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rgbClr val="0099FF"/>
            </a:gs>
            <a:gs pos="2000">
              <a:srgbClr val="0000FF"/>
            </a:gs>
            <a:gs pos="86000">
              <a:srgbClr val="99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CBAFD-9491-4554-872F-71FF235CB103}" type="datetimeFigureOut">
              <a:rPr lang="lt-LT" smtClean="0"/>
              <a:t>2017-04-05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71344-DFA7-413D-9693-322935B5423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51379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486231" y="24384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TIESIAEIGIS IR KREIVAEIGIS JUDĖJIMAS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5122628" y="5201480"/>
            <a:ext cx="7069372" cy="165652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Pareng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ė: Alytaus Šaltinių pagrindinės mokyklos </a:t>
            </a:r>
          </a:p>
          <a:p>
            <a:pPr algn="just"/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klasės mokinė Alina Radišauskaitė</a:t>
            </a:r>
          </a:p>
          <a:p>
            <a:pPr algn="just"/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Mokytoja: Rasa Kižienė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2017m.</a:t>
            </a:r>
            <a:endParaRPr lang="lt-LT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  <a:p>
            <a:pPr algn="l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40904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028700" y="149541"/>
            <a:ext cx="10515600" cy="1325563"/>
          </a:xfrm>
        </p:spPr>
        <p:txBody>
          <a:bodyPr>
            <a:normAutofit/>
          </a:bodyPr>
          <a:lstStyle/>
          <a:p>
            <a:r>
              <a:rPr lang="lt-LT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TURINYS:</a:t>
            </a:r>
            <a:endParaRPr lang="lt-LT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44880" y="1691640"/>
            <a:ext cx="10683240" cy="4831079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Mechaninis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judėjimas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Trajektorija </a:t>
            </a:r>
          </a:p>
          <a:p>
            <a:pPr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Tiesiaeigis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kreivaeigis judėjimas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andymas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Apibendrinimas</a:t>
            </a:r>
          </a:p>
          <a:p>
            <a:pPr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Naudota literatūra</a:t>
            </a:r>
          </a:p>
        </p:txBody>
      </p:sp>
    </p:spTree>
    <p:extLst>
      <p:ext uri="{BB962C8B-B14F-4D97-AF65-F5344CB8AC3E}">
        <p14:creationId xmlns:p14="http://schemas.microsoft.com/office/powerpoint/2010/main" val="656915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46100" y="1066800"/>
            <a:ext cx="10807700" cy="5110163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Aplink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vyksta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</a:t>
            </a: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ėjimas: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Skrenda drugeliai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Krinta snaigės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Eina žmogus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Plaukia žuvis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Skrenda musė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0014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228850" y="-257175"/>
            <a:ext cx="7734300" cy="1325563"/>
          </a:xfrm>
        </p:spPr>
        <p:txBody>
          <a:bodyPr>
            <a:normAutofit/>
          </a:bodyPr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Mechaninio judėjimo pavyzdžiai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" t="14610" r="3727" b="14611"/>
          <a:stretch/>
        </p:blipFill>
        <p:spPr>
          <a:xfrm>
            <a:off x="820253" y="1281247"/>
            <a:ext cx="1879600" cy="138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21590"/>
            <a:ext cx="12192000" cy="1036410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04" b="89804" l="1523" r="97970">
                        <a14:foregroundMark x1="34518" y1="23529" x2="42640" y2="282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557" y="4224431"/>
            <a:ext cx="1876425" cy="2428875"/>
          </a:xfrm>
          <a:prstGeom prst="rect">
            <a:avLst/>
          </a:prstGeom>
          <a:ln>
            <a:noFill/>
          </a:ln>
          <a:effectLst>
            <a:glow>
              <a:schemeClr val="accent1"/>
            </a:glow>
          </a:effectLst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513" y="4750161"/>
            <a:ext cx="761905" cy="21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82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81 -0.00949 L 0.28073 -0.06898 C 0.30104 -0.08241 0.33164 -0.08958 0.3638 -0.08958 C 0.40039 -0.08958 0.42969 -0.08241 0.45 -0.06898 L 0.54805 -0.00949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55" y="-400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L -0.25 -2.59259E-6 " pathEditMode="relative" rAng="0" ptsTypes="AA">
                                      <p:cBhvr>
                                        <p:cTn id="12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90500"/>
            <a:ext cx="10388600" cy="1055688"/>
          </a:xfrm>
        </p:spPr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Mechaninis judėjimas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663700"/>
            <a:ext cx="10515600" cy="4513263"/>
          </a:xfrm>
        </p:spPr>
        <p:txBody>
          <a:bodyPr/>
          <a:lstStyle/>
          <a:p>
            <a:r>
              <a:rPr lang="lt-LT" dirty="0"/>
              <a:t>Mechaninis judėjimas tai kūno padėties kitimas kitų kūnų atžvilgiu</a:t>
            </a:r>
          </a:p>
          <a:p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42" b="90777" l="2449" r="9020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40387" y="3040856"/>
            <a:ext cx="2333625" cy="196215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80226" l="9507" r="8978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3188" y="4706937"/>
            <a:ext cx="4332211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9326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59259E-6 C -3.33333E-6 0.0331 0.02696 0.05996 0.06003 0.05996 C 0.09896 0.05996 0.11302 0.0301 0.11901 0.01204 L 0.125 -0.01203 C 0.13099 -0.03009 0.14597 -0.05995 0.18998 -0.05995 C 0.21797 -0.05995 0.25 -0.0331 0.25 -2.59259E-6 C 0.25 0.0331 0.21797 0.05996 0.18998 0.05996 C 0.14597 0.05996 0.13099 0.0301 0.125 0.01204 L 0.11901 -0.01203 C 0.11302 -0.03009 0.09896 -0.05995 0.06003 -0.05995 C 0.02696 -0.05995 -3.33333E-6 -0.0331 -3.33333E-6 -2.59259E-6 Z " pathEditMode="relative" rAng="0" ptsTypes="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Mechaninis judėjimas skirstomas</a:t>
            </a:r>
            <a:endParaRPr lang="lt-LT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Pagal trajektoriją</a:t>
            </a:r>
            <a:endParaRPr lang="lt-LT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Tiesiaeigis judėjimas</a:t>
            </a:r>
          </a:p>
          <a:p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Kreivaeigis judėjimas</a:t>
            </a:r>
            <a:endParaRPr lang="lt-LT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ksto vietos rezervavimo ženklas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lt-LT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Pagal nueitą kelią</a:t>
            </a:r>
            <a:endParaRPr lang="lt-LT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bg1"/>
                </a:solidFill>
              </a:rPr>
              <a:t>Tiesiaeigis tolygusis</a:t>
            </a:r>
          </a:p>
          <a:p>
            <a:r>
              <a:rPr lang="lt-LT" dirty="0" smtClean="0">
                <a:solidFill>
                  <a:schemeClr val="bg1"/>
                </a:solidFill>
              </a:rPr>
              <a:t>Tiesiaeigis netolygusis</a:t>
            </a:r>
            <a:endParaRPr lang="lt-L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7529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Trajektorija</a:t>
            </a:r>
            <a:endParaRPr lang="lt-LT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25413" r="-105"/>
          <a:stretch/>
        </p:blipFill>
        <p:spPr>
          <a:xfrm>
            <a:off x="952500" y="925553"/>
            <a:ext cx="9410700" cy="3346746"/>
          </a:xfrm>
          <a:prstGeom prst="rect">
            <a:avLst/>
          </a:prstGeom>
        </p:spPr>
      </p:pic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Trajektorija tai linija, kuria juda kūnas</a:t>
            </a: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Trajektorija skirstoma į tiesiaeigį ir kreivaeigį 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judėjimus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Judėjimas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tiesia linija vadinamas tiesiaeigiu, o judėjimas kreive – kreivaeigiu.</a:t>
            </a:r>
          </a:p>
          <a:p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768" b="55367" l="9664" r="8991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900" y="2636987"/>
            <a:ext cx="9147205" cy="69305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01100" y="1112362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Kreiv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08750" y="5197925"/>
            <a:ext cx="200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Tiesė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9347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Tolygusis tiesiaeigis judėjimas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ūno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judėjimas tiesiu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keliu, pastoviu greičiu vadinamas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tolygiuoju tiesiaeigiu judėjimu.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Kūnas per lygius laiko tarpus nueina vienodą kelią.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150" y="4574488"/>
            <a:ext cx="1054699" cy="1188823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325" y="3490913"/>
            <a:ext cx="478155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2812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Netolygusis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tiesiaeigis judėjimas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Kūno judėjimas, kai per lygius laiko tarpus kūnas nueina nevienodą kelią vadinamas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netolygusis tiesiaeigis judėjimas.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3332963"/>
            <a:ext cx="3468277" cy="28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879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Bandymas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Kodėl mechaninis judėjimas vadinamas kūnų padėties kitimas kitų kūnų atžvilgiu?</a:t>
            </a:r>
          </a:p>
          <a:p>
            <a:pPr marL="0" indent="0">
              <a:buNone/>
            </a:pP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6000" l="9778" r="8977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66596" y="2629693"/>
            <a:ext cx="3816000" cy="38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11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Bandymas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508125"/>
            <a:ext cx="10515600" cy="4351338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 stalo pastačiau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žvakę ir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paleidau stalu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riedėti kamštelį.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Kamštelio padėtis žvakės bei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stalo paviršiaus atžvilgiu keičiasi.</a:t>
            </a:r>
          </a:p>
          <a:p>
            <a:endParaRPr lang="lt-LT" dirty="0"/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400" y="2565400"/>
            <a:ext cx="6300000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5621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vadinima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Bandymas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Kamštelį paleidau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kristi žemyn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šalia žvakės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 padėtis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kinta žvakės,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stalo,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sienos atžvilgiu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lt-LT" dirty="0"/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27900"/>
            <a:ext cx="5640000" cy="338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000" y="2927900"/>
            <a:ext cx="5640000" cy="338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077957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Išvada:</a:t>
            </a:r>
            <a:endParaRPr lang="lt-LT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Bandymu galima įsitikinti, jog judantys kūnai keičia savo padėtį kitų kūnų atžvilgiu</a:t>
            </a:r>
            <a:endParaRPr lang="lt-LT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26262" y="3148013"/>
            <a:ext cx="1514475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3387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197600" y="2397125"/>
            <a:ext cx="4584700" cy="1325563"/>
          </a:xfrm>
        </p:spPr>
        <p:txBody>
          <a:bodyPr>
            <a:noAutofit/>
          </a:bodyPr>
          <a:lstStyle/>
          <a:p>
            <a:r>
              <a:rPr lang="lt-LT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lt-LT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1078706"/>
            <a:ext cx="3288000" cy="493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43733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270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Kuris iš pateiktų pavyzdžių yra tiesiaeigis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judėjimas?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Ra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Kalnuose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iuoja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automobilis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Skrenda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pauk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45801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11200" y="320674"/>
            <a:ext cx="10769600" cy="149860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Kurią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formulę reikia naudoti norint surasti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laiką?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11200" y="1819274"/>
            <a:ext cx="10642600" cy="50720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</a:p>
          <a:p>
            <a:pPr marL="0" indent="0" algn="just"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262" y="1887537"/>
            <a:ext cx="1057275" cy="119062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262" y="3664148"/>
            <a:ext cx="914400" cy="96202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262" y="5313759"/>
            <a:ext cx="1304925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567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93700"/>
            <a:ext cx="10515600" cy="1711325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Kuris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 pateiktų pavyzdžių yra kreivaeigis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judėjimas?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478087"/>
            <a:ext cx="10515600" cy="4351338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med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skrenda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lapas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mokinys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Krenta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379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466724"/>
            <a:ext cx="10515600" cy="1768475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Traktorius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 5min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nuva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iavo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600m.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atstum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ą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nuva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iuos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 30 min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iuodamas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tokiu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18000 m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3600 m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3000 m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129435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27025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Kuris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teiginys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neteisingas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dirty="0"/>
              <a:t/>
            </a:r>
            <a:br>
              <a:rPr lang="en-US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Norint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apskai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iuoti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ą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reikia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laik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ą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dalinti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Norint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apskai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iuoti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greit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reikia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ą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dalinti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laiko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Norint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apskai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iuoti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laik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ą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reikia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ą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dalinti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5500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Skrenda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ktuvas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iuoja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automobilis,eina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moteris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jimas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Tiesiaeigis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jimas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Kreivaeigis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jimas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758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482601"/>
            <a:ext cx="10629900" cy="1500188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Automobilis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20s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nuvažiavo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824m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automobilio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greitis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232025"/>
            <a:ext cx="10515600" cy="4351338"/>
          </a:xfrm>
        </p:spPr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60m\s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41,2m\s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55m\s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90836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288925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Automobilis 68s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iavo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53m\s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atstum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ą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veik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automobilis?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117725"/>
            <a:ext cx="10515600" cy="4351338"/>
          </a:xfrm>
        </p:spPr>
        <p:txBody>
          <a:bodyPr>
            <a:normAutofit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3754 m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3474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3604 m</a:t>
            </a:r>
          </a:p>
          <a:p>
            <a:endParaRPr lang="lt-LT" dirty="0"/>
          </a:p>
          <a:p>
            <a:endParaRPr lang="lt-LT" dirty="0"/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365776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838199"/>
            <a:ext cx="10515600" cy="852489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Kuris teiginys teisingas?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816100"/>
            <a:ext cx="10515600" cy="4360863"/>
          </a:xfrm>
        </p:spPr>
        <p:txBody>
          <a:bodyPr>
            <a:normAutofit lnSpcReduction="10000"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Mechaniniu judėjimu vadinamas kūno kitimas judant savo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atžvilgiu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Mechaniniu judėjimu vadinamas kūnų padėties kitimas kitų kūnų atžvilgiu.</a:t>
            </a: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Kūnų padėties kitimas vadinamas mechaniniu judėjimu.</a:t>
            </a:r>
            <a:r>
              <a:rPr lang="pt-BR" dirty="0"/>
              <a:t/>
            </a:r>
            <a:br>
              <a:rPr lang="pt-BR" dirty="0"/>
            </a:b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172530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39700"/>
            <a:ext cx="10515600" cy="108108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ą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skirstoma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trajektorija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Tiesiaeig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kreivaeig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jimus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olygin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netolygin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jimus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  <a:p>
            <a:endParaRPr lang="lt-LT" dirty="0"/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402540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Naudota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literat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ūra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klasės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vadovėlis ,,Fizika”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Tolyginis tiesiaeigis judėjimas – 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Vikipedija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Fizikos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svetain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</a:p>
          <a:p>
            <a:endParaRPr lang="en-US" dirty="0" smtClean="0"/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492110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/>
          <p:cNvSpPr>
            <a:spLocks noGrp="1"/>
          </p:cNvSpPr>
          <p:nvPr>
            <p:ph type="title"/>
          </p:nvPr>
        </p:nvSpPr>
        <p:spPr>
          <a:xfrm>
            <a:off x="2082800" y="2501901"/>
            <a:ext cx="7581900" cy="1335088"/>
          </a:xfrm>
        </p:spPr>
        <p:txBody>
          <a:bodyPr>
            <a:normAutofit/>
          </a:bodyPr>
          <a:lstStyle/>
          <a:p>
            <a:r>
              <a:rPr lang="lt-LT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Ačiū už dėmesį</a:t>
            </a:r>
            <a:r>
              <a:rPr lang="en-US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lt-LT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aveikslėlis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706" l="866" r="97403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3827453" y="3836989"/>
            <a:ext cx="2861013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174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783</TotalTime>
  <Words>568</Words>
  <Application>Microsoft Office PowerPoint</Application>
  <PresentationFormat>Pasirinktinai</PresentationFormat>
  <Paragraphs>138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26</vt:i4>
      </vt:variant>
    </vt:vector>
  </HeadingPairs>
  <TitlesOfParts>
    <vt:vector size="27" baseType="lpstr">
      <vt:lpstr>Office Theme</vt:lpstr>
      <vt:lpstr>TIESIAEIGIS IR KREIVAEIGIS JUDĖJIMAS</vt:lpstr>
      <vt:lpstr>TURINYS:</vt:lpstr>
      <vt:lpstr>PowerPoint pristatymas</vt:lpstr>
      <vt:lpstr>Mechaninio judėjimo pavyzdžiai</vt:lpstr>
      <vt:lpstr>Mechaninis judėjimas</vt:lpstr>
      <vt:lpstr>Mechaninis judėjimas skirstomas</vt:lpstr>
      <vt:lpstr>Trajektorija</vt:lpstr>
      <vt:lpstr>Tolygusis tiesiaeigis judėjimas</vt:lpstr>
      <vt:lpstr>Netolygusis tiesiaeigis judėjimas</vt:lpstr>
      <vt:lpstr>Bandymas</vt:lpstr>
      <vt:lpstr>Bandymas</vt:lpstr>
      <vt:lpstr>Bandymas</vt:lpstr>
      <vt:lpstr>Išvada:</vt:lpstr>
      <vt:lpstr>Testas</vt:lpstr>
      <vt:lpstr>1. Kuris iš pateiktų pavyzdžių yra tiesiaeigis judėjimas?</vt:lpstr>
      <vt:lpstr>2. Kurią formulę reikia naudoti norint surasti laiką? </vt:lpstr>
      <vt:lpstr>3. Kuris iš pateiktų pavyzdžių yra kreivaeigis judėjimas? </vt:lpstr>
      <vt:lpstr>4. Traktorius per 5min nuvažiavo 600m. Kokį atstumą nuvažiuos per 30 min važiuodamas tokiu pačiu greičiu? </vt:lpstr>
      <vt:lpstr>5. Kuris teiginys neteisingas? </vt:lpstr>
      <vt:lpstr>6. Skrenda lėktuvas, važiuoja automobilis,eina moteris. Koks tai judėjimas?</vt:lpstr>
      <vt:lpstr>7.  Automobilis per 20s nuvažiavo 824m. Koks automobilio  greitis? </vt:lpstr>
      <vt:lpstr>8.  Automobilis 68s važiavo 53m\s greičiu. Kokį atstumą įveikė automobilis?</vt:lpstr>
      <vt:lpstr>9. Kuris teiginys teisingas?  </vt:lpstr>
      <vt:lpstr>10. Į ką skirstoma trajektorija?</vt:lpstr>
      <vt:lpstr>Naudota literatūra:</vt:lpstr>
      <vt:lpstr>Ačiū už dėmesį!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TIESIAEIGIS IR KREIVAEIGIS JUDĖJIMAS</dc:title>
  <dc:creator>User</dc:creator>
  <cp:lastModifiedBy>Mokytoja</cp:lastModifiedBy>
  <cp:revision>62</cp:revision>
  <dcterms:created xsi:type="dcterms:W3CDTF">2017-02-13T19:56:58Z</dcterms:created>
  <dcterms:modified xsi:type="dcterms:W3CDTF">2017-04-05T05:17:16Z</dcterms:modified>
</cp:coreProperties>
</file>