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8" r:id="rId29"/>
    <p:sldId id="289" r:id="rId30"/>
    <p:sldId id="283" r:id="rId31"/>
    <p:sldId id="290" r:id="rId32"/>
    <p:sldId id="291" r:id="rId33"/>
    <p:sldId id="284" r:id="rId34"/>
    <p:sldId id="292" r:id="rId35"/>
    <p:sldId id="293" r:id="rId36"/>
    <p:sldId id="285" r:id="rId37"/>
    <p:sldId id="286" r:id="rId38"/>
    <p:sldId id="294" r:id="rId39"/>
    <p:sldId id="287" r:id="rId4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41E88E-B16B-43EF-94A8-5E4BCD5499F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8F302E23-254C-4CF1-BAA9-10A11FCA9973}">
      <dgm:prSet phldrT="[Tekstas]"/>
      <dgm:spPr/>
      <dgm:t>
        <a:bodyPr/>
        <a:lstStyle/>
        <a:p>
          <a:r>
            <a:rPr lang="lt-LT" dirty="0" smtClean="0"/>
            <a:t>Jėgų rūšys</a:t>
          </a:r>
          <a:endParaRPr lang="lt-LT" dirty="0"/>
        </a:p>
      </dgm:t>
    </dgm:pt>
    <dgm:pt modelId="{47AB3901-2DB8-4D6E-AFFB-E5FD5D3702E3}" type="parTrans" cxnId="{9829659D-C552-4EC7-A7E8-692D75009F55}">
      <dgm:prSet/>
      <dgm:spPr/>
      <dgm:t>
        <a:bodyPr/>
        <a:lstStyle/>
        <a:p>
          <a:endParaRPr lang="lt-LT"/>
        </a:p>
      </dgm:t>
    </dgm:pt>
    <dgm:pt modelId="{058D1262-6EF8-4E2E-9C88-9E7FA4D48682}" type="sibTrans" cxnId="{9829659D-C552-4EC7-A7E8-692D75009F55}">
      <dgm:prSet/>
      <dgm:spPr/>
      <dgm:t>
        <a:bodyPr/>
        <a:lstStyle/>
        <a:p>
          <a:endParaRPr lang="lt-LT"/>
        </a:p>
      </dgm:t>
    </dgm:pt>
    <dgm:pt modelId="{B22D933E-2684-4751-9086-AD5D0B360D5F}" type="asst">
      <dgm:prSet phldrT="[Tekstas]"/>
      <dgm:spPr/>
      <dgm:t>
        <a:bodyPr/>
        <a:lstStyle/>
        <a:p>
          <a:r>
            <a:rPr lang="lt-LT" dirty="0" smtClean="0"/>
            <a:t>Tamprumo jėgos</a:t>
          </a:r>
          <a:endParaRPr lang="lt-LT" dirty="0"/>
        </a:p>
      </dgm:t>
    </dgm:pt>
    <dgm:pt modelId="{322F8F36-9849-465E-AE57-0B81A9A9B8DA}" type="parTrans" cxnId="{98574FFA-AAE5-45CE-A26A-4D0EECB077D4}">
      <dgm:prSet/>
      <dgm:spPr/>
      <dgm:t>
        <a:bodyPr/>
        <a:lstStyle/>
        <a:p>
          <a:endParaRPr lang="lt-LT"/>
        </a:p>
      </dgm:t>
    </dgm:pt>
    <dgm:pt modelId="{304546DF-C52A-4BE0-8D6B-758156FBF340}" type="sibTrans" cxnId="{98574FFA-AAE5-45CE-A26A-4D0EECB077D4}">
      <dgm:prSet/>
      <dgm:spPr/>
      <dgm:t>
        <a:bodyPr/>
        <a:lstStyle/>
        <a:p>
          <a:endParaRPr lang="lt-LT"/>
        </a:p>
      </dgm:t>
    </dgm:pt>
    <dgm:pt modelId="{B31C5264-B688-403F-A8D2-83C01E4F01B0}">
      <dgm:prSet phldrT="[Tekstas]"/>
      <dgm:spPr/>
      <dgm:t>
        <a:bodyPr/>
        <a:lstStyle/>
        <a:p>
          <a:r>
            <a:rPr lang="lt-LT" dirty="0" smtClean="0"/>
            <a:t>Sunkio jėga</a:t>
          </a:r>
          <a:endParaRPr lang="lt-LT" dirty="0"/>
        </a:p>
      </dgm:t>
    </dgm:pt>
    <dgm:pt modelId="{A8BA7943-40C9-4FBE-B640-0499EE390492}" type="parTrans" cxnId="{39314B82-AF1F-467A-ADD3-3FE0C9A570A9}">
      <dgm:prSet/>
      <dgm:spPr/>
      <dgm:t>
        <a:bodyPr/>
        <a:lstStyle/>
        <a:p>
          <a:endParaRPr lang="lt-LT"/>
        </a:p>
      </dgm:t>
    </dgm:pt>
    <dgm:pt modelId="{C38C1603-7045-4529-B5F9-1D1253D8B156}" type="sibTrans" cxnId="{39314B82-AF1F-467A-ADD3-3FE0C9A570A9}">
      <dgm:prSet/>
      <dgm:spPr/>
      <dgm:t>
        <a:bodyPr/>
        <a:lstStyle/>
        <a:p>
          <a:endParaRPr lang="lt-LT"/>
        </a:p>
      </dgm:t>
    </dgm:pt>
    <dgm:pt modelId="{BE409E83-44E5-4A6E-A469-A63EA9523238}">
      <dgm:prSet phldrT="[Tekstas]"/>
      <dgm:spPr/>
      <dgm:t>
        <a:bodyPr/>
        <a:lstStyle/>
        <a:p>
          <a:r>
            <a:rPr lang="lt-LT" dirty="0" smtClean="0"/>
            <a:t>Gravitacijos jėgos</a:t>
          </a:r>
          <a:endParaRPr lang="lt-LT" dirty="0"/>
        </a:p>
      </dgm:t>
    </dgm:pt>
    <dgm:pt modelId="{085961B5-3B3B-4C3E-BFE0-71124449B716}" type="parTrans" cxnId="{644DA5B1-8502-4F4B-981C-8DFF563555B2}">
      <dgm:prSet/>
      <dgm:spPr/>
      <dgm:t>
        <a:bodyPr/>
        <a:lstStyle/>
        <a:p>
          <a:endParaRPr lang="lt-LT"/>
        </a:p>
      </dgm:t>
    </dgm:pt>
    <dgm:pt modelId="{C34E483C-EFBC-4E50-84D7-E9E256C98098}" type="sibTrans" cxnId="{644DA5B1-8502-4F4B-981C-8DFF563555B2}">
      <dgm:prSet/>
      <dgm:spPr/>
      <dgm:t>
        <a:bodyPr/>
        <a:lstStyle/>
        <a:p>
          <a:endParaRPr lang="lt-LT"/>
        </a:p>
      </dgm:t>
    </dgm:pt>
    <dgm:pt modelId="{47948F34-C70A-4818-BC4B-1517AAF6C3D7}">
      <dgm:prSet phldrT="[Tekstas]"/>
      <dgm:spPr/>
      <dgm:t>
        <a:bodyPr/>
        <a:lstStyle/>
        <a:p>
          <a:r>
            <a:rPr lang="lt-LT" dirty="0" smtClean="0"/>
            <a:t>Svorio jėga</a:t>
          </a:r>
          <a:endParaRPr lang="lt-LT" dirty="0"/>
        </a:p>
      </dgm:t>
    </dgm:pt>
    <dgm:pt modelId="{66D957FD-9F9F-4965-BE67-D6659AD70618}" type="parTrans" cxnId="{3CAA7747-DEC9-4422-8A73-89FD4D6AD929}">
      <dgm:prSet/>
      <dgm:spPr/>
      <dgm:t>
        <a:bodyPr/>
        <a:lstStyle/>
        <a:p>
          <a:endParaRPr lang="lt-LT"/>
        </a:p>
      </dgm:t>
    </dgm:pt>
    <dgm:pt modelId="{D3CCE38B-BF08-4C5E-B09F-93970A54A304}" type="sibTrans" cxnId="{3CAA7747-DEC9-4422-8A73-89FD4D6AD929}">
      <dgm:prSet/>
      <dgm:spPr/>
      <dgm:t>
        <a:bodyPr/>
        <a:lstStyle/>
        <a:p>
          <a:endParaRPr lang="lt-LT"/>
        </a:p>
      </dgm:t>
    </dgm:pt>
    <dgm:pt modelId="{4BCC76DF-8731-49B5-BDAF-1FF28961F01A}" type="asst">
      <dgm:prSet/>
      <dgm:spPr/>
      <dgm:t>
        <a:bodyPr/>
        <a:lstStyle/>
        <a:p>
          <a:r>
            <a:rPr lang="lt-LT" dirty="0" smtClean="0"/>
            <a:t>Trinties jėgos</a:t>
          </a:r>
          <a:endParaRPr lang="lt-LT" dirty="0"/>
        </a:p>
      </dgm:t>
    </dgm:pt>
    <dgm:pt modelId="{2B5DF485-7A81-459F-941C-1C4A73FA9FB6}" type="parTrans" cxnId="{79F8659F-3247-4807-92F9-90D93CDE2CC5}">
      <dgm:prSet/>
      <dgm:spPr/>
      <dgm:t>
        <a:bodyPr/>
        <a:lstStyle/>
        <a:p>
          <a:endParaRPr lang="lt-LT"/>
        </a:p>
      </dgm:t>
    </dgm:pt>
    <dgm:pt modelId="{B8318B97-C5DF-4267-B961-89EF889D4933}" type="sibTrans" cxnId="{79F8659F-3247-4807-92F9-90D93CDE2CC5}">
      <dgm:prSet/>
      <dgm:spPr/>
      <dgm:t>
        <a:bodyPr/>
        <a:lstStyle/>
        <a:p>
          <a:endParaRPr lang="lt-LT"/>
        </a:p>
      </dgm:t>
    </dgm:pt>
    <dgm:pt modelId="{D40D067B-2878-4B13-B56B-063BB3BC5524}">
      <dgm:prSet/>
      <dgm:spPr/>
      <dgm:t>
        <a:bodyPr/>
        <a:lstStyle/>
        <a:p>
          <a:r>
            <a:rPr lang="lt-LT" dirty="0" smtClean="0"/>
            <a:t>Rimties trintis</a:t>
          </a:r>
          <a:endParaRPr lang="lt-LT" dirty="0"/>
        </a:p>
      </dgm:t>
    </dgm:pt>
    <dgm:pt modelId="{E8B06CFA-623A-45F6-9E88-620ED8F7379B}" type="parTrans" cxnId="{DC085C57-8727-4A38-A41D-B988F9BBDE0A}">
      <dgm:prSet/>
      <dgm:spPr/>
      <dgm:t>
        <a:bodyPr/>
        <a:lstStyle/>
        <a:p>
          <a:endParaRPr lang="lt-LT"/>
        </a:p>
      </dgm:t>
    </dgm:pt>
    <dgm:pt modelId="{B617B401-9C31-46BA-B5A0-1D3F4D99E688}" type="sibTrans" cxnId="{DC085C57-8727-4A38-A41D-B988F9BBDE0A}">
      <dgm:prSet/>
      <dgm:spPr/>
      <dgm:t>
        <a:bodyPr/>
        <a:lstStyle/>
        <a:p>
          <a:endParaRPr lang="lt-LT"/>
        </a:p>
      </dgm:t>
    </dgm:pt>
    <dgm:pt modelId="{70D3B9F6-E9A8-4756-955F-4576969CC41B}">
      <dgm:prSet/>
      <dgm:spPr/>
      <dgm:t>
        <a:bodyPr/>
        <a:lstStyle/>
        <a:p>
          <a:r>
            <a:rPr lang="lt-LT" dirty="0" smtClean="0"/>
            <a:t>Slydimo trintis</a:t>
          </a:r>
          <a:endParaRPr lang="lt-LT" dirty="0"/>
        </a:p>
      </dgm:t>
    </dgm:pt>
    <dgm:pt modelId="{9442570E-D2E3-42D0-8259-16C7611BE89F}" type="parTrans" cxnId="{AB295B42-12E7-4B2F-AF52-369A782B31CB}">
      <dgm:prSet/>
      <dgm:spPr/>
      <dgm:t>
        <a:bodyPr/>
        <a:lstStyle/>
        <a:p>
          <a:endParaRPr lang="lt-LT"/>
        </a:p>
      </dgm:t>
    </dgm:pt>
    <dgm:pt modelId="{C7C8DD55-DEC4-4A0C-A68A-0A86698511F1}" type="sibTrans" cxnId="{AB295B42-12E7-4B2F-AF52-369A782B31CB}">
      <dgm:prSet/>
      <dgm:spPr/>
      <dgm:t>
        <a:bodyPr/>
        <a:lstStyle/>
        <a:p>
          <a:endParaRPr lang="lt-LT"/>
        </a:p>
      </dgm:t>
    </dgm:pt>
    <dgm:pt modelId="{F8AF3D7E-0BA9-4BA1-B7D9-39E9FF376645}">
      <dgm:prSet/>
      <dgm:spPr/>
      <dgm:t>
        <a:bodyPr/>
        <a:lstStyle/>
        <a:p>
          <a:r>
            <a:rPr lang="lt-LT" dirty="0" smtClean="0"/>
            <a:t>Riedėjimo trintis</a:t>
          </a:r>
          <a:endParaRPr lang="lt-LT" dirty="0"/>
        </a:p>
      </dgm:t>
    </dgm:pt>
    <dgm:pt modelId="{2115B3BC-F622-43DF-9513-65218C0230FD}" type="parTrans" cxnId="{52FDDE43-8A05-4F29-8AF0-FC7D08C872D2}">
      <dgm:prSet/>
      <dgm:spPr/>
      <dgm:t>
        <a:bodyPr/>
        <a:lstStyle/>
        <a:p>
          <a:endParaRPr lang="lt-LT"/>
        </a:p>
      </dgm:t>
    </dgm:pt>
    <dgm:pt modelId="{B3D28174-1085-480E-AFA7-62A1B56CE919}" type="sibTrans" cxnId="{52FDDE43-8A05-4F29-8AF0-FC7D08C872D2}">
      <dgm:prSet/>
      <dgm:spPr/>
      <dgm:t>
        <a:bodyPr/>
        <a:lstStyle/>
        <a:p>
          <a:endParaRPr lang="lt-LT"/>
        </a:p>
      </dgm:t>
    </dgm:pt>
    <dgm:pt modelId="{986814A2-535B-4D24-8EC7-B56F0E2AD577}" type="pres">
      <dgm:prSet presAssocID="{E741E88E-B16B-43EF-94A8-5E4BCD5499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lt-LT"/>
        </a:p>
      </dgm:t>
    </dgm:pt>
    <dgm:pt modelId="{30813086-B41D-49DA-A6AE-65B5D738786C}" type="pres">
      <dgm:prSet presAssocID="{8F302E23-254C-4CF1-BAA9-10A11FCA9973}" presName="hierRoot1" presStyleCnt="0">
        <dgm:presLayoutVars>
          <dgm:hierBranch val="init"/>
        </dgm:presLayoutVars>
      </dgm:prSet>
      <dgm:spPr/>
    </dgm:pt>
    <dgm:pt modelId="{B41C718E-6F81-4858-A898-91D317680FF8}" type="pres">
      <dgm:prSet presAssocID="{8F302E23-254C-4CF1-BAA9-10A11FCA9973}" presName="rootComposite1" presStyleCnt="0"/>
      <dgm:spPr/>
    </dgm:pt>
    <dgm:pt modelId="{0349E73E-BA2D-4D3C-B098-D65D4A274E9D}" type="pres">
      <dgm:prSet presAssocID="{8F302E23-254C-4CF1-BAA9-10A11FCA9973}" presName="rootText1" presStyleLbl="node0" presStyleIdx="0" presStyleCnt="1" custLinFactNeighborX="-1918" custLinFactNeighborY="-33995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12814C7A-CBB5-4030-B9E3-ADD61C163627}" type="pres">
      <dgm:prSet presAssocID="{8F302E23-254C-4CF1-BAA9-10A11FCA9973}" presName="rootConnector1" presStyleLbl="node1" presStyleIdx="0" presStyleCnt="0"/>
      <dgm:spPr/>
      <dgm:t>
        <a:bodyPr/>
        <a:lstStyle/>
        <a:p>
          <a:endParaRPr lang="lt-LT"/>
        </a:p>
      </dgm:t>
    </dgm:pt>
    <dgm:pt modelId="{D206E843-EE75-4CEF-8ACC-9F41B44B77E7}" type="pres">
      <dgm:prSet presAssocID="{8F302E23-254C-4CF1-BAA9-10A11FCA9973}" presName="hierChild2" presStyleCnt="0"/>
      <dgm:spPr/>
    </dgm:pt>
    <dgm:pt modelId="{F190EC57-0BAD-4408-B9D6-9781DE9B0BA1}" type="pres">
      <dgm:prSet presAssocID="{A8BA7943-40C9-4FBE-B640-0499EE390492}" presName="Name37" presStyleLbl="parChTrans1D2" presStyleIdx="0" presStyleCnt="5"/>
      <dgm:spPr/>
      <dgm:t>
        <a:bodyPr/>
        <a:lstStyle/>
        <a:p>
          <a:endParaRPr lang="lt-LT"/>
        </a:p>
      </dgm:t>
    </dgm:pt>
    <dgm:pt modelId="{F3FB5877-AB9D-4195-9B79-98A014DFD4EC}" type="pres">
      <dgm:prSet presAssocID="{B31C5264-B688-403F-A8D2-83C01E4F01B0}" presName="hierRoot2" presStyleCnt="0">
        <dgm:presLayoutVars>
          <dgm:hierBranch val="init"/>
        </dgm:presLayoutVars>
      </dgm:prSet>
      <dgm:spPr/>
    </dgm:pt>
    <dgm:pt modelId="{B875BF46-FEEE-493C-97B4-2D499985448C}" type="pres">
      <dgm:prSet presAssocID="{B31C5264-B688-403F-A8D2-83C01E4F01B0}" presName="rootComposite" presStyleCnt="0"/>
      <dgm:spPr/>
    </dgm:pt>
    <dgm:pt modelId="{F801836A-D279-445C-8268-2033EC20240E}" type="pres">
      <dgm:prSet presAssocID="{B31C5264-B688-403F-A8D2-83C01E4F01B0}" presName="rootText" presStyleLbl="node2" presStyleIdx="0" presStyleCnt="3" custLinFactY="-177753" custLinFactNeighborX="6957" custLinFactNeighborY="-200000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419F9C88-BE62-41A4-8E12-A423FA873349}" type="pres">
      <dgm:prSet presAssocID="{B31C5264-B688-403F-A8D2-83C01E4F01B0}" presName="rootConnector" presStyleLbl="node2" presStyleIdx="0" presStyleCnt="3"/>
      <dgm:spPr/>
      <dgm:t>
        <a:bodyPr/>
        <a:lstStyle/>
        <a:p>
          <a:endParaRPr lang="lt-LT"/>
        </a:p>
      </dgm:t>
    </dgm:pt>
    <dgm:pt modelId="{B2709D18-D551-4284-BE91-0A0FDA47C6DE}" type="pres">
      <dgm:prSet presAssocID="{B31C5264-B688-403F-A8D2-83C01E4F01B0}" presName="hierChild4" presStyleCnt="0"/>
      <dgm:spPr/>
    </dgm:pt>
    <dgm:pt modelId="{1A0BD2CB-3E9E-4451-8840-BFDBF0052ABD}" type="pres">
      <dgm:prSet presAssocID="{B31C5264-B688-403F-A8D2-83C01E4F01B0}" presName="hierChild5" presStyleCnt="0"/>
      <dgm:spPr/>
    </dgm:pt>
    <dgm:pt modelId="{FF4F8D06-A2F5-449E-8181-043917BD8B3A}" type="pres">
      <dgm:prSet presAssocID="{085961B5-3B3B-4C3E-BFE0-71124449B716}" presName="Name37" presStyleLbl="parChTrans1D2" presStyleIdx="1" presStyleCnt="5"/>
      <dgm:spPr/>
      <dgm:t>
        <a:bodyPr/>
        <a:lstStyle/>
        <a:p>
          <a:endParaRPr lang="lt-LT"/>
        </a:p>
      </dgm:t>
    </dgm:pt>
    <dgm:pt modelId="{BA655668-99F5-4A5F-8031-A2133952BED8}" type="pres">
      <dgm:prSet presAssocID="{BE409E83-44E5-4A6E-A469-A63EA9523238}" presName="hierRoot2" presStyleCnt="0">
        <dgm:presLayoutVars>
          <dgm:hierBranch val="init"/>
        </dgm:presLayoutVars>
      </dgm:prSet>
      <dgm:spPr/>
    </dgm:pt>
    <dgm:pt modelId="{C304D458-4C5F-483E-9CEB-534799DA6C5F}" type="pres">
      <dgm:prSet presAssocID="{BE409E83-44E5-4A6E-A469-A63EA9523238}" presName="rootComposite" presStyleCnt="0"/>
      <dgm:spPr/>
    </dgm:pt>
    <dgm:pt modelId="{FBEBC333-E23C-4702-9089-2AA46DCB6AE5}" type="pres">
      <dgm:prSet presAssocID="{BE409E83-44E5-4A6E-A469-A63EA9523238}" presName="rootText" presStyleLbl="node2" presStyleIdx="1" presStyleCnt="3" custLinFactY="-223821" custLinFactNeighborX="-429" custLinFactNeighborY="-300000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6539EFAE-2D75-479E-B129-909C4B51AD20}" type="pres">
      <dgm:prSet presAssocID="{BE409E83-44E5-4A6E-A469-A63EA9523238}" presName="rootConnector" presStyleLbl="node2" presStyleIdx="1" presStyleCnt="3"/>
      <dgm:spPr/>
      <dgm:t>
        <a:bodyPr/>
        <a:lstStyle/>
        <a:p>
          <a:endParaRPr lang="lt-LT"/>
        </a:p>
      </dgm:t>
    </dgm:pt>
    <dgm:pt modelId="{E1FC685D-8080-497B-8302-EDDBD4E90D33}" type="pres">
      <dgm:prSet presAssocID="{BE409E83-44E5-4A6E-A469-A63EA9523238}" presName="hierChild4" presStyleCnt="0"/>
      <dgm:spPr/>
    </dgm:pt>
    <dgm:pt modelId="{9DABEB17-D710-4EA7-B25B-379F65AFB2AA}" type="pres">
      <dgm:prSet presAssocID="{BE409E83-44E5-4A6E-A469-A63EA9523238}" presName="hierChild5" presStyleCnt="0"/>
      <dgm:spPr/>
    </dgm:pt>
    <dgm:pt modelId="{28CDCCF6-2947-4F64-8D97-D0E706C9D192}" type="pres">
      <dgm:prSet presAssocID="{66D957FD-9F9F-4965-BE67-D6659AD70618}" presName="Name37" presStyleLbl="parChTrans1D2" presStyleIdx="2" presStyleCnt="5"/>
      <dgm:spPr/>
      <dgm:t>
        <a:bodyPr/>
        <a:lstStyle/>
        <a:p>
          <a:endParaRPr lang="lt-LT"/>
        </a:p>
      </dgm:t>
    </dgm:pt>
    <dgm:pt modelId="{1EA9B17E-EA83-43D3-92CC-46600B6051C3}" type="pres">
      <dgm:prSet presAssocID="{47948F34-C70A-4818-BC4B-1517AAF6C3D7}" presName="hierRoot2" presStyleCnt="0">
        <dgm:presLayoutVars>
          <dgm:hierBranch val="init"/>
        </dgm:presLayoutVars>
      </dgm:prSet>
      <dgm:spPr/>
    </dgm:pt>
    <dgm:pt modelId="{5236286F-50B5-4A9D-B7CA-FD79D15F1F11}" type="pres">
      <dgm:prSet presAssocID="{47948F34-C70A-4818-BC4B-1517AAF6C3D7}" presName="rootComposite" presStyleCnt="0"/>
      <dgm:spPr/>
    </dgm:pt>
    <dgm:pt modelId="{C030F779-CE62-4D0B-9282-D814996667E8}" type="pres">
      <dgm:prSet presAssocID="{47948F34-C70A-4818-BC4B-1517AAF6C3D7}" presName="rootText" presStyleLbl="node2" presStyleIdx="2" presStyleCnt="3" custLinFactY="-177940" custLinFactNeighborX="-68750" custLinFactNeighborY="-200000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F32D4A55-CC3D-4E06-9671-995713EFF77D}" type="pres">
      <dgm:prSet presAssocID="{47948F34-C70A-4818-BC4B-1517AAF6C3D7}" presName="rootConnector" presStyleLbl="node2" presStyleIdx="2" presStyleCnt="3"/>
      <dgm:spPr/>
      <dgm:t>
        <a:bodyPr/>
        <a:lstStyle/>
        <a:p>
          <a:endParaRPr lang="lt-LT"/>
        </a:p>
      </dgm:t>
    </dgm:pt>
    <dgm:pt modelId="{3997B852-099B-4164-8C8B-4A4323FFF357}" type="pres">
      <dgm:prSet presAssocID="{47948F34-C70A-4818-BC4B-1517AAF6C3D7}" presName="hierChild4" presStyleCnt="0"/>
      <dgm:spPr/>
    </dgm:pt>
    <dgm:pt modelId="{E6D824CC-E9FE-4D28-8839-B02EBB343A89}" type="pres">
      <dgm:prSet presAssocID="{47948F34-C70A-4818-BC4B-1517AAF6C3D7}" presName="hierChild5" presStyleCnt="0"/>
      <dgm:spPr/>
    </dgm:pt>
    <dgm:pt modelId="{C7583BCE-C0B6-4A30-9571-9C6E3A82FFC4}" type="pres">
      <dgm:prSet presAssocID="{8F302E23-254C-4CF1-BAA9-10A11FCA9973}" presName="hierChild3" presStyleCnt="0"/>
      <dgm:spPr/>
    </dgm:pt>
    <dgm:pt modelId="{B8FC3752-47AC-40EF-9D64-0D8A928B7CB2}" type="pres">
      <dgm:prSet presAssocID="{322F8F36-9849-465E-AE57-0B81A9A9B8DA}" presName="Name111" presStyleLbl="parChTrans1D2" presStyleIdx="3" presStyleCnt="5"/>
      <dgm:spPr/>
      <dgm:t>
        <a:bodyPr/>
        <a:lstStyle/>
        <a:p>
          <a:endParaRPr lang="lt-LT"/>
        </a:p>
      </dgm:t>
    </dgm:pt>
    <dgm:pt modelId="{BD178A88-E4A8-4D23-9115-13F9556992E3}" type="pres">
      <dgm:prSet presAssocID="{B22D933E-2684-4751-9086-AD5D0B360D5F}" presName="hierRoot3" presStyleCnt="0">
        <dgm:presLayoutVars>
          <dgm:hierBranch val="init"/>
        </dgm:presLayoutVars>
      </dgm:prSet>
      <dgm:spPr/>
    </dgm:pt>
    <dgm:pt modelId="{7BA4D521-FF19-4C44-860E-CBA2028A0613}" type="pres">
      <dgm:prSet presAssocID="{B22D933E-2684-4751-9086-AD5D0B360D5F}" presName="rootComposite3" presStyleCnt="0"/>
      <dgm:spPr/>
    </dgm:pt>
    <dgm:pt modelId="{B64C09C6-5128-440B-9D21-9E5A6E5D212B}" type="pres">
      <dgm:prSet presAssocID="{B22D933E-2684-4751-9086-AD5D0B360D5F}" presName="rootText3" presStyleLbl="asst1" presStyleIdx="0" presStyleCnt="2" custLinFactX="-36689" custLinFactNeighborX="-100000" custLinFactNeighborY="-5919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614D05D1-7E7D-4B53-B9AE-76DD7AF02E38}" type="pres">
      <dgm:prSet presAssocID="{B22D933E-2684-4751-9086-AD5D0B360D5F}" presName="rootConnector3" presStyleLbl="asst1" presStyleIdx="0" presStyleCnt="2"/>
      <dgm:spPr/>
      <dgm:t>
        <a:bodyPr/>
        <a:lstStyle/>
        <a:p>
          <a:endParaRPr lang="lt-LT"/>
        </a:p>
      </dgm:t>
    </dgm:pt>
    <dgm:pt modelId="{AE358C8A-EC2A-4E5A-B5DD-081A0DA7DA7E}" type="pres">
      <dgm:prSet presAssocID="{B22D933E-2684-4751-9086-AD5D0B360D5F}" presName="hierChild6" presStyleCnt="0"/>
      <dgm:spPr/>
    </dgm:pt>
    <dgm:pt modelId="{C94B8040-F1EA-4ACF-A719-DA1093CA1848}" type="pres">
      <dgm:prSet presAssocID="{B22D933E-2684-4751-9086-AD5D0B360D5F}" presName="hierChild7" presStyleCnt="0"/>
      <dgm:spPr/>
    </dgm:pt>
    <dgm:pt modelId="{71B9B363-3243-4234-B931-6BA69CB2D049}" type="pres">
      <dgm:prSet presAssocID="{2B5DF485-7A81-459F-941C-1C4A73FA9FB6}" presName="Name111" presStyleLbl="parChTrans1D2" presStyleIdx="4" presStyleCnt="5"/>
      <dgm:spPr/>
      <dgm:t>
        <a:bodyPr/>
        <a:lstStyle/>
        <a:p>
          <a:endParaRPr lang="lt-LT"/>
        </a:p>
      </dgm:t>
    </dgm:pt>
    <dgm:pt modelId="{0F01132D-F9CD-4010-84CF-94C6473BBD0F}" type="pres">
      <dgm:prSet presAssocID="{4BCC76DF-8731-49B5-BDAF-1FF28961F01A}" presName="hierRoot3" presStyleCnt="0">
        <dgm:presLayoutVars>
          <dgm:hierBranch val="init"/>
        </dgm:presLayoutVars>
      </dgm:prSet>
      <dgm:spPr/>
    </dgm:pt>
    <dgm:pt modelId="{578D1FAF-7B1A-450E-9F47-78F6FF42E79E}" type="pres">
      <dgm:prSet presAssocID="{4BCC76DF-8731-49B5-BDAF-1FF28961F01A}" presName="rootComposite3" presStyleCnt="0"/>
      <dgm:spPr/>
    </dgm:pt>
    <dgm:pt modelId="{B8E9C68E-4482-4400-8F9B-0418C5551466}" type="pres">
      <dgm:prSet presAssocID="{4BCC76DF-8731-49B5-BDAF-1FF28961F01A}" presName="rootText3" presStyleLbl="asst1" presStyleIdx="1" presStyleCnt="2" custLinFactNeighborX="50580" custLinFactNeighborY="-59943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839CA5D5-82A2-4DD1-A7E4-05F8D2FB3453}" type="pres">
      <dgm:prSet presAssocID="{4BCC76DF-8731-49B5-BDAF-1FF28961F01A}" presName="rootConnector3" presStyleLbl="asst1" presStyleIdx="1" presStyleCnt="2"/>
      <dgm:spPr/>
      <dgm:t>
        <a:bodyPr/>
        <a:lstStyle/>
        <a:p>
          <a:endParaRPr lang="lt-LT"/>
        </a:p>
      </dgm:t>
    </dgm:pt>
    <dgm:pt modelId="{2DB9B400-BDB5-46A3-A4A4-15934EB7089F}" type="pres">
      <dgm:prSet presAssocID="{4BCC76DF-8731-49B5-BDAF-1FF28961F01A}" presName="hierChild6" presStyleCnt="0"/>
      <dgm:spPr/>
    </dgm:pt>
    <dgm:pt modelId="{692477BA-7A6C-4A1C-864D-761644B2FF15}" type="pres">
      <dgm:prSet presAssocID="{E8B06CFA-623A-45F6-9E88-620ED8F7379B}" presName="Name37" presStyleLbl="parChTrans1D3" presStyleIdx="0" presStyleCnt="3"/>
      <dgm:spPr/>
      <dgm:t>
        <a:bodyPr/>
        <a:lstStyle/>
        <a:p>
          <a:endParaRPr lang="lt-LT"/>
        </a:p>
      </dgm:t>
    </dgm:pt>
    <dgm:pt modelId="{E2CDF1CA-96C5-4699-BF65-250D14E0AB8E}" type="pres">
      <dgm:prSet presAssocID="{D40D067B-2878-4B13-B56B-063BB3BC5524}" presName="hierRoot2" presStyleCnt="0">
        <dgm:presLayoutVars>
          <dgm:hierBranch val="init"/>
        </dgm:presLayoutVars>
      </dgm:prSet>
      <dgm:spPr/>
    </dgm:pt>
    <dgm:pt modelId="{136A2DC5-B9C4-4945-88A9-FF827A2A9A59}" type="pres">
      <dgm:prSet presAssocID="{D40D067B-2878-4B13-B56B-063BB3BC5524}" presName="rootComposite" presStyleCnt="0"/>
      <dgm:spPr/>
    </dgm:pt>
    <dgm:pt modelId="{244DCA5A-3620-45AC-BD31-65202B3013FB}" type="pres">
      <dgm:prSet presAssocID="{D40D067B-2878-4B13-B56B-063BB3BC5524}" presName="rootText" presStyleLbl="node3" presStyleIdx="0" presStyleCnt="3" custLinFactNeighborX="46691" custLinFactNeighborY="-87076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71B314BF-36A5-4E24-B0AD-6A908D4D0C45}" type="pres">
      <dgm:prSet presAssocID="{D40D067B-2878-4B13-B56B-063BB3BC5524}" presName="rootConnector" presStyleLbl="node3" presStyleIdx="0" presStyleCnt="3"/>
      <dgm:spPr/>
      <dgm:t>
        <a:bodyPr/>
        <a:lstStyle/>
        <a:p>
          <a:endParaRPr lang="lt-LT"/>
        </a:p>
      </dgm:t>
    </dgm:pt>
    <dgm:pt modelId="{6CA87EC6-2289-43D8-8D6A-3A4B6CB303A5}" type="pres">
      <dgm:prSet presAssocID="{D40D067B-2878-4B13-B56B-063BB3BC5524}" presName="hierChild4" presStyleCnt="0"/>
      <dgm:spPr/>
    </dgm:pt>
    <dgm:pt modelId="{AEE02A7A-C66A-483A-B4DE-A02ED2F61CA6}" type="pres">
      <dgm:prSet presAssocID="{D40D067B-2878-4B13-B56B-063BB3BC5524}" presName="hierChild5" presStyleCnt="0"/>
      <dgm:spPr/>
    </dgm:pt>
    <dgm:pt modelId="{14191D33-12F8-44F7-974C-3AD1DFC82152}" type="pres">
      <dgm:prSet presAssocID="{9442570E-D2E3-42D0-8259-16C7611BE89F}" presName="Name37" presStyleLbl="parChTrans1D3" presStyleIdx="1" presStyleCnt="3"/>
      <dgm:spPr/>
      <dgm:t>
        <a:bodyPr/>
        <a:lstStyle/>
        <a:p>
          <a:endParaRPr lang="lt-LT"/>
        </a:p>
      </dgm:t>
    </dgm:pt>
    <dgm:pt modelId="{B8FC6ACD-9B5B-42C2-BAFC-D78398EE2DA7}" type="pres">
      <dgm:prSet presAssocID="{70D3B9F6-E9A8-4756-955F-4576969CC41B}" presName="hierRoot2" presStyleCnt="0">
        <dgm:presLayoutVars>
          <dgm:hierBranch val="init"/>
        </dgm:presLayoutVars>
      </dgm:prSet>
      <dgm:spPr/>
    </dgm:pt>
    <dgm:pt modelId="{07D4C877-CE3F-4C47-9228-86C837F1FE14}" type="pres">
      <dgm:prSet presAssocID="{70D3B9F6-E9A8-4756-955F-4576969CC41B}" presName="rootComposite" presStyleCnt="0"/>
      <dgm:spPr/>
    </dgm:pt>
    <dgm:pt modelId="{1D164B66-56A9-4911-AC32-85CD613ABEF7}" type="pres">
      <dgm:prSet presAssocID="{70D3B9F6-E9A8-4756-955F-4576969CC41B}" presName="rootText" presStyleLbl="node3" presStyleIdx="1" presStyleCnt="3" custLinFactY="-9134" custLinFactNeighborX="46691" custLinFactNeighborY="-100000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5B7ABE86-4CC5-4E2D-B3F9-03C5D16B08EC}" type="pres">
      <dgm:prSet presAssocID="{70D3B9F6-E9A8-4756-955F-4576969CC41B}" presName="rootConnector" presStyleLbl="node3" presStyleIdx="1" presStyleCnt="3"/>
      <dgm:spPr/>
      <dgm:t>
        <a:bodyPr/>
        <a:lstStyle/>
        <a:p>
          <a:endParaRPr lang="lt-LT"/>
        </a:p>
      </dgm:t>
    </dgm:pt>
    <dgm:pt modelId="{67F34093-D3B1-44F3-BD73-5EA5914C2B07}" type="pres">
      <dgm:prSet presAssocID="{70D3B9F6-E9A8-4756-955F-4576969CC41B}" presName="hierChild4" presStyleCnt="0"/>
      <dgm:spPr/>
    </dgm:pt>
    <dgm:pt modelId="{391D0EEC-FB2D-47E2-91FA-CC25A16CC89B}" type="pres">
      <dgm:prSet presAssocID="{70D3B9F6-E9A8-4756-955F-4576969CC41B}" presName="hierChild5" presStyleCnt="0"/>
      <dgm:spPr/>
    </dgm:pt>
    <dgm:pt modelId="{EFD0B678-6E16-4073-A600-EDBB75B99ACD}" type="pres">
      <dgm:prSet presAssocID="{2115B3BC-F622-43DF-9513-65218C0230FD}" presName="Name37" presStyleLbl="parChTrans1D3" presStyleIdx="2" presStyleCnt="3"/>
      <dgm:spPr/>
      <dgm:t>
        <a:bodyPr/>
        <a:lstStyle/>
        <a:p>
          <a:endParaRPr lang="lt-LT"/>
        </a:p>
      </dgm:t>
    </dgm:pt>
    <dgm:pt modelId="{108DCA5D-9278-470D-AE5B-BD38D6B378EE}" type="pres">
      <dgm:prSet presAssocID="{F8AF3D7E-0BA9-4BA1-B7D9-39E9FF376645}" presName="hierRoot2" presStyleCnt="0">
        <dgm:presLayoutVars>
          <dgm:hierBranch val="init"/>
        </dgm:presLayoutVars>
      </dgm:prSet>
      <dgm:spPr/>
    </dgm:pt>
    <dgm:pt modelId="{056FF8BD-CE6D-40D9-B0F3-7B19A182DCF8}" type="pres">
      <dgm:prSet presAssocID="{F8AF3D7E-0BA9-4BA1-B7D9-39E9FF376645}" presName="rootComposite" presStyleCnt="0"/>
      <dgm:spPr/>
    </dgm:pt>
    <dgm:pt modelId="{30366D27-BCA5-4ABA-934C-75E53C9364A3}" type="pres">
      <dgm:prSet presAssocID="{F8AF3D7E-0BA9-4BA1-B7D9-39E9FF376645}" presName="rootText" presStyleLbl="node3" presStyleIdx="2" presStyleCnt="3" custLinFactY="-21427" custLinFactNeighborX="46273" custLinFactNeighborY="-100000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8A22DC5B-D22A-45A9-8FA3-7F2B0CD73DC1}" type="pres">
      <dgm:prSet presAssocID="{F8AF3D7E-0BA9-4BA1-B7D9-39E9FF376645}" presName="rootConnector" presStyleLbl="node3" presStyleIdx="2" presStyleCnt="3"/>
      <dgm:spPr/>
      <dgm:t>
        <a:bodyPr/>
        <a:lstStyle/>
        <a:p>
          <a:endParaRPr lang="lt-LT"/>
        </a:p>
      </dgm:t>
    </dgm:pt>
    <dgm:pt modelId="{F90A4711-CDD4-4C8F-982D-811E4DE20794}" type="pres">
      <dgm:prSet presAssocID="{F8AF3D7E-0BA9-4BA1-B7D9-39E9FF376645}" presName="hierChild4" presStyleCnt="0"/>
      <dgm:spPr/>
    </dgm:pt>
    <dgm:pt modelId="{8DC1793D-2906-4100-B850-856DA8200701}" type="pres">
      <dgm:prSet presAssocID="{F8AF3D7E-0BA9-4BA1-B7D9-39E9FF376645}" presName="hierChild5" presStyleCnt="0"/>
      <dgm:spPr/>
    </dgm:pt>
    <dgm:pt modelId="{F492EB34-600F-4F8E-807D-6D52874D5897}" type="pres">
      <dgm:prSet presAssocID="{4BCC76DF-8731-49B5-BDAF-1FF28961F01A}" presName="hierChild7" presStyleCnt="0"/>
      <dgm:spPr/>
    </dgm:pt>
  </dgm:ptLst>
  <dgm:cxnLst>
    <dgm:cxn modelId="{644DA5B1-8502-4F4B-981C-8DFF563555B2}" srcId="{8F302E23-254C-4CF1-BAA9-10A11FCA9973}" destId="{BE409E83-44E5-4A6E-A469-A63EA9523238}" srcOrd="2" destOrd="0" parTransId="{085961B5-3B3B-4C3E-BFE0-71124449B716}" sibTransId="{C34E483C-EFBC-4E50-84D7-E9E256C98098}"/>
    <dgm:cxn modelId="{5BC64749-1828-458C-9D1D-2652536B14FE}" type="presOf" srcId="{F8AF3D7E-0BA9-4BA1-B7D9-39E9FF376645}" destId="{8A22DC5B-D22A-45A9-8FA3-7F2B0CD73DC1}" srcOrd="1" destOrd="0" presId="urn:microsoft.com/office/officeart/2005/8/layout/orgChart1"/>
    <dgm:cxn modelId="{64D8868B-3C39-4775-AD0C-64900A94C6D6}" type="presOf" srcId="{66D957FD-9F9F-4965-BE67-D6659AD70618}" destId="{28CDCCF6-2947-4F64-8D97-D0E706C9D192}" srcOrd="0" destOrd="0" presId="urn:microsoft.com/office/officeart/2005/8/layout/orgChart1"/>
    <dgm:cxn modelId="{AB295B42-12E7-4B2F-AF52-369A782B31CB}" srcId="{4BCC76DF-8731-49B5-BDAF-1FF28961F01A}" destId="{70D3B9F6-E9A8-4756-955F-4576969CC41B}" srcOrd="1" destOrd="0" parTransId="{9442570E-D2E3-42D0-8259-16C7611BE89F}" sibTransId="{C7C8DD55-DEC4-4A0C-A68A-0A86698511F1}"/>
    <dgm:cxn modelId="{2AD8CC91-D7AF-4524-8F58-DF4A9B01AF02}" type="presOf" srcId="{085961B5-3B3B-4C3E-BFE0-71124449B716}" destId="{FF4F8D06-A2F5-449E-8181-043917BD8B3A}" srcOrd="0" destOrd="0" presId="urn:microsoft.com/office/officeart/2005/8/layout/orgChart1"/>
    <dgm:cxn modelId="{B864DDB6-50C1-4F02-81C3-F7EF85E9B2B5}" type="presOf" srcId="{322F8F36-9849-465E-AE57-0B81A9A9B8DA}" destId="{B8FC3752-47AC-40EF-9D64-0D8A928B7CB2}" srcOrd="0" destOrd="0" presId="urn:microsoft.com/office/officeart/2005/8/layout/orgChart1"/>
    <dgm:cxn modelId="{C1D89780-1F45-4EB2-BE03-B2AD22ABB81D}" type="presOf" srcId="{8F302E23-254C-4CF1-BAA9-10A11FCA9973}" destId="{0349E73E-BA2D-4D3C-B098-D65D4A274E9D}" srcOrd="0" destOrd="0" presId="urn:microsoft.com/office/officeart/2005/8/layout/orgChart1"/>
    <dgm:cxn modelId="{98574FFA-AAE5-45CE-A26A-4D0EECB077D4}" srcId="{8F302E23-254C-4CF1-BAA9-10A11FCA9973}" destId="{B22D933E-2684-4751-9086-AD5D0B360D5F}" srcOrd="0" destOrd="0" parTransId="{322F8F36-9849-465E-AE57-0B81A9A9B8DA}" sibTransId="{304546DF-C52A-4BE0-8D6B-758156FBF340}"/>
    <dgm:cxn modelId="{1230483E-6445-4413-9434-4A52BF4A74C7}" type="presOf" srcId="{D40D067B-2878-4B13-B56B-063BB3BC5524}" destId="{71B314BF-36A5-4E24-B0AD-6A908D4D0C45}" srcOrd="1" destOrd="0" presId="urn:microsoft.com/office/officeart/2005/8/layout/orgChart1"/>
    <dgm:cxn modelId="{E3312B8E-FF79-4129-87D3-0D784ADA7B14}" type="presOf" srcId="{E8B06CFA-623A-45F6-9E88-620ED8F7379B}" destId="{692477BA-7A6C-4A1C-864D-761644B2FF15}" srcOrd="0" destOrd="0" presId="urn:microsoft.com/office/officeart/2005/8/layout/orgChart1"/>
    <dgm:cxn modelId="{EC19BD23-0F60-4E8F-B124-9234A847511D}" type="presOf" srcId="{47948F34-C70A-4818-BC4B-1517AAF6C3D7}" destId="{F32D4A55-CC3D-4E06-9671-995713EFF77D}" srcOrd="1" destOrd="0" presId="urn:microsoft.com/office/officeart/2005/8/layout/orgChart1"/>
    <dgm:cxn modelId="{52FDDE43-8A05-4F29-8AF0-FC7D08C872D2}" srcId="{4BCC76DF-8731-49B5-BDAF-1FF28961F01A}" destId="{F8AF3D7E-0BA9-4BA1-B7D9-39E9FF376645}" srcOrd="2" destOrd="0" parTransId="{2115B3BC-F622-43DF-9513-65218C0230FD}" sibTransId="{B3D28174-1085-480E-AFA7-62A1B56CE919}"/>
    <dgm:cxn modelId="{9829659D-C552-4EC7-A7E8-692D75009F55}" srcId="{E741E88E-B16B-43EF-94A8-5E4BCD5499FD}" destId="{8F302E23-254C-4CF1-BAA9-10A11FCA9973}" srcOrd="0" destOrd="0" parTransId="{47AB3901-2DB8-4D6E-AFFB-E5FD5D3702E3}" sibTransId="{058D1262-6EF8-4E2E-9C88-9E7FA4D48682}"/>
    <dgm:cxn modelId="{7714B4CF-5B03-492A-930A-16EF2B202C69}" type="presOf" srcId="{47948F34-C70A-4818-BC4B-1517AAF6C3D7}" destId="{C030F779-CE62-4D0B-9282-D814996667E8}" srcOrd="0" destOrd="0" presId="urn:microsoft.com/office/officeart/2005/8/layout/orgChart1"/>
    <dgm:cxn modelId="{3EFDB7E1-CB76-4573-8F4E-4E9A0104817E}" type="presOf" srcId="{70D3B9F6-E9A8-4756-955F-4576969CC41B}" destId="{5B7ABE86-4CC5-4E2D-B3F9-03C5D16B08EC}" srcOrd="1" destOrd="0" presId="urn:microsoft.com/office/officeart/2005/8/layout/orgChart1"/>
    <dgm:cxn modelId="{E7FA5E3D-6CA3-4736-B18F-36559392F0B0}" type="presOf" srcId="{4BCC76DF-8731-49B5-BDAF-1FF28961F01A}" destId="{839CA5D5-82A2-4DD1-A7E4-05F8D2FB3453}" srcOrd="1" destOrd="0" presId="urn:microsoft.com/office/officeart/2005/8/layout/orgChart1"/>
    <dgm:cxn modelId="{927DF6F0-EA07-4F81-B90E-815BC165EF22}" type="presOf" srcId="{A8BA7943-40C9-4FBE-B640-0499EE390492}" destId="{F190EC57-0BAD-4408-B9D6-9781DE9B0BA1}" srcOrd="0" destOrd="0" presId="urn:microsoft.com/office/officeart/2005/8/layout/orgChart1"/>
    <dgm:cxn modelId="{9F366F36-D929-4D73-B8DE-1277E1530E61}" type="presOf" srcId="{B22D933E-2684-4751-9086-AD5D0B360D5F}" destId="{B64C09C6-5128-440B-9D21-9E5A6E5D212B}" srcOrd="0" destOrd="0" presId="urn:microsoft.com/office/officeart/2005/8/layout/orgChart1"/>
    <dgm:cxn modelId="{4C2A7906-0BE6-4BBE-BD3F-ECE04B0D7761}" type="presOf" srcId="{B31C5264-B688-403F-A8D2-83C01E4F01B0}" destId="{419F9C88-BE62-41A4-8E12-A423FA873349}" srcOrd="1" destOrd="0" presId="urn:microsoft.com/office/officeart/2005/8/layout/orgChart1"/>
    <dgm:cxn modelId="{EA2C243D-F4AC-436D-A5BB-8A4D8609E628}" type="presOf" srcId="{D40D067B-2878-4B13-B56B-063BB3BC5524}" destId="{244DCA5A-3620-45AC-BD31-65202B3013FB}" srcOrd="0" destOrd="0" presId="urn:microsoft.com/office/officeart/2005/8/layout/orgChart1"/>
    <dgm:cxn modelId="{D1E979F4-65F2-4A73-9FB1-678D27331620}" type="presOf" srcId="{B31C5264-B688-403F-A8D2-83C01E4F01B0}" destId="{F801836A-D279-445C-8268-2033EC20240E}" srcOrd="0" destOrd="0" presId="urn:microsoft.com/office/officeart/2005/8/layout/orgChart1"/>
    <dgm:cxn modelId="{D6CF9BD0-D66B-4B66-BBE8-D56D62B5EA54}" type="presOf" srcId="{9442570E-D2E3-42D0-8259-16C7611BE89F}" destId="{14191D33-12F8-44F7-974C-3AD1DFC82152}" srcOrd="0" destOrd="0" presId="urn:microsoft.com/office/officeart/2005/8/layout/orgChart1"/>
    <dgm:cxn modelId="{9D66F129-BE09-4275-BA40-6E26BAF80B30}" type="presOf" srcId="{8F302E23-254C-4CF1-BAA9-10A11FCA9973}" destId="{12814C7A-CBB5-4030-B9E3-ADD61C163627}" srcOrd="1" destOrd="0" presId="urn:microsoft.com/office/officeart/2005/8/layout/orgChart1"/>
    <dgm:cxn modelId="{0B1FC325-CAE0-4380-9383-4FDCB86A279D}" type="presOf" srcId="{E741E88E-B16B-43EF-94A8-5E4BCD5499FD}" destId="{986814A2-535B-4D24-8EC7-B56F0E2AD577}" srcOrd="0" destOrd="0" presId="urn:microsoft.com/office/officeart/2005/8/layout/orgChart1"/>
    <dgm:cxn modelId="{0FD33930-007C-4CF7-88E6-1FC8812E8D18}" type="presOf" srcId="{2115B3BC-F622-43DF-9513-65218C0230FD}" destId="{EFD0B678-6E16-4073-A600-EDBB75B99ACD}" srcOrd="0" destOrd="0" presId="urn:microsoft.com/office/officeart/2005/8/layout/orgChart1"/>
    <dgm:cxn modelId="{DC085C57-8727-4A38-A41D-B988F9BBDE0A}" srcId="{4BCC76DF-8731-49B5-BDAF-1FF28961F01A}" destId="{D40D067B-2878-4B13-B56B-063BB3BC5524}" srcOrd="0" destOrd="0" parTransId="{E8B06CFA-623A-45F6-9E88-620ED8F7379B}" sibTransId="{B617B401-9C31-46BA-B5A0-1D3F4D99E688}"/>
    <dgm:cxn modelId="{F29D3F1A-C558-4978-BA6F-B8BFBD67EBA4}" type="presOf" srcId="{F8AF3D7E-0BA9-4BA1-B7D9-39E9FF376645}" destId="{30366D27-BCA5-4ABA-934C-75E53C9364A3}" srcOrd="0" destOrd="0" presId="urn:microsoft.com/office/officeart/2005/8/layout/orgChart1"/>
    <dgm:cxn modelId="{FD71832B-7488-4E07-92F2-F08029F8EC00}" type="presOf" srcId="{BE409E83-44E5-4A6E-A469-A63EA9523238}" destId="{6539EFAE-2D75-479E-B129-909C4B51AD20}" srcOrd="1" destOrd="0" presId="urn:microsoft.com/office/officeart/2005/8/layout/orgChart1"/>
    <dgm:cxn modelId="{0727F2B9-A3D2-49B8-9508-B6CCED228E24}" type="presOf" srcId="{BE409E83-44E5-4A6E-A469-A63EA9523238}" destId="{FBEBC333-E23C-4702-9089-2AA46DCB6AE5}" srcOrd="0" destOrd="0" presId="urn:microsoft.com/office/officeart/2005/8/layout/orgChart1"/>
    <dgm:cxn modelId="{83D140C6-8A27-487C-94FD-26C8DC104B6C}" type="presOf" srcId="{2B5DF485-7A81-459F-941C-1C4A73FA9FB6}" destId="{71B9B363-3243-4234-B931-6BA69CB2D049}" srcOrd="0" destOrd="0" presId="urn:microsoft.com/office/officeart/2005/8/layout/orgChart1"/>
    <dgm:cxn modelId="{6E083456-D224-4D52-82B1-A8B5E61714FE}" type="presOf" srcId="{4BCC76DF-8731-49B5-BDAF-1FF28961F01A}" destId="{B8E9C68E-4482-4400-8F9B-0418C5551466}" srcOrd="0" destOrd="0" presId="urn:microsoft.com/office/officeart/2005/8/layout/orgChart1"/>
    <dgm:cxn modelId="{7847E73B-9485-4B0B-8547-78B769480448}" type="presOf" srcId="{70D3B9F6-E9A8-4756-955F-4576969CC41B}" destId="{1D164B66-56A9-4911-AC32-85CD613ABEF7}" srcOrd="0" destOrd="0" presId="urn:microsoft.com/office/officeart/2005/8/layout/orgChart1"/>
    <dgm:cxn modelId="{79F8659F-3247-4807-92F9-90D93CDE2CC5}" srcId="{8F302E23-254C-4CF1-BAA9-10A11FCA9973}" destId="{4BCC76DF-8731-49B5-BDAF-1FF28961F01A}" srcOrd="4" destOrd="0" parTransId="{2B5DF485-7A81-459F-941C-1C4A73FA9FB6}" sibTransId="{B8318B97-C5DF-4267-B961-89EF889D4933}"/>
    <dgm:cxn modelId="{3CAA7747-DEC9-4422-8A73-89FD4D6AD929}" srcId="{8F302E23-254C-4CF1-BAA9-10A11FCA9973}" destId="{47948F34-C70A-4818-BC4B-1517AAF6C3D7}" srcOrd="3" destOrd="0" parTransId="{66D957FD-9F9F-4965-BE67-D6659AD70618}" sibTransId="{D3CCE38B-BF08-4C5E-B09F-93970A54A304}"/>
    <dgm:cxn modelId="{47F7EAB5-02A4-4B7E-9BE0-90A0BA2087FB}" type="presOf" srcId="{B22D933E-2684-4751-9086-AD5D0B360D5F}" destId="{614D05D1-7E7D-4B53-B9AE-76DD7AF02E38}" srcOrd="1" destOrd="0" presId="urn:microsoft.com/office/officeart/2005/8/layout/orgChart1"/>
    <dgm:cxn modelId="{39314B82-AF1F-467A-ADD3-3FE0C9A570A9}" srcId="{8F302E23-254C-4CF1-BAA9-10A11FCA9973}" destId="{B31C5264-B688-403F-A8D2-83C01E4F01B0}" srcOrd="1" destOrd="0" parTransId="{A8BA7943-40C9-4FBE-B640-0499EE390492}" sibTransId="{C38C1603-7045-4529-B5F9-1D1253D8B156}"/>
    <dgm:cxn modelId="{771CA83D-0A38-445A-8326-22A8DE8210F3}" type="presParOf" srcId="{986814A2-535B-4D24-8EC7-B56F0E2AD577}" destId="{30813086-B41D-49DA-A6AE-65B5D738786C}" srcOrd="0" destOrd="0" presId="urn:microsoft.com/office/officeart/2005/8/layout/orgChart1"/>
    <dgm:cxn modelId="{C966C04A-49D4-499F-A974-C7A40C4088B4}" type="presParOf" srcId="{30813086-B41D-49DA-A6AE-65B5D738786C}" destId="{B41C718E-6F81-4858-A898-91D317680FF8}" srcOrd="0" destOrd="0" presId="urn:microsoft.com/office/officeart/2005/8/layout/orgChart1"/>
    <dgm:cxn modelId="{C5A3AD53-5D31-41CF-938A-BA67BD66787F}" type="presParOf" srcId="{B41C718E-6F81-4858-A898-91D317680FF8}" destId="{0349E73E-BA2D-4D3C-B098-D65D4A274E9D}" srcOrd="0" destOrd="0" presId="urn:microsoft.com/office/officeart/2005/8/layout/orgChart1"/>
    <dgm:cxn modelId="{C52CD716-9DF8-4793-8090-3490A6A9C06D}" type="presParOf" srcId="{B41C718E-6F81-4858-A898-91D317680FF8}" destId="{12814C7A-CBB5-4030-B9E3-ADD61C163627}" srcOrd="1" destOrd="0" presId="urn:microsoft.com/office/officeart/2005/8/layout/orgChart1"/>
    <dgm:cxn modelId="{D31EB8C6-DA6A-4EE5-A150-5E09C5382450}" type="presParOf" srcId="{30813086-B41D-49DA-A6AE-65B5D738786C}" destId="{D206E843-EE75-4CEF-8ACC-9F41B44B77E7}" srcOrd="1" destOrd="0" presId="urn:microsoft.com/office/officeart/2005/8/layout/orgChart1"/>
    <dgm:cxn modelId="{04B0A9F9-1771-493A-839D-25EBDD83789D}" type="presParOf" srcId="{D206E843-EE75-4CEF-8ACC-9F41B44B77E7}" destId="{F190EC57-0BAD-4408-B9D6-9781DE9B0BA1}" srcOrd="0" destOrd="0" presId="urn:microsoft.com/office/officeart/2005/8/layout/orgChart1"/>
    <dgm:cxn modelId="{A53852E0-6E9B-41A1-BE4C-B05B3BBFA6D0}" type="presParOf" srcId="{D206E843-EE75-4CEF-8ACC-9F41B44B77E7}" destId="{F3FB5877-AB9D-4195-9B79-98A014DFD4EC}" srcOrd="1" destOrd="0" presId="urn:microsoft.com/office/officeart/2005/8/layout/orgChart1"/>
    <dgm:cxn modelId="{8D985093-588D-4736-83E0-F9376BA3D7F6}" type="presParOf" srcId="{F3FB5877-AB9D-4195-9B79-98A014DFD4EC}" destId="{B875BF46-FEEE-493C-97B4-2D499985448C}" srcOrd="0" destOrd="0" presId="urn:microsoft.com/office/officeart/2005/8/layout/orgChart1"/>
    <dgm:cxn modelId="{CA9FEE76-3460-4E2D-B4CA-B03E5585EB8F}" type="presParOf" srcId="{B875BF46-FEEE-493C-97B4-2D499985448C}" destId="{F801836A-D279-445C-8268-2033EC20240E}" srcOrd="0" destOrd="0" presId="urn:microsoft.com/office/officeart/2005/8/layout/orgChart1"/>
    <dgm:cxn modelId="{4157B66F-2811-4251-9CC7-5CC946F7DE35}" type="presParOf" srcId="{B875BF46-FEEE-493C-97B4-2D499985448C}" destId="{419F9C88-BE62-41A4-8E12-A423FA873349}" srcOrd="1" destOrd="0" presId="urn:microsoft.com/office/officeart/2005/8/layout/orgChart1"/>
    <dgm:cxn modelId="{BC2BE2D0-5B4B-4C6D-986F-E90B435C8642}" type="presParOf" srcId="{F3FB5877-AB9D-4195-9B79-98A014DFD4EC}" destId="{B2709D18-D551-4284-BE91-0A0FDA47C6DE}" srcOrd="1" destOrd="0" presId="urn:microsoft.com/office/officeart/2005/8/layout/orgChart1"/>
    <dgm:cxn modelId="{1D7BA526-5263-4233-8B0F-C4D383638CE0}" type="presParOf" srcId="{F3FB5877-AB9D-4195-9B79-98A014DFD4EC}" destId="{1A0BD2CB-3E9E-4451-8840-BFDBF0052ABD}" srcOrd="2" destOrd="0" presId="urn:microsoft.com/office/officeart/2005/8/layout/orgChart1"/>
    <dgm:cxn modelId="{95B3B58B-1411-4635-824E-5AB47D00BA80}" type="presParOf" srcId="{D206E843-EE75-4CEF-8ACC-9F41B44B77E7}" destId="{FF4F8D06-A2F5-449E-8181-043917BD8B3A}" srcOrd="2" destOrd="0" presId="urn:microsoft.com/office/officeart/2005/8/layout/orgChart1"/>
    <dgm:cxn modelId="{BCFF7760-19A8-4145-A41C-1A679273A3D6}" type="presParOf" srcId="{D206E843-EE75-4CEF-8ACC-9F41B44B77E7}" destId="{BA655668-99F5-4A5F-8031-A2133952BED8}" srcOrd="3" destOrd="0" presId="urn:microsoft.com/office/officeart/2005/8/layout/orgChart1"/>
    <dgm:cxn modelId="{D82808F4-56A8-492D-96AB-FEB80D8FA7AA}" type="presParOf" srcId="{BA655668-99F5-4A5F-8031-A2133952BED8}" destId="{C304D458-4C5F-483E-9CEB-534799DA6C5F}" srcOrd="0" destOrd="0" presId="urn:microsoft.com/office/officeart/2005/8/layout/orgChart1"/>
    <dgm:cxn modelId="{E606C739-1812-4D54-91A7-1D5464DEDCE8}" type="presParOf" srcId="{C304D458-4C5F-483E-9CEB-534799DA6C5F}" destId="{FBEBC333-E23C-4702-9089-2AA46DCB6AE5}" srcOrd="0" destOrd="0" presId="urn:microsoft.com/office/officeart/2005/8/layout/orgChart1"/>
    <dgm:cxn modelId="{698EF148-39D5-46BC-A0FD-95FCFB6F8F4D}" type="presParOf" srcId="{C304D458-4C5F-483E-9CEB-534799DA6C5F}" destId="{6539EFAE-2D75-479E-B129-909C4B51AD20}" srcOrd="1" destOrd="0" presId="urn:microsoft.com/office/officeart/2005/8/layout/orgChart1"/>
    <dgm:cxn modelId="{FC82456D-7FF9-4F16-B215-C9FEC96BAABF}" type="presParOf" srcId="{BA655668-99F5-4A5F-8031-A2133952BED8}" destId="{E1FC685D-8080-497B-8302-EDDBD4E90D33}" srcOrd="1" destOrd="0" presId="urn:microsoft.com/office/officeart/2005/8/layout/orgChart1"/>
    <dgm:cxn modelId="{3E0D8E9A-5400-4FCD-9595-45BF69E30200}" type="presParOf" srcId="{BA655668-99F5-4A5F-8031-A2133952BED8}" destId="{9DABEB17-D710-4EA7-B25B-379F65AFB2AA}" srcOrd="2" destOrd="0" presId="urn:microsoft.com/office/officeart/2005/8/layout/orgChart1"/>
    <dgm:cxn modelId="{DC4E7016-FD61-4F5A-A27C-57226784DFD3}" type="presParOf" srcId="{D206E843-EE75-4CEF-8ACC-9F41B44B77E7}" destId="{28CDCCF6-2947-4F64-8D97-D0E706C9D192}" srcOrd="4" destOrd="0" presId="urn:microsoft.com/office/officeart/2005/8/layout/orgChart1"/>
    <dgm:cxn modelId="{DEFDB91B-E9D4-43A1-B257-3973240557B2}" type="presParOf" srcId="{D206E843-EE75-4CEF-8ACC-9F41B44B77E7}" destId="{1EA9B17E-EA83-43D3-92CC-46600B6051C3}" srcOrd="5" destOrd="0" presId="urn:microsoft.com/office/officeart/2005/8/layout/orgChart1"/>
    <dgm:cxn modelId="{5E9AC36C-E081-47CB-9EBE-A9F3BC37636C}" type="presParOf" srcId="{1EA9B17E-EA83-43D3-92CC-46600B6051C3}" destId="{5236286F-50B5-4A9D-B7CA-FD79D15F1F11}" srcOrd="0" destOrd="0" presId="urn:microsoft.com/office/officeart/2005/8/layout/orgChart1"/>
    <dgm:cxn modelId="{EEEF2482-EDE8-4A20-BE8C-15FCB9325242}" type="presParOf" srcId="{5236286F-50B5-4A9D-B7CA-FD79D15F1F11}" destId="{C030F779-CE62-4D0B-9282-D814996667E8}" srcOrd="0" destOrd="0" presId="urn:microsoft.com/office/officeart/2005/8/layout/orgChart1"/>
    <dgm:cxn modelId="{D958E44F-3CD3-4EF5-A2F9-313FC86C0DCD}" type="presParOf" srcId="{5236286F-50B5-4A9D-B7CA-FD79D15F1F11}" destId="{F32D4A55-CC3D-4E06-9671-995713EFF77D}" srcOrd="1" destOrd="0" presId="urn:microsoft.com/office/officeart/2005/8/layout/orgChart1"/>
    <dgm:cxn modelId="{E2BCD8E6-2C16-4FAB-BC06-B0F42BABFA53}" type="presParOf" srcId="{1EA9B17E-EA83-43D3-92CC-46600B6051C3}" destId="{3997B852-099B-4164-8C8B-4A4323FFF357}" srcOrd="1" destOrd="0" presId="urn:microsoft.com/office/officeart/2005/8/layout/orgChart1"/>
    <dgm:cxn modelId="{9BBF9B51-CB01-422D-8461-2D8323E56D24}" type="presParOf" srcId="{1EA9B17E-EA83-43D3-92CC-46600B6051C3}" destId="{E6D824CC-E9FE-4D28-8839-B02EBB343A89}" srcOrd="2" destOrd="0" presId="urn:microsoft.com/office/officeart/2005/8/layout/orgChart1"/>
    <dgm:cxn modelId="{5043D8A6-FC19-487C-AFF5-96343589B1E2}" type="presParOf" srcId="{30813086-B41D-49DA-A6AE-65B5D738786C}" destId="{C7583BCE-C0B6-4A30-9571-9C6E3A82FFC4}" srcOrd="2" destOrd="0" presId="urn:microsoft.com/office/officeart/2005/8/layout/orgChart1"/>
    <dgm:cxn modelId="{59960931-985C-42E9-BC86-518FC82379A1}" type="presParOf" srcId="{C7583BCE-C0B6-4A30-9571-9C6E3A82FFC4}" destId="{B8FC3752-47AC-40EF-9D64-0D8A928B7CB2}" srcOrd="0" destOrd="0" presId="urn:microsoft.com/office/officeart/2005/8/layout/orgChart1"/>
    <dgm:cxn modelId="{A18DD4E3-2A80-40B5-A8E0-4349C646541B}" type="presParOf" srcId="{C7583BCE-C0B6-4A30-9571-9C6E3A82FFC4}" destId="{BD178A88-E4A8-4D23-9115-13F9556992E3}" srcOrd="1" destOrd="0" presId="urn:microsoft.com/office/officeart/2005/8/layout/orgChart1"/>
    <dgm:cxn modelId="{EDAA60F6-5F8A-4F6A-A8E2-A4F399DB12B2}" type="presParOf" srcId="{BD178A88-E4A8-4D23-9115-13F9556992E3}" destId="{7BA4D521-FF19-4C44-860E-CBA2028A0613}" srcOrd="0" destOrd="0" presId="urn:microsoft.com/office/officeart/2005/8/layout/orgChart1"/>
    <dgm:cxn modelId="{D811D3DB-D5F0-4118-A4FA-36145EBFE0E4}" type="presParOf" srcId="{7BA4D521-FF19-4C44-860E-CBA2028A0613}" destId="{B64C09C6-5128-440B-9D21-9E5A6E5D212B}" srcOrd="0" destOrd="0" presId="urn:microsoft.com/office/officeart/2005/8/layout/orgChart1"/>
    <dgm:cxn modelId="{0F14CC64-7DA1-41CE-ADEB-1DB21917847B}" type="presParOf" srcId="{7BA4D521-FF19-4C44-860E-CBA2028A0613}" destId="{614D05D1-7E7D-4B53-B9AE-76DD7AF02E38}" srcOrd="1" destOrd="0" presId="urn:microsoft.com/office/officeart/2005/8/layout/orgChart1"/>
    <dgm:cxn modelId="{C1767685-7322-4BC3-A8C4-3B23FF4E70B9}" type="presParOf" srcId="{BD178A88-E4A8-4D23-9115-13F9556992E3}" destId="{AE358C8A-EC2A-4E5A-B5DD-081A0DA7DA7E}" srcOrd="1" destOrd="0" presId="urn:microsoft.com/office/officeart/2005/8/layout/orgChart1"/>
    <dgm:cxn modelId="{509121C8-3519-4780-AF28-E60F9553A70E}" type="presParOf" srcId="{BD178A88-E4A8-4D23-9115-13F9556992E3}" destId="{C94B8040-F1EA-4ACF-A719-DA1093CA1848}" srcOrd="2" destOrd="0" presId="urn:microsoft.com/office/officeart/2005/8/layout/orgChart1"/>
    <dgm:cxn modelId="{5C52EE15-55DD-4D86-8397-169D98671522}" type="presParOf" srcId="{C7583BCE-C0B6-4A30-9571-9C6E3A82FFC4}" destId="{71B9B363-3243-4234-B931-6BA69CB2D049}" srcOrd="2" destOrd="0" presId="urn:microsoft.com/office/officeart/2005/8/layout/orgChart1"/>
    <dgm:cxn modelId="{3075AF46-AF78-4593-86B0-987865B5E8D0}" type="presParOf" srcId="{C7583BCE-C0B6-4A30-9571-9C6E3A82FFC4}" destId="{0F01132D-F9CD-4010-84CF-94C6473BBD0F}" srcOrd="3" destOrd="0" presId="urn:microsoft.com/office/officeart/2005/8/layout/orgChart1"/>
    <dgm:cxn modelId="{DA432BD2-5265-49AC-B14F-F7FC3D29735D}" type="presParOf" srcId="{0F01132D-F9CD-4010-84CF-94C6473BBD0F}" destId="{578D1FAF-7B1A-450E-9F47-78F6FF42E79E}" srcOrd="0" destOrd="0" presId="urn:microsoft.com/office/officeart/2005/8/layout/orgChart1"/>
    <dgm:cxn modelId="{EA7085C6-3E62-4BFC-A15F-B132180F59D1}" type="presParOf" srcId="{578D1FAF-7B1A-450E-9F47-78F6FF42E79E}" destId="{B8E9C68E-4482-4400-8F9B-0418C5551466}" srcOrd="0" destOrd="0" presId="urn:microsoft.com/office/officeart/2005/8/layout/orgChart1"/>
    <dgm:cxn modelId="{591CB659-EB65-4E88-82CE-D584DC62C5D5}" type="presParOf" srcId="{578D1FAF-7B1A-450E-9F47-78F6FF42E79E}" destId="{839CA5D5-82A2-4DD1-A7E4-05F8D2FB3453}" srcOrd="1" destOrd="0" presId="urn:microsoft.com/office/officeart/2005/8/layout/orgChart1"/>
    <dgm:cxn modelId="{1E5CF059-D4A4-4B8E-974B-7C8852268562}" type="presParOf" srcId="{0F01132D-F9CD-4010-84CF-94C6473BBD0F}" destId="{2DB9B400-BDB5-46A3-A4A4-15934EB7089F}" srcOrd="1" destOrd="0" presId="urn:microsoft.com/office/officeart/2005/8/layout/orgChart1"/>
    <dgm:cxn modelId="{48E8FF8A-6670-4857-83FF-577A7BACB32F}" type="presParOf" srcId="{2DB9B400-BDB5-46A3-A4A4-15934EB7089F}" destId="{692477BA-7A6C-4A1C-864D-761644B2FF15}" srcOrd="0" destOrd="0" presId="urn:microsoft.com/office/officeart/2005/8/layout/orgChart1"/>
    <dgm:cxn modelId="{65122A05-E148-4ADD-8AEA-692D210D79A6}" type="presParOf" srcId="{2DB9B400-BDB5-46A3-A4A4-15934EB7089F}" destId="{E2CDF1CA-96C5-4699-BF65-250D14E0AB8E}" srcOrd="1" destOrd="0" presId="urn:microsoft.com/office/officeart/2005/8/layout/orgChart1"/>
    <dgm:cxn modelId="{2E68610A-7333-4CD8-A68E-5E5AAC478B5F}" type="presParOf" srcId="{E2CDF1CA-96C5-4699-BF65-250D14E0AB8E}" destId="{136A2DC5-B9C4-4945-88A9-FF827A2A9A59}" srcOrd="0" destOrd="0" presId="urn:microsoft.com/office/officeart/2005/8/layout/orgChart1"/>
    <dgm:cxn modelId="{4E2EB014-6F5B-4EC5-B1C7-7A18C0299175}" type="presParOf" srcId="{136A2DC5-B9C4-4945-88A9-FF827A2A9A59}" destId="{244DCA5A-3620-45AC-BD31-65202B3013FB}" srcOrd="0" destOrd="0" presId="urn:microsoft.com/office/officeart/2005/8/layout/orgChart1"/>
    <dgm:cxn modelId="{19A6A2A4-76BB-4865-9E73-4484132FD482}" type="presParOf" srcId="{136A2DC5-B9C4-4945-88A9-FF827A2A9A59}" destId="{71B314BF-36A5-4E24-B0AD-6A908D4D0C45}" srcOrd="1" destOrd="0" presId="urn:microsoft.com/office/officeart/2005/8/layout/orgChart1"/>
    <dgm:cxn modelId="{8BE75410-AB33-4824-B75F-7313E9F2DEBD}" type="presParOf" srcId="{E2CDF1CA-96C5-4699-BF65-250D14E0AB8E}" destId="{6CA87EC6-2289-43D8-8D6A-3A4B6CB303A5}" srcOrd="1" destOrd="0" presId="urn:microsoft.com/office/officeart/2005/8/layout/orgChart1"/>
    <dgm:cxn modelId="{26A65675-A886-4017-B423-A8476C3A4592}" type="presParOf" srcId="{E2CDF1CA-96C5-4699-BF65-250D14E0AB8E}" destId="{AEE02A7A-C66A-483A-B4DE-A02ED2F61CA6}" srcOrd="2" destOrd="0" presId="urn:microsoft.com/office/officeart/2005/8/layout/orgChart1"/>
    <dgm:cxn modelId="{67CC53CC-AC6E-45B5-B23A-9167074DA2B1}" type="presParOf" srcId="{2DB9B400-BDB5-46A3-A4A4-15934EB7089F}" destId="{14191D33-12F8-44F7-974C-3AD1DFC82152}" srcOrd="2" destOrd="0" presId="urn:microsoft.com/office/officeart/2005/8/layout/orgChart1"/>
    <dgm:cxn modelId="{DFFFF63F-6AD4-4B21-8BFA-596FEC3E2490}" type="presParOf" srcId="{2DB9B400-BDB5-46A3-A4A4-15934EB7089F}" destId="{B8FC6ACD-9B5B-42C2-BAFC-D78398EE2DA7}" srcOrd="3" destOrd="0" presId="urn:microsoft.com/office/officeart/2005/8/layout/orgChart1"/>
    <dgm:cxn modelId="{5D47E9EF-6B8D-48B3-957C-B205A1707503}" type="presParOf" srcId="{B8FC6ACD-9B5B-42C2-BAFC-D78398EE2DA7}" destId="{07D4C877-CE3F-4C47-9228-86C837F1FE14}" srcOrd="0" destOrd="0" presId="urn:microsoft.com/office/officeart/2005/8/layout/orgChart1"/>
    <dgm:cxn modelId="{2EB05675-A934-4664-979F-8AAE5BA2E62E}" type="presParOf" srcId="{07D4C877-CE3F-4C47-9228-86C837F1FE14}" destId="{1D164B66-56A9-4911-AC32-85CD613ABEF7}" srcOrd="0" destOrd="0" presId="urn:microsoft.com/office/officeart/2005/8/layout/orgChart1"/>
    <dgm:cxn modelId="{19F5AA64-8023-4B70-9E01-871862D31A82}" type="presParOf" srcId="{07D4C877-CE3F-4C47-9228-86C837F1FE14}" destId="{5B7ABE86-4CC5-4E2D-B3F9-03C5D16B08EC}" srcOrd="1" destOrd="0" presId="urn:microsoft.com/office/officeart/2005/8/layout/orgChart1"/>
    <dgm:cxn modelId="{15E3A14B-076E-4E8A-A6B4-C18C290D61FB}" type="presParOf" srcId="{B8FC6ACD-9B5B-42C2-BAFC-D78398EE2DA7}" destId="{67F34093-D3B1-44F3-BD73-5EA5914C2B07}" srcOrd="1" destOrd="0" presId="urn:microsoft.com/office/officeart/2005/8/layout/orgChart1"/>
    <dgm:cxn modelId="{5EB6896B-9C47-48B7-8F41-B39130742525}" type="presParOf" srcId="{B8FC6ACD-9B5B-42C2-BAFC-D78398EE2DA7}" destId="{391D0EEC-FB2D-47E2-91FA-CC25A16CC89B}" srcOrd="2" destOrd="0" presId="urn:microsoft.com/office/officeart/2005/8/layout/orgChart1"/>
    <dgm:cxn modelId="{296C27F1-AA9C-4A1B-AC84-9D5C58E44FE2}" type="presParOf" srcId="{2DB9B400-BDB5-46A3-A4A4-15934EB7089F}" destId="{EFD0B678-6E16-4073-A600-EDBB75B99ACD}" srcOrd="4" destOrd="0" presId="urn:microsoft.com/office/officeart/2005/8/layout/orgChart1"/>
    <dgm:cxn modelId="{0F030D50-6BF3-4E07-A713-769F5F2956C0}" type="presParOf" srcId="{2DB9B400-BDB5-46A3-A4A4-15934EB7089F}" destId="{108DCA5D-9278-470D-AE5B-BD38D6B378EE}" srcOrd="5" destOrd="0" presId="urn:microsoft.com/office/officeart/2005/8/layout/orgChart1"/>
    <dgm:cxn modelId="{98216B23-4B01-4976-8730-F6861718292C}" type="presParOf" srcId="{108DCA5D-9278-470D-AE5B-BD38D6B378EE}" destId="{056FF8BD-CE6D-40D9-B0F3-7B19A182DCF8}" srcOrd="0" destOrd="0" presId="urn:microsoft.com/office/officeart/2005/8/layout/orgChart1"/>
    <dgm:cxn modelId="{2BD440B4-DFA7-4E18-9C34-6FA049FF0D5E}" type="presParOf" srcId="{056FF8BD-CE6D-40D9-B0F3-7B19A182DCF8}" destId="{30366D27-BCA5-4ABA-934C-75E53C9364A3}" srcOrd="0" destOrd="0" presId="urn:microsoft.com/office/officeart/2005/8/layout/orgChart1"/>
    <dgm:cxn modelId="{E3E25FB1-3B3A-470B-999D-147328DA4237}" type="presParOf" srcId="{056FF8BD-CE6D-40D9-B0F3-7B19A182DCF8}" destId="{8A22DC5B-D22A-45A9-8FA3-7F2B0CD73DC1}" srcOrd="1" destOrd="0" presId="urn:microsoft.com/office/officeart/2005/8/layout/orgChart1"/>
    <dgm:cxn modelId="{64D5884A-43A5-4945-B6A3-59687E438016}" type="presParOf" srcId="{108DCA5D-9278-470D-AE5B-BD38D6B378EE}" destId="{F90A4711-CDD4-4C8F-982D-811E4DE20794}" srcOrd="1" destOrd="0" presId="urn:microsoft.com/office/officeart/2005/8/layout/orgChart1"/>
    <dgm:cxn modelId="{9658E021-B1FA-43AC-8578-2D7D2706670F}" type="presParOf" srcId="{108DCA5D-9278-470D-AE5B-BD38D6B378EE}" destId="{8DC1793D-2906-4100-B850-856DA8200701}" srcOrd="2" destOrd="0" presId="urn:microsoft.com/office/officeart/2005/8/layout/orgChart1"/>
    <dgm:cxn modelId="{A70552D8-7339-4D9B-BEC8-902627C11726}" type="presParOf" srcId="{0F01132D-F9CD-4010-84CF-94C6473BBD0F}" destId="{F492EB34-600F-4F8E-807D-6D52874D589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0B678-6E16-4073-A600-EDBB75B99ACD}">
      <dsp:nvSpPr>
        <dsp:cNvPr id="0" name=""/>
        <dsp:cNvSpPr/>
      </dsp:nvSpPr>
      <dsp:spPr>
        <a:xfrm>
          <a:off x="5966350" y="1619557"/>
          <a:ext cx="190014" cy="2794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94465"/>
              </a:lnTo>
              <a:lnTo>
                <a:pt x="190014" y="279446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191D33-12F8-44F7-974C-3AD1DFC82152}">
      <dsp:nvSpPr>
        <dsp:cNvPr id="0" name=""/>
        <dsp:cNvSpPr/>
      </dsp:nvSpPr>
      <dsp:spPr>
        <a:xfrm>
          <a:off x="5966350" y="1619557"/>
          <a:ext cx="197441" cy="1642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2022"/>
              </a:lnTo>
              <a:lnTo>
                <a:pt x="197441" y="164202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477BA-7A6C-4A1C-864D-761644B2FF15}">
      <dsp:nvSpPr>
        <dsp:cNvPr id="0" name=""/>
        <dsp:cNvSpPr/>
      </dsp:nvSpPr>
      <dsp:spPr>
        <a:xfrm>
          <a:off x="5966350" y="1619557"/>
          <a:ext cx="197441" cy="576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6341"/>
              </a:lnTo>
              <a:lnTo>
                <a:pt x="197441" y="57634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B9B363-3243-4234-B931-6BA69CB2D049}">
      <dsp:nvSpPr>
        <dsp:cNvPr id="0" name=""/>
        <dsp:cNvSpPr/>
      </dsp:nvSpPr>
      <dsp:spPr>
        <a:xfrm>
          <a:off x="3958382" y="888497"/>
          <a:ext cx="1119470" cy="286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812"/>
              </a:lnTo>
              <a:lnTo>
                <a:pt x="1119470" y="28681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FC3752-47AC-40EF-9D64-0D8A928B7CB2}">
      <dsp:nvSpPr>
        <dsp:cNvPr id="0" name=""/>
        <dsp:cNvSpPr/>
      </dsp:nvSpPr>
      <dsp:spPr>
        <a:xfrm>
          <a:off x="1776994" y="888497"/>
          <a:ext cx="2181388" cy="293484"/>
        </a:xfrm>
        <a:custGeom>
          <a:avLst/>
          <a:gdLst/>
          <a:ahLst/>
          <a:cxnLst/>
          <a:rect l="0" t="0" r="0" b="0"/>
          <a:pathLst>
            <a:path>
              <a:moveTo>
                <a:pt x="2181388" y="0"/>
              </a:moveTo>
              <a:lnTo>
                <a:pt x="2181388" y="293484"/>
              </a:lnTo>
              <a:lnTo>
                <a:pt x="0" y="29348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CDCCF6-2947-4F64-8D97-D0E706C9D192}">
      <dsp:nvSpPr>
        <dsp:cNvPr id="0" name=""/>
        <dsp:cNvSpPr/>
      </dsp:nvSpPr>
      <dsp:spPr>
        <a:xfrm>
          <a:off x="3958382" y="888497"/>
          <a:ext cx="962562" cy="20638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7248"/>
              </a:lnTo>
              <a:lnTo>
                <a:pt x="962562" y="1877248"/>
              </a:lnTo>
              <a:lnTo>
                <a:pt x="962562" y="206383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4F8D06-A2F5-449E-8181-043917BD8B3A}">
      <dsp:nvSpPr>
        <dsp:cNvPr id="0" name=""/>
        <dsp:cNvSpPr/>
      </dsp:nvSpPr>
      <dsp:spPr>
        <a:xfrm>
          <a:off x="3912662" y="888497"/>
          <a:ext cx="91440" cy="7676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81100"/>
              </a:lnTo>
              <a:lnTo>
                <a:pt x="72179" y="581100"/>
              </a:lnTo>
              <a:lnTo>
                <a:pt x="72179" y="76768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0EC57-0BAD-4408-B9D6-9781DE9B0BA1}">
      <dsp:nvSpPr>
        <dsp:cNvPr id="0" name=""/>
        <dsp:cNvSpPr/>
      </dsp:nvSpPr>
      <dsp:spPr>
        <a:xfrm>
          <a:off x="1965928" y="888497"/>
          <a:ext cx="1992454" cy="2065494"/>
        </a:xfrm>
        <a:custGeom>
          <a:avLst/>
          <a:gdLst/>
          <a:ahLst/>
          <a:cxnLst/>
          <a:rect l="0" t="0" r="0" b="0"/>
          <a:pathLst>
            <a:path>
              <a:moveTo>
                <a:pt x="1992454" y="0"/>
              </a:moveTo>
              <a:lnTo>
                <a:pt x="1992454" y="1878910"/>
              </a:lnTo>
              <a:lnTo>
                <a:pt x="0" y="1878910"/>
              </a:lnTo>
              <a:lnTo>
                <a:pt x="0" y="20654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9E73E-BA2D-4D3C-B098-D65D4A274E9D}">
      <dsp:nvSpPr>
        <dsp:cNvPr id="0" name=""/>
        <dsp:cNvSpPr/>
      </dsp:nvSpPr>
      <dsp:spPr>
        <a:xfrm>
          <a:off x="3069885" y="0"/>
          <a:ext cx="1776994" cy="888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500" kern="1200" dirty="0" smtClean="0"/>
            <a:t>Jėgų rūšys</a:t>
          </a:r>
          <a:endParaRPr lang="lt-LT" sz="2500" kern="1200" dirty="0"/>
        </a:p>
      </dsp:txBody>
      <dsp:txXfrm>
        <a:off x="3069885" y="0"/>
        <a:ext cx="1776994" cy="888497"/>
      </dsp:txXfrm>
    </dsp:sp>
    <dsp:sp modelId="{F801836A-D279-445C-8268-2033EC20240E}">
      <dsp:nvSpPr>
        <dsp:cNvPr id="0" name=""/>
        <dsp:cNvSpPr/>
      </dsp:nvSpPr>
      <dsp:spPr>
        <a:xfrm>
          <a:off x="1077430" y="2953991"/>
          <a:ext cx="1776994" cy="888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500" kern="1200" dirty="0" smtClean="0"/>
            <a:t>Sunkio jėga</a:t>
          </a:r>
          <a:endParaRPr lang="lt-LT" sz="2500" kern="1200" dirty="0"/>
        </a:p>
      </dsp:txBody>
      <dsp:txXfrm>
        <a:off x="1077430" y="2953991"/>
        <a:ext cx="1776994" cy="888497"/>
      </dsp:txXfrm>
    </dsp:sp>
    <dsp:sp modelId="{FBEBC333-E23C-4702-9089-2AA46DCB6AE5}">
      <dsp:nvSpPr>
        <dsp:cNvPr id="0" name=""/>
        <dsp:cNvSpPr/>
      </dsp:nvSpPr>
      <dsp:spPr>
        <a:xfrm>
          <a:off x="3096345" y="1656181"/>
          <a:ext cx="1776994" cy="888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500" kern="1200" dirty="0" smtClean="0"/>
            <a:t>Gravitacijos jėgos</a:t>
          </a:r>
          <a:endParaRPr lang="lt-LT" sz="2500" kern="1200" dirty="0"/>
        </a:p>
      </dsp:txBody>
      <dsp:txXfrm>
        <a:off x="3096345" y="1656181"/>
        <a:ext cx="1776994" cy="888497"/>
      </dsp:txXfrm>
    </dsp:sp>
    <dsp:sp modelId="{C030F779-CE62-4D0B-9282-D814996667E8}">
      <dsp:nvSpPr>
        <dsp:cNvPr id="0" name=""/>
        <dsp:cNvSpPr/>
      </dsp:nvSpPr>
      <dsp:spPr>
        <a:xfrm>
          <a:off x="4032448" y="2952330"/>
          <a:ext cx="1776994" cy="888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500" kern="1200" dirty="0" smtClean="0"/>
            <a:t>Svorio jėga</a:t>
          </a:r>
          <a:endParaRPr lang="lt-LT" sz="2500" kern="1200" dirty="0"/>
        </a:p>
      </dsp:txBody>
      <dsp:txXfrm>
        <a:off x="4032448" y="2952330"/>
        <a:ext cx="1776994" cy="888497"/>
      </dsp:txXfrm>
    </dsp:sp>
    <dsp:sp modelId="{B64C09C6-5128-440B-9D21-9E5A6E5D212B}">
      <dsp:nvSpPr>
        <dsp:cNvPr id="0" name=""/>
        <dsp:cNvSpPr/>
      </dsp:nvSpPr>
      <dsp:spPr>
        <a:xfrm>
          <a:off x="0" y="737733"/>
          <a:ext cx="1776994" cy="888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500" kern="1200" dirty="0" smtClean="0"/>
            <a:t>Tamprumo jėgos</a:t>
          </a:r>
          <a:endParaRPr lang="lt-LT" sz="2500" kern="1200" dirty="0"/>
        </a:p>
      </dsp:txBody>
      <dsp:txXfrm>
        <a:off x="0" y="737733"/>
        <a:ext cx="1776994" cy="888497"/>
      </dsp:txXfrm>
    </dsp:sp>
    <dsp:sp modelId="{B8E9C68E-4482-4400-8F9B-0418C5551466}">
      <dsp:nvSpPr>
        <dsp:cNvPr id="0" name=""/>
        <dsp:cNvSpPr/>
      </dsp:nvSpPr>
      <dsp:spPr>
        <a:xfrm>
          <a:off x="5077853" y="731060"/>
          <a:ext cx="1776994" cy="888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500" kern="1200" dirty="0" smtClean="0"/>
            <a:t>Trinties jėgos</a:t>
          </a:r>
          <a:endParaRPr lang="lt-LT" sz="2500" kern="1200" dirty="0"/>
        </a:p>
      </dsp:txBody>
      <dsp:txXfrm>
        <a:off x="5077853" y="731060"/>
        <a:ext cx="1776994" cy="888497"/>
      </dsp:txXfrm>
    </dsp:sp>
    <dsp:sp modelId="{244DCA5A-3620-45AC-BD31-65202B3013FB}">
      <dsp:nvSpPr>
        <dsp:cNvPr id="0" name=""/>
        <dsp:cNvSpPr/>
      </dsp:nvSpPr>
      <dsp:spPr>
        <a:xfrm>
          <a:off x="6163792" y="1751650"/>
          <a:ext cx="1776994" cy="888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500" kern="1200" dirty="0" smtClean="0"/>
            <a:t>Rimties trintis</a:t>
          </a:r>
          <a:endParaRPr lang="lt-LT" sz="2500" kern="1200" dirty="0"/>
        </a:p>
      </dsp:txBody>
      <dsp:txXfrm>
        <a:off x="6163792" y="1751650"/>
        <a:ext cx="1776994" cy="888497"/>
      </dsp:txXfrm>
    </dsp:sp>
    <dsp:sp modelId="{1D164B66-56A9-4911-AC32-85CD613ABEF7}">
      <dsp:nvSpPr>
        <dsp:cNvPr id="0" name=""/>
        <dsp:cNvSpPr/>
      </dsp:nvSpPr>
      <dsp:spPr>
        <a:xfrm>
          <a:off x="6163792" y="2817331"/>
          <a:ext cx="1776994" cy="888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500" kern="1200" dirty="0" smtClean="0"/>
            <a:t>Slydimo trintis</a:t>
          </a:r>
          <a:endParaRPr lang="lt-LT" sz="2500" kern="1200" dirty="0"/>
        </a:p>
      </dsp:txBody>
      <dsp:txXfrm>
        <a:off x="6163792" y="2817331"/>
        <a:ext cx="1776994" cy="888497"/>
      </dsp:txXfrm>
    </dsp:sp>
    <dsp:sp modelId="{30366D27-BCA5-4ABA-934C-75E53C9364A3}">
      <dsp:nvSpPr>
        <dsp:cNvPr id="0" name=""/>
        <dsp:cNvSpPr/>
      </dsp:nvSpPr>
      <dsp:spPr>
        <a:xfrm>
          <a:off x="6156364" y="3969774"/>
          <a:ext cx="1776994" cy="8884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500" kern="1200" dirty="0" smtClean="0"/>
            <a:t>Riedėjimo trintis</a:t>
          </a:r>
          <a:endParaRPr lang="lt-LT" sz="2500" kern="1200" dirty="0"/>
        </a:p>
      </dsp:txBody>
      <dsp:txXfrm>
        <a:off x="6156364" y="3969774"/>
        <a:ext cx="1776994" cy="8884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B8861-EBBF-4825-A3BD-C8F374443C9F}" type="datetimeFigureOut">
              <a:rPr lang="lt-LT" smtClean="0"/>
              <a:t>2017.04.11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EC72E-C793-49DF-B93F-D6050E5425B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7613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tačiakampis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Stačiakampis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Stačiakampis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Stačiakampis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Stačiakampis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Suapvalintas stačiakampi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Suapvalintas stačiakampi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tačiakampis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Stačiakampis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CEBD927-CA3A-44D9-BC4F-5FE54B627FE8}" type="datetime1">
              <a:rPr lang="lt-LT" smtClean="0"/>
              <a:t>2017.04.11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1E540-7AD3-4C37-80AC-00D5DDE85B4C}" type="datetime1">
              <a:rPr lang="lt-LT" smtClean="0"/>
              <a:t>2017.04.11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F805E-167A-4BC3-BB91-F51AD6FCF0ED}" type="datetime1">
              <a:rPr lang="lt-LT" smtClean="0"/>
              <a:t>2017.04.11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1EB37-8846-43C6-86EE-5DD28396EDBE}" type="datetime1">
              <a:rPr lang="lt-LT" smtClean="0"/>
              <a:t>2017.04.11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6" name="Datos vietos rezervavimo ženklas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FD34163-6DF7-448C-9B51-C735773AD2EA}" type="datetime1">
              <a:rPr lang="lt-LT" smtClean="0"/>
              <a:t>2017.04.11</a:t>
            </a:fld>
            <a:endParaRPr lang="lt-LT"/>
          </a:p>
        </p:txBody>
      </p:sp>
      <p:sp>
        <p:nvSpPr>
          <p:cNvPr id="27" name="Skaidrės numerio vietos rezervavimo ženklas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28" name="Poraštės vietos rezervavimo ženklas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2F655F2-9F8F-475E-907F-D37411839E7C}" type="datetime1">
              <a:rPr lang="lt-LT" smtClean="0"/>
              <a:t>2017.04.11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06042-7B63-4B8C-A290-DE67DF05BC06}" type="datetime1">
              <a:rPr lang="lt-LT" smtClean="0"/>
              <a:t>2017.04.11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946B0-14DC-4986-B458-20698D60D132}" type="datetime1">
              <a:rPr lang="lt-LT" smtClean="0"/>
              <a:t>2017.04.11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374A0-38C7-4700-9D3A-35E786EB36EB}" type="datetime1">
              <a:rPr lang="lt-LT" smtClean="0"/>
              <a:t>2017.04.11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7D940-9508-40AC-8251-9388B215B9BE}" type="datetime1">
              <a:rPr lang="lt-LT" smtClean="0"/>
              <a:t>2017.04.11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B8765-E4D0-446B-AFA9-801B5AF16086}" type="datetime1">
              <a:rPr lang="lt-LT" smtClean="0"/>
              <a:t>2017.04.11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tačiakampis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tačiakampis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Stačiakampis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Stačiakampis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Stačiakampis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Suapvalintas stačiakampi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Suapvalintas stačiakampi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Stačiakampis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Stačiakampis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Stačiakampis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Stačiakampis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Stačiakampis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Stačiakampis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86B5A1D-117F-40AD-816C-CC82C720DB59}" type="datetime1">
              <a:rPr lang="lt-LT" smtClean="0"/>
              <a:t>2017.04.11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zika.lm.lt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458200" cy="1470025"/>
          </a:xfrm>
        </p:spPr>
        <p:txBody>
          <a:bodyPr/>
          <a:lstStyle/>
          <a:p>
            <a:r>
              <a:rPr lang="lt-LT" dirty="0" smtClean="0"/>
              <a:t>Jėgų rūšys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07504" y="3899938"/>
            <a:ext cx="6264696" cy="1752600"/>
          </a:xfrm>
        </p:spPr>
        <p:txBody>
          <a:bodyPr>
            <a:noAutofit/>
          </a:bodyPr>
          <a:lstStyle/>
          <a:p>
            <a:r>
              <a:rPr lang="lt-LT" sz="2800" dirty="0" smtClean="0"/>
              <a:t>Anykščių Antano Baranausko pagrindinė mokykla</a:t>
            </a:r>
          </a:p>
          <a:p>
            <a:r>
              <a:rPr lang="lt-LT" sz="2800" dirty="0" smtClean="0"/>
              <a:t>8d klasės mokinės </a:t>
            </a:r>
            <a:r>
              <a:rPr lang="lt-LT" sz="2800" dirty="0" err="1" smtClean="0"/>
              <a:t>Luka</a:t>
            </a:r>
            <a:r>
              <a:rPr lang="lt-LT" sz="2800" dirty="0" smtClean="0"/>
              <a:t> Mackevičiūtė ir Ugnė Seibutytė</a:t>
            </a:r>
          </a:p>
          <a:p>
            <a:r>
              <a:rPr lang="lt-LT" sz="2800" dirty="0" smtClean="0"/>
              <a:t>Fizikos mokytoja Birutė </a:t>
            </a:r>
            <a:r>
              <a:rPr lang="lt-LT" sz="2800" dirty="0" err="1" smtClean="0"/>
              <a:t>Bukauskienė</a:t>
            </a:r>
            <a:endParaRPr lang="lt-LT" sz="2800" dirty="0" smtClean="0"/>
          </a:p>
          <a:p>
            <a:r>
              <a:rPr lang="lt-LT" sz="2800" dirty="0" smtClean="0"/>
              <a:t>2017 </a:t>
            </a:r>
            <a:r>
              <a:rPr lang="lt-LT" sz="2800" dirty="0" err="1" smtClean="0"/>
              <a:t>m</a:t>
            </a:r>
            <a:r>
              <a:rPr lang="lt-LT" sz="2800" dirty="0" smtClean="0"/>
              <a:t>.</a:t>
            </a:r>
            <a:endParaRPr lang="lt-LT" sz="28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54644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lt-LT" dirty="0" smtClean="0"/>
              <a:t>Tikslas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Bandymai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Kas yra jėga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Jėgų rūšys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Uždaviniai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Testas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Naudota literatūra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237" y="3789040"/>
            <a:ext cx="358561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09030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Tikslas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Išsiaiškinti, kas yra jėga ir kokios yra jėgų rūšys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00" y="3573016"/>
            <a:ext cx="4259948" cy="2838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56970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lt-LT" dirty="0" smtClean="0"/>
              <a:t>Bandymas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lt-LT" sz="2000" dirty="0" smtClean="0"/>
              <a:t>Kaip išmatuoti jėgą turint žaislinį automobiliuką?</a:t>
            </a:r>
          </a:p>
          <a:p>
            <a:pPr marL="109728" indent="0">
              <a:buNone/>
            </a:pPr>
            <a:endParaRPr lang="lt-LT" sz="2000" dirty="0"/>
          </a:p>
          <a:p>
            <a:pPr marL="109728" indent="0">
              <a:buNone/>
            </a:pPr>
            <a:r>
              <a:rPr lang="lt-LT" sz="2000" u="sng" dirty="0" smtClean="0"/>
              <a:t>Priemonės:</a:t>
            </a:r>
            <a:endParaRPr lang="lt-LT" sz="2000" dirty="0"/>
          </a:p>
          <a:p>
            <a:pPr marL="624078" indent="-514350">
              <a:buFont typeface="+mj-lt"/>
              <a:buAutoNum type="arabicPeriod"/>
            </a:pPr>
            <a:r>
              <a:rPr lang="lt-LT" sz="2000" dirty="0" smtClean="0"/>
              <a:t>automobiliukas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000" dirty="0"/>
              <a:t>m</a:t>
            </a:r>
            <a:r>
              <a:rPr lang="lt-LT" sz="2000" dirty="0" smtClean="0"/>
              <a:t>edinis tašelis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000" dirty="0"/>
              <a:t>d</a:t>
            </a:r>
            <a:r>
              <a:rPr lang="lt-LT" sz="2000" dirty="0" smtClean="0"/>
              <a:t>inamometras</a:t>
            </a:r>
          </a:p>
          <a:p>
            <a:pPr marL="109728" indent="0">
              <a:buNone/>
            </a:pPr>
            <a:r>
              <a:rPr lang="lt-LT" sz="2000" u="sng" dirty="0" smtClean="0"/>
              <a:t>Atlikimas:</a:t>
            </a:r>
          </a:p>
          <a:p>
            <a:pPr marL="402336" lvl="1" indent="0">
              <a:buNone/>
            </a:pPr>
            <a:r>
              <a:rPr lang="lt-LT" sz="1800" dirty="0" smtClean="0">
                <a:solidFill>
                  <a:schemeClr val="tx1"/>
                </a:solidFill>
              </a:rPr>
              <a:t>Prie</a:t>
            </a:r>
            <a:r>
              <a:rPr lang="lt-LT" sz="1800" dirty="0" smtClean="0"/>
              <a:t> </a:t>
            </a:r>
            <a:r>
              <a:rPr lang="lt-LT" sz="1800" dirty="0" smtClean="0">
                <a:solidFill>
                  <a:schemeClr val="tx1"/>
                </a:solidFill>
              </a:rPr>
              <a:t>automobiliuko pritvirtinu dinamometrą. Prie jo siūlu pririšu medinį tašelį. Automobiliukas važiuos pastoviu greičiu, o dinamometras rodys jėgos didumą.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4</a:t>
            </a:fld>
            <a:endParaRPr lang="lt-LT"/>
          </a:p>
        </p:txBody>
      </p:sp>
      <p:pic>
        <p:nvPicPr>
          <p:cNvPr id="5" name="20170324_144120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83768" y="4869160"/>
            <a:ext cx="3203848" cy="180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754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66800"/>
          </a:xfrm>
        </p:spPr>
        <p:txBody>
          <a:bodyPr/>
          <a:lstStyle/>
          <a:p>
            <a:r>
              <a:rPr lang="lt-LT" dirty="0" smtClean="0"/>
              <a:t>Bandymas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lt-LT" sz="2400" dirty="0" smtClean="0">
                <a:solidFill>
                  <a:schemeClr val="tx1"/>
                </a:solidFill>
              </a:rPr>
              <a:t>Kokia trintis atsiranda čiuožiant ratukinėmis pačiūžomis?</a:t>
            </a:r>
          </a:p>
          <a:p>
            <a:pPr marL="109728" indent="0">
              <a:buNone/>
            </a:pPr>
            <a:endParaRPr lang="lt-LT" sz="2400" dirty="0"/>
          </a:p>
          <a:p>
            <a:pPr marL="109728" indent="0">
              <a:buNone/>
            </a:pPr>
            <a:endParaRPr lang="lt-LT" sz="2400" dirty="0" smtClean="0">
              <a:solidFill>
                <a:schemeClr val="tx1"/>
              </a:solidFill>
            </a:endParaRPr>
          </a:p>
          <a:p>
            <a:pPr marL="109728" indent="0">
              <a:buNone/>
            </a:pPr>
            <a:endParaRPr lang="lt-LT" sz="2400" dirty="0"/>
          </a:p>
          <a:p>
            <a:pPr marL="109728" indent="0">
              <a:buNone/>
            </a:pPr>
            <a:endParaRPr lang="lt-LT" sz="2400" dirty="0" smtClean="0">
              <a:solidFill>
                <a:schemeClr val="tx1"/>
              </a:solidFill>
            </a:endParaRPr>
          </a:p>
          <a:p>
            <a:pPr marL="109728" indent="0">
              <a:buNone/>
            </a:pPr>
            <a:endParaRPr lang="lt-LT" sz="2400" dirty="0"/>
          </a:p>
          <a:p>
            <a:pPr marL="109728" indent="0">
              <a:buNone/>
            </a:pPr>
            <a:endParaRPr lang="lt-LT" sz="2400" u="sng" dirty="0" smtClean="0"/>
          </a:p>
          <a:p>
            <a:pPr marL="109728" indent="0">
              <a:buNone/>
            </a:pPr>
            <a:r>
              <a:rPr lang="lt-LT" sz="2400" u="sng" dirty="0" smtClean="0"/>
              <a:t>Išvada:</a:t>
            </a:r>
          </a:p>
          <a:p>
            <a:pPr marL="402336" lvl="1" indent="0">
              <a:buNone/>
            </a:pPr>
            <a:r>
              <a:rPr lang="lt-LT" sz="2200" dirty="0" smtClean="0">
                <a:solidFill>
                  <a:schemeClr val="tx1"/>
                </a:solidFill>
              </a:rPr>
              <a:t>Riedant ratukinėmis pačiūžomis atsiranda riedėjimo ir slydimo trintis.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5</a:t>
            </a:fld>
            <a:endParaRPr lang="lt-L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163231"/>
            <a:ext cx="3605386" cy="240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218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066800"/>
          </a:xfrm>
        </p:spPr>
        <p:txBody>
          <a:bodyPr>
            <a:normAutofit/>
          </a:bodyPr>
          <a:lstStyle/>
          <a:p>
            <a:r>
              <a:rPr lang="lt-LT" sz="3200" dirty="0" smtClean="0"/>
              <a:t>Bandymas, rodantis trinties jėgos svarbą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0006" y="980728"/>
            <a:ext cx="8229600" cy="4325112"/>
          </a:xfrm>
        </p:spPr>
        <p:txBody>
          <a:bodyPr/>
          <a:lstStyle/>
          <a:p>
            <a:pPr marL="109728" indent="0">
              <a:buNone/>
            </a:pPr>
            <a:r>
              <a:rPr lang="lt-LT" sz="2200" dirty="0" smtClean="0"/>
              <a:t>Priemonės: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200" dirty="0"/>
              <a:t>k</a:t>
            </a:r>
            <a:r>
              <a:rPr lang="lt-LT" sz="2200" dirty="0" smtClean="0"/>
              <a:t>amuolys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200" dirty="0"/>
              <a:t>m</a:t>
            </a:r>
            <a:r>
              <a:rPr lang="lt-LT" sz="2200" dirty="0" smtClean="0"/>
              <a:t>uilas</a:t>
            </a:r>
          </a:p>
          <a:p>
            <a:pPr marL="624078" indent="-514350">
              <a:buFont typeface="+mj-lt"/>
              <a:buAutoNum type="arabicPeriod"/>
            </a:pPr>
            <a:r>
              <a:rPr lang="lt-LT" sz="2200" dirty="0" smtClean="0"/>
              <a:t>vanduo</a:t>
            </a:r>
          </a:p>
          <a:p>
            <a:pPr marL="109728" indent="0">
              <a:buNone/>
            </a:pPr>
            <a:r>
              <a:rPr lang="lt-LT" sz="2200" dirty="0" smtClean="0"/>
              <a:t>Atlikimas:</a:t>
            </a:r>
          </a:p>
          <a:p>
            <a:pPr marL="402336" lvl="1" indent="0">
              <a:buNone/>
            </a:pPr>
            <a:r>
              <a:rPr lang="lt-LT" sz="2200" dirty="0" smtClean="0">
                <a:solidFill>
                  <a:schemeClr val="tx1"/>
                </a:solidFill>
              </a:rPr>
              <a:t>Ant stalo padedu kamuolį. Gerai išsimuilinu rankas. Bandau pakelti kamuolį. Akivaizdu, sunku pakelti kamuolį, nes jis slysta iš rankų.</a:t>
            </a:r>
          </a:p>
          <a:p>
            <a:pPr marL="109728" indent="0">
              <a:buNone/>
            </a:pPr>
            <a:r>
              <a:rPr lang="lt-LT" sz="2200" dirty="0" smtClean="0"/>
              <a:t>Išvada:</a:t>
            </a:r>
          </a:p>
          <a:p>
            <a:pPr marL="402336" lvl="1" indent="0">
              <a:buNone/>
            </a:pPr>
            <a:r>
              <a:rPr lang="lt-LT" sz="2200" dirty="0" smtClean="0">
                <a:solidFill>
                  <a:schemeClr val="tx1"/>
                </a:solidFill>
              </a:rPr>
              <a:t>Kai nėra trinties, daiktus sunku paimti, išlaikyti rankose</a:t>
            </a:r>
          </a:p>
          <a:p>
            <a:pPr marL="109728" indent="0">
              <a:buNone/>
            </a:pPr>
            <a:endParaRPr lang="lt-LT" dirty="0" smtClean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6</a:t>
            </a:fld>
            <a:endParaRPr lang="lt-LT"/>
          </a:p>
        </p:txBody>
      </p:sp>
      <p:pic>
        <p:nvPicPr>
          <p:cNvPr id="6" name="20170324_142048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71800" y="4797152"/>
            <a:ext cx="3203848" cy="180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02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/>
          </a:bodyPr>
          <a:lstStyle/>
          <a:p>
            <a:r>
              <a:rPr lang="lt-LT" sz="3200" dirty="0" smtClean="0"/>
              <a:t>Jėga apibūdina kūnų tarpusavio sąveiką.</a:t>
            </a:r>
            <a:endParaRPr lang="lt-LT" sz="32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lt-LT" dirty="0" smtClean="0"/>
              <a:t>Ji keičia kūno formą, judėjimo greitį, kryptį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Ji žymima </a:t>
            </a:r>
            <a:r>
              <a:rPr lang="lt-LT" sz="3200" dirty="0" smtClean="0"/>
              <a:t>F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Matavimo vienetas – </a:t>
            </a:r>
            <a:r>
              <a:rPr lang="lt-LT" dirty="0"/>
              <a:t>N</a:t>
            </a:r>
            <a:r>
              <a:rPr lang="lt-LT" dirty="0" smtClean="0"/>
              <a:t>iutonas (N)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Matavimo prietaisas - dinamometras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7</a:t>
            </a:fld>
            <a:endParaRPr lang="lt-L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4012679" cy="2111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Tiesioji rodyklės jungtis 6"/>
          <p:cNvCxnSpPr/>
          <p:nvPr/>
        </p:nvCxnSpPr>
        <p:spPr>
          <a:xfrm>
            <a:off x="2915816" y="2780928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479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8</a:t>
            </a:fld>
            <a:endParaRPr lang="lt-LT"/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92054293"/>
              </p:ext>
            </p:extLst>
          </p:nvPr>
        </p:nvGraphicFramePr>
        <p:xfrm>
          <a:off x="539552" y="692696"/>
          <a:ext cx="8064896" cy="72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69160"/>
            <a:ext cx="2628900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2415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Tamprumo jėga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lt-LT" dirty="0" smtClean="0"/>
              <a:t>Jėga, kuri atsiranda deformuojamame kūne ir stengiasi atstatyti pradinę jo formą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Ji visada </a:t>
            </a:r>
            <a:r>
              <a:rPr lang="lt-LT" dirty="0" err="1" smtClean="0"/>
              <a:t>nukreipra</a:t>
            </a:r>
            <a:r>
              <a:rPr lang="lt-LT" dirty="0" smtClean="0"/>
              <a:t> į priešingą pusę nei išorinė jėga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Žymima </a:t>
            </a:r>
            <a:r>
              <a:rPr lang="lt-LT" dirty="0" err="1" smtClean="0"/>
              <a:t>F</a:t>
            </a:r>
            <a:r>
              <a:rPr lang="lt-LT" sz="1100" dirty="0" err="1" smtClean="0"/>
              <a:t>tamp</a:t>
            </a:r>
            <a:endParaRPr lang="lt-LT" sz="11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9</a:t>
            </a:fld>
            <a:endParaRPr lang="lt-L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05064"/>
            <a:ext cx="3768080" cy="2502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Tiesioji rodyklės jungtis 6"/>
          <p:cNvCxnSpPr/>
          <p:nvPr/>
        </p:nvCxnSpPr>
        <p:spPr>
          <a:xfrm>
            <a:off x="2555776" y="4077072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132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/>
          <a:lstStyle/>
          <a:p>
            <a:r>
              <a:rPr lang="lt-LT" dirty="0" smtClean="0"/>
              <a:t>Tamprumo jėga priklauso nuo: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lt"/>
              <a:buAutoNum type="alphaLcPeriod"/>
            </a:pPr>
            <a:r>
              <a:rPr lang="lt-LT" dirty="0"/>
              <a:t>m</a:t>
            </a:r>
            <a:r>
              <a:rPr lang="lt-LT" dirty="0" smtClean="0"/>
              <a:t>edžiagos, iš kurios pagamintas kūnas, savybių</a:t>
            </a:r>
          </a:p>
          <a:p>
            <a:pPr marL="624078" indent="-514350">
              <a:buFont typeface="+mj-lt"/>
              <a:buAutoNum type="alphaLcPeriod"/>
            </a:pPr>
            <a:r>
              <a:rPr lang="lt-LT" dirty="0"/>
              <a:t>t</a:t>
            </a:r>
            <a:r>
              <a:rPr lang="lt-LT" dirty="0" smtClean="0"/>
              <a:t>o kūno formos ir matmenų</a:t>
            </a:r>
          </a:p>
          <a:p>
            <a:pPr marL="624078" indent="-514350">
              <a:buFont typeface="+mj-lt"/>
              <a:buAutoNum type="alphaLcPeriod"/>
            </a:pPr>
            <a:r>
              <a:rPr lang="lt-LT" dirty="0" smtClean="0"/>
              <a:t>deformacijos dydžio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10</a:t>
            </a:fld>
            <a:endParaRPr lang="lt-LT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149080"/>
            <a:ext cx="4536504" cy="2513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3170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Jėgos, kuriomis kūnai traukia vienas kitą, vadinamos </a:t>
            </a:r>
            <a:r>
              <a:rPr lang="lt-LT" b="1" dirty="0" smtClean="0"/>
              <a:t>gravitacijos</a:t>
            </a:r>
            <a:r>
              <a:rPr lang="lt-LT" dirty="0" smtClean="0"/>
              <a:t> jėgomis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2336" lvl="1" indent="0">
              <a:buNone/>
            </a:pPr>
            <a:r>
              <a:rPr lang="lt-LT" dirty="0" smtClean="0">
                <a:solidFill>
                  <a:schemeClr val="tx1"/>
                </a:solidFill>
              </a:rPr>
              <a:t>Pakelti kūnai krinta žemyn dėl to, kad Žemė ir visi </a:t>
            </a:r>
          </a:p>
          <a:p>
            <a:pPr marL="109728" indent="0">
              <a:buNone/>
            </a:pPr>
            <a:r>
              <a:rPr lang="lt-LT" sz="2600" dirty="0" smtClean="0">
                <a:solidFill>
                  <a:schemeClr val="tx1"/>
                </a:solidFill>
              </a:rPr>
              <a:t>joje esantys kūnai sąveikauja: Žemė traukia kūnus, o šie – Žemę.</a:t>
            </a:r>
            <a:endParaRPr lang="lt-LT" sz="2600" dirty="0">
              <a:solidFill>
                <a:schemeClr val="tx1"/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11</a:t>
            </a:fld>
            <a:endParaRPr lang="lt-LT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77071"/>
            <a:ext cx="5184576" cy="2281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8019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26" y="3933056"/>
            <a:ext cx="1800200" cy="203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lt-LT" sz="3600" dirty="0" smtClean="0"/>
              <a:t>Gravitacinės jėgos</a:t>
            </a:r>
            <a:endParaRPr lang="lt-LT" sz="3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lt-LT" dirty="0" smtClean="0"/>
              <a:t>Svorio jėga vadinama jėga, kuria Žemės traukiamas kūnas veikia atramą arba pakabą.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Ši jėga, kaip ir sunkis, nukreipta žemyn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Žymima P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P = mg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12</a:t>
            </a:fld>
            <a:endParaRPr lang="lt-LT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900" y="3933055"/>
            <a:ext cx="1800200" cy="203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33054"/>
            <a:ext cx="1800200" cy="203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as 5"/>
          <p:cNvSpPr/>
          <p:nvPr/>
        </p:nvSpPr>
        <p:spPr>
          <a:xfrm>
            <a:off x="1403571" y="4581128"/>
            <a:ext cx="144170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" name="Ovalas 9"/>
          <p:cNvSpPr/>
          <p:nvPr/>
        </p:nvSpPr>
        <p:spPr>
          <a:xfrm>
            <a:off x="4144915" y="5733256"/>
            <a:ext cx="144170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4" name="Rodyklė dešinėn 13"/>
          <p:cNvSpPr/>
          <p:nvPr/>
        </p:nvSpPr>
        <p:spPr>
          <a:xfrm rot="5400000">
            <a:off x="821267" y="4749651"/>
            <a:ext cx="1314147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5175196"/>
            <a:ext cx="279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P</a:t>
            </a:r>
            <a:endParaRPr lang="lt-LT" dirty="0"/>
          </a:p>
        </p:txBody>
      </p:sp>
      <p:sp>
        <p:nvSpPr>
          <p:cNvPr id="17" name="TextBox 16"/>
          <p:cNvSpPr txBox="1"/>
          <p:nvPr/>
        </p:nvSpPr>
        <p:spPr>
          <a:xfrm>
            <a:off x="4499992" y="6044153"/>
            <a:ext cx="279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P</a:t>
            </a:r>
            <a:endParaRPr lang="lt-LT" dirty="0"/>
          </a:p>
        </p:txBody>
      </p:sp>
      <p:sp>
        <p:nvSpPr>
          <p:cNvPr id="19" name="Rodyklė dešinėn 18"/>
          <p:cNvSpPr/>
          <p:nvPr/>
        </p:nvSpPr>
        <p:spPr>
          <a:xfrm rot="5400000">
            <a:off x="3775949" y="6205959"/>
            <a:ext cx="882099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12396" y="6152026"/>
            <a:ext cx="679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P=O</a:t>
            </a:r>
            <a:endParaRPr lang="lt-LT" dirty="0"/>
          </a:p>
        </p:txBody>
      </p:sp>
      <p:sp>
        <p:nvSpPr>
          <p:cNvPr id="21" name="TextBox 20"/>
          <p:cNvSpPr txBox="1"/>
          <p:nvPr/>
        </p:nvSpPr>
        <p:spPr>
          <a:xfrm>
            <a:off x="8104584" y="4480122"/>
            <a:ext cx="279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/>
              <a:t>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3528" y="6152026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m – masė</a:t>
            </a:r>
          </a:p>
          <a:p>
            <a:r>
              <a:rPr lang="lt-LT" dirty="0" smtClean="0"/>
              <a:t>g – laisvo kritimo pagreitis</a:t>
            </a:r>
            <a:endParaRPr lang="lt-LT" dirty="0"/>
          </a:p>
        </p:txBody>
      </p:sp>
      <p:cxnSp>
        <p:nvCxnSpPr>
          <p:cNvPr id="23" name="Tiesioji rodyklės jungtis 22"/>
          <p:cNvCxnSpPr/>
          <p:nvPr/>
        </p:nvCxnSpPr>
        <p:spPr>
          <a:xfrm>
            <a:off x="8028384" y="4631882"/>
            <a:ext cx="0" cy="6414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Tiesioji rodyklės jungtis 24"/>
          <p:cNvCxnSpPr/>
          <p:nvPr/>
        </p:nvCxnSpPr>
        <p:spPr>
          <a:xfrm>
            <a:off x="8244408" y="4581128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Tiesioji rodyklės jungtis 26"/>
          <p:cNvCxnSpPr/>
          <p:nvPr/>
        </p:nvCxnSpPr>
        <p:spPr>
          <a:xfrm>
            <a:off x="6425251" y="6086979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Tiesioji rodyklės jungtis 27"/>
          <p:cNvCxnSpPr/>
          <p:nvPr/>
        </p:nvCxnSpPr>
        <p:spPr>
          <a:xfrm>
            <a:off x="4571427" y="6044153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Tiesioji rodyklės jungtis 28"/>
          <p:cNvCxnSpPr/>
          <p:nvPr/>
        </p:nvCxnSpPr>
        <p:spPr>
          <a:xfrm>
            <a:off x="2555776" y="3140968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Tiesioji rodyklės jungtis 29"/>
          <p:cNvCxnSpPr/>
          <p:nvPr/>
        </p:nvCxnSpPr>
        <p:spPr>
          <a:xfrm>
            <a:off x="1899320" y="5175196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7" name="Stačiakampis 9216"/>
          <p:cNvSpPr/>
          <p:nvPr/>
        </p:nvSpPr>
        <p:spPr>
          <a:xfrm>
            <a:off x="565096" y="4121039"/>
            <a:ext cx="1872208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5" name="Stačiakampis 34"/>
          <p:cNvSpPr/>
          <p:nvPr/>
        </p:nvSpPr>
        <p:spPr>
          <a:xfrm>
            <a:off x="2941376" y="5886735"/>
            <a:ext cx="2551244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0982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pPr algn="ctr"/>
            <a:r>
              <a:rPr lang="lt-LT" dirty="0" smtClean="0"/>
              <a:t>Gravitacinės jėgos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736"/>
          </a:xfrm>
        </p:spPr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lt-LT" dirty="0" smtClean="0"/>
              <a:t>Sunkio jėga vadinama jėga, kuria Žemė traukia kūną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Ji nukreipta į Žemės centrą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Žymima </a:t>
            </a:r>
            <a:r>
              <a:rPr lang="lt-LT" dirty="0" err="1" smtClean="0"/>
              <a:t>F</a:t>
            </a:r>
            <a:r>
              <a:rPr lang="lt-LT" sz="1200" dirty="0" err="1" smtClean="0"/>
              <a:t>s</a:t>
            </a:r>
            <a:r>
              <a:rPr lang="lt-LT" sz="1200" dirty="0" smtClean="0"/>
              <a:t> </a:t>
            </a:r>
            <a:endParaRPr lang="lt-LT" dirty="0" smtClean="0"/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F</a:t>
            </a:r>
            <a:r>
              <a:rPr lang="lt-LT" sz="1400" dirty="0" smtClean="0"/>
              <a:t>s  </a:t>
            </a:r>
            <a:r>
              <a:rPr lang="lt-LT" dirty="0" smtClean="0"/>
              <a:t>= mg</a:t>
            </a:r>
            <a:endParaRPr lang="lt-LT" sz="1000" dirty="0" smtClean="0"/>
          </a:p>
          <a:p>
            <a:pPr marL="624078" indent="-514350">
              <a:buFont typeface="+mj-lt"/>
              <a:buAutoNum type="arabicPeriod"/>
            </a:pPr>
            <a:endParaRPr lang="lt-LT" sz="1400" dirty="0" smtClean="0"/>
          </a:p>
          <a:p>
            <a:pPr marL="109728" indent="0">
              <a:buNone/>
            </a:pPr>
            <a:endParaRPr lang="lt-LT" sz="1400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13</a:t>
            </a:fld>
            <a:endParaRPr lang="lt-LT"/>
          </a:p>
        </p:txBody>
      </p:sp>
      <p:cxnSp>
        <p:nvCxnSpPr>
          <p:cNvPr id="5" name="Tiesioji rodyklės jungtis 4"/>
          <p:cNvCxnSpPr/>
          <p:nvPr/>
        </p:nvCxnSpPr>
        <p:spPr>
          <a:xfrm>
            <a:off x="2555776" y="3068960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06" y="4005065"/>
            <a:ext cx="1800200" cy="203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005064"/>
            <a:ext cx="1800200" cy="203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100" y="4005063"/>
            <a:ext cx="1800200" cy="203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9838" y="615191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m – masė</a:t>
            </a:r>
          </a:p>
          <a:p>
            <a:r>
              <a:rPr lang="lt-LT" dirty="0" smtClean="0"/>
              <a:t>g – laisvo kritimo pagreitis</a:t>
            </a:r>
            <a:endParaRPr lang="lt-LT" dirty="0"/>
          </a:p>
        </p:txBody>
      </p:sp>
      <p:sp>
        <p:nvSpPr>
          <p:cNvPr id="12" name="Ovalas 11"/>
          <p:cNvSpPr/>
          <p:nvPr/>
        </p:nvSpPr>
        <p:spPr>
          <a:xfrm>
            <a:off x="1670524" y="5208522"/>
            <a:ext cx="144170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3" name="Rodyklė dešinėn 12"/>
          <p:cNvSpPr/>
          <p:nvPr/>
        </p:nvSpPr>
        <p:spPr>
          <a:xfrm rot="5400000">
            <a:off x="1346252" y="5724066"/>
            <a:ext cx="792711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48028" y="5803826"/>
            <a:ext cx="391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err="1"/>
              <a:t>F</a:t>
            </a:r>
            <a:r>
              <a:rPr lang="lt-LT" sz="1000" dirty="0" err="1"/>
              <a:t>s</a:t>
            </a:r>
            <a:endParaRPr lang="lt-LT" dirty="0"/>
          </a:p>
        </p:txBody>
      </p:sp>
      <p:cxnSp>
        <p:nvCxnSpPr>
          <p:cNvPr id="15" name="Tiesioji rodyklės jungtis 14"/>
          <p:cNvCxnSpPr/>
          <p:nvPr/>
        </p:nvCxnSpPr>
        <p:spPr>
          <a:xfrm>
            <a:off x="2023840" y="5758937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as 15"/>
          <p:cNvSpPr/>
          <p:nvPr/>
        </p:nvSpPr>
        <p:spPr>
          <a:xfrm>
            <a:off x="4373966" y="5208522"/>
            <a:ext cx="144170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29042" y="6133656"/>
            <a:ext cx="503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err="1"/>
              <a:t>F</a:t>
            </a:r>
            <a:r>
              <a:rPr lang="lt-LT" sz="1000" dirty="0" err="1"/>
              <a:t>s</a:t>
            </a:r>
            <a:endParaRPr lang="lt-LT" dirty="0"/>
          </a:p>
        </p:txBody>
      </p:sp>
      <p:sp>
        <p:nvSpPr>
          <p:cNvPr id="18" name="Rodyklė dešinėn 17"/>
          <p:cNvSpPr/>
          <p:nvPr/>
        </p:nvSpPr>
        <p:spPr>
          <a:xfrm rot="5400000">
            <a:off x="4005001" y="5698720"/>
            <a:ext cx="882099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cxnSp>
        <p:nvCxnSpPr>
          <p:cNvPr id="19" name="Tiesioji rodyklės jungtis 18"/>
          <p:cNvCxnSpPr/>
          <p:nvPr/>
        </p:nvCxnSpPr>
        <p:spPr>
          <a:xfrm>
            <a:off x="4800478" y="6133656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808172" y="6143281"/>
            <a:ext cx="679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err="1"/>
              <a:t>F</a:t>
            </a:r>
            <a:r>
              <a:rPr lang="lt-LT" sz="1000" dirty="0" err="1"/>
              <a:t>s</a:t>
            </a:r>
            <a:endParaRPr lang="lt-LT" dirty="0"/>
          </a:p>
        </p:txBody>
      </p:sp>
      <p:cxnSp>
        <p:nvCxnSpPr>
          <p:cNvPr id="21" name="Tiesioji rodyklės jungtis 20"/>
          <p:cNvCxnSpPr/>
          <p:nvPr/>
        </p:nvCxnSpPr>
        <p:spPr>
          <a:xfrm>
            <a:off x="6898983" y="6078234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244408" y="4480122"/>
            <a:ext cx="279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/>
              <a:t>g</a:t>
            </a:r>
          </a:p>
        </p:txBody>
      </p:sp>
      <p:cxnSp>
        <p:nvCxnSpPr>
          <p:cNvPr id="23" name="Tiesioji rodyklės jungtis 22"/>
          <p:cNvCxnSpPr/>
          <p:nvPr/>
        </p:nvCxnSpPr>
        <p:spPr>
          <a:xfrm>
            <a:off x="8168208" y="4631882"/>
            <a:ext cx="0" cy="6414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Tiesioji rodyklės jungtis 23"/>
          <p:cNvCxnSpPr/>
          <p:nvPr/>
        </p:nvCxnSpPr>
        <p:spPr>
          <a:xfrm>
            <a:off x="8384232" y="4581128"/>
            <a:ext cx="29222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dyklė dešinėn 26"/>
          <p:cNvSpPr/>
          <p:nvPr/>
        </p:nvSpPr>
        <p:spPr>
          <a:xfrm rot="5400000">
            <a:off x="6286150" y="5626712"/>
            <a:ext cx="882099" cy="4571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sp>
        <p:nvSpPr>
          <p:cNvPr id="28" name="Ovalas 27"/>
          <p:cNvSpPr/>
          <p:nvPr/>
        </p:nvSpPr>
        <p:spPr>
          <a:xfrm>
            <a:off x="6664002" y="5190029"/>
            <a:ext cx="144170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1" name="Stačiakampis 30"/>
          <p:cNvSpPr/>
          <p:nvPr/>
        </p:nvSpPr>
        <p:spPr>
          <a:xfrm>
            <a:off x="478615" y="4032165"/>
            <a:ext cx="2482265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4" name="Stačiakampis 33"/>
          <p:cNvSpPr/>
          <p:nvPr/>
        </p:nvSpPr>
        <p:spPr>
          <a:xfrm>
            <a:off x="1716243" y="4032666"/>
            <a:ext cx="45719" cy="6905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5" name="Stačiakampis 34"/>
          <p:cNvSpPr/>
          <p:nvPr/>
        </p:nvSpPr>
        <p:spPr>
          <a:xfrm>
            <a:off x="3170428" y="5948908"/>
            <a:ext cx="2551244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2486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53848"/>
          </a:xfrm>
        </p:spPr>
        <p:txBody>
          <a:bodyPr/>
          <a:lstStyle/>
          <a:p>
            <a:pPr marL="624078" indent="-514350">
              <a:buFont typeface="+mj-lt"/>
              <a:buAutoNum type="arabicPeriod"/>
            </a:pPr>
            <a:r>
              <a:rPr lang="lt-LT" dirty="0" smtClean="0"/>
              <a:t>Trinties jėga – tai jėga, kuri atsiranda kūnų sąlyčio vietoje ir trukdo vienam iš jų pajudėti ar judėti kito paviršiumi.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Ji nukreipta priešinga judėjimui kryptimi.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Žymima </a:t>
            </a:r>
            <a:r>
              <a:rPr lang="lt-LT" dirty="0" err="1" smtClean="0"/>
              <a:t>F</a:t>
            </a:r>
            <a:r>
              <a:rPr lang="lt-LT" sz="1200" dirty="0" err="1"/>
              <a:t>tr</a:t>
            </a:r>
            <a:r>
              <a:rPr lang="lt-LT" sz="1200" dirty="0" smtClean="0"/>
              <a:t>   </a:t>
            </a:r>
            <a:endParaRPr lang="lt-LT" dirty="0" smtClean="0"/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F</a:t>
            </a:r>
            <a:r>
              <a:rPr lang="lt-LT" sz="1400" dirty="0" smtClean="0"/>
              <a:t>tr </a:t>
            </a:r>
            <a:r>
              <a:rPr lang="lt-LT" dirty="0" smtClean="0"/>
              <a:t>= </a:t>
            </a:r>
            <a:r>
              <a:rPr lang="lt-LT" dirty="0"/>
              <a:t>k</a:t>
            </a:r>
            <a:r>
              <a:rPr lang="lt-LT" dirty="0" smtClean="0"/>
              <a:t>F</a:t>
            </a:r>
            <a:r>
              <a:rPr lang="lt-LT" sz="1400" dirty="0" smtClean="0"/>
              <a:t>s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14</a:t>
            </a:fld>
            <a:endParaRPr lang="lt-LT"/>
          </a:p>
        </p:txBody>
      </p:sp>
      <p:cxnSp>
        <p:nvCxnSpPr>
          <p:cNvPr id="5" name="Tiesioji rodyklės jungtis 4"/>
          <p:cNvCxnSpPr/>
          <p:nvPr/>
        </p:nvCxnSpPr>
        <p:spPr>
          <a:xfrm>
            <a:off x="2550716" y="2486442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5536" y="3573016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k</a:t>
            </a:r>
            <a:r>
              <a:rPr lang="lt-LT" dirty="0" smtClean="0"/>
              <a:t> – trinties koeficientas</a:t>
            </a:r>
          </a:p>
          <a:p>
            <a:r>
              <a:rPr lang="lt-LT" dirty="0" err="1" smtClean="0"/>
              <a:t>F</a:t>
            </a:r>
            <a:r>
              <a:rPr lang="lt-LT" sz="1400" dirty="0" err="1" smtClean="0"/>
              <a:t>s</a:t>
            </a:r>
            <a:r>
              <a:rPr lang="lt-LT" sz="1400" dirty="0" smtClean="0"/>
              <a:t> </a:t>
            </a:r>
            <a:r>
              <a:rPr lang="lt-LT" dirty="0" smtClean="0"/>
              <a:t>– sunkio jėga </a:t>
            </a:r>
            <a:endParaRPr lang="lt-LT" sz="1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994" y="2852936"/>
            <a:ext cx="4336841" cy="288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5536" y="609329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Trinties jėga nukreipta priešinga judėjimui kryptimi.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06638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Trinties jėgos atsiradimo priežastys: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/>
          <a:lstStyle/>
          <a:p>
            <a:pPr marL="624078" indent="-514350">
              <a:buFont typeface="+mj-lt"/>
              <a:buAutoNum type="alphaLcPeriod"/>
            </a:pPr>
            <a:r>
              <a:rPr lang="lt-LT" dirty="0"/>
              <a:t>l</a:t>
            </a:r>
            <a:r>
              <a:rPr lang="lt-LT" dirty="0" smtClean="0"/>
              <a:t>ietimosi paviršių </a:t>
            </a:r>
            <a:r>
              <a:rPr lang="lt-LT" dirty="0" err="1" smtClean="0"/>
              <a:t>gruoblėtumas</a:t>
            </a:r>
            <a:endParaRPr lang="lt-LT" dirty="0" smtClean="0"/>
          </a:p>
          <a:p>
            <a:pPr marL="624078" indent="-514350">
              <a:buFont typeface="+mj-lt"/>
              <a:buAutoNum type="alphaLcPeriod"/>
            </a:pPr>
            <a:r>
              <a:rPr lang="lt-LT" dirty="0" smtClean="0"/>
              <a:t>susiliečiančių kūnų molekulių tarpusavio trauka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15</a:t>
            </a:fld>
            <a:endParaRPr lang="lt-LT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56992"/>
            <a:ext cx="4464496" cy="306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8743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lang="lt-LT" dirty="0" smtClean="0"/>
              <a:t>Trinties rūšys: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325112"/>
          </a:xfrm>
        </p:spPr>
        <p:txBody>
          <a:bodyPr/>
          <a:lstStyle/>
          <a:p>
            <a:pPr marL="109728" indent="0" algn="ctr">
              <a:buNone/>
            </a:pPr>
            <a:r>
              <a:rPr lang="lt-LT" dirty="0" smtClean="0">
                <a:solidFill>
                  <a:schemeClr val="tx1"/>
                </a:solidFill>
              </a:rPr>
              <a:t>Rimties trintis – jėga, veikianti tarp nejudančių kūnų</a:t>
            </a:r>
          </a:p>
          <a:p>
            <a:pPr marL="109728" indent="0" algn="ctr">
              <a:buNone/>
            </a:pPr>
            <a:r>
              <a:rPr lang="lt-LT" dirty="0" smtClean="0">
                <a:solidFill>
                  <a:schemeClr val="tx1"/>
                </a:solidFill>
              </a:rPr>
              <a:t>Slydimo trintis – atsiranda vienam kūnui slystant kito kūno paviršiumi</a:t>
            </a:r>
          </a:p>
          <a:p>
            <a:pPr marL="109728" indent="0" algn="ctr">
              <a:buNone/>
            </a:pPr>
            <a:r>
              <a:rPr lang="lt-LT" dirty="0" smtClean="0">
                <a:solidFill>
                  <a:schemeClr val="tx1"/>
                </a:solidFill>
              </a:rPr>
              <a:t>Riedėjimo trintis – atsiranda vienam kūnui riedant kito kūno paviršiumi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16</a:t>
            </a:fld>
            <a:endParaRPr lang="lt-LT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9414"/>
            <a:ext cx="3528392" cy="2348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0983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Uždavinių sprendimas</a:t>
            </a:r>
            <a:br>
              <a:rPr lang="lt-LT" dirty="0" smtClean="0"/>
            </a:br>
            <a:r>
              <a:rPr lang="lt-LT" dirty="0" smtClean="0"/>
              <a:t>Nr. 1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Ant siūlo kabo rutulys. Pavaizduokite rutulį ir siūlą veikiančias tamprumo jėgas.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dirty="0" smtClean="0"/>
              <a:t>Sprendimas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17</a:t>
            </a:fld>
            <a:endParaRPr lang="lt-LT"/>
          </a:p>
        </p:txBody>
      </p:sp>
      <p:cxnSp>
        <p:nvCxnSpPr>
          <p:cNvPr id="6" name="Straight Connector 5"/>
          <p:cNvCxnSpPr/>
          <p:nvPr/>
        </p:nvCxnSpPr>
        <p:spPr>
          <a:xfrm>
            <a:off x="827584" y="3356992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367644" y="3356992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115616" y="4005064"/>
            <a:ext cx="504056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11" name="Straight Connector 10"/>
          <p:cNvCxnSpPr/>
          <p:nvPr/>
        </p:nvCxnSpPr>
        <p:spPr>
          <a:xfrm>
            <a:off x="971600" y="5157192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439652" y="5157192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714" y="5733256"/>
            <a:ext cx="5238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>
            <a:off x="1439652" y="5995193"/>
            <a:ext cx="0" cy="6021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1313637" y="5733256"/>
            <a:ext cx="252028" cy="261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12391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Nr. 2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Kokia jėga reikia tolygiai traukti ledu vaikiškas rogutes, kai jis ledą slegia 300 N jėga? Rogučių pavažos plieninės.</a:t>
            </a:r>
          </a:p>
          <a:p>
            <a:r>
              <a:rPr lang="lt-LT" dirty="0" smtClean="0"/>
              <a:t>Sprendimas</a:t>
            </a:r>
          </a:p>
          <a:p>
            <a:pPr marL="109728" indent="0">
              <a:buNone/>
            </a:pPr>
            <a:r>
              <a:rPr lang="lt-LT" dirty="0" smtClean="0"/>
              <a:t>Rasti  </a:t>
            </a:r>
            <a:r>
              <a:rPr lang="en-US" dirty="0" smtClean="0"/>
              <a:t> </a:t>
            </a:r>
            <a:r>
              <a:rPr lang="lt-LT" dirty="0" smtClean="0"/>
              <a:t>Duota</a:t>
            </a:r>
          </a:p>
          <a:p>
            <a:pPr marL="109728" indent="0">
              <a:buNone/>
            </a:pPr>
            <a:r>
              <a:rPr lang="lt-LT" dirty="0" smtClean="0"/>
              <a:t>F</a:t>
            </a:r>
            <a:r>
              <a:rPr lang="lt-LT" sz="2000" dirty="0" smtClean="0"/>
              <a:t>t</a:t>
            </a:r>
            <a:r>
              <a:rPr lang="en-US" sz="2000" dirty="0" smtClean="0"/>
              <a:t>r </a:t>
            </a:r>
            <a:r>
              <a:rPr lang="en-US" dirty="0" smtClean="0"/>
              <a:t>=?  F</a:t>
            </a:r>
            <a:r>
              <a:rPr lang="en-US" sz="2000" dirty="0" smtClean="0"/>
              <a:t>S</a:t>
            </a:r>
            <a:r>
              <a:rPr lang="en-US" dirty="0" smtClean="0"/>
              <a:t>=300N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</a:t>
            </a:r>
            <a:r>
              <a:rPr lang="lt-LT" dirty="0" smtClean="0"/>
              <a:t>k</a:t>
            </a:r>
            <a:r>
              <a:rPr lang="en-US" dirty="0" smtClean="0"/>
              <a:t>=0,01  </a:t>
            </a:r>
            <a:r>
              <a:rPr lang="en-US" sz="2400" dirty="0" smtClean="0"/>
              <a:t>(</a:t>
            </a:r>
            <a:r>
              <a:rPr lang="en-US" sz="2400" dirty="0" err="1" smtClean="0"/>
              <a:t>ledo</a:t>
            </a:r>
            <a:r>
              <a:rPr lang="en-US" sz="2400" dirty="0" smtClean="0"/>
              <a:t> </a:t>
            </a:r>
            <a:r>
              <a:rPr lang="en-US" sz="2400" dirty="0" err="1" smtClean="0"/>
              <a:t>ir</a:t>
            </a:r>
            <a:r>
              <a:rPr lang="en-US" sz="2400" dirty="0" smtClean="0"/>
              <a:t> </a:t>
            </a:r>
            <a:r>
              <a:rPr lang="en-US" sz="2400" dirty="0" err="1" smtClean="0"/>
              <a:t>plieno</a:t>
            </a:r>
            <a:r>
              <a:rPr lang="en-US" sz="2400" dirty="0" smtClean="0"/>
              <a:t> </a:t>
            </a:r>
            <a:r>
              <a:rPr lang="en-US" sz="2400" dirty="0" err="1" smtClean="0"/>
              <a:t>trinties</a:t>
            </a:r>
            <a:r>
              <a:rPr lang="en-US" sz="2400" dirty="0" smtClean="0"/>
              <a:t> </a:t>
            </a:r>
            <a:r>
              <a:rPr lang="en-US" sz="2400" dirty="0" err="1" smtClean="0"/>
              <a:t>koeficientas</a:t>
            </a:r>
            <a:r>
              <a:rPr lang="en-US" sz="2400" dirty="0" smtClean="0"/>
              <a:t>)</a:t>
            </a:r>
          </a:p>
          <a:p>
            <a:pPr marL="109728" indent="0">
              <a:buNone/>
            </a:pPr>
            <a:r>
              <a:rPr lang="en-US" sz="2400" dirty="0" err="1" smtClean="0"/>
              <a:t>F</a:t>
            </a:r>
            <a:r>
              <a:rPr lang="en-US" sz="1800" dirty="0" err="1" smtClean="0"/>
              <a:t>tr</a:t>
            </a:r>
            <a:r>
              <a:rPr lang="en-US" sz="2400" dirty="0" smtClean="0"/>
              <a:t> = </a:t>
            </a:r>
            <a:r>
              <a:rPr lang="lt-LT" sz="2400" dirty="0" smtClean="0"/>
              <a:t>k</a:t>
            </a:r>
            <a:r>
              <a:rPr lang="en-US" sz="2400" dirty="0" smtClean="0"/>
              <a:t>Fs =0,01 </a:t>
            </a:r>
            <a:r>
              <a:rPr lang="lt-LT" sz="2400" dirty="0">
                <a:sym typeface="Wingdings"/>
              </a:rPr>
              <a:t></a:t>
            </a:r>
            <a:r>
              <a:rPr lang="lt-LT" sz="2400" dirty="0" smtClean="0"/>
              <a:t> </a:t>
            </a:r>
            <a:r>
              <a:rPr lang="en-US" sz="2400" dirty="0" smtClean="0"/>
              <a:t>300 = 3N</a:t>
            </a: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18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>
            <a:off x="1619672" y="4221088"/>
            <a:ext cx="0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83568" y="4509120"/>
            <a:ext cx="2232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264" y="5472786"/>
            <a:ext cx="2630066" cy="1315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32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Nr. 3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Automobilis</a:t>
            </a:r>
            <a:r>
              <a:rPr lang="en-US" sz="2400" dirty="0" smtClean="0"/>
              <a:t> </a:t>
            </a:r>
            <a:r>
              <a:rPr lang="en-US" sz="2400" dirty="0" err="1" smtClean="0"/>
              <a:t>iveikia</a:t>
            </a:r>
            <a:r>
              <a:rPr lang="en-US" sz="2400" dirty="0" smtClean="0"/>
              <a:t> 1200N </a:t>
            </a:r>
            <a:r>
              <a:rPr lang="en-US" sz="2400" dirty="0" err="1" smtClean="0"/>
              <a:t>trinties</a:t>
            </a:r>
            <a:r>
              <a:rPr lang="en-US" sz="2400" dirty="0" smtClean="0"/>
              <a:t> j</a:t>
            </a:r>
            <a:r>
              <a:rPr lang="lt-LT" sz="2400" dirty="0" smtClean="0"/>
              <a:t>ėgą.Trinties koeficientas 0,023. Rasti automobilio slėgimo į žemę jėgą.</a:t>
            </a:r>
          </a:p>
          <a:p>
            <a:r>
              <a:rPr lang="lt-LT" sz="2400" dirty="0" smtClean="0"/>
              <a:t>Sprendimas</a:t>
            </a:r>
          </a:p>
          <a:p>
            <a:pPr marL="109728" indent="0">
              <a:buNone/>
            </a:pPr>
            <a:r>
              <a:rPr lang="lt-LT" sz="2400" dirty="0" smtClean="0"/>
              <a:t>Rasti   Duota</a:t>
            </a:r>
          </a:p>
          <a:p>
            <a:pPr marL="109728" indent="0">
              <a:buNone/>
            </a:pPr>
            <a:r>
              <a:rPr lang="lt-LT" sz="2400" dirty="0" smtClean="0"/>
              <a:t>Fs</a:t>
            </a:r>
            <a:r>
              <a:rPr lang="en-US" sz="2400" dirty="0" smtClean="0"/>
              <a:t> = ?  </a:t>
            </a:r>
            <a:r>
              <a:rPr lang="en-US" sz="2400" dirty="0" err="1" smtClean="0"/>
              <a:t>Ftr</a:t>
            </a:r>
            <a:r>
              <a:rPr lang="en-US" sz="2400" dirty="0" smtClean="0"/>
              <a:t> = 1200N</a:t>
            </a:r>
          </a:p>
          <a:p>
            <a:pPr marL="109728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</a:t>
            </a:r>
            <a:r>
              <a:rPr lang="lt-LT" sz="2400" dirty="0" smtClean="0"/>
              <a:t>k</a:t>
            </a:r>
            <a:r>
              <a:rPr lang="en-US" sz="2400" dirty="0" smtClean="0"/>
              <a:t> = 0,023</a:t>
            </a:r>
          </a:p>
          <a:p>
            <a:pPr marL="109728" indent="0">
              <a:buNone/>
            </a:pPr>
            <a:r>
              <a:rPr lang="en-US" sz="2400" dirty="0" err="1" smtClean="0"/>
              <a:t>Ftr</a:t>
            </a:r>
            <a:r>
              <a:rPr lang="en-US" sz="2400" dirty="0" smtClean="0"/>
              <a:t> = </a:t>
            </a:r>
            <a:r>
              <a:rPr lang="lt-LT" sz="2400" dirty="0"/>
              <a:t>k</a:t>
            </a:r>
            <a:r>
              <a:rPr lang="en-US" sz="2400" dirty="0" err="1" smtClean="0"/>
              <a:t>Fs</a:t>
            </a:r>
            <a:endParaRPr lang="en-US" sz="2400" dirty="0" smtClean="0"/>
          </a:p>
          <a:p>
            <a:pPr marL="109728" indent="0">
              <a:buNone/>
            </a:pPr>
            <a:r>
              <a:rPr lang="en-US" sz="2400" dirty="0" smtClean="0"/>
              <a:t>Fs = </a:t>
            </a:r>
            <a:r>
              <a:rPr lang="en-US" sz="2400" dirty="0" err="1" smtClean="0"/>
              <a:t>Ftr</a:t>
            </a:r>
            <a:r>
              <a:rPr lang="lt-LT" sz="2400" dirty="0" smtClean="0"/>
              <a:t>:k</a:t>
            </a:r>
            <a:r>
              <a:rPr lang="en-US" sz="2400" dirty="0" smtClean="0"/>
              <a:t> = 1200</a:t>
            </a:r>
            <a:r>
              <a:rPr lang="lt-LT" sz="2400" dirty="0" smtClean="0"/>
              <a:t>:0,023</a:t>
            </a:r>
            <a:r>
              <a:rPr lang="en-US" sz="2400" dirty="0" smtClean="0"/>
              <a:t> = </a:t>
            </a:r>
            <a:r>
              <a:rPr lang="en-US" sz="2400" dirty="0"/>
              <a:t>5 </a:t>
            </a:r>
            <a:r>
              <a:rPr lang="en-US" sz="2400" dirty="0" smtClean="0"/>
              <a:t>104</a:t>
            </a:r>
          </a:p>
          <a:p>
            <a:pPr marL="109728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</a:t>
            </a: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19</a:t>
            </a:fld>
            <a:endParaRPr lang="lt-LT"/>
          </a:p>
        </p:txBody>
      </p:sp>
      <p:cxnSp>
        <p:nvCxnSpPr>
          <p:cNvPr id="6" name="Straight Connector 5"/>
          <p:cNvCxnSpPr/>
          <p:nvPr/>
        </p:nvCxnSpPr>
        <p:spPr>
          <a:xfrm>
            <a:off x="1475656" y="3933056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1560" y="4221088"/>
            <a:ext cx="27363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39135"/>
            <a:ext cx="2813298" cy="1687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267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Nr. 4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Medin</a:t>
            </a:r>
            <a:r>
              <a:rPr lang="lt-LT" sz="2400" dirty="0" smtClean="0"/>
              <a:t>ė dežė slegia grindis 400N jėga. Norint pajudinti dėžę iš vietos, reikės panaudoti 200N jęgą. Rasti rimties trinties koeficientų?</a:t>
            </a:r>
          </a:p>
          <a:p>
            <a:r>
              <a:rPr lang="lt-LT" sz="2400" dirty="0" smtClean="0"/>
              <a:t>Sprendimas </a:t>
            </a:r>
          </a:p>
          <a:p>
            <a:pPr marL="109728" indent="0">
              <a:buNone/>
            </a:pPr>
            <a:r>
              <a:rPr lang="lt-LT" sz="2400" dirty="0" smtClean="0"/>
              <a:t>Rasti   Duota</a:t>
            </a:r>
          </a:p>
          <a:p>
            <a:pPr marL="109728" indent="0">
              <a:buNone/>
            </a:pPr>
            <a:r>
              <a:rPr lang="lt-LT" sz="2400" dirty="0"/>
              <a:t>k</a:t>
            </a:r>
            <a:r>
              <a:rPr lang="en-US" sz="2400" dirty="0" smtClean="0"/>
              <a:t> = ?  </a:t>
            </a:r>
            <a:r>
              <a:rPr lang="en-US" sz="2400" dirty="0" err="1" smtClean="0"/>
              <a:t>Fs</a:t>
            </a:r>
            <a:r>
              <a:rPr lang="en-US" sz="2400" dirty="0" smtClean="0"/>
              <a:t> = 400N </a:t>
            </a:r>
          </a:p>
          <a:p>
            <a:pPr marL="109728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</a:t>
            </a:r>
            <a:r>
              <a:rPr lang="en-US" sz="2400" dirty="0" err="1" smtClean="0"/>
              <a:t>Ftr</a:t>
            </a:r>
            <a:r>
              <a:rPr lang="en-US" sz="2400" dirty="0" smtClean="0"/>
              <a:t> = 200N</a:t>
            </a:r>
          </a:p>
          <a:p>
            <a:pPr marL="109728" indent="0">
              <a:buNone/>
            </a:pPr>
            <a:r>
              <a:rPr lang="en-US" sz="2400" dirty="0" err="1" smtClean="0"/>
              <a:t>Ftr</a:t>
            </a:r>
            <a:r>
              <a:rPr lang="en-US" sz="2400" dirty="0" smtClean="0"/>
              <a:t> = </a:t>
            </a:r>
            <a:r>
              <a:rPr lang="lt-LT" sz="2400" dirty="0" smtClean="0"/>
              <a:t>k</a:t>
            </a:r>
            <a:r>
              <a:rPr lang="en-US" sz="2400" dirty="0" err="1" smtClean="0"/>
              <a:t>Fs</a:t>
            </a:r>
            <a:endParaRPr lang="en-US" sz="2400" dirty="0" smtClean="0"/>
          </a:p>
          <a:p>
            <a:pPr marL="109728" indent="0">
              <a:buNone/>
            </a:pPr>
            <a:r>
              <a:rPr lang="lt-LT" sz="2400" dirty="0"/>
              <a:t>k</a:t>
            </a:r>
            <a:r>
              <a:rPr lang="en-US" sz="2400" dirty="0" smtClean="0"/>
              <a:t> = </a:t>
            </a:r>
            <a:r>
              <a:rPr lang="en-US" sz="2400" dirty="0" err="1" smtClean="0"/>
              <a:t>Ftr</a:t>
            </a:r>
            <a:r>
              <a:rPr lang="lt-LT" sz="2400" dirty="0" smtClean="0"/>
              <a:t>:</a:t>
            </a:r>
            <a:r>
              <a:rPr lang="lt-LT" sz="2400" dirty="0" err="1" smtClean="0"/>
              <a:t>Fs</a:t>
            </a:r>
            <a:r>
              <a:rPr lang="en-US" sz="2400" dirty="0" smtClean="0"/>
              <a:t> = 200N</a:t>
            </a:r>
            <a:r>
              <a:rPr lang="lt-LT" sz="2400" dirty="0" smtClean="0"/>
              <a:t>:400N</a:t>
            </a:r>
            <a:r>
              <a:rPr lang="en-US" sz="2400" dirty="0" smtClean="0"/>
              <a:t> = 0,5</a:t>
            </a:r>
          </a:p>
          <a:p>
            <a:pPr marL="109728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  </a:t>
            </a: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20</a:t>
            </a:fld>
            <a:endParaRPr lang="lt-LT"/>
          </a:p>
        </p:txBody>
      </p:sp>
      <p:cxnSp>
        <p:nvCxnSpPr>
          <p:cNvPr id="10" name="Straight Connector 9"/>
          <p:cNvCxnSpPr/>
          <p:nvPr/>
        </p:nvCxnSpPr>
        <p:spPr>
          <a:xfrm>
            <a:off x="1475656" y="3861048"/>
            <a:ext cx="0" cy="12241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11560" y="4221088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1" y="3643313"/>
            <a:ext cx="4286249" cy="321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082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Nr. 5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Gele</a:t>
            </a:r>
            <a:r>
              <a:rPr lang="lt-LT" sz="2400" dirty="0" smtClean="0"/>
              <a:t>žinės ašies ir bronzinio guolio įvorės trinties koeficientas, jų nepatepus,yra 0,18. Įvorė slegiama 10000N jėga. Kokia šiuo atveju trinties jėga?</a:t>
            </a:r>
          </a:p>
          <a:p>
            <a:r>
              <a:rPr lang="lt-LT" sz="2400" dirty="0" smtClean="0"/>
              <a:t>Sprendimas</a:t>
            </a:r>
          </a:p>
          <a:p>
            <a:pPr marL="109728" indent="0">
              <a:buNone/>
            </a:pPr>
            <a:r>
              <a:rPr lang="lt-LT" sz="2400" dirty="0" smtClean="0"/>
              <a:t>Rasti   Duota</a:t>
            </a:r>
          </a:p>
          <a:p>
            <a:pPr marL="109728" indent="0">
              <a:buNone/>
            </a:pPr>
            <a:r>
              <a:rPr lang="lt-LT" sz="2400" dirty="0" smtClean="0"/>
              <a:t>Ftr </a:t>
            </a:r>
            <a:r>
              <a:rPr lang="en-US" sz="2400" dirty="0" smtClean="0"/>
              <a:t>=? </a:t>
            </a:r>
            <a:r>
              <a:rPr lang="lt-LT" sz="2400" dirty="0" smtClean="0"/>
              <a:t>k</a:t>
            </a:r>
            <a:r>
              <a:rPr lang="en-US" sz="2400" dirty="0" smtClean="0"/>
              <a:t>=</a:t>
            </a:r>
            <a:r>
              <a:rPr lang="lt-LT" sz="2400" dirty="0" smtClean="0"/>
              <a:t> </a:t>
            </a:r>
            <a:r>
              <a:rPr lang="en-US" sz="2400" dirty="0" smtClean="0"/>
              <a:t>0,18</a:t>
            </a:r>
          </a:p>
          <a:p>
            <a:pPr marL="109728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   </a:t>
            </a:r>
            <a:r>
              <a:rPr lang="en-US" sz="2400" dirty="0" err="1" smtClean="0"/>
              <a:t>Fs</a:t>
            </a:r>
            <a:r>
              <a:rPr lang="en-US" sz="2400" dirty="0" smtClean="0"/>
              <a:t> =10 000N</a:t>
            </a:r>
          </a:p>
          <a:p>
            <a:pPr marL="109728" indent="0">
              <a:buNone/>
            </a:pPr>
            <a:r>
              <a:rPr lang="en-US" sz="2400" dirty="0" err="1" smtClean="0"/>
              <a:t>Ftr</a:t>
            </a:r>
            <a:r>
              <a:rPr lang="en-US" sz="2400" dirty="0" smtClean="0"/>
              <a:t> = </a:t>
            </a:r>
            <a:r>
              <a:rPr lang="lt-LT" sz="2400" dirty="0" smtClean="0"/>
              <a:t>k</a:t>
            </a:r>
            <a:r>
              <a:rPr lang="en-US" sz="2400" dirty="0" smtClean="0"/>
              <a:t>Fs = 0,18</a:t>
            </a:r>
            <a:r>
              <a:rPr lang="lt-LT" sz="2400" dirty="0"/>
              <a:t> </a:t>
            </a:r>
            <a:r>
              <a:rPr lang="lt-LT" sz="2400" dirty="0" smtClean="0">
                <a:sym typeface="Wingdings"/>
              </a:rPr>
              <a:t></a:t>
            </a:r>
            <a:r>
              <a:rPr lang="en-US" sz="2400" dirty="0" smtClean="0"/>
              <a:t>10 000= 1800N</a:t>
            </a: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21</a:t>
            </a:fld>
            <a:endParaRPr lang="lt-LT"/>
          </a:p>
        </p:txBody>
      </p:sp>
      <p:cxnSp>
        <p:nvCxnSpPr>
          <p:cNvPr id="6" name="Straight Connector 5"/>
          <p:cNvCxnSpPr/>
          <p:nvPr/>
        </p:nvCxnSpPr>
        <p:spPr>
          <a:xfrm>
            <a:off x="1547664" y="3933056"/>
            <a:ext cx="0" cy="1152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1560" y="4221088"/>
            <a:ext cx="3024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76999"/>
            <a:ext cx="3454698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01341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Nr. 6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/>
              <a:t>Tinkuotojas</a:t>
            </a:r>
            <a:r>
              <a:rPr lang="en-US" sz="2400" dirty="0" smtClean="0"/>
              <a:t> </a:t>
            </a:r>
            <a:r>
              <a:rPr lang="en-US" sz="2400" dirty="0" err="1" smtClean="0"/>
              <a:t>skidiniui</a:t>
            </a:r>
            <a:r>
              <a:rPr lang="en-US" sz="2400" dirty="0" smtClean="0"/>
              <a:t> ant </a:t>
            </a:r>
            <a:r>
              <a:rPr lang="en-US" sz="2400" dirty="0" err="1" smtClean="0"/>
              <a:t>sienos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lt-LT" sz="2400" dirty="0" smtClean="0"/>
              <a:t>šlyginti naudoja medinę lystelę. Jis prispaudžia lystelę prie sienos 20N jėga ir traukia ją siena, veikdamas 6N jėga. Nustatyti slydimo trinties koeficientą.</a:t>
            </a:r>
          </a:p>
          <a:p>
            <a:r>
              <a:rPr lang="lt-LT" sz="2400" dirty="0" smtClean="0"/>
              <a:t>Sprendimas</a:t>
            </a:r>
          </a:p>
          <a:p>
            <a:pPr marL="109728" indent="0">
              <a:buNone/>
            </a:pPr>
            <a:r>
              <a:rPr lang="lt-LT" sz="2400" dirty="0" smtClean="0"/>
              <a:t>Rasti   Duota</a:t>
            </a:r>
          </a:p>
          <a:p>
            <a:pPr marL="109728" indent="0">
              <a:buNone/>
            </a:pPr>
            <a:r>
              <a:rPr lang="lt-LT" sz="2400" dirty="0"/>
              <a:t>k</a:t>
            </a:r>
            <a:r>
              <a:rPr lang="lt-LT" sz="2400" dirty="0" smtClean="0"/>
              <a:t> </a:t>
            </a:r>
            <a:r>
              <a:rPr lang="en-US" sz="2400" dirty="0" smtClean="0"/>
              <a:t>=</a:t>
            </a:r>
            <a:r>
              <a:rPr lang="lt-LT" sz="2400" dirty="0" smtClean="0"/>
              <a:t> ?</a:t>
            </a:r>
            <a:r>
              <a:rPr lang="en-US" sz="2400" dirty="0" smtClean="0"/>
              <a:t>  </a:t>
            </a:r>
            <a:r>
              <a:rPr lang="en-US" sz="2400" dirty="0" err="1" smtClean="0"/>
              <a:t>Fs</a:t>
            </a:r>
            <a:r>
              <a:rPr lang="en-US" sz="2400" dirty="0" smtClean="0"/>
              <a:t> = 20N</a:t>
            </a:r>
          </a:p>
          <a:p>
            <a:pPr marL="109728" indent="0">
              <a:buNone/>
            </a:pPr>
            <a:r>
              <a:rPr lang="en-US" sz="2400" dirty="0" smtClean="0"/>
              <a:t>	   </a:t>
            </a:r>
            <a:r>
              <a:rPr lang="en-US" sz="2400" dirty="0" err="1" smtClean="0"/>
              <a:t>Ftr</a:t>
            </a:r>
            <a:r>
              <a:rPr lang="en-US" sz="2400" dirty="0" smtClean="0"/>
              <a:t> = 6N</a:t>
            </a:r>
          </a:p>
          <a:p>
            <a:pPr marL="109728" indent="0">
              <a:buNone/>
            </a:pPr>
            <a:r>
              <a:rPr lang="en-US" sz="2400" dirty="0" err="1" smtClean="0"/>
              <a:t>Ftr</a:t>
            </a:r>
            <a:r>
              <a:rPr lang="en-US" sz="2400" dirty="0" smtClean="0"/>
              <a:t> = </a:t>
            </a:r>
            <a:r>
              <a:rPr lang="lt-LT" sz="2400" dirty="0" smtClean="0"/>
              <a:t>k</a:t>
            </a:r>
            <a:r>
              <a:rPr lang="en-US" sz="2400" dirty="0" err="1" smtClean="0"/>
              <a:t>Fs</a:t>
            </a:r>
            <a:endParaRPr lang="en-US" sz="2400" dirty="0" smtClean="0"/>
          </a:p>
          <a:p>
            <a:pPr marL="109728" indent="0">
              <a:buNone/>
            </a:pPr>
            <a:r>
              <a:rPr lang="lt-LT" sz="2400" dirty="0"/>
              <a:t>k</a:t>
            </a:r>
            <a:r>
              <a:rPr lang="en-US" sz="2400" dirty="0" smtClean="0"/>
              <a:t> = 6</a:t>
            </a:r>
            <a:r>
              <a:rPr lang="lt-LT" sz="2400" dirty="0"/>
              <a:t>:</a:t>
            </a:r>
            <a:r>
              <a:rPr lang="lt-LT" sz="2400" dirty="0" smtClean="0"/>
              <a:t>20</a:t>
            </a:r>
            <a:r>
              <a:rPr lang="en-US" sz="2400" dirty="0" smtClean="0"/>
              <a:t> = 0,3</a:t>
            </a:r>
          </a:p>
          <a:p>
            <a:pPr marL="109728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</a:t>
            </a: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22</a:t>
            </a:fld>
            <a:endParaRPr lang="lt-LT"/>
          </a:p>
        </p:txBody>
      </p:sp>
      <p:cxnSp>
        <p:nvCxnSpPr>
          <p:cNvPr id="6" name="Straight Connector 5"/>
          <p:cNvCxnSpPr/>
          <p:nvPr/>
        </p:nvCxnSpPr>
        <p:spPr>
          <a:xfrm>
            <a:off x="1475656" y="4077072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58102" y="4365104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459832"/>
            <a:ext cx="4460919" cy="296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294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lang="en-US" dirty="0" smtClean="0"/>
              <a:t>Nr. 7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968552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Kosminis</a:t>
            </a:r>
            <a:r>
              <a:rPr lang="en-US" sz="2000" dirty="0" smtClean="0"/>
              <a:t> </a:t>
            </a:r>
            <a:r>
              <a:rPr lang="en-US" sz="2000" dirty="0" err="1" smtClean="0"/>
              <a:t>laivas</a:t>
            </a:r>
            <a:r>
              <a:rPr lang="en-US" sz="2000" dirty="0" smtClean="0"/>
              <a:t> </a:t>
            </a:r>
            <a:r>
              <a:rPr lang="en-US" sz="2000" dirty="0" err="1" smtClean="0"/>
              <a:t>arti</a:t>
            </a:r>
            <a:r>
              <a:rPr lang="en-US" sz="2000" dirty="0" smtClean="0"/>
              <a:t> </a:t>
            </a:r>
            <a:r>
              <a:rPr lang="lt-LT" sz="2000" dirty="0" smtClean="0"/>
              <a:t>Žemės paviršiaus tam tikrą kelio dalį juda vertikaliai aukštyn 40 </a:t>
            </a:r>
            <a:r>
              <a:rPr lang="lt-LT" sz="2000" dirty="0" smtClean="0"/>
              <a:t>m/s</a:t>
            </a:r>
            <a:r>
              <a:rPr lang="en-US" sz="2000" baseline="30000" dirty="0"/>
              <a:t> 2</a:t>
            </a:r>
            <a:r>
              <a:rPr lang="lt-LT" sz="2000" dirty="0" smtClean="0"/>
              <a:t> </a:t>
            </a:r>
            <a:r>
              <a:rPr lang="lt-LT" sz="2000" dirty="0" smtClean="0"/>
              <a:t>pagreičiu. Kokia jėga kosmonautas slegia sėdynę, kai jo masė 70kg? Kokia sunkio jėga veikia kosmonautą?</a:t>
            </a:r>
          </a:p>
          <a:p>
            <a:r>
              <a:rPr lang="lt-LT" sz="2000" dirty="0" smtClean="0"/>
              <a:t>Sprendimas</a:t>
            </a:r>
          </a:p>
          <a:p>
            <a:pPr marL="109728" indent="0">
              <a:buNone/>
            </a:pPr>
            <a:r>
              <a:rPr lang="lt-LT" sz="2000" dirty="0" smtClean="0"/>
              <a:t>Rasti   Duota </a:t>
            </a:r>
          </a:p>
          <a:p>
            <a:pPr marL="109728" indent="0">
              <a:buNone/>
            </a:pPr>
            <a:r>
              <a:rPr lang="lt-LT" sz="2000" dirty="0" smtClean="0"/>
              <a:t>P</a:t>
            </a:r>
            <a:r>
              <a:rPr lang="en-US" sz="2000" dirty="0" smtClean="0"/>
              <a:t>=?	    a=40m/s</a:t>
            </a:r>
            <a:r>
              <a:rPr lang="en-US" sz="2000" baseline="30000" dirty="0" smtClean="0"/>
              <a:t> </a:t>
            </a:r>
            <a:r>
              <a:rPr lang="en-US" sz="2000" baseline="30000" dirty="0"/>
              <a:t>2</a:t>
            </a:r>
            <a:endParaRPr lang="en-US" sz="2000" dirty="0">
              <a:solidFill>
                <a:srgbClr val="000000"/>
              </a:solidFill>
              <a:latin typeface="Calibri"/>
            </a:endParaRPr>
          </a:p>
          <a:p>
            <a:pPr marL="109728" indent="0">
              <a:buNone/>
            </a:pPr>
            <a:r>
              <a:rPr lang="en-US" sz="2000" dirty="0" smtClean="0"/>
              <a:t>Mg=?   </a:t>
            </a:r>
            <a:r>
              <a:rPr lang="lt-LT" sz="2000" dirty="0" smtClean="0"/>
              <a:t>k</a:t>
            </a:r>
            <a:r>
              <a:rPr lang="en-US" sz="2000" dirty="0" smtClean="0"/>
              <a:t>=70kg</a:t>
            </a:r>
          </a:p>
          <a:p>
            <a:pPr marL="109728" indent="0">
              <a:buNone/>
            </a:pPr>
            <a:endParaRPr lang="en-US" sz="2000" dirty="0" smtClean="0"/>
          </a:p>
          <a:p>
            <a:pPr marL="109728" indent="0">
              <a:buNone/>
            </a:pPr>
            <a:r>
              <a:rPr lang="en-US" sz="2000" dirty="0"/>
              <a:t>m</a:t>
            </a:r>
            <a:r>
              <a:rPr lang="en-US" sz="2000" dirty="0" smtClean="0"/>
              <a:t>a = Ft + mg</a:t>
            </a:r>
          </a:p>
          <a:p>
            <a:pPr marL="109728" indent="0">
              <a:buNone/>
            </a:pPr>
            <a:r>
              <a:rPr lang="en-US" sz="2000" dirty="0" smtClean="0"/>
              <a:t>ma= Ft-mg</a:t>
            </a:r>
          </a:p>
          <a:p>
            <a:pPr marL="109728" indent="0">
              <a:buNone/>
            </a:pPr>
            <a:r>
              <a:rPr lang="en-US" sz="2000" dirty="0" smtClean="0"/>
              <a:t>Ft= m(</a:t>
            </a:r>
            <a:r>
              <a:rPr lang="en-US" sz="2000" dirty="0" err="1" smtClean="0"/>
              <a:t>a+g</a:t>
            </a:r>
            <a:r>
              <a:rPr lang="lt-LT" sz="2000" dirty="0" smtClean="0"/>
              <a:t>)</a:t>
            </a:r>
            <a:r>
              <a:rPr lang="en-US" sz="2000" dirty="0" smtClean="0"/>
              <a:t> =70 (40+10)</a:t>
            </a:r>
          </a:p>
          <a:p>
            <a:pPr marL="109728" indent="0">
              <a:buNone/>
            </a:pPr>
            <a:r>
              <a:rPr lang="en-US" sz="2000" dirty="0" smtClean="0"/>
              <a:t>Ft= 70</a:t>
            </a:r>
            <a:r>
              <a:rPr lang="lt-LT" sz="2000" dirty="0" smtClean="0"/>
              <a:t> x </a:t>
            </a:r>
            <a:r>
              <a:rPr lang="en-US" sz="2000" dirty="0" smtClean="0"/>
              <a:t>50= 3500N</a:t>
            </a:r>
          </a:p>
          <a:p>
            <a:pPr marL="109728" indent="0">
              <a:buNone/>
            </a:pPr>
            <a:r>
              <a:rPr lang="en-US" sz="2000" dirty="0" smtClean="0"/>
              <a:t>mg=70</a:t>
            </a:r>
            <a:r>
              <a:rPr lang="lt-LT" sz="2000" dirty="0" smtClean="0"/>
              <a:t> x </a:t>
            </a:r>
            <a:r>
              <a:rPr lang="en-US" sz="2000" dirty="0" smtClean="0"/>
              <a:t>10= 700N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23</a:t>
            </a:fld>
            <a:endParaRPr lang="lt-LT"/>
          </a:p>
        </p:txBody>
      </p:sp>
      <p:cxnSp>
        <p:nvCxnSpPr>
          <p:cNvPr id="6" name="Straight Connector 5"/>
          <p:cNvCxnSpPr/>
          <p:nvPr/>
        </p:nvCxnSpPr>
        <p:spPr>
          <a:xfrm>
            <a:off x="1259632" y="3212976"/>
            <a:ext cx="0" cy="10081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96819" y="3501008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038" y="2636912"/>
            <a:ext cx="2254212" cy="3895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055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Nr. 8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Žvirblio masė 30g. Apskaičiuoti  jo svorį.</a:t>
            </a:r>
          </a:p>
          <a:p>
            <a:r>
              <a:rPr lang="lt-LT" dirty="0" smtClean="0"/>
              <a:t>Sprendimas</a:t>
            </a:r>
          </a:p>
          <a:p>
            <a:pPr marL="109728" indent="0">
              <a:buNone/>
            </a:pPr>
            <a:r>
              <a:rPr lang="lt-LT" dirty="0" smtClean="0"/>
              <a:t>Rasti   Duota</a:t>
            </a:r>
          </a:p>
          <a:p>
            <a:pPr marL="109728" indent="0">
              <a:buNone/>
            </a:pPr>
            <a:r>
              <a:rPr lang="lt-LT" dirty="0" smtClean="0"/>
              <a:t>P </a:t>
            </a:r>
            <a:r>
              <a:rPr lang="en-US" dirty="0" smtClean="0"/>
              <a:t>= ?    m= 30g =0,03kg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g = 10m/s</a:t>
            </a:r>
            <a:r>
              <a:rPr lang="en-US" baseline="30000" dirty="0"/>
              <a:t> </a:t>
            </a:r>
            <a:r>
              <a:rPr lang="en-US" baseline="30000" dirty="0" smtClean="0"/>
              <a:t>2</a:t>
            </a: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P = mg = 0,03</a:t>
            </a:r>
            <a:r>
              <a:rPr lang="lt-LT" dirty="0" smtClean="0"/>
              <a:t> x </a:t>
            </a:r>
            <a:r>
              <a:rPr lang="en-US" dirty="0" smtClean="0"/>
              <a:t>10 = 0,3N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24</a:t>
            </a:fld>
            <a:endParaRPr lang="lt-LT"/>
          </a:p>
        </p:txBody>
      </p:sp>
      <p:cxnSp>
        <p:nvCxnSpPr>
          <p:cNvPr id="6" name="Straight Connector 5"/>
          <p:cNvCxnSpPr/>
          <p:nvPr/>
        </p:nvCxnSpPr>
        <p:spPr>
          <a:xfrm>
            <a:off x="1619672" y="3356992"/>
            <a:ext cx="0" cy="1296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11560" y="3645024"/>
            <a:ext cx="3888432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335" y="3388359"/>
            <a:ext cx="4178238" cy="2785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3859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Nr. 9	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Tortas</a:t>
            </a:r>
            <a:r>
              <a:rPr lang="en-US" dirty="0" smtClean="0"/>
              <a:t> </a:t>
            </a:r>
            <a:r>
              <a:rPr lang="en-US" dirty="0" err="1" smtClean="0"/>
              <a:t>sveria</a:t>
            </a:r>
            <a:r>
              <a:rPr lang="en-US" dirty="0" smtClean="0"/>
              <a:t> 15N. </a:t>
            </a:r>
            <a:r>
              <a:rPr lang="en-US" dirty="0" err="1" smtClean="0"/>
              <a:t>Kokia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en-US" dirty="0" err="1" smtClean="0"/>
              <a:t>torto</a:t>
            </a:r>
            <a:r>
              <a:rPr lang="en-US" dirty="0" smtClean="0"/>
              <a:t> mas</a:t>
            </a:r>
            <a:r>
              <a:rPr lang="lt-LT" dirty="0" smtClean="0"/>
              <a:t>ė?</a:t>
            </a:r>
          </a:p>
          <a:p>
            <a:r>
              <a:rPr lang="lt-LT" dirty="0" smtClean="0"/>
              <a:t>Sprendimas</a:t>
            </a:r>
          </a:p>
          <a:p>
            <a:pPr marL="109728" indent="0">
              <a:buNone/>
            </a:pPr>
            <a:r>
              <a:rPr lang="lt-LT" dirty="0" smtClean="0"/>
              <a:t>Rasti   Duota</a:t>
            </a:r>
          </a:p>
          <a:p>
            <a:pPr marL="109728" indent="0">
              <a:buNone/>
            </a:pPr>
            <a:r>
              <a:rPr lang="en-US" dirty="0" smtClean="0"/>
              <a:t>m=?     P=15N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g= 10 m/s</a:t>
            </a:r>
            <a:r>
              <a:rPr lang="en-US" baseline="30000" dirty="0"/>
              <a:t> </a:t>
            </a:r>
            <a:r>
              <a:rPr lang="en-US" baseline="30000" dirty="0" smtClean="0"/>
              <a:t>2</a:t>
            </a:r>
            <a:endParaRPr lang="en-US" dirty="0" smtClean="0"/>
          </a:p>
          <a:p>
            <a:pPr marL="109728" indent="0">
              <a:buNone/>
            </a:pPr>
            <a:r>
              <a:rPr lang="en-US" dirty="0" smtClean="0"/>
              <a:t>P = mg</a:t>
            </a:r>
          </a:p>
          <a:p>
            <a:pPr marL="109728" indent="0">
              <a:buNone/>
            </a:pPr>
            <a:r>
              <a:rPr lang="en-US" dirty="0" smtClean="0"/>
              <a:t>m= P</a:t>
            </a:r>
            <a:r>
              <a:rPr lang="lt-LT" dirty="0" smtClean="0"/>
              <a:t>:g</a:t>
            </a:r>
            <a:r>
              <a:rPr lang="en-US" dirty="0" smtClean="0"/>
              <a:t>= 15</a:t>
            </a:r>
            <a:r>
              <a:rPr lang="lt-LT" dirty="0" smtClean="0"/>
              <a:t>:10</a:t>
            </a:r>
            <a:r>
              <a:rPr lang="en-US" dirty="0" smtClean="0"/>
              <a:t> = 1,5 kg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25</a:t>
            </a:fld>
            <a:endParaRPr lang="lt-LT"/>
          </a:p>
        </p:txBody>
      </p:sp>
      <p:cxnSp>
        <p:nvCxnSpPr>
          <p:cNvPr id="6" name="Straight Connector 5"/>
          <p:cNvCxnSpPr/>
          <p:nvPr/>
        </p:nvCxnSpPr>
        <p:spPr>
          <a:xfrm>
            <a:off x="1619672" y="3284984"/>
            <a:ext cx="0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83568" y="3645024"/>
            <a:ext cx="2880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236842"/>
            <a:ext cx="4162672" cy="2491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44227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Nr. 10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Kokio dydžio jėga 60kg masės skalbyklė slegia vonios kambario grindis?</a:t>
            </a:r>
          </a:p>
          <a:p>
            <a:r>
              <a:rPr lang="lt-LT" dirty="0" smtClean="0"/>
              <a:t>Sprendimas</a:t>
            </a:r>
          </a:p>
          <a:p>
            <a:pPr marL="109728" indent="0">
              <a:buNone/>
            </a:pPr>
            <a:r>
              <a:rPr lang="lt-LT" dirty="0" smtClean="0"/>
              <a:t>Rasti   Duota</a:t>
            </a:r>
          </a:p>
          <a:p>
            <a:pPr marL="109728" indent="0">
              <a:buNone/>
            </a:pPr>
            <a:r>
              <a:rPr lang="lt-LT" dirty="0" smtClean="0"/>
              <a:t>F</a:t>
            </a:r>
            <a:r>
              <a:rPr lang="en-US" dirty="0" smtClean="0"/>
              <a:t>=?      m= 60kg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g= 10 m/s</a:t>
            </a:r>
            <a:r>
              <a:rPr lang="en-US" sz="2000" baseline="30000" dirty="0"/>
              <a:t> </a:t>
            </a:r>
            <a:r>
              <a:rPr lang="en-US" sz="2000" baseline="30000" dirty="0" smtClean="0"/>
              <a:t>2</a:t>
            </a:r>
            <a:endParaRPr lang="en-US" sz="2000" dirty="0" smtClean="0"/>
          </a:p>
          <a:p>
            <a:pPr marL="109728" indent="0">
              <a:buNone/>
            </a:pPr>
            <a:r>
              <a:rPr lang="en-US" dirty="0" smtClean="0"/>
              <a:t>F= mg = 60</a:t>
            </a:r>
            <a:r>
              <a:rPr lang="lt-LT" dirty="0"/>
              <a:t> </a:t>
            </a:r>
            <a:r>
              <a:rPr lang="lt-LT" dirty="0" smtClean="0"/>
              <a:t>x </a:t>
            </a:r>
            <a:r>
              <a:rPr lang="en-US" dirty="0" smtClean="0"/>
              <a:t>10 = 600N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26</a:t>
            </a:fld>
            <a:endParaRPr lang="lt-L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059" y="2924944"/>
            <a:ext cx="3105774" cy="3649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1619672" y="3717032"/>
            <a:ext cx="0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1560" y="4077072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019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r>
              <a:rPr lang="en-US" sz="2400" dirty="0" smtClean="0"/>
              <a:t>I</a:t>
            </a:r>
            <a:r>
              <a:rPr lang="lt-LT" sz="2400" dirty="0" smtClean="0"/>
              <a:t>šreikšti Niutonais šią 4000mN jėgą.</a:t>
            </a:r>
          </a:p>
          <a:p>
            <a:pPr marL="109728" indent="0">
              <a:buNone/>
            </a:pPr>
            <a:r>
              <a:rPr lang="lt-LT" sz="2400" dirty="0" smtClean="0"/>
              <a:t>a.  4N</a:t>
            </a:r>
          </a:p>
          <a:p>
            <a:pPr marL="109728" indent="0">
              <a:buNone/>
            </a:pPr>
            <a:r>
              <a:rPr lang="lt-LT" sz="2400" dirty="0" smtClean="0"/>
              <a:t>b.  0,4N</a:t>
            </a:r>
          </a:p>
          <a:p>
            <a:pPr marL="109728" indent="0">
              <a:buNone/>
            </a:pPr>
            <a:r>
              <a:rPr lang="lt-LT" sz="2400" dirty="0" smtClean="0"/>
              <a:t>c.  40N</a:t>
            </a:r>
          </a:p>
          <a:p>
            <a:pPr marL="109728" indent="0">
              <a:buNone/>
            </a:pPr>
            <a:r>
              <a:rPr lang="lt-LT" sz="2400" dirty="0" smtClean="0"/>
              <a:t>d.  0,004N</a:t>
            </a:r>
          </a:p>
          <a:p>
            <a:pPr marL="109728" indent="0">
              <a:buNone/>
            </a:pPr>
            <a:endParaRPr lang="lt-L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27</a:t>
            </a:fld>
            <a:endParaRPr lang="lt-L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3429000"/>
            <a:ext cx="4712633" cy="2984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669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AutoNum type="arabicPeriod" startAt="2"/>
            </a:pPr>
            <a:r>
              <a:rPr lang="lt-LT" dirty="0" smtClean="0"/>
              <a:t> </a:t>
            </a:r>
            <a:r>
              <a:rPr lang="lt-LT" dirty="0"/>
              <a:t>Kaip žymima sunkio jėga:</a:t>
            </a:r>
          </a:p>
          <a:p>
            <a:pPr marL="109728" indent="0">
              <a:buNone/>
            </a:pPr>
            <a:r>
              <a:rPr lang="lt-LT" dirty="0" smtClean="0"/>
              <a:t>a. </a:t>
            </a:r>
            <a:r>
              <a:rPr lang="lt-LT" dirty="0"/>
              <a:t>P</a:t>
            </a:r>
          </a:p>
          <a:p>
            <a:pPr marL="109728" indent="0">
              <a:buNone/>
            </a:pPr>
            <a:r>
              <a:rPr lang="lt-LT" dirty="0" smtClean="0"/>
              <a:t>b. </a:t>
            </a:r>
            <a:r>
              <a:rPr lang="lt-LT" dirty="0"/>
              <a:t>F</a:t>
            </a:r>
          </a:p>
          <a:p>
            <a:pPr marL="109728" indent="0">
              <a:buNone/>
            </a:pPr>
            <a:r>
              <a:rPr lang="lt-LT" dirty="0" smtClean="0"/>
              <a:t>c. </a:t>
            </a:r>
            <a:r>
              <a:rPr lang="lt-LT" dirty="0"/>
              <a:t>A</a:t>
            </a:r>
          </a:p>
          <a:p>
            <a:pPr marL="109728" indent="0">
              <a:buNone/>
            </a:pPr>
            <a:r>
              <a:rPr lang="lt-LT" dirty="0" smtClean="0"/>
              <a:t>d. </a:t>
            </a:r>
            <a:r>
              <a:rPr lang="lt-LT" dirty="0"/>
              <a:t>M</a:t>
            </a:r>
          </a:p>
          <a:p>
            <a:pPr marL="109728" indent="0"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28</a:t>
            </a:fld>
            <a:endParaRPr lang="lt-L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196399"/>
            <a:ext cx="4955086" cy="325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2177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lt-LT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3.   </a:t>
            </a:r>
            <a:r>
              <a:rPr lang="lt-LT" dirty="0"/>
              <a:t>Svorio jėga vadinama...</a:t>
            </a:r>
          </a:p>
          <a:p>
            <a:pPr marL="109728" indent="0">
              <a:buNone/>
            </a:pPr>
            <a:r>
              <a:rPr lang="lt-LT" dirty="0" smtClean="0"/>
              <a:t>a. </a:t>
            </a:r>
            <a:r>
              <a:rPr lang="lt-LT" dirty="0"/>
              <a:t>kuria kūną traukia Žemė</a:t>
            </a:r>
          </a:p>
          <a:p>
            <a:pPr marL="109728" indent="0">
              <a:buNone/>
            </a:pPr>
            <a:r>
              <a:rPr lang="lt-LT" dirty="0" smtClean="0"/>
              <a:t>b. </a:t>
            </a:r>
            <a:r>
              <a:rPr lang="lt-LT" dirty="0"/>
              <a:t>kuri atsiranda kūnų sąlyčio vietoje</a:t>
            </a:r>
          </a:p>
          <a:p>
            <a:pPr marL="109728" indent="0">
              <a:buNone/>
            </a:pPr>
            <a:r>
              <a:rPr lang="lt-LT" dirty="0" smtClean="0"/>
              <a:t>c. </a:t>
            </a:r>
            <a:r>
              <a:rPr lang="lt-LT" dirty="0"/>
              <a:t>kuri atsiranda deformuojamame kūne</a:t>
            </a:r>
          </a:p>
          <a:p>
            <a:pPr marL="109728" indent="0">
              <a:buNone/>
            </a:pPr>
            <a:r>
              <a:rPr lang="lt-LT" dirty="0" smtClean="0"/>
              <a:t>d. </a:t>
            </a:r>
            <a:r>
              <a:rPr lang="lt-LT" dirty="0"/>
              <a:t>kuria Žemės traukiamas kūnas veikia atramą arba pakabą.</a:t>
            </a:r>
          </a:p>
          <a:p>
            <a:pPr marL="109728" indent="0"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29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53331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836712"/>
            <a:ext cx="8363272" cy="5737824"/>
          </a:xfrm>
        </p:spPr>
        <p:txBody>
          <a:bodyPr>
            <a:normAutofit/>
          </a:bodyPr>
          <a:lstStyle/>
          <a:p>
            <a:pPr marL="624078" indent="-514350">
              <a:buAutoNum type="arabicPeriod" startAt="4"/>
            </a:pPr>
            <a:r>
              <a:rPr lang="lt-LT" dirty="0" smtClean="0"/>
              <a:t>Kūną veikiančių jėgų geometrinė suma lygi nuliui. Kaip juda kūnas?</a:t>
            </a:r>
          </a:p>
          <a:p>
            <a:pPr marL="109728" indent="0">
              <a:buNone/>
            </a:pPr>
            <a:r>
              <a:rPr lang="lt-LT" dirty="0" smtClean="0"/>
              <a:t>a. greitis didėja</a:t>
            </a:r>
          </a:p>
          <a:p>
            <a:pPr marL="109728" indent="0">
              <a:buNone/>
            </a:pPr>
            <a:r>
              <a:rPr lang="lt-LT" dirty="0" smtClean="0"/>
              <a:t>b. pastoviu greičiu</a:t>
            </a:r>
          </a:p>
          <a:p>
            <a:pPr marL="109728" indent="0">
              <a:buNone/>
            </a:pPr>
            <a:r>
              <a:rPr lang="lt-LT" dirty="0" smtClean="0"/>
              <a:t>c. greitis mažėja</a:t>
            </a:r>
          </a:p>
          <a:p>
            <a:pPr marL="109728" indent="0">
              <a:buNone/>
            </a:pPr>
            <a:r>
              <a:rPr lang="lt-LT" dirty="0" smtClean="0"/>
              <a:t>d. kūnas nejuda</a:t>
            </a:r>
          </a:p>
          <a:p>
            <a:pPr marL="109728" indent="0">
              <a:buNone/>
            </a:pPr>
            <a:endParaRPr lang="lt-LT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30</a:t>
            </a:fld>
            <a:endParaRPr lang="lt-L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212976"/>
            <a:ext cx="5159896" cy="3434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126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325112"/>
          </a:xfrm>
        </p:spPr>
        <p:txBody>
          <a:bodyPr/>
          <a:lstStyle/>
          <a:p>
            <a:pPr marL="109728" indent="0">
              <a:buNone/>
            </a:pPr>
            <a:r>
              <a:rPr lang="lt-LT" dirty="0"/>
              <a:t>5. Kur nukreipta trinties jėga</a:t>
            </a:r>
          </a:p>
          <a:p>
            <a:pPr marL="109728" indent="0">
              <a:buNone/>
            </a:pPr>
            <a:r>
              <a:rPr lang="lt-LT" dirty="0" smtClean="0"/>
              <a:t>a. </a:t>
            </a:r>
            <a:r>
              <a:rPr lang="lt-LT" dirty="0"/>
              <a:t>judėjimo kryptimi </a:t>
            </a:r>
          </a:p>
          <a:p>
            <a:pPr marL="109728" indent="0">
              <a:buNone/>
            </a:pPr>
            <a:r>
              <a:rPr lang="lt-LT" dirty="0" smtClean="0"/>
              <a:t>b. </a:t>
            </a:r>
            <a:r>
              <a:rPr lang="lt-LT" dirty="0"/>
              <a:t>statmenai judėjimo krypčiai</a:t>
            </a:r>
          </a:p>
          <a:p>
            <a:pPr marL="109728" indent="0">
              <a:buNone/>
            </a:pPr>
            <a:r>
              <a:rPr lang="lt-LT" dirty="0" smtClean="0"/>
              <a:t>c. </a:t>
            </a:r>
            <a:r>
              <a:rPr lang="lt-LT" dirty="0"/>
              <a:t>lygiagrečiai judėjimo krypčiai</a:t>
            </a:r>
          </a:p>
          <a:p>
            <a:pPr marL="109728" indent="0">
              <a:buNone/>
            </a:pPr>
            <a:r>
              <a:rPr lang="lt-LT" dirty="0" smtClean="0"/>
              <a:t>d. </a:t>
            </a:r>
            <a:r>
              <a:rPr lang="lt-LT" dirty="0"/>
              <a:t>priešinga judėjimui kryptimi</a:t>
            </a:r>
          </a:p>
          <a:p>
            <a:pPr marL="109728" indent="0"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31</a:t>
            </a:fld>
            <a:endParaRPr lang="lt-L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192864"/>
            <a:ext cx="4749354" cy="2972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880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325112"/>
          </a:xfrm>
        </p:spPr>
        <p:txBody>
          <a:bodyPr/>
          <a:lstStyle/>
          <a:p>
            <a:pPr marL="566928" indent="-457200">
              <a:buAutoNum type="arabicPeriod" startAt="6"/>
            </a:pPr>
            <a:r>
              <a:rPr lang="lt-LT" dirty="0"/>
              <a:t>Ant stalo guli kaladė. Kokios jėgos ją veikia?</a:t>
            </a:r>
          </a:p>
          <a:p>
            <a:pPr marL="109728" indent="0">
              <a:buNone/>
            </a:pPr>
            <a:r>
              <a:rPr lang="lt-LT" dirty="0" smtClean="0"/>
              <a:t>a. </a:t>
            </a:r>
            <a:r>
              <a:rPr lang="lt-LT" dirty="0"/>
              <a:t>tik sunkio jėga</a:t>
            </a:r>
          </a:p>
          <a:p>
            <a:pPr marL="109728" indent="0">
              <a:buNone/>
            </a:pPr>
            <a:r>
              <a:rPr lang="lt-LT" dirty="0" smtClean="0"/>
              <a:t>b. </a:t>
            </a:r>
            <a:r>
              <a:rPr lang="lt-LT" dirty="0"/>
              <a:t>tik svorio jėga</a:t>
            </a:r>
          </a:p>
          <a:p>
            <a:pPr marL="109728" indent="0">
              <a:buNone/>
            </a:pPr>
            <a:r>
              <a:rPr lang="lt-LT" dirty="0" smtClean="0"/>
              <a:t>c. </a:t>
            </a:r>
            <a:r>
              <a:rPr lang="lt-LT" dirty="0"/>
              <a:t>tamprumo jėga</a:t>
            </a:r>
          </a:p>
          <a:p>
            <a:pPr marL="109728" indent="0">
              <a:buNone/>
            </a:pPr>
            <a:r>
              <a:rPr lang="lt-LT" dirty="0" smtClean="0"/>
              <a:t>d. </a:t>
            </a:r>
            <a:r>
              <a:rPr lang="lt-LT" dirty="0"/>
              <a:t>sunkio ir tamprumo jėga</a:t>
            </a:r>
          </a:p>
          <a:p>
            <a:pPr marL="109728" indent="0"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71109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-171400"/>
            <a:ext cx="7283152" cy="360040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49" y="643504"/>
            <a:ext cx="8363272" cy="6025856"/>
          </a:xfrm>
        </p:spPr>
        <p:txBody>
          <a:bodyPr>
            <a:normAutofit/>
          </a:bodyPr>
          <a:lstStyle/>
          <a:p>
            <a:pPr marL="624078" indent="-514350">
              <a:buAutoNum type="arabicPeriod" startAt="7"/>
            </a:pPr>
            <a:r>
              <a:rPr lang="lt-LT" sz="2400" dirty="0" smtClean="0"/>
              <a:t>Kur teisingai pažymėta svorio jėga:</a:t>
            </a:r>
          </a:p>
          <a:p>
            <a:pPr marL="624078" indent="-514350">
              <a:buAutoNum type="arabicPeriod" startAt="7"/>
            </a:pPr>
            <a:endParaRPr lang="lt-LT" sz="2400" dirty="0"/>
          </a:p>
          <a:p>
            <a:pPr marL="109728" indent="0">
              <a:buNone/>
            </a:pPr>
            <a:endParaRPr lang="lt-LT" sz="2400" dirty="0" smtClean="0"/>
          </a:p>
          <a:p>
            <a:pPr marL="109728" indent="0">
              <a:buNone/>
            </a:pPr>
            <a:endParaRPr lang="lt-LT" sz="2400" dirty="0"/>
          </a:p>
          <a:p>
            <a:pPr marL="109728" indent="0">
              <a:buNone/>
            </a:pPr>
            <a:r>
              <a:rPr lang="lt-LT" sz="2400" dirty="0" smtClean="0"/>
              <a:t>     a                          b                      c                   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33</a:t>
            </a:fld>
            <a:endParaRPr lang="lt-LT"/>
          </a:p>
        </p:txBody>
      </p:sp>
      <p:sp>
        <p:nvSpPr>
          <p:cNvPr id="5" name="Oval 4"/>
          <p:cNvSpPr/>
          <p:nvPr/>
        </p:nvSpPr>
        <p:spPr>
          <a:xfrm>
            <a:off x="755576" y="1340768"/>
            <a:ext cx="576064" cy="5760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7" name="Straight Connector 6"/>
          <p:cNvCxnSpPr/>
          <p:nvPr/>
        </p:nvCxnSpPr>
        <p:spPr>
          <a:xfrm>
            <a:off x="467544" y="191683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40768"/>
            <a:ext cx="592137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V="1">
            <a:off x="2267744" y="1916832"/>
            <a:ext cx="1224136" cy="16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285" y="1324695"/>
            <a:ext cx="592137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211960" y="1916832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324694"/>
            <a:ext cx="592137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5868144" y="1916831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43608" y="1620763"/>
            <a:ext cx="0" cy="5841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3074" idx="0"/>
          </p:cNvCxnSpPr>
          <p:nvPr/>
        </p:nvCxnSpPr>
        <p:spPr>
          <a:xfrm flipH="1">
            <a:off x="2923852" y="1340768"/>
            <a:ext cx="1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83354" y="1924868"/>
            <a:ext cx="0" cy="2799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452244" y="148478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0" y="4149080"/>
            <a:ext cx="3427469" cy="228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764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151620" y="3861048"/>
            <a:ext cx="792088" cy="7920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lt-LT" dirty="0"/>
              <a:t>8. Kūnas juda tiesiai ir tolygiai greičiu. Kokia kūną veikiančių jėgų atstojamosios kryptis?</a:t>
            </a:r>
          </a:p>
          <a:p>
            <a:pPr marL="109728" indent="0">
              <a:buNone/>
            </a:pPr>
            <a:r>
              <a:rPr lang="lt-LT" dirty="0"/>
              <a:t>           </a:t>
            </a:r>
            <a:r>
              <a:rPr lang="lt-LT" dirty="0" smtClean="0"/>
              <a:t>b                 a. </a:t>
            </a:r>
            <a:r>
              <a:rPr lang="lt-LT" dirty="0"/>
              <a:t>2    </a:t>
            </a:r>
            <a:r>
              <a:rPr lang="lt-LT" dirty="0" smtClean="0"/>
              <a:t>b. </a:t>
            </a:r>
            <a:r>
              <a:rPr lang="lt-LT" dirty="0"/>
              <a:t>3    </a:t>
            </a:r>
            <a:r>
              <a:rPr lang="lt-LT" dirty="0" smtClean="0"/>
              <a:t>c. </a:t>
            </a:r>
            <a:r>
              <a:rPr lang="lt-LT" dirty="0"/>
              <a:t>4      </a:t>
            </a:r>
            <a:r>
              <a:rPr lang="lt-LT" dirty="0" smtClean="0"/>
              <a:t>d. </a:t>
            </a:r>
            <a:r>
              <a:rPr lang="lt-LT" dirty="0"/>
              <a:t>F=0</a:t>
            </a:r>
          </a:p>
          <a:p>
            <a:pPr marL="109728" indent="0">
              <a:buNone/>
            </a:pPr>
            <a:endParaRPr lang="lt-LT" dirty="0" smtClean="0"/>
          </a:p>
          <a:p>
            <a:pPr marL="109728" indent="0">
              <a:buNone/>
            </a:pPr>
            <a:r>
              <a:rPr lang="lt-LT" dirty="0" smtClean="0"/>
              <a:t>a                    </a:t>
            </a:r>
            <a:r>
              <a:rPr lang="lt-LT" dirty="0"/>
              <a:t>c   </a:t>
            </a:r>
          </a:p>
          <a:p>
            <a:pPr marL="109728" indent="0">
              <a:buNone/>
            </a:pPr>
            <a:r>
              <a:rPr lang="lt-LT" dirty="0"/>
              <a:t>    </a:t>
            </a:r>
          </a:p>
          <a:p>
            <a:pPr marL="109728" indent="0">
              <a:buNone/>
            </a:pPr>
            <a:r>
              <a:rPr lang="lt-LT" dirty="0" smtClean="0"/>
              <a:t>       d</a:t>
            </a:r>
            <a:endParaRPr lang="lt-LT" dirty="0"/>
          </a:p>
          <a:p>
            <a:pPr marL="109728" indent="0"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34</a:t>
            </a:fld>
            <a:endParaRPr lang="lt-LT"/>
          </a:p>
        </p:txBody>
      </p:sp>
      <p:cxnSp>
        <p:nvCxnSpPr>
          <p:cNvPr id="6" name="Straight Connector 5"/>
          <p:cNvCxnSpPr/>
          <p:nvPr/>
        </p:nvCxnSpPr>
        <p:spPr>
          <a:xfrm>
            <a:off x="1547664" y="3484984"/>
            <a:ext cx="0" cy="1944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83568" y="4221088"/>
            <a:ext cx="18722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61048"/>
            <a:ext cx="3754388" cy="2500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032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lt-LT" dirty="0"/>
              <a:t>9. Rasti masę kūno, kuris juda veikiamas jėgos:</a:t>
            </a:r>
          </a:p>
          <a:p>
            <a:pPr marL="109728" indent="0">
              <a:buNone/>
            </a:pPr>
            <a:r>
              <a:rPr lang="lt-LT" dirty="0" smtClean="0"/>
              <a:t>a. </a:t>
            </a:r>
            <a:r>
              <a:rPr lang="lt-LT" dirty="0"/>
              <a:t>2N                     </a:t>
            </a:r>
            <a:r>
              <a:rPr lang="lt-LT" sz="2400" dirty="0"/>
              <a:t>a (</a:t>
            </a:r>
            <a:r>
              <a:rPr lang="lt-LT" sz="2400" dirty="0" smtClean="0"/>
              <a:t>m/s</a:t>
            </a:r>
            <a:r>
              <a:rPr lang="en-US" sz="2400" baseline="30000" dirty="0"/>
              <a:t> 2</a:t>
            </a:r>
            <a:r>
              <a:rPr lang="lt-LT" dirty="0" smtClean="0"/>
              <a:t>)</a:t>
            </a:r>
            <a:endParaRPr lang="lt-LT" dirty="0"/>
          </a:p>
          <a:p>
            <a:pPr marL="109728" indent="0">
              <a:buNone/>
            </a:pPr>
            <a:r>
              <a:rPr lang="lt-LT" dirty="0" smtClean="0"/>
              <a:t>b. </a:t>
            </a:r>
            <a:r>
              <a:rPr lang="lt-LT" dirty="0"/>
              <a:t>3200N                        40</a:t>
            </a:r>
          </a:p>
          <a:p>
            <a:pPr marL="109728" indent="0">
              <a:buNone/>
            </a:pPr>
            <a:r>
              <a:rPr lang="lt-LT" dirty="0" smtClean="0"/>
              <a:t>c. </a:t>
            </a:r>
            <a:r>
              <a:rPr lang="lt-LT" dirty="0"/>
              <a:t>20N                             20</a:t>
            </a:r>
          </a:p>
          <a:p>
            <a:pPr marL="109728" indent="0">
              <a:buNone/>
            </a:pPr>
            <a:r>
              <a:rPr lang="lt-LT" dirty="0" smtClean="0"/>
              <a:t>d. </a:t>
            </a:r>
            <a:r>
              <a:rPr lang="lt-LT" dirty="0"/>
              <a:t>200N                                                              F(N)</a:t>
            </a:r>
          </a:p>
          <a:p>
            <a:pPr marL="109728" indent="0"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35</a:t>
            </a:fld>
            <a:endParaRPr lang="lt-LT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788024" y="3140968"/>
            <a:ext cx="0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788024" y="4509120"/>
            <a:ext cx="23762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788024" y="3429000"/>
            <a:ext cx="1188132" cy="10801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788024" y="3825044"/>
            <a:ext cx="72008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787668" y="3429000"/>
            <a:ext cx="1188488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508104" y="3825044"/>
            <a:ext cx="0" cy="684076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976156" y="3429000"/>
            <a:ext cx="0" cy="108012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61383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48680"/>
            <a:ext cx="8363272" cy="6025856"/>
          </a:xfrm>
        </p:spPr>
        <p:txBody>
          <a:bodyPr/>
          <a:lstStyle/>
          <a:p>
            <a:pPr marL="624078" indent="-514350">
              <a:buFont typeface="Georgia"/>
              <a:buAutoNum type="arabicPeriod" startAt="10"/>
            </a:pPr>
            <a:r>
              <a:rPr lang="lt-LT" sz="2400" dirty="0" smtClean="0"/>
              <a:t>Apskaičiuokite futbolo kamuolio masę, jei po smūgio jo pagreitis 500(m/s</a:t>
            </a:r>
            <a:r>
              <a:rPr lang="en-US" sz="2400" baseline="30000" dirty="0"/>
              <a:t> </a:t>
            </a:r>
            <a:r>
              <a:rPr lang="en-US" sz="2400" baseline="30000" dirty="0" smtClean="0"/>
              <a:t>2</a:t>
            </a:r>
            <a:r>
              <a:rPr lang="lt-LT" sz="2400" dirty="0" smtClean="0"/>
              <a:t>), o smūgio jėga 300N:</a:t>
            </a:r>
          </a:p>
          <a:p>
            <a:pPr marL="109728" indent="0">
              <a:buNone/>
            </a:pPr>
            <a:r>
              <a:rPr lang="lt-LT" sz="2400" dirty="0" smtClean="0"/>
              <a:t>a. 0,6 kg</a:t>
            </a:r>
          </a:p>
          <a:p>
            <a:pPr marL="109728" indent="0">
              <a:buNone/>
            </a:pPr>
            <a:r>
              <a:rPr lang="lt-LT" sz="2400" dirty="0" smtClean="0"/>
              <a:t>b. 6 kg</a:t>
            </a:r>
          </a:p>
          <a:p>
            <a:pPr marL="109728" indent="0">
              <a:buNone/>
            </a:pPr>
            <a:r>
              <a:rPr lang="lt-LT" sz="2400" dirty="0" smtClean="0"/>
              <a:t>c. 60 kg</a:t>
            </a:r>
          </a:p>
          <a:p>
            <a:pPr marL="109728" indent="0">
              <a:buNone/>
            </a:pPr>
            <a:r>
              <a:rPr lang="lt-LT" sz="2400" dirty="0" smtClean="0"/>
              <a:t>d. 600 kg</a:t>
            </a:r>
          </a:p>
          <a:p>
            <a:pPr marL="109728" indent="0">
              <a:buNone/>
            </a:pPr>
            <a:endParaRPr lang="lt-LT" sz="2400" dirty="0" smtClean="0"/>
          </a:p>
          <a:p>
            <a:pPr marL="624078" indent="-514350">
              <a:buAutoNum type="arabicPeriod" startAt="10"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36</a:t>
            </a:fld>
            <a:endParaRPr lang="lt-L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30132"/>
            <a:ext cx="4511824" cy="338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4953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TESTO ATSAKYMAI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lt-LT" dirty="0" smtClean="0"/>
              <a:t>A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B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D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B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D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D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C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D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A</a:t>
            </a:r>
          </a:p>
          <a:p>
            <a:pPr marL="624078" indent="-514350">
              <a:buFont typeface="+mj-lt"/>
              <a:buAutoNum type="arabicPeriod"/>
            </a:pPr>
            <a:r>
              <a:rPr lang="lt-LT" dirty="0" smtClean="0"/>
              <a:t>A</a:t>
            </a:r>
          </a:p>
          <a:p>
            <a:pPr marL="109728" indent="0">
              <a:buNone/>
            </a:pPr>
            <a:endParaRPr lang="lt-L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37</a:t>
            </a:fld>
            <a:endParaRPr lang="lt-LT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717032"/>
            <a:ext cx="4448546" cy="2820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6308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066800"/>
          </a:xfrm>
        </p:spPr>
        <p:txBody>
          <a:bodyPr/>
          <a:lstStyle/>
          <a:p>
            <a:r>
              <a:rPr lang="lt-LT" dirty="0" smtClean="0"/>
              <a:t>Naudota Literatūra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5112568"/>
          </a:xfrm>
        </p:spPr>
        <p:txBody>
          <a:bodyPr/>
          <a:lstStyle/>
          <a:p>
            <a:r>
              <a:rPr lang="lt-LT" dirty="0" smtClean="0"/>
              <a:t>V. Valentinavičius, Z. Šlivaitė. Fizikos vadovėlis 8kl. Šviesa, 2009</a:t>
            </a:r>
          </a:p>
          <a:p>
            <a:r>
              <a:rPr lang="lt-LT" dirty="0" smtClean="0"/>
              <a:t>J. Gutauskaitė, A. Kynienė, Spektras, Fizikos vadovėlis, 8kl. Briedis 2006</a:t>
            </a:r>
          </a:p>
          <a:p>
            <a:r>
              <a:rPr lang="lt-LT" dirty="0" smtClean="0"/>
              <a:t>O. Kabardinas, S. Kabardina ir kt. Fizikos fakultatyvinių užsiėmimų metodika, Šviesa, 1984.</a:t>
            </a:r>
          </a:p>
          <a:p>
            <a:r>
              <a:rPr lang="lt-LT" dirty="0" smtClean="0">
                <a:hlinkClick r:id="rId2"/>
              </a:rPr>
              <a:t>http://www.fizika.lm.lt</a:t>
            </a:r>
            <a:endParaRPr lang="lt-LT" dirty="0" smtClean="0"/>
          </a:p>
          <a:p>
            <a:r>
              <a:rPr lang="lt-LT" dirty="0" smtClean="0"/>
              <a:t>S. Jakutis, Fizikos uždavinynas, 7-10 kl.</a:t>
            </a:r>
          </a:p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847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61392"/>
            <a:ext cx="8219256" cy="747528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lt-LT" sz="3600" dirty="0" smtClean="0">
                <a:solidFill>
                  <a:srgbClr val="7030A0"/>
                </a:solidFill>
              </a:rPr>
              <a:t>Ačiū už dėmesį!</a:t>
            </a:r>
            <a:endParaRPr lang="lt-LT" sz="3600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39</a:t>
            </a:fld>
            <a:endParaRPr lang="lt-L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08920"/>
            <a:ext cx="4461960" cy="3933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7529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estiška">
  <a:themeElements>
    <a:clrScheme name="Miestiška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iestiška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estišk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370</TotalTime>
  <Words>1240</Words>
  <Application>Microsoft Office PowerPoint</Application>
  <PresentationFormat>Demonstracija ekrane (4:3)</PresentationFormat>
  <Paragraphs>295</Paragraphs>
  <Slides>39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39</vt:i4>
      </vt:variant>
    </vt:vector>
  </HeadingPairs>
  <TitlesOfParts>
    <vt:vector size="40" baseType="lpstr">
      <vt:lpstr>Miestiška</vt:lpstr>
      <vt:lpstr>Jėgų rūšys</vt:lpstr>
      <vt:lpstr>Turinys</vt:lpstr>
      <vt:lpstr>Tikslas</vt:lpstr>
      <vt:lpstr>Bandymas </vt:lpstr>
      <vt:lpstr>Bandymas </vt:lpstr>
      <vt:lpstr>Bandymas, rodantis trinties jėgos svarbą</vt:lpstr>
      <vt:lpstr>Jėga apibūdina kūnų tarpusavio sąveiką.</vt:lpstr>
      <vt:lpstr>PowerPoint pristatymas</vt:lpstr>
      <vt:lpstr>Tamprumo jėga</vt:lpstr>
      <vt:lpstr>Tamprumo jėga priklauso nuo:</vt:lpstr>
      <vt:lpstr>Jėgos, kuriomis kūnai traukia vienas kitą, vadinamos gravitacijos jėgomis</vt:lpstr>
      <vt:lpstr>Gravitacinės jėgos</vt:lpstr>
      <vt:lpstr>Gravitacinės jėgos</vt:lpstr>
      <vt:lpstr>PowerPoint pristatymas</vt:lpstr>
      <vt:lpstr>Trinties jėgos atsiradimo priežastys:</vt:lpstr>
      <vt:lpstr>Trinties rūšys:</vt:lpstr>
      <vt:lpstr>Uždavinių sprendimas Nr. 1</vt:lpstr>
      <vt:lpstr>Nr. 2</vt:lpstr>
      <vt:lpstr>Nr. 3</vt:lpstr>
      <vt:lpstr>Nr. 4</vt:lpstr>
      <vt:lpstr>Nr. 5</vt:lpstr>
      <vt:lpstr>Nr. 6</vt:lpstr>
      <vt:lpstr>Nr. 7</vt:lpstr>
      <vt:lpstr>Nr. 8</vt:lpstr>
      <vt:lpstr>Nr. 9 </vt:lpstr>
      <vt:lpstr>Nr. 10</vt:lpstr>
      <vt:lpstr>TESTAS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TESTO ATSAKYMAI</vt:lpstr>
      <vt:lpstr>Naudota Literatūra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Jėgų rūšys</dc:title>
  <dc:creator>Vardas</dc:creator>
  <cp:lastModifiedBy>Vardas</cp:lastModifiedBy>
  <cp:revision>39</cp:revision>
  <dcterms:created xsi:type="dcterms:W3CDTF">2017-03-18T00:41:05Z</dcterms:created>
  <dcterms:modified xsi:type="dcterms:W3CDTF">2017-04-11T15:41:45Z</dcterms:modified>
</cp:coreProperties>
</file>