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292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79116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9191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855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864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883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2903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713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468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5515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290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D9D997-9F74-4054-AC95-0499F7D0C52F}" type="datetimeFigureOut">
              <a:rPr lang="lt-LT" smtClean="0"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E1408-B407-47F2-B1D4-333451B31A9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673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582" y="0"/>
            <a:ext cx="9044836" cy="6783628"/>
          </a:xfrm>
        </p:spPr>
      </p:pic>
    </p:spTree>
    <p:extLst>
      <p:ext uri="{BB962C8B-B14F-4D97-AF65-F5344CB8AC3E}">
        <p14:creationId xmlns:p14="http://schemas.microsoft.com/office/powerpoint/2010/main" val="3417504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216" y="25823"/>
            <a:ext cx="9109568" cy="6832177"/>
          </a:xfrm>
        </p:spPr>
      </p:pic>
    </p:spTree>
    <p:extLst>
      <p:ext uri="{BB962C8B-B14F-4D97-AF65-F5344CB8AC3E}">
        <p14:creationId xmlns:p14="http://schemas.microsoft.com/office/powerpoint/2010/main" val="317741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178" y="29228"/>
            <a:ext cx="5123144" cy="68308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658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23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6662"/>
            <a:ext cx="3263503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519" y="187890"/>
            <a:ext cx="8893480" cy="667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36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Vytenis</dc:creator>
  <cp:lastModifiedBy>Vytenis</cp:lastModifiedBy>
  <cp:revision>2</cp:revision>
  <dcterms:created xsi:type="dcterms:W3CDTF">2017-04-05T15:44:51Z</dcterms:created>
  <dcterms:modified xsi:type="dcterms:W3CDTF">2017-04-05T17:16:07Z</dcterms:modified>
</cp:coreProperties>
</file>