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8ED6-11CB-4372-8AD4-B0278B7E5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CD01C-C36E-4E01-9668-C76B9D4D2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AD2C5-CD02-498C-A5C7-C219CD45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68FA2-105E-4F04-99AC-E4B298E0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40E0B-078D-41A7-903B-762404D7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7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E7D90-03EE-4889-9A8F-E2F89C73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9DABF-2931-4019-9F02-F265DED58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80124-C215-45DA-A47C-FA6E7CFC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CA9A3-839C-475F-9090-3A295DE2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6E0E1-396E-42DA-951A-7B12ED63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60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86863-2403-4AA3-BC79-61BED9E3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62D4B-19B6-45A7-A6E8-93BE74F90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94F0F-C1EA-4437-B893-F9BB0DC9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D17BD-A548-4776-BF81-851853F26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0E8CF-B8E7-4AEF-8272-D91F9FE2A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2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22789-430D-4FDC-9DBB-0FA6DC21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59C6C-76C3-4912-8A97-9AFD1DEF3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79296-1FDC-493C-8054-CEA28F63C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87D51-E3BD-474A-8AF6-EAF29CAC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4AB3A5-9F01-49AA-AEF6-6AE279A3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C0320-63CA-45F6-8C92-90B08E02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7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4848-3A0F-46C1-BBF3-6E849C47D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35526-05EA-4211-95D5-9AA598BC3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EBB00-2CF6-4880-A94F-78308BAB6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71B32-50B4-4F25-907E-184F505387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93F9B-2269-4E1F-A345-6C47D397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C24E13-611A-48BA-B77F-70959C38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A3276-91FB-4D7E-ADC0-57033ED2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A35D25-5874-4C5F-A6EA-A52E04E8D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4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1394E-8AFA-418A-AB35-C39CBDB4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062924-87AA-42EA-A0A0-6F427512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A51CF-AC1B-47F4-A6B5-4CAA40251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DE8AF-2819-4E73-BFC5-094B6E48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3A80E8-8501-46F4-87F1-9CD4D83B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B9F5D1-C747-4235-8411-9CAEC297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A91AE-8F1E-40F0-B18B-2C73A1F7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7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C3A6C-22C5-4CDC-864E-0CC4394AB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C1404-22FD-4F9E-9DD9-BC317ABE7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E44ED-5FBA-4389-A397-BD2ED9DD7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F63DF-6F3B-4D5A-9300-7A280671B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6E332-9532-4C6A-927B-21E32AC2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03151-6048-49FD-B372-86A76C6F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71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743E1-5BFC-41D9-A393-AFFA99D1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C75B5-26CE-4D89-8D21-7AC78BFCA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48FC-5F12-4825-8C89-89ED0E6DA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0E0FD-E77E-4C27-ABC3-DA307813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F28ED-1BE6-43F9-8D80-ED5275B2E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A1668-1819-4050-B0B7-9762EF91A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8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C062-C647-4ED6-9D82-82623726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A9C3D-6FC2-4E0A-A1A2-F40B1F6BD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77C0C-544A-4A6C-BA03-FF18579F9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0F25-2132-4595-9BB5-842B1505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41CD9-7001-4103-8425-4E8FC9DE8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8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2DA1D0-A894-4027-966F-E5F1BCE5B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3348A-7B79-4472-AA2B-37AAE3EC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2F780-2919-4010-8A49-6A7E2960C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50620-3A36-4B87-9812-D7CBEDAC8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23B6F-D36F-4FC0-A295-15641863E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8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38021-5B31-4806-B61F-FD87FBC2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51B76-DD1E-4F99-AA88-84F55701F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6F68-7231-4D62-96FC-922E83F9E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55D9E-15E0-4DC4-98B5-B1D84B1DF94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F9AA4-AF3E-438F-B98E-9962F9311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ECEC-EA27-4394-938C-E41ED71B8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4EE06-41CC-46E8-B338-BA2BDB83C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6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763D-E65D-4B54-9EA2-05CB8F1573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5D549-B669-4721-8B5B-667272A86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ED18B-0852-46D9-8941-01E18DC50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32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FD13A-4ABF-4D0A-9764-3EA10F175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44675-A6E9-4143-97BE-B7E59234A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0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8C181-68AE-472D-9A3E-2275DF954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9A4393-E8FF-4201-A988-423B65BA0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49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4A206-C7AF-4574-9785-DDD119BBD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4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A5C699-84AE-48D4-A50D-8C020F3D4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8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F1ED6D-C3FD-4079-AFFC-C29C93BE7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8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79506-AAF1-4DB9-B56A-B84DF5DF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4F1C0-EB45-422D-98C5-525FDF1C3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0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9D2B4-A1AB-4491-B3A9-973FBC82D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83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58B06-DBBE-4F65-8F34-613F67F99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91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477AFF-0418-44D1-951E-182A022B2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65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CAAC28-74E7-4E34-90CE-C6D2B86F1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02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4FA7B1-F51B-432E-B290-37B7628F7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16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638590-BFB5-4B4B-A08A-5F1A56242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49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805086-65D0-4039-BE3B-283F827E9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C4079B-DA23-47C2-8790-08D4E1C44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57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8E35-4B95-49E9-8D9A-16BEC76D5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2E3A7-23DE-4257-9075-AB5E6975F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D2A52F-2244-4F8E-B80D-9FB810EDB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74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2022-04-29T18:53:08Z</dcterms:created>
  <dcterms:modified xsi:type="dcterms:W3CDTF">2022-04-29T18:54:48Z</dcterms:modified>
</cp:coreProperties>
</file>