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89" r:id="rId6"/>
    <p:sldId id="260" r:id="rId7"/>
    <p:sldId id="264" r:id="rId8"/>
    <p:sldId id="261" r:id="rId9"/>
    <p:sldId id="262" r:id="rId10"/>
    <p:sldId id="263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88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49" autoAdjust="0"/>
  </p:normalViewPr>
  <p:slideViewPr>
    <p:cSldViewPr snapToGrid="0">
      <p:cViewPr varScale="1">
        <p:scale>
          <a:sx n="101" d="100"/>
          <a:sy n="101" d="100"/>
        </p:scale>
        <p:origin x="9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6T13:35:44.35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408 1 24575,'-15'0'0,"0"2"0,0 0 0,0 0 0,1 1 0,-1 1 0,1 1 0,0 0 0,0 1 0,0 0 0,1 1 0,0 0 0,0 1 0,1 1 0,0 0 0,1 1 0,-1 0 0,2 0 0,0 1 0,0 1 0,-10 15 0,-10 15 0,23-34 0,1 0 0,-1 1 0,1 0 0,1 0 0,0 0 0,0 1 0,1-1 0,0 1 0,0 0 0,1 1 0,1-1 0,-3 21 0,2 8 0,3-1 0,1 1 0,1-1 0,3 0 0,1 0 0,1 0 0,2-1 0,17 43 0,68 137 0,-87-205 0,0-1 0,1 0 0,0-1 0,15 15 0,21 30 0,-31-36 0,0 1 0,0-2 0,2 0 0,0-1 0,2 0 0,-1-1 0,2-1 0,0-1 0,1 0 0,0-1 0,1-1 0,28 11 0,-24-9 0,0 0 0,-1 1 0,0 1 0,-1 1 0,-1 1 0,27 30 0,-15-15 0,38 28 0,-50-43 0,-2 0 0,0 2 0,25 32 0,1 2 0,47 72 0,-83-115 0,0 1 0,-1 1 0,0 0 0,-1 0 0,6 16 0,10 19 0,74 143 0,-91-179 0,5 11 0,-1 1 0,14 45 0,-15-31 0,-1-1 0,-2 1 0,2 63 0,-9 427 0,0-511 0,-1 1 0,0-1 0,-1 0 0,-1 0 0,-1 0 0,0-1 0,-2 1 0,-9 19 0,4-14 0,0 0 0,-2 0 0,-1-2 0,0 1 0,-20 18 0,24-26 0,1 1 0,0 0 0,1 0 0,0 1 0,-10 25 0,14-28 0,0 0 0,-1 0 0,0-1 0,-1 0 0,0 0 0,-1 0 0,0-1 0,-1 0 0,0-1 0,-15 12 0,-120 82 0,135-96 0,0 1 0,1 0 0,0 0 0,-12 15 0,-1 3 0,-17 2 0,4-4 0,25-17 0,1-1 0,-1 0 0,0-1 0,0 1 0,-1-2 0,0 1 0,1-2 0,-19 6 0,14-5 0,-1 1 0,-24 13 0,33-14 0,1 0 0,0 1 0,0-1 0,0 1 0,0 0 0,1 0 0,0 1 0,-4 6 0,5-7 0,-1 0 0,1 0 0,-1 0 0,0 0 0,0-1 0,0 1 0,-1-1 0,0 0 0,0-1 0,0 1 0,0-1 0,-7 3 0,1-1 0,-1 1 0,1 0 0,0 1 0,0 0 0,0 1 0,1 0 0,1 1 0,-1 0 0,1 0 0,-8 12 0,-23 17 0,31-30 0,1-1 0,0 1 0,0 0 0,1 1 0,0 0 0,-10 16 0,-23 61 0,28-58 0,-1 0 0,-1-1 0,-35 49 0,40-63 0,1 0 0,0 0 0,1 1 0,0 0 0,1 0 0,1 1 0,0-1 0,1 1 0,1 0 0,-3 30 0,2 12 0,6 94 0,1-54 0,-3-52 0,-1 21 0,3 1 0,16 95 0,-7-58 0,-10-81 0,1-1 0,1 1 0,0-1 0,2 1 0,12 34 0,-2-21 0,-2 1 0,-2 1 0,8 48 0,-13-52 0,1 1 0,2-1 0,1-1 0,1 0 0,3 0 0,0-1 0,20 31 0,-25-48 0,0 1 0,-1 0 0,-1 0 0,0 1 0,8 34 0,15 74 0,-27-113 0,0 0 0,1-1 0,1 1 0,9 16 0,-8-17 0,-1 0 0,0 0 0,-1 1 0,0-1 0,2 14 0,3 59 0,-6-52 0,8 47 0,-4-37 0,-1 1 0,-3 0 0,-1 0 0,-9 83 0,-11-38 0,8-49 0,8-32 17,-1-1-1,1 0 1,-1 0 0,0 0-1,-1 0 1,1-1 0,-7 7-1,-16 33-1514,20-25-5328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6T13:35:51.15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2638 1 24575,'-6'2'0,"0"1"0,1 0 0,-1 0 0,1 0 0,0 1 0,0 0 0,0 0 0,1 0 0,-1 0 0,1 1 0,-7 9 0,1 3 0,0 0 0,1 1 0,1 0 0,-6 21 0,-4 6 0,8-16 0,-13 57 0,16-55 0,-23 155 0,26-157 0,0-1 0,2 1 0,2 36 0,1-40 0,-1 1 0,-1-1 0,-1 0 0,-10 41 0,4-22 0,1 1 0,2 0 0,2 0 0,5 90 0,0-34 0,0-80 0,0 0 0,1 0 0,1-1 0,0 1 0,9 21 0,42 98 0,-54-138 0,25 51 0,-19-39 0,0-1 0,0 1 0,-1 0 0,-1 1 0,-1-1 0,5 26 0,-4-9 0,2-1 0,1 0 0,1-1 0,2 0 0,1 0 0,1-1 0,23 37 0,-29-50 0,0 1 0,-2-1 0,0 2 0,-1-1 0,5 32 0,-1-3 0,-1-20 0,1-1 0,1 1 0,1-2 0,22 36 0,-17-31 0,-1 1 0,14 38 0,-8 6 0,-2 1 0,14 139 0,-26 169 0,-9-206 0,4-139 0,0-26 0,0 1 0,-1 0 0,0-1 0,-1 1 0,0-1 0,0 1 0,-2-1 0,1 1 0,-1-1 0,-1 0 0,-9 18 0,-74 132 0,69-127 0,13-24 0,0 1 0,-1-2 0,0 1 0,0-1 0,-1 1 0,0-2 0,0 1 0,-13 10 0,12-13 0,1 1 0,0 0 0,1 0 0,0 0 0,-10 16 0,10-14 0,0 0 0,0-1 0,-1 0 0,0 0 0,-13 10 0,-62 45 0,-103 103 0,166-149 0,-1-1 0,-41 25 0,33-22 0,-1-3 0,-1 0 0,-1-2 0,0-1 0,0-2 0,-2-1 0,-49 9 0,64-14 0,1 1 0,0 0 0,0 1 0,-21 13 0,-27 12 0,38-22 0,1 1 0,-1-1 0,-31 7 0,41-12 0,0 1 0,0 0 0,0 1 0,-17 11 0,16-8 0,-1-1 0,-37 13 0,16-11 0,-95 21 0,105-26 0,-1 2 0,-54 22 0,54-19 0,0 0 0,-47 9 0,13-7 0,-67 24 0,93-23 0,-43 22 0,-14 7 0,83-38 0,1 1 0,1 1 0,-1 0 0,1 1 0,-14 11 0,15-10 0,0-1 0,-1 0 0,-1-1 0,1 0 0,-22 9 0,-5-1 0,2 2 0,-42 26 0,7-3 0,65-37 0,-2 0 0,-1 1 0,1 0 0,0 0 0,0 1 0,0 0 0,1 1 0,0 0 0,0 0 0,0 0 0,1 1 0,0 0 0,0 0 0,1 0 0,-8 14 0,8-8 0,0-1 0,0 1 0,1 0 0,1 0 0,0 0 0,1 1 0,0 14 0,3 101 0,1-62 0,0-40 0,2 1 0,0-1 0,2 0 0,15 45 0,17 9 0,-16-37 0,-8-18 0,1-2 0,0 1 0,26 28 0,1 2 0,-17-17 0,26 56 0,14 22 0,-16-59 0,-40-48 0,0 1 0,0 0 0,-1 0 0,13 22 0,5 13 0,-15-27 0,-1 1 0,0 0 0,-2 0 0,0 1 0,7 28 0,-9-28 0,0 0 0,11 23 0,-11-28 0,1 0 0,-2 1 0,0 0 0,3 24 0,6 57 0,-5-38 0,3 95 0,-13-93-1365,1-34-5461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6T13:36:15.98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6T13:36:16.43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26T13:36:16.78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</inkml:trace>
  <inkml:trace contextRef="#ctx0" brushRef="#br0" timeOffset="1">1 0 24575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26T14:50:12.09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0,'4008'0,"-3993"0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26T14:50:39.847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1177 550,'-1167'-545,"1157"541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26T14:50:48.74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1258 0,'-1245'381,"1233"-377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40400" y="1487100"/>
            <a:ext cx="9911200" cy="1800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3195965"/>
            <a:ext cx="12192000" cy="3284484"/>
            <a:chOff x="0" y="1786473"/>
            <a:chExt cx="9144000" cy="2463363"/>
          </a:xfrm>
        </p:grpSpPr>
        <p:sp>
          <p:nvSpPr>
            <p:cNvPr id="12" name="Google Shape;12;p2"/>
            <p:cNvSpPr/>
            <p:nvPr/>
          </p:nvSpPr>
          <p:spPr>
            <a:xfrm>
              <a:off x="387953" y="3203434"/>
              <a:ext cx="1506902" cy="1046402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55961" y="3203339"/>
              <a:ext cx="1387697" cy="1027233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4296" y="3203434"/>
              <a:ext cx="852487" cy="485578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94904" y="2489983"/>
              <a:ext cx="963930" cy="713456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316783" y="2071853"/>
              <a:ext cx="1372123" cy="1131588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688907" y="3203434"/>
              <a:ext cx="785813" cy="342887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347555" y="3203434"/>
              <a:ext cx="987313" cy="485530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33316" y="3203434"/>
              <a:ext cx="1359026" cy="913651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74719" y="2357234"/>
              <a:ext cx="958596" cy="846206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792342" y="2975558"/>
              <a:ext cx="530066" cy="227878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2737741"/>
              <a:ext cx="464201" cy="465648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765190" y="3203434"/>
              <a:ext cx="378809" cy="485483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894904" y="2489983"/>
              <a:ext cx="794003" cy="713456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288756" y="3203434"/>
              <a:ext cx="940450" cy="428073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514492" y="2394856"/>
              <a:ext cx="629507" cy="808583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876675" y="2014492"/>
              <a:ext cx="1398460" cy="1189045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0" y="2918101"/>
              <a:ext cx="387952" cy="285382"/>
            </a:xfrm>
            <a:custGeom>
              <a:avLst/>
              <a:gdLst/>
              <a:ahLst/>
              <a:cxnLst/>
              <a:rect l="l" t="t" r="r" b="b"/>
              <a:pathLst>
                <a:path w="517270" h="380509" extrusionOk="0">
                  <a:moveTo>
                    <a:pt x="0" y="0"/>
                  </a:moveTo>
                  <a:lnTo>
                    <a:pt x="0" y="380510"/>
                  </a:lnTo>
                  <a:lnTo>
                    <a:pt x="517271" y="380510"/>
                  </a:lnTo>
                  <a:cubicBezTo>
                    <a:pt x="385445" y="159053"/>
                    <a:pt x="226378" y="1142"/>
                    <a:pt x="0" y="0"/>
                  </a:cubicBezTo>
                  <a:close/>
                </a:path>
              </a:pathLst>
            </a:custGeom>
            <a:solidFill>
              <a:srgbClr val="029E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29207" y="2252166"/>
              <a:ext cx="1366075" cy="951274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343679" y="1786473"/>
              <a:ext cx="1421463" cy="1416970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229350" y="3129663"/>
              <a:ext cx="93202" cy="73771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595330" y="3203434"/>
              <a:ext cx="919163" cy="285382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858547" y="3202435"/>
              <a:ext cx="1012412" cy="474733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0" y="1968308"/>
              <a:ext cx="9144000" cy="2220131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181087" y="3771307"/>
            <a:ext cx="11826047" cy="2764460"/>
            <a:chOff x="135815" y="2828480"/>
            <a:chExt cx="8869535" cy="2073345"/>
          </a:xfrm>
        </p:grpSpPr>
        <p:sp>
          <p:nvSpPr>
            <p:cNvPr id="36" name="Google Shape;36;p2"/>
            <p:cNvSpPr/>
            <p:nvPr/>
          </p:nvSpPr>
          <p:spPr>
            <a:xfrm>
              <a:off x="2005925" y="3956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320790" y="4086477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02225" y="4326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68650" y="44016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719290" y="442067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777500" y="45897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258675" y="423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669290" y="465637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015700" y="33500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4283275" y="41843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085040" y="46563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570650" y="44979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225425" y="32537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55090" y="4451427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005325" y="34748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505625" y="4805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109815" y="4420677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682275" y="42160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909050" y="4637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33490" y="428065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280975" y="28284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446290" y="307295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6143240" y="34166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363775" y="34748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526265" y="47336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35815" y="39755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09690" y="3508127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5570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gradFill>
          <a:gsLst>
            <a:gs pos="0">
              <a:schemeClr val="dk1"/>
            </a:gs>
            <a:gs pos="49000">
              <a:schemeClr val="dk2"/>
            </a:gs>
            <a:gs pos="100000">
              <a:schemeClr val="dk2"/>
            </a:gs>
          </a:gsLst>
          <a:lin ang="5400012" scaled="0"/>
        </a:gra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3"/>
          <p:cNvGrpSpPr/>
          <p:nvPr/>
        </p:nvGrpSpPr>
        <p:grpSpPr>
          <a:xfrm>
            <a:off x="0" y="3195965"/>
            <a:ext cx="12192000" cy="3284484"/>
            <a:chOff x="0" y="1786473"/>
            <a:chExt cx="9144000" cy="2463363"/>
          </a:xfrm>
        </p:grpSpPr>
        <p:sp>
          <p:nvSpPr>
            <p:cNvPr id="65" name="Google Shape;65;p3"/>
            <p:cNvSpPr/>
            <p:nvPr/>
          </p:nvSpPr>
          <p:spPr>
            <a:xfrm>
              <a:off x="387953" y="3203434"/>
              <a:ext cx="1506902" cy="1046402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455961" y="3203339"/>
              <a:ext cx="1387697" cy="1027233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464296" y="3203434"/>
              <a:ext cx="852487" cy="485578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1894904" y="2489983"/>
              <a:ext cx="963930" cy="713456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1316783" y="2071853"/>
              <a:ext cx="1372123" cy="1131588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2688907" y="3203434"/>
              <a:ext cx="785813" cy="342887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6347555" y="3203434"/>
              <a:ext cx="987313" cy="485530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433316" y="3203434"/>
              <a:ext cx="1359026" cy="913651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3474719" y="2357234"/>
              <a:ext cx="958596" cy="846206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5792342" y="2975558"/>
              <a:ext cx="530066" cy="227878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0" y="2737741"/>
              <a:ext cx="464201" cy="465648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8765190" y="3203434"/>
              <a:ext cx="378809" cy="485483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1894904" y="2489983"/>
              <a:ext cx="794003" cy="713456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5288756" y="3203434"/>
              <a:ext cx="940450" cy="428073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8514492" y="2394856"/>
              <a:ext cx="629507" cy="808583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3876675" y="2014492"/>
              <a:ext cx="1398460" cy="1189045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0" y="2918101"/>
              <a:ext cx="387952" cy="285382"/>
            </a:xfrm>
            <a:custGeom>
              <a:avLst/>
              <a:gdLst/>
              <a:ahLst/>
              <a:cxnLst/>
              <a:rect l="l" t="t" r="r" b="b"/>
              <a:pathLst>
                <a:path w="517270" h="380509" extrusionOk="0">
                  <a:moveTo>
                    <a:pt x="0" y="0"/>
                  </a:moveTo>
                  <a:lnTo>
                    <a:pt x="0" y="380510"/>
                  </a:lnTo>
                  <a:lnTo>
                    <a:pt x="517271" y="380510"/>
                  </a:lnTo>
                  <a:cubicBezTo>
                    <a:pt x="385445" y="159053"/>
                    <a:pt x="226378" y="1142"/>
                    <a:pt x="0" y="0"/>
                  </a:cubicBezTo>
                  <a:close/>
                </a:path>
              </a:pathLst>
            </a:custGeom>
            <a:solidFill>
              <a:srgbClr val="029E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6229207" y="2252166"/>
              <a:ext cx="1366075" cy="951274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7343679" y="1786473"/>
              <a:ext cx="1421463" cy="1416970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6229350" y="3129663"/>
              <a:ext cx="93202" cy="73771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7595330" y="3203434"/>
              <a:ext cx="919163" cy="285382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858547" y="3202435"/>
              <a:ext cx="1012412" cy="474733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0" y="1968308"/>
              <a:ext cx="9144000" cy="2220131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1140400" y="1486400"/>
            <a:ext cx="9911200" cy="135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1140400" y="2823469"/>
            <a:ext cx="9911200" cy="47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1pPr>
            <a:lvl2pPr lvl="1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2pPr>
            <a:lvl3pPr lvl="2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3pPr>
            <a:lvl4pPr lvl="3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4pPr>
            <a:lvl5pPr lvl="4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5pPr>
            <a:lvl6pPr lvl="5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6pPr>
            <a:lvl7pPr lvl="6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7pPr>
            <a:lvl8pPr lvl="7" algn="ctr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8pPr>
            <a:lvl9pPr lvl="8" algn="ctr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2000"/>
              <a:buNone/>
              <a:defRPr sz="2667">
                <a:solidFill>
                  <a:schemeClr val="lt2"/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/>
          </a:p>
        </p:txBody>
      </p:sp>
      <p:grpSp>
        <p:nvGrpSpPr>
          <p:cNvPr id="90" name="Google Shape;90;p3"/>
          <p:cNvGrpSpPr/>
          <p:nvPr/>
        </p:nvGrpSpPr>
        <p:grpSpPr>
          <a:xfrm>
            <a:off x="181087" y="3771307"/>
            <a:ext cx="11826047" cy="2764460"/>
            <a:chOff x="135815" y="2828480"/>
            <a:chExt cx="8869535" cy="2073345"/>
          </a:xfrm>
        </p:grpSpPr>
        <p:sp>
          <p:nvSpPr>
            <p:cNvPr id="91" name="Google Shape;91;p3"/>
            <p:cNvSpPr/>
            <p:nvPr/>
          </p:nvSpPr>
          <p:spPr>
            <a:xfrm>
              <a:off x="2005925" y="3956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320790" y="4086477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2102225" y="4326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268650" y="44016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2719290" y="442067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2777500" y="45897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6258675" y="423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669290" y="4656377"/>
              <a:ext cx="58200" cy="58200"/>
            </a:xfrm>
            <a:prstGeom prst="ellipse">
              <a:avLst/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1015700" y="33500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4283275" y="41843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6085040" y="46563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6570650" y="44979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225425" y="32537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5755090" y="4451427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005325" y="34748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505625" y="48055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7109815" y="44206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7682275" y="42160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909050" y="4637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733490" y="4280652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280975" y="28284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446290" y="3072952"/>
              <a:ext cx="58200" cy="58200"/>
            </a:xfrm>
            <a:prstGeom prst="ellipse">
              <a:avLst/>
            </a:prstGeom>
            <a:solidFill>
              <a:srgbClr val="BEF17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6143240" y="34166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5363775" y="34748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526265" y="473362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35815" y="397557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509690" y="3508127"/>
              <a:ext cx="58200" cy="58200"/>
            </a:xfrm>
            <a:prstGeom prst="ellipse">
              <a:avLst/>
            </a:prstGeom>
            <a:solidFill>
              <a:srgbClr val="FFD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3200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1655833" y="2577600"/>
            <a:ext cx="8880400" cy="330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58786" algn="ctr" rtl="0">
              <a:spcBef>
                <a:spcPts val="0"/>
              </a:spcBef>
              <a:spcAft>
                <a:spcPts val="0"/>
              </a:spcAft>
              <a:buSzPts val="3000"/>
              <a:buChar char="▹"/>
              <a:defRPr sz="4000"/>
            </a:lvl1pPr>
            <a:lvl2pPr marL="1219170" lvl="1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▸"/>
              <a:defRPr sz="4000"/>
            </a:lvl2pPr>
            <a:lvl3pPr marL="1828754" lvl="2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■"/>
              <a:defRPr sz="4000"/>
            </a:lvl3pPr>
            <a:lvl4pPr marL="2438339" lvl="3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●"/>
              <a:defRPr sz="4000"/>
            </a:lvl4pPr>
            <a:lvl5pPr marL="3047924" lvl="4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○"/>
              <a:defRPr sz="4000"/>
            </a:lvl5pPr>
            <a:lvl6pPr marL="3657509" lvl="5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■"/>
              <a:defRPr sz="4000"/>
            </a:lvl6pPr>
            <a:lvl7pPr marL="4267093" lvl="6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●"/>
              <a:defRPr sz="4000"/>
            </a:lvl7pPr>
            <a:lvl8pPr marL="4876678" lvl="7" indent="-558786" algn="ctr" rtl="0">
              <a:spcBef>
                <a:spcPts val="1067"/>
              </a:spcBef>
              <a:spcAft>
                <a:spcPts val="0"/>
              </a:spcAft>
              <a:buSzPts val="3000"/>
              <a:buChar char="○"/>
              <a:defRPr sz="4000"/>
            </a:lvl8pPr>
            <a:lvl9pPr marL="5486263" lvl="8" indent="-558786" algn="ctr" rtl="0">
              <a:spcBef>
                <a:spcPts val="1067"/>
              </a:spcBef>
              <a:spcAft>
                <a:spcPts val="1067"/>
              </a:spcAft>
              <a:buSzPts val="3000"/>
              <a:buChar char="■"/>
              <a:defRPr sz="4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20" name="Google Shape;120;p4"/>
          <p:cNvSpPr txBox="1"/>
          <p:nvPr/>
        </p:nvSpPr>
        <p:spPr>
          <a:xfrm>
            <a:off x="4791200" y="1448225"/>
            <a:ext cx="26096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00">
                <a:solidFill>
                  <a:schemeClr val="accent2"/>
                </a:solidFill>
                <a:latin typeface="Catamaran"/>
                <a:ea typeface="Catamaran"/>
                <a:cs typeface="Catamaran"/>
                <a:sym typeface="Catamaran"/>
              </a:rPr>
              <a:t>“</a:t>
            </a:r>
            <a:endParaRPr sz="12800">
              <a:solidFill>
                <a:schemeClr val="accent2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122" name="Google Shape;122;p4"/>
          <p:cNvGrpSpPr/>
          <p:nvPr/>
        </p:nvGrpSpPr>
        <p:grpSpPr>
          <a:xfrm>
            <a:off x="291" y="347115"/>
            <a:ext cx="12191127" cy="1642243"/>
            <a:chOff x="218" y="898161"/>
            <a:chExt cx="9143345" cy="1231682"/>
          </a:xfrm>
        </p:grpSpPr>
        <p:sp>
          <p:nvSpPr>
            <p:cNvPr id="123" name="Google Shape;123;p4"/>
            <p:cNvSpPr/>
            <p:nvPr/>
          </p:nvSpPr>
          <p:spPr>
            <a:xfrm>
              <a:off x="4567150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C229"/>
                </a:gs>
                <a:gs pos="100000">
                  <a:srgbClr val="FF826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FFC229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4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F702A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4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C182FF">
                <a:alpha val="531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4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FF826C">
                    <a:alpha val="49800"/>
                  </a:srgbClr>
                </a:gs>
                <a:gs pos="100000">
                  <a:srgbClr val="FF3E45">
                    <a:alpha val="498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4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4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</a:srgbClr>
                </a:gs>
                <a:gs pos="100000">
                  <a:srgbClr val="002FFF">
                    <a:alpha val="58431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4"/>
          <p:cNvGrpSpPr/>
          <p:nvPr/>
        </p:nvGrpSpPr>
        <p:grpSpPr>
          <a:xfrm>
            <a:off x="184467" y="347100"/>
            <a:ext cx="11797253" cy="1667667"/>
            <a:chOff x="138350" y="260325"/>
            <a:chExt cx="8847940" cy="1250750"/>
          </a:xfrm>
        </p:grpSpPr>
        <p:sp>
          <p:nvSpPr>
            <p:cNvPr id="169" name="Google Shape;169;p4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4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4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4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4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7354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"/>
          <p:cNvSpPr txBox="1">
            <a:spLocks noGrp="1"/>
          </p:cNvSpPr>
          <p:nvPr>
            <p:ph type="title"/>
          </p:nvPr>
        </p:nvSpPr>
        <p:spPr>
          <a:xfrm>
            <a:off x="1655833" y="606667"/>
            <a:ext cx="8880400" cy="5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body" idx="1"/>
          </p:nvPr>
        </p:nvSpPr>
        <p:spPr>
          <a:xfrm>
            <a:off x="1655833" y="1500467"/>
            <a:ext cx="8880400" cy="396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1pPr>
            <a:lvl2pPr marL="1219170" lvl="1" indent="-507987" rtl="0">
              <a:spcBef>
                <a:spcPts val="1067"/>
              </a:spcBef>
              <a:spcAft>
                <a:spcPts val="0"/>
              </a:spcAft>
              <a:buSzPts val="2400"/>
              <a:buChar char="▸"/>
              <a:defRPr/>
            </a:lvl2pPr>
            <a:lvl3pPr marL="1828754" lvl="2" indent="-507987" rtl="0">
              <a:spcBef>
                <a:spcPts val="1067"/>
              </a:spcBef>
              <a:spcAft>
                <a:spcPts val="0"/>
              </a:spcAft>
              <a:buSzPts val="2400"/>
              <a:buChar char="■"/>
              <a:defRPr/>
            </a:lvl3pPr>
            <a:lvl4pPr marL="2438339" lvl="3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4pPr>
            <a:lvl5pPr marL="3047924" lvl="4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5pPr>
            <a:lvl6pPr marL="3657509" lvl="5" indent="-507987" rtl="0">
              <a:spcBef>
                <a:spcPts val="1067"/>
              </a:spcBef>
              <a:spcAft>
                <a:spcPts val="0"/>
              </a:spcAft>
              <a:buSzPts val="2400"/>
              <a:buChar char="■"/>
              <a:defRPr/>
            </a:lvl6pPr>
            <a:lvl7pPr marL="4267093" lvl="6" indent="-507987" rtl="0">
              <a:spcBef>
                <a:spcPts val="1067"/>
              </a:spcBef>
              <a:spcAft>
                <a:spcPts val="0"/>
              </a:spcAft>
              <a:buSzPts val="2400"/>
              <a:buChar char="●"/>
              <a:defRPr/>
            </a:lvl7pPr>
            <a:lvl8pPr marL="4876678" lvl="7" indent="-507987" rtl="0">
              <a:spcBef>
                <a:spcPts val="1067"/>
              </a:spcBef>
              <a:spcAft>
                <a:spcPts val="0"/>
              </a:spcAft>
              <a:buSzPts val="2400"/>
              <a:buChar char="○"/>
              <a:defRPr/>
            </a:lvl8pPr>
            <a:lvl9pPr marL="5486263" lvl="8" indent="-507987" rtl="0">
              <a:spcBef>
                <a:spcPts val="1067"/>
              </a:spcBef>
              <a:spcAft>
                <a:spcPts val="1067"/>
              </a:spcAft>
              <a:buSzPts val="2400"/>
              <a:buChar char="■"/>
              <a:defRPr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197" name="Google Shape;197;p5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198" name="Google Shape;198;p5"/>
          <p:cNvGrpSpPr/>
          <p:nvPr/>
        </p:nvGrpSpPr>
        <p:grpSpPr>
          <a:xfrm>
            <a:off x="291" y="4944448"/>
            <a:ext cx="12191127" cy="1642243"/>
            <a:chOff x="218" y="898161"/>
            <a:chExt cx="9143345" cy="1231682"/>
          </a:xfrm>
        </p:grpSpPr>
        <p:sp>
          <p:nvSpPr>
            <p:cNvPr id="199" name="Google Shape;199;p5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5"/>
          <p:cNvGrpSpPr/>
          <p:nvPr/>
        </p:nvGrpSpPr>
        <p:grpSpPr>
          <a:xfrm>
            <a:off x="184467" y="5033333"/>
            <a:ext cx="11797253" cy="1667667"/>
            <a:chOff x="138350" y="260325"/>
            <a:chExt cx="8847940" cy="1250750"/>
          </a:xfrm>
        </p:grpSpPr>
        <p:sp>
          <p:nvSpPr>
            <p:cNvPr id="245" name="Google Shape;245;p5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70" name="Google Shape;270;p5"/>
          <p:cNvSpPr/>
          <p:nvPr/>
        </p:nvSpPr>
        <p:spPr>
          <a:xfrm>
            <a:off x="5616986" y="1221764"/>
            <a:ext cx="958029" cy="267733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454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6"/>
          <p:cNvGrpSpPr/>
          <p:nvPr/>
        </p:nvGrpSpPr>
        <p:grpSpPr>
          <a:xfrm>
            <a:off x="291" y="4944448"/>
            <a:ext cx="12191127" cy="1642243"/>
            <a:chOff x="218" y="898161"/>
            <a:chExt cx="9143345" cy="1231682"/>
          </a:xfrm>
        </p:grpSpPr>
        <p:sp>
          <p:nvSpPr>
            <p:cNvPr id="273" name="Google Shape;273;p6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6"/>
          <p:cNvSpPr txBox="1">
            <a:spLocks noGrp="1"/>
          </p:cNvSpPr>
          <p:nvPr>
            <p:ph type="title"/>
          </p:nvPr>
        </p:nvSpPr>
        <p:spPr>
          <a:xfrm>
            <a:off x="1655833" y="606667"/>
            <a:ext cx="8880400" cy="5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sp>
        <p:nvSpPr>
          <p:cNvPr id="319" name="Google Shape;319;p6"/>
          <p:cNvSpPr txBox="1">
            <a:spLocks noGrp="1"/>
          </p:cNvSpPr>
          <p:nvPr>
            <p:ph type="body" idx="1"/>
          </p:nvPr>
        </p:nvSpPr>
        <p:spPr>
          <a:xfrm>
            <a:off x="1655767" y="1500467"/>
            <a:ext cx="4149200" cy="36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667"/>
            </a:lvl1pPr>
            <a:lvl2pPr marL="1219170" lvl="1" indent="-474121" rtl="0">
              <a:spcBef>
                <a:spcPts val="1067"/>
              </a:spcBef>
              <a:spcAft>
                <a:spcPts val="0"/>
              </a:spcAft>
              <a:buSzPts val="2000"/>
              <a:buChar char="▸"/>
              <a:defRPr sz="2667"/>
            </a:lvl2pPr>
            <a:lvl3pPr marL="1828754" lvl="2" indent="-474121" rtl="0">
              <a:spcBef>
                <a:spcPts val="1067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067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067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067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067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067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067"/>
              </a:spcBef>
              <a:spcAft>
                <a:spcPts val="1067"/>
              </a:spcAft>
              <a:buSzPts val="2000"/>
              <a:buChar char="■"/>
              <a:defRPr sz="2667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20" name="Google Shape;320;p6"/>
          <p:cNvSpPr txBox="1">
            <a:spLocks noGrp="1"/>
          </p:cNvSpPr>
          <p:nvPr>
            <p:ph type="body" idx="2"/>
          </p:nvPr>
        </p:nvSpPr>
        <p:spPr>
          <a:xfrm>
            <a:off x="6387000" y="1500467"/>
            <a:ext cx="4149200" cy="36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74121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667"/>
            </a:lvl1pPr>
            <a:lvl2pPr marL="1219170" lvl="1" indent="-474121" rtl="0">
              <a:spcBef>
                <a:spcPts val="1067"/>
              </a:spcBef>
              <a:spcAft>
                <a:spcPts val="0"/>
              </a:spcAft>
              <a:buSzPts val="2000"/>
              <a:buChar char="▸"/>
              <a:defRPr sz="2667"/>
            </a:lvl2pPr>
            <a:lvl3pPr marL="1828754" lvl="2" indent="-474121" rtl="0">
              <a:spcBef>
                <a:spcPts val="1067"/>
              </a:spcBef>
              <a:spcAft>
                <a:spcPts val="0"/>
              </a:spcAft>
              <a:buSzPts val="2000"/>
              <a:buChar char="■"/>
              <a:defRPr sz="2667"/>
            </a:lvl3pPr>
            <a:lvl4pPr marL="2438339" lvl="3" indent="-474121" rtl="0">
              <a:spcBef>
                <a:spcPts val="1067"/>
              </a:spcBef>
              <a:spcAft>
                <a:spcPts val="0"/>
              </a:spcAft>
              <a:buSzPts val="2000"/>
              <a:buChar char="●"/>
              <a:defRPr sz="2667"/>
            </a:lvl4pPr>
            <a:lvl5pPr marL="3047924" lvl="4" indent="-474121" rtl="0">
              <a:spcBef>
                <a:spcPts val="1067"/>
              </a:spcBef>
              <a:spcAft>
                <a:spcPts val="0"/>
              </a:spcAft>
              <a:buSzPts val="2000"/>
              <a:buChar char="○"/>
              <a:defRPr sz="2667"/>
            </a:lvl5pPr>
            <a:lvl6pPr marL="3657509" lvl="5" indent="-474121" rtl="0">
              <a:spcBef>
                <a:spcPts val="1067"/>
              </a:spcBef>
              <a:spcAft>
                <a:spcPts val="0"/>
              </a:spcAft>
              <a:buSzPts val="2000"/>
              <a:buChar char="■"/>
              <a:defRPr sz="2667"/>
            </a:lvl6pPr>
            <a:lvl7pPr marL="4267093" lvl="6" indent="-474121" rtl="0">
              <a:spcBef>
                <a:spcPts val="1067"/>
              </a:spcBef>
              <a:spcAft>
                <a:spcPts val="0"/>
              </a:spcAft>
              <a:buSzPts val="2000"/>
              <a:buChar char="●"/>
              <a:defRPr sz="2667"/>
            </a:lvl7pPr>
            <a:lvl8pPr marL="4876678" lvl="7" indent="-474121" rtl="0">
              <a:spcBef>
                <a:spcPts val="1067"/>
              </a:spcBef>
              <a:spcAft>
                <a:spcPts val="0"/>
              </a:spcAft>
              <a:buSzPts val="2000"/>
              <a:buChar char="○"/>
              <a:defRPr sz="2667"/>
            </a:lvl8pPr>
            <a:lvl9pPr marL="5486263" lvl="8" indent="-474121" rtl="0">
              <a:spcBef>
                <a:spcPts val="1067"/>
              </a:spcBef>
              <a:spcAft>
                <a:spcPts val="1067"/>
              </a:spcAft>
              <a:buSzPts val="2000"/>
              <a:buChar char="■"/>
              <a:defRPr sz="2667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21" name="Google Shape;321;p6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322" name="Google Shape;322;p6"/>
          <p:cNvGrpSpPr/>
          <p:nvPr/>
        </p:nvGrpSpPr>
        <p:grpSpPr>
          <a:xfrm>
            <a:off x="184467" y="5033333"/>
            <a:ext cx="11797253" cy="1667667"/>
            <a:chOff x="138350" y="260325"/>
            <a:chExt cx="8847940" cy="1250750"/>
          </a:xfrm>
        </p:grpSpPr>
        <p:sp>
          <p:nvSpPr>
            <p:cNvPr id="323" name="Google Shape;323;p6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8" name="Google Shape;348;p6"/>
          <p:cNvSpPr/>
          <p:nvPr/>
        </p:nvSpPr>
        <p:spPr>
          <a:xfrm>
            <a:off x="5616986" y="1221764"/>
            <a:ext cx="958029" cy="267733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701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7"/>
          <p:cNvGrpSpPr/>
          <p:nvPr/>
        </p:nvGrpSpPr>
        <p:grpSpPr>
          <a:xfrm>
            <a:off x="291" y="4944448"/>
            <a:ext cx="12191127" cy="1642243"/>
            <a:chOff x="218" y="898161"/>
            <a:chExt cx="9143345" cy="1231682"/>
          </a:xfrm>
        </p:grpSpPr>
        <p:sp>
          <p:nvSpPr>
            <p:cNvPr id="351" name="Google Shape;351;p7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7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7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7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7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7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6" name="Google Shape;396;p7"/>
          <p:cNvSpPr txBox="1">
            <a:spLocks noGrp="1"/>
          </p:cNvSpPr>
          <p:nvPr>
            <p:ph type="title"/>
          </p:nvPr>
        </p:nvSpPr>
        <p:spPr>
          <a:xfrm>
            <a:off x="1655833" y="606667"/>
            <a:ext cx="8880400" cy="5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sp>
        <p:nvSpPr>
          <p:cNvPr id="397" name="Google Shape;397;p7"/>
          <p:cNvSpPr txBox="1">
            <a:spLocks noGrp="1"/>
          </p:cNvSpPr>
          <p:nvPr>
            <p:ph type="body" idx="1"/>
          </p:nvPr>
        </p:nvSpPr>
        <p:spPr>
          <a:xfrm>
            <a:off x="1655833" y="1500467"/>
            <a:ext cx="2766400" cy="37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1pPr>
            <a:lvl2pPr marL="1219170" lvl="1" indent="-457189" rtl="0">
              <a:spcBef>
                <a:spcPts val="1067"/>
              </a:spcBef>
              <a:spcAft>
                <a:spcPts val="0"/>
              </a:spcAft>
              <a:buSzPts val="1800"/>
              <a:buChar char="▸"/>
              <a:defRPr sz="2400"/>
            </a:lvl2pPr>
            <a:lvl3pPr marL="1828754" lvl="2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067"/>
              </a:spcBef>
              <a:spcAft>
                <a:spcPts val="1067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98" name="Google Shape;398;p7"/>
          <p:cNvSpPr txBox="1">
            <a:spLocks noGrp="1"/>
          </p:cNvSpPr>
          <p:nvPr>
            <p:ph type="body" idx="2"/>
          </p:nvPr>
        </p:nvSpPr>
        <p:spPr>
          <a:xfrm>
            <a:off x="4712835" y="1500467"/>
            <a:ext cx="2766400" cy="37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1pPr>
            <a:lvl2pPr marL="1219170" lvl="1" indent="-457189" rtl="0">
              <a:spcBef>
                <a:spcPts val="1067"/>
              </a:spcBef>
              <a:spcAft>
                <a:spcPts val="0"/>
              </a:spcAft>
              <a:buSzPts val="1800"/>
              <a:buChar char="▸"/>
              <a:defRPr sz="2400"/>
            </a:lvl2pPr>
            <a:lvl3pPr marL="1828754" lvl="2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067"/>
              </a:spcBef>
              <a:spcAft>
                <a:spcPts val="1067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99" name="Google Shape;399;p7"/>
          <p:cNvSpPr txBox="1">
            <a:spLocks noGrp="1"/>
          </p:cNvSpPr>
          <p:nvPr>
            <p:ph type="body" idx="3"/>
          </p:nvPr>
        </p:nvSpPr>
        <p:spPr>
          <a:xfrm>
            <a:off x="7769836" y="1500467"/>
            <a:ext cx="2766400" cy="379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▹"/>
              <a:defRPr sz="2400"/>
            </a:lvl1pPr>
            <a:lvl2pPr marL="1219170" lvl="1" indent="-457189" rtl="0">
              <a:spcBef>
                <a:spcPts val="1067"/>
              </a:spcBef>
              <a:spcAft>
                <a:spcPts val="0"/>
              </a:spcAft>
              <a:buSzPts val="1800"/>
              <a:buChar char="▸"/>
              <a:defRPr sz="2400"/>
            </a:lvl2pPr>
            <a:lvl3pPr marL="1828754" lvl="2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 rtl="0">
              <a:spcBef>
                <a:spcPts val="1067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 rtl="0">
              <a:spcBef>
                <a:spcPts val="1067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 rtl="0">
              <a:spcBef>
                <a:spcPts val="1067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 rtl="0">
              <a:spcBef>
                <a:spcPts val="1067"/>
              </a:spcBef>
              <a:spcAft>
                <a:spcPts val="1067"/>
              </a:spcAft>
              <a:buSzPts val="1800"/>
              <a:buChar char="■"/>
              <a:defRPr sz="24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00" name="Google Shape;400;p7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401" name="Google Shape;401;p7"/>
          <p:cNvGrpSpPr/>
          <p:nvPr/>
        </p:nvGrpSpPr>
        <p:grpSpPr>
          <a:xfrm>
            <a:off x="184467" y="5033333"/>
            <a:ext cx="11797253" cy="1667667"/>
            <a:chOff x="138350" y="260325"/>
            <a:chExt cx="8847940" cy="1250750"/>
          </a:xfrm>
        </p:grpSpPr>
        <p:sp>
          <p:nvSpPr>
            <p:cNvPr id="402" name="Google Shape;402;p7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27" name="Google Shape;427;p7"/>
          <p:cNvSpPr/>
          <p:nvPr/>
        </p:nvSpPr>
        <p:spPr>
          <a:xfrm>
            <a:off x="5616986" y="1221764"/>
            <a:ext cx="958029" cy="267733"/>
          </a:xfrm>
          <a:custGeom>
            <a:avLst/>
            <a:gdLst/>
            <a:ahLst/>
            <a:cxnLst/>
            <a:rect l="l" t="t" r="r" b="b"/>
            <a:pathLst>
              <a:path w="1562005" h="436521" extrusionOk="0">
                <a:moveTo>
                  <a:pt x="937260" y="436521"/>
                </a:moveTo>
                <a:cubicBezTo>
                  <a:pt x="896645" y="436521"/>
                  <a:pt x="890776" y="349597"/>
                  <a:pt x="885947" y="206493"/>
                </a:cubicBezTo>
                <a:cubicBezTo>
                  <a:pt x="883770" y="141015"/>
                  <a:pt x="879699" y="18979"/>
                  <a:pt x="861522" y="18979"/>
                </a:cubicBezTo>
                <a:cubicBezTo>
                  <a:pt x="841357" y="18979"/>
                  <a:pt x="830659" y="96889"/>
                  <a:pt x="823653" y="148417"/>
                </a:cubicBezTo>
                <a:cubicBezTo>
                  <a:pt x="812860" y="226611"/>
                  <a:pt x="803582" y="294177"/>
                  <a:pt x="766849" y="294177"/>
                </a:cubicBezTo>
                <a:cubicBezTo>
                  <a:pt x="746210" y="294177"/>
                  <a:pt x="739394" y="277001"/>
                  <a:pt x="734376" y="264475"/>
                </a:cubicBezTo>
                <a:cubicBezTo>
                  <a:pt x="729359" y="251949"/>
                  <a:pt x="726235" y="246729"/>
                  <a:pt x="719513" y="246729"/>
                </a:cubicBezTo>
                <a:cubicBezTo>
                  <a:pt x="706543" y="246729"/>
                  <a:pt x="701336" y="266752"/>
                  <a:pt x="694993" y="297214"/>
                </a:cubicBezTo>
                <a:cubicBezTo>
                  <a:pt x="687419" y="333939"/>
                  <a:pt x="677951" y="379584"/>
                  <a:pt x="634307" y="379584"/>
                </a:cubicBezTo>
                <a:cubicBezTo>
                  <a:pt x="597480" y="379584"/>
                  <a:pt x="590095" y="315624"/>
                  <a:pt x="582332" y="247773"/>
                </a:cubicBezTo>
                <a:cubicBezTo>
                  <a:pt x="576746" y="199281"/>
                  <a:pt x="569078" y="132854"/>
                  <a:pt x="549102" y="132854"/>
                </a:cubicBezTo>
                <a:cubicBezTo>
                  <a:pt x="538404" y="132854"/>
                  <a:pt x="527895" y="170813"/>
                  <a:pt x="520700" y="195486"/>
                </a:cubicBezTo>
                <a:cubicBezTo>
                  <a:pt x="508393" y="239328"/>
                  <a:pt x="495801" y="284688"/>
                  <a:pt x="463896" y="284688"/>
                </a:cubicBezTo>
                <a:cubicBezTo>
                  <a:pt x="443447" y="284688"/>
                  <a:pt x="433696" y="256219"/>
                  <a:pt x="422335" y="222341"/>
                </a:cubicBezTo>
                <a:cubicBezTo>
                  <a:pt x="415235" y="201274"/>
                  <a:pt x="403401" y="166068"/>
                  <a:pt x="392892" y="166068"/>
                </a:cubicBezTo>
                <a:cubicBezTo>
                  <a:pt x="382383" y="166068"/>
                  <a:pt x="376608" y="180492"/>
                  <a:pt x="369129" y="195770"/>
                </a:cubicBezTo>
                <a:cubicBezTo>
                  <a:pt x="357958" y="218450"/>
                  <a:pt x="344041" y="246729"/>
                  <a:pt x="312325" y="246729"/>
                </a:cubicBezTo>
                <a:lnTo>
                  <a:pt x="0" y="246729"/>
                </a:lnTo>
                <a:lnTo>
                  <a:pt x="0" y="227750"/>
                </a:lnTo>
                <a:lnTo>
                  <a:pt x="312420" y="227750"/>
                </a:lnTo>
                <a:cubicBezTo>
                  <a:pt x="331355" y="227750"/>
                  <a:pt x="340159" y="211713"/>
                  <a:pt x="352183" y="187325"/>
                </a:cubicBezTo>
                <a:cubicBezTo>
                  <a:pt x="361650" y="167586"/>
                  <a:pt x="371874" y="147089"/>
                  <a:pt x="392892" y="147089"/>
                </a:cubicBezTo>
                <a:cubicBezTo>
                  <a:pt x="416844" y="147089"/>
                  <a:pt x="428299" y="180682"/>
                  <a:pt x="440228" y="216268"/>
                </a:cubicBezTo>
                <a:cubicBezTo>
                  <a:pt x="445625" y="232305"/>
                  <a:pt x="456891" y="265709"/>
                  <a:pt x="463802" y="265709"/>
                </a:cubicBezTo>
                <a:cubicBezTo>
                  <a:pt x="481600" y="265709"/>
                  <a:pt x="493245" y="223954"/>
                  <a:pt x="502618" y="190361"/>
                </a:cubicBezTo>
                <a:cubicBezTo>
                  <a:pt x="514073" y="149366"/>
                  <a:pt x="523919" y="113875"/>
                  <a:pt x="549007" y="113875"/>
                </a:cubicBezTo>
                <a:cubicBezTo>
                  <a:pt x="585835" y="113875"/>
                  <a:pt x="593219" y="177835"/>
                  <a:pt x="600982" y="245686"/>
                </a:cubicBezTo>
                <a:cubicBezTo>
                  <a:pt x="606568" y="294177"/>
                  <a:pt x="614237" y="360604"/>
                  <a:pt x="634213" y="360604"/>
                </a:cubicBezTo>
                <a:cubicBezTo>
                  <a:pt x="660437" y="360604"/>
                  <a:pt x="667916" y="334034"/>
                  <a:pt x="676437" y="293418"/>
                </a:cubicBezTo>
                <a:cubicBezTo>
                  <a:pt x="683064" y="261154"/>
                  <a:pt x="690070" y="227750"/>
                  <a:pt x="719418" y="227750"/>
                </a:cubicBezTo>
                <a:cubicBezTo>
                  <a:pt x="740057" y="227750"/>
                  <a:pt x="746873" y="244926"/>
                  <a:pt x="751891" y="257453"/>
                </a:cubicBezTo>
                <a:cubicBezTo>
                  <a:pt x="756908" y="269979"/>
                  <a:pt x="760033" y="275198"/>
                  <a:pt x="766754" y="275198"/>
                </a:cubicBezTo>
                <a:cubicBezTo>
                  <a:pt x="786920" y="275198"/>
                  <a:pt x="797618" y="197289"/>
                  <a:pt x="804624" y="145760"/>
                </a:cubicBezTo>
                <a:cubicBezTo>
                  <a:pt x="815416" y="67566"/>
                  <a:pt x="824694" y="0"/>
                  <a:pt x="861427" y="0"/>
                </a:cubicBezTo>
                <a:cubicBezTo>
                  <a:pt x="896172" y="0"/>
                  <a:pt x="900432" y="74398"/>
                  <a:pt x="904787" y="205924"/>
                </a:cubicBezTo>
                <a:cubicBezTo>
                  <a:pt x="907438" y="285067"/>
                  <a:pt x="911888" y="417542"/>
                  <a:pt x="937165" y="417542"/>
                </a:cubicBezTo>
                <a:cubicBezTo>
                  <a:pt x="966419" y="417542"/>
                  <a:pt x="977212" y="315814"/>
                  <a:pt x="984502" y="248437"/>
                </a:cubicBezTo>
                <a:cubicBezTo>
                  <a:pt x="993401" y="163980"/>
                  <a:pt x="998797" y="123365"/>
                  <a:pt x="1022371" y="123365"/>
                </a:cubicBezTo>
                <a:cubicBezTo>
                  <a:pt x="1050773" y="123365"/>
                  <a:pt x="1061944" y="158856"/>
                  <a:pt x="1073494" y="196435"/>
                </a:cubicBezTo>
                <a:cubicBezTo>
                  <a:pt x="1085044" y="234013"/>
                  <a:pt x="1097636" y="275198"/>
                  <a:pt x="1126511" y="275198"/>
                </a:cubicBezTo>
                <a:cubicBezTo>
                  <a:pt x="1139481" y="275198"/>
                  <a:pt x="1146108" y="268460"/>
                  <a:pt x="1156711" y="256219"/>
                </a:cubicBezTo>
                <a:cubicBezTo>
                  <a:pt x="1167315" y="243977"/>
                  <a:pt x="1182462" y="227750"/>
                  <a:pt x="1211716" y="227750"/>
                </a:cubicBezTo>
                <a:lnTo>
                  <a:pt x="1562005" y="227750"/>
                </a:lnTo>
                <a:lnTo>
                  <a:pt x="1562005" y="246729"/>
                </a:lnTo>
                <a:lnTo>
                  <a:pt x="1211811" y="246729"/>
                </a:lnTo>
                <a:cubicBezTo>
                  <a:pt x="1191078" y="246729"/>
                  <a:pt x="1181705" y="257168"/>
                  <a:pt x="1170912" y="269315"/>
                </a:cubicBezTo>
                <a:cubicBezTo>
                  <a:pt x="1160120" y="281461"/>
                  <a:pt x="1148759" y="294177"/>
                  <a:pt x="1126606" y="294177"/>
                </a:cubicBezTo>
                <a:cubicBezTo>
                  <a:pt x="1083719" y="294177"/>
                  <a:pt x="1068666" y="245211"/>
                  <a:pt x="1055412" y="202033"/>
                </a:cubicBezTo>
                <a:cubicBezTo>
                  <a:pt x="1046607" y="173565"/>
                  <a:pt x="1037424" y="143198"/>
                  <a:pt x="1023128" y="142344"/>
                </a:cubicBezTo>
                <a:cubicBezTo>
                  <a:pt x="1013661" y="149746"/>
                  <a:pt x="1007697" y="207822"/>
                  <a:pt x="1003247" y="250430"/>
                </a:cubicBezTo>
                <a:cubicBezTo>
                  <a:pt x="993496" y="341910"/>
                  <a:pt x="983555" y="436521"/>
                  <a:pt x="937260" y="436521"/>
                </a:cubicBezTo>
                <a:close/>
              </a:path>
            </a:pathLst>
          </a:custGeom>
          <a:gradFill>
            <a:gsLst>
              <a:gs pos="0">
                <a:srgbClr val="8097FF">
                  <a:alpha val="0"/>
                </a:srgbClr>
              </a:gs>
              <a:gs pos="22000">
                <a:schemeClr val="accent1"/>
              </a:gs>
              <a:gs pos="76000">
                <a:schemeClr val="accent1"/>
              </a:gs>
              <a:gs pos="100000">
                <a:srgbClr val="8097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475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oogle Shape;429;p8"/>
          <p:cNvGrpSpPr/>
          <p:nvPr/>
        </p:nvGrpSpPr>
        <p:grpSpPr>
          <a:xfrm>
            <a:off x="291" y="4944448"/>
            <a:ext cx="12191127" cy="1642243"/>
            <a:chOff x="218" y="898161"/>
            <a:chExt cx="9143345" cy="1231682"/>
          </a:xfrm>
        </p:grpSpPr>
        <p:sp>
          <p:nvSpPr>
            <p:cNvPr id="430" name="Google Shape;430;p8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8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8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8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8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8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8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8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8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8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8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8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8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8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8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8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8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8"/>
          <p:cNvSpPr txBox="1">
            <a:spLocks noGrp="1"/>
          </p:cNvSpPr>
          <p:nvPr>
            <p:ph type="title"/>
          </p:nvPr>
        </p:nvSpPr>
        <p:spPr>
          <a:xfrm>
            <a:off x="1655833" y="606667"/>
            <a:ext cx="8880400" cy="5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lt-LT"/>
              <a:t>Spustelėję redaguokite stilių</a:t>
            </a:r>
            <a:endParaRPr/>
          </a:p>
        </p:txBody>
      </p:sp>
      <p:sp>
        <p:nvSpPr>
          <p:cNvPr id="476" name="Google Shape;476;p8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477" name="Google Shape;477;p8"/>
          <p:cNvGrpSpPr/>
          <p:nvPr/>
        </p:nvGrpSpPr>
        <p:grpSpPr>
          <a:xfrm>
            <a:off x="184467" y="5033333"/>
            <a:ext cx="11797253" cy="1667667"/>
            <a:chOff x="138350" y="260325"/>
            <a:chExt cx="8847940" cy="1250750"/>
          </a:xfrm>
        </p:grpSpPr>
        <p:sp>
          <p:nvSpPr>
            <p:cNvPr id="478" name="Google Shape;478;p8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2964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9"/>
          <p:cNvSpPr txBox="1">
            <a:spLocks noGrp="1"/>
          </p:cNvSpPr>
          <p:nvPr>
            <p:ph type="body" idx="1"/>
          </p:nvPr>
        </p:nvSpPr>
        <p:spPr>
          <a:xfrm>
            <a:off x="1140400" y="5671867"/>
            <a:ext cx="9911200" cy="36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ctr" rtl="0">
              <a:spcBef>
                <a:spcPts val="0"/>
              </a:spcBef>
              <a:spcAft>
                <a:spcPts val="1067"/>
              </a:spcAft>
              <a:buSzPts val="1700"/>
              <a:buNone/>
              <a:defRPr sz="2267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05" name="Google Shape;505;p9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506" name="Google Shape;506;p9"/>
          <p:cNvGrpSpPr/>
          <p:nvPr/>
        </p:nvGrpSpPr>
        <p:grpSpPr>
          <a:xfrm>
            <a:off x="291" y="352748"/>
            <a:ext cx="12191127" cy="1642243"/>
            <a:chOff x="218" y="898161"/>
            <a:chExt cx="9143345" cy="1231682"/>
          </a:xfrm>
        </p:grpSpPr>
        <p:sp>
          <p:nvSpPr>
            <p:cNvPr id="507" name="Google Shape;507;p9"/>
            <p:cNvSpPr/>
            <p:nvPr/>
          </p:nvSpPr>
          <p:spPr>
            <a:xfrm>
              <a:off x="4571575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2" name="Google Shape;552;p9"/>
          <p:cNvGrpSpPr/>
          <p:nvPr/>
        </p:nvGrpSpPr>
        <p:grpSpPr>
          <a:xfrm>
            <a:off x="184467" y="347100"/>
            <a:ext cx="11797253" cy="1667667"/>
            <a:chOff x="138350" y="260325"/>
            <a:chExt cx="8847940" cy="1250750"/>
          </a:xfrm>
        </p:grpSpPr>
        <p:sp>
          <p:nvSpPr>
            <p:cNvPr id="553" name="Google Shape;553;p9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rgbClr val="4B77FF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518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0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  <p:grpSp>
        <p:nvGrpSpPr>
          <p:cNvPr id="580" name="Google Shape;580;p10"/>
          <p:cNvGrpSpPr/>
          <p:nvPr/>
        </p:nvGrpSpPr>
        <p:grpSpPr>
          <a:xfrm>
            <a:off x="291" y="4944448"/>
            <a:ext cx="12191127" cy="1642243"/>
            <a:chOff x="218" y="898161"/>
            <a:chExt cx="9143345" cy="1231682"/>
          </a:xfrm>
        </p:grpSpPr>
        <p:sp>
          <p:nvSpPr>
            <p:cNvPr id="581" name="Google Shape;581;p10"/>
            <p:cNvSpPr/>
            <p:nvPr/>
          </p:nvSpPr>
          <p:spPr>
            <a:xfrm>
              <a:off x="4567150" y="1374616"/>
              <a:ext cx="236742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FC229"/>
                </a:gs>
                <a:gs pos="100000">
                  <a:srgbClr val="FF826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10"/>
            <p:cNvSpPr/>
            <p:nvPr/>
          </p:nvSpPr>
          <p:spPr>
            <a:xfrm flipH="1">
              <a:off x="4340118" y="1374612"/>
              <a:ext cx="232100" cy="232824"/>
            </a:xfrm>
            <a:custGeom>
              <a:avLst/>
              <a:gdLst/>
              <a:ahLst/>
              <a:cxnLst/>
              <a:rect l="l" t="t" r="r" b="b"/>
              <a:pathLst>
                <a:path w="618934" h="620864" extrusionOk="0">
                  <a:moveTo>
                    <a:pt x="0" y="0"/>
                  </a:moveTo>
                  <a:lnTo>
                    <a:pt x="0" y="620865"/>
                  </a:lnTo>
                  <a:lnTo>
                    <a:pt x="618935" y="620865"/>
                  </a:lnTo>
                  <a:cubicBezTo>
                    <a:pt x="480632" y="309101"/>
                    <a:pt x="339535" y="145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FFC229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10"/>
            <p:cNvSpPr/>
            <p:nvPr/>
          </p:nvSpPr>
          <p:spPr>
            <a:xfrm>
              <a:off x="4765540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10"/>
            <p:cNvSpPr/>
            <p:nvPr/>
          </p:nvSpPr>
          <p:spPr>
            <a:xfrm>
              <a:off x="4803711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10"/>
            <p:cNvSpPr/>
            <p:nvPr/>
          </p:nvSpPr>
          <p:spPr>
            <a:xfrm>
              <a:off x="5519015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83288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10"/>
            <p:cNvSpPr/>
            <p:nvPr/>
          </p:nvSpPr>
          <p:spPr>
            <a:xfrm>
              <a:off x="522995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FFA22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10"/>
            <p:cNvSpPr/>
            <p:nvPr/>
          </p:nvSpPr>
          <p:spPr>
            <a:xfrm>
              <a:off x="5916017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10"/>
            <p:cNvSpPr/>
            <p:nvPr/>
          </p:nvSpPr>
          <p:spPr>
            <a:xfrm>
              <a:off x="7745341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F002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10"/>
            <p:cNvSpPr/>
            <p:nvPr/>
          </p:nvSpPr>
          <p:spPr>
            <a:xfrm>
              <a:off x="6788222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10"/>
            <p:cNvSpPr/>
            <p:nvPr/>
          </p:nvSpPr>
          <p:spPr>
            <a:xfrm>
              <a:off x="6308923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3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10"/>
            <p:cNvSpPr/>
            <p:nvPr/>
          </p:nvSpPr>
          <p:spPr>
            <a:xfrm>
              <a:off x="7467735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10"/>
            <p:cNvSpPr/>
            <p:nvPr/>
          </p:nvSpPr>
          <p:spPr>
            <a:xfrm>
              <a:off x="8954159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10"/>
            <p:cNvSpPr/>
            <p:nvPr/>
          </p:nvSpPr>
          <p:spPr>
            <a:xfrm>
              <a:off x="551901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10"/>
            <p:cNvSpPr/>
            <p:nvPr/>
          </p:nvSpPr>
          <p:spPr>
            <a:xfrm>
              <a:off x="7215942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10"/>
            <p:cNvSpPr/>
            <p:nvPr/>
          </p:nvSpPr>
          <p:spPr>
            <a:xfrm>
              <a:off x="8828810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solidFill>
              <a:srgbClr val="FF96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10"/>
            <p:cNvSpPr/>
            <p:nvPr/>
          </p:nvSpPr>
          <p:spPr>
            <a:xfrm>
              <a:off x="6509901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10"/>
            <p:cNvSpPr/>
            <p:nvPr/>
          </p:nvSpPr>
          <p:spPr>
            <a:xfrm>
              <a:off x="768616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10"/>
            <p:cNvSpPr/>
            <p:nvPr/>
          </p:nvSpPr>
          <p:spPr>
            <a:xfrm>
              <a:off x="8243403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  <a:alpha val="49800"/>
                  </a:srgbClr>
                </a:gs>
                <a:gs pos="100000">
                  <a:srgbClr val="002FFF">
                    <a:alpha val="58431"/>
                    <a:alpha val="4980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10"/>
            <p:cNvSpPr/>
            <p:nvPr/>
          </p:nvSpPr>
          <p:spPr>
            <a:xfrm>
              <a:off x="7686239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10"/>
            <p:cNvSpPr/>
            <p:nvPr/>
          </p:nvSpPr>
          <p:spPr>
            <a:xfrm>
              <a:off x="8369228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10"/>
            <p:cNvSpPr/>
            <p:nvPr/>
          </p:nvSpPr>
          <p:spPr>
            <a:xfrm>
              <a:off x="6000837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33E7FF">
                <a:alpha val="597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0"/>
            <p:cNvSpPr/>
            <p:nvPr/>
          </p:nvSpPr>
          <p:spPr>
            <a:xfrm flipH="1">
              <a:off x="3624791" y="1606642"/>
              <a:ext cx="753451" cy="523201"/>
            </a:xfrm>
            <a:custGeom>
              <a:avLst/>
              <a:gdLst/>
              <a:ahLst/>
              <a:cxnLst/>
              <a:rect l="l" t="t" r="r" b="b"/>
              <a:pathLst>
                <a:path w="2009203" h="1395202" extrusionOk="0">
                  <a:moveTo>
                    <a:pt x="1005142" y="1395202"/>
                  </a:moveTo>
                  <a:cubicBezTo>
                    <a:pt x="1434656" y="1395202"/>
                    <a:pt x="1742377" y="650418"/>
                    <a:pt x="2009204" y="0"/>
                  </a:cubicBezTo>
                  <a:lnTo>
                    <a:pt x="0" y="0"/>
                  </a:lnTo>
                  <a:cubicBezTo>
                    <a:pt x="310706" y="521742"/>
                    <a:pt x="470408" y="1395202"/>
                    <a:pt x="1005142" y="1395202"/>
                  </a:cubicBezTo>
                  <a:close/>
                </a:path>
              </a:pathLst>
            </a:custGeom>
            <a:gradFill>
              <a:gsLst>
                <a:gs pos="0">
                  <a:srgbClr val="BEF176"/>
                </a:gs>
                <a:gs pos="100000">
                  <a:srgbClr val="17A8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0"/>
            <p:cNvSpPr/>
            <p:nvPr/>
          </p:nvSpPr>
          <p:spPr>
            <a:xfrm flipH="1">
              <a:off x="3913827" y="1606642"/>
              <a:ext cx="426243" cy="242789"/>
            </a:xfrm>
            <a:custGeom>
              <a:avLst/>
              <a:gdLst/>
              <a:ahLst/>
              <a:cxnLst/>
              <a:rect l="l" t="t" r="r" b="b"/>
              <a:pathLst>
                <a:path w="1136649" h="647437" extrusionOk="0">
                  <a:moveTo>
                    <a:pt x="632968" y="647437"/>
                  </a:moveTo>
                  <a:cubicBezTo>
                    <a:pt x="884492" y="647437"/>
                    <a:pt x="1023684" y="362626"/>
                    <a:pt x="1136650" y="0"/>
                  </a:cubicBezTo>
                  <a:lnTo>
                    <a:pt x="0" y="0"/>
                  </a:lnTo>
                  <a:cubicBezTo>
                    <a:pt x="142494" y="321467"/>
                    <a:pt x="282067" y="647437"/>
                    <a:pt x="632968" y="647437"/>
                  </a:cubicBezTo>
                  <a:close/>
                </a:path>
              </a:pathLst>
            </a:custGeom>
            <a:solidFill>
              <a:srgbClr val="002FFF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0"/>
            <p:cNvSpPr/>
            <p:nvPr/>
          </p:nvSpPr>
          <p:spPr>
            <a:xfrm flipH="1">
              <a:off x="3142801" y="1249917"/>
              <a:ext cx="481965" cy="356728"/>
            </a:xfrm>
            <a:custGeom>
              <a:avLst/>
              <a:gdLst/>
              <a:ahLst/>
              <a:cxnLst/>
              <a:rect l="l" t="t" r="r" b="b"/>
              <a:pathLst>
                <a:path w="1285240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285240" y="951274"/>
                  </a:lnTo>
                  <a:cubicBezTo>
                    <a:pt x="1028509" y="509883"/>
                    <a:pt x="837755" y="0"/>
                    <a:pt x="584200" y="0"/>
                  </a:cubicBezTo>
                  <a:close/>
                </a:path>
              </a:pathLst>
            </a:custGeom>
            <a:solidFill>
              <a:srgbClr val="FF85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10"/>
            <p:cNvSpPr/>
            <p:nvPr/>
          </p:nvSpPr>
          <p:spPr>
            <a:xfrm flipH="1">
              <a:off x="3227765" y="1040852"/>
              <a:ext cx="686062" cy="565794"/>
            </a:xfrm>
            <a:custGeom>
              <a:avLst/>
              <a:gdLst/>
              <a:ahLst/>
              <a:cxnLst/>
              <a:rect l="l" t="t" r="r" b="b"/>
              <a:pathLst>
                <a:path w="1829498" h="1508784" extrusionOk="0">
                  <a:moveTo>
                    <a:pt x="815658" y="0"/>
                  </a:moveTo>
                  <a:cubicBezTo>
                    <a:pt x="315468" y="0"/>
                    <a:pt x="197866" y="873714"/>
                    <a:pt x="0" y="1508784"/>
                  </a:cubicBezTo>
                  <a:lnTo>
                    <a:pt x="1829498" y="1508784"/>
                  </a:lnTo>
                  <a:cubicBezTo>
                    <a:pt x="1541526" y="928000"/>
                    <a:pt x="1355789" y="0"/>
                    <a:pt x="815658" y="0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10"/>
            <p:cNvSpPr/>
            <p:nvPr/>
          </p:nvSpPr>
          <p:spPr>
            <a:xfrm flipH="1">
              <a:off x="2834859" y="1606642"/>
              <a:ext cx="392906" cy="171443"/>
            </a:xfrm>
            <a:custGeom>
              <a:avLst/>
              <a:gdLst/>
              <a:ahLst/>
              <a:cxnLst/>
              <a:rect l="l" t="t" r="r" b="b"/>
              <a:pathLst>
                <a:path w="1047750" h="457182" extrusionOk="0">
                  <a:moveTo>
                    <a:pt x="500190" y="457182"/>
                  </a:moveTo>
                  <a:cubicBezTo>
                    <a:pt x="745744" y="457182"/>
                    <a:pt x="914019" y="257605"/>
                    <a:pt x="1047750" y="0"/>
                  </a:cubicBezTo>
                  <a:lnTo>
                    <a:pt x="0" y="0"/>
                  </a:lnTo>
                  <a:cubicBezTo>
                    <a:pt x="131191" y="264645"/>
                    <a:pt x="283528" y="457182"/>
                    <a:pt x="500190" y="457182"/>
                  </a:cubicBezTo>
                  <a:close/>
                </a:path>
              </a:pathLst>
            </a:custGeom>
            <a:gradFill>
              <a:gsLst>
                <a:gs pos="0">
                  <a:srgbClr val="FF826C"/>
                </a:gs>
                <a:gs pos="100000">
                  <a:srgbClr val="FF3E4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10"/>
            <p:cNvSpPr/>
            <p:nvPr/>
          </p:nvSpPr>
          <p:spPr>
            <a:xfrm flipH="1">
              <a:off x="904784" y="1606642"/>
              <a:ext cx="493657" cy="242765"/>
            </a:xfrm>
            <a:custGeom>
              <a:avLst/>
              <a:gdLst/>
              <a:ahLst/>
              <a:cxnLst/>
              <a:rect l="l" t="t" r="r" b="b"/>
              <a:pathLst>
                <a:path w="1316418" h="647373" extrusionOk="0">
                  <a:moveTo>
                    <a:pt x="475298" y="345376"/>
                  </a:moveTo>
                  <a:cubicBezTo>
                    <a:pt x="465201" y="345376"/>
                    <a:pt x="457010" y="353551"/>
                    <a:pt x="457010" y="363640"/>
                  </a:cubicBezTo>
                  <a:cubicBezTo>
                    <a:pt x="457010" y="373730"/>
                    <a:pt x="465201" y="381905"/>
                    <a:pt x="475298" y="381905"/>
                  </a:cubicBezTo>
                  <a:cubicBezTo>
                    <a:pt x="485394" y="381905"/>
                    <a:pt x="493586" y="373730"/>
                    <a:pt x="493586" y="363640"/>
                  </a:cubicBezTo>
                  <a:cubicBezTo>
                    <a:pt x="493586" y="353551"/>
                    <a:pt x="485394" y="345376"/>
                    <a:pt x="475298" y="345376"/>
                  </a:cubicBezTo>
                  <a:close/>
                  <a:moveTo>
                    <a:pt x="475298" y="436698"/>
                  </a:moveTo>
                  <a:cubicBezTo>
                    <a:pt x="465201" y="436698"/>
                    <a:pt x="457010" y="444873"/>
                    <a:pt x="457010" y="454963"/>
                  </a:cubicBezTo>
                  <a:cubicBezTo>
                    <a:pt x="457010" y="465053"/>
                    <a:pt x="465201" y="473227"/>
                    <a:pt x="475298" y="473227"/>
                  </a:cubicBezTo>
                  <a:cubicBezTo>
                    <a:pt x="485394" y="473227"/>
                    <a:pt x="493586" y="465053"/>
                    <a:pt x="493586" y="454963"/>
                  </a:cubicBezTo>
                  <a:cubicBezTo>
                    <a:pt x="493586" y="444873"/>
                    <a:pt x="485394" y="436698"/>
                    <a:pt x="475298" y="436698"/>
                  </a:cubicBezTo>
                  <a:close/>
                  <a:moveTo>
                    <a:pt x="475298" y="528021"/>
                  </a:moveTo>
                  <a:cubicBezTo>
                    <a:pt x="465138" y="527983"/>
                    <a:pt x="456947" y="536164"/>
                    <a:pt x="456883" y="546285"/>
                  </a:cubicBezTo>
                  <a:cubicBezTo>
                    <a:pt x="456819" y="556407"/>
                    <a:pt x="465011" y="564638"/>
                    <a:pt x="475171" y="564676"/>
                  </a:cubicBezTo>
                  <a:cubicBezTo>
                    <a:pt x="485331" y="564714"/>
                    <a:pt x="493523" y="556533"/>
                    <a:pt x="493586" y="546412"/>
                  </a:cubicBezTo>
                  <a:cubicBezTo>
                    <a:pt x="493586" y="546367"/>
                    <a:pt x="493586" y="546330"/>
                    <a:pt x="493586" y="546285"/>
                  </a:cubicBezTo>
                  <a:cubicBezTo>
                    <a:pt x="493586" y="536195"/>
                    <a:pt x="485394" y="528021"/>
                    <a:pt x="475298" y="528021"/>
                  </a:cubicBezTo>
                  <a:close/>
                  <a:moveTo>
                    <a:pt x="429578" y="25748"/>
                  </a:moveTo>
                  <a:cubicBezTo>
                    <a:pt x="419481" y="25748"/>
                    <a:pt x="411290" y="33922"/>
                    <a:pt x="411290" y="44012"/>
                  </a:cubicBezTo>
                  <a:cubicBezTo>
                    <a:pt x="411290" y="54102"/>
                    <a:pt x="419481" y="62277"/>
                    <a:pt x="429578" y="62277"/>
                  </a:cubicBezTo>
                  <a:cubicBezTo>
                    <a:pt x="439675" y="62277"/>
                    <a:pt x="447866" y="54102"/>
                    <a:pt x="447866" y="44012"/>
                  </a:cubicBezTo>
                  <a:cubicBezTo>
                    <a:pt x="447739" y="33998"/>
                    <a:pt x="439611" y="25938"/>
                    <a:pt x="429578" y="25938"/>
                  </a:cubicBezTo>
                  <a:close/>
                  <a:moveTo>
                    <a:pt x="475298" y="162731"/>
                  </a:moveTo>
                  <a:cubicBezTo>
                    <a:pt x="465201" y="162731"/>
                    <a:pt x="457010" y="170906"/>
                    <a:pt x="457010" y="180996"/>
                  </a:cubicBezTo>
                  <a:cubicBezTo>
                    <a:pt x="457010" y="191086"/>
                    <a:pt x="465201" y="199260"/>
                    <a:pt x="475298" y="199260"/>
                  </a:cubicBezTo>
                  <a:cubicBezTo>
                    <a:pt x="485394" y="199260"/>
                    <a:pt x="493586" y="191086"/>
                    <a:pt x="493586" y="180996"/>
                  </a:cubicBezTo>
                  <a:cubicBezTo>
                    <a:pt x="493586" y="170906"/>
                    <a:pt x="485394" y="162731"/>
                    <a:pt x="475298" y="162731"/>
                  </a:cubicBezTo>
                  <a:close/>
                  <a:moveTo>
                    <a:pt x="521018" y="573682"/>
                  </a:moveTo>
                  <a:cubicBezTo>
                    <a:pt x="510922" y="573682"/>
                    <a:pt x="502730" y="581856"/>
                    <a:pt x="502730" y="591946"/>
                  </a:cubicBezTo>
                  <a:cubicBezTo>
                    <a:pt x="502730" y="591946"/>
                    <a:pt x="502730" y="591946"/>
                    <a:pt x="502730" y="592263"/>
                  </a:cubicBezTo>
                  <a:cubicBezTo>
                    <a:pt x="512826" y="596747"/>
                    <a:pt x="523113" y="600971"/>
                    <a:pt x="533591" y="604947"/>
                  </a:cubicBezTo>
                  <a:cubicBezTo>
                    <a:pt x="541020" y="598123"/>
                    <a:pt x="541528" y="586568"/>
                    <a:pt x="534670" y="579142"/>
                  </a:cubicBezTo>
                  <a:cubicBezTo>
                    <a:pt x="531114" y="575293"/>
                    <a:pt x="526098" y="573143"/>
                    <a:pt x="520891" y="573238"/>
                  </a:cubicBezTo>
                  <a:close/>
                  <a:moveTo>
                    <a:pt x="475298" y="254054"/>
                  </a:moveTo>
                  <a:cubicBezTo>
                    <a:pt x="465201" y="254054"/>
                    <a:pt x="457010" y="262228"/>
                    <a:pt x="457010" y="272318"/>
                  </a:cubicBezTo>
                  <a:cubicBezTo>
                    <a:pt x="457010" y="282408"/>
                    <a:pt x="465201" y="290583"/>
                    <a:pt x="475298" y="290583"/>
                  </a:cubicBezTo>
                  <a:cubicBezTo>
                    <a:pt x="485394" y="290583"/>
                    <a:pt x="493586" y="282408"/>
                    <a:pt x="493586" y="272318"/>
                  </a:cubicBezTo>
                  <a:cubicBezTo>
                    <a:pt x="493459" y="262304"/>
                    <a:pt x="485331" y="254244"/>
                    <a:pt x="475298" y="254244"/>
                  </a:cubicBezTo>
                  <a:close/>
                  <a:moveTo>
                    <a:pt x="475298" y="71409"/>
                  </a:moveTo>
                  <a:cubicBezTo>
                    <a:pt x="465201" y="71409"/>
                    <a:pt x="457010" y="79584"/>
                    <a:pt x="457010" y="89673"/>
                  </a:cubicBezTo>
                  <a:cubicBezTo>
                    <a:pt x="457010" y="99763"/>
                    <a:pt x="465201" y="107938"/>
                    <a:pt x="475298" y="107938"/>
                  </a:cubicBezTo>
                  <a:cubicBezTo>
                    <a:pt x="485394" y="107938"/>
                    <a:pt x="493586" y="99763"/>
                    <a:pt x="493586" y="89673"/>
                  </a:cubicBezTo>
                  <a:cubicBezTo>
                    <a:pt x="493586" y="79584"/>
                    <a:pt x="485394" y="71409"/>
                    <a:pt x="475298" y="71409"/>
                  </a:cubicBezTo>
                  <a:close/>
                  <a:moveTo>
                    <a:pt x="521018" y="482359"/>
                  </a:moveTo>
                  <a:cubicBezTo>
                    <a:pt x="510922" y="482359"/>
                    <a:pt x="502730" y="490534"/>
                    <a:pt x="502730" y="500624"/>
                  </a:cubicBezTo>
                  <a:cubicBezTo>
                    <a:pt x="502730" y="510714"/>
                    <a:pt x="510922" y="518888"/>
                    <a:pt x="521018" y="518888"/>
                  </a:cubicBezTo>
                  <a:cubicBezTo>
                    <a:pt x="531114" y="518888"/>
                    <a:pt x="539306" y="510714"/>
                    <a:pt x="539306" y="500624"/>
                  </a:cubicBezTo>
                  <a:cubicBezTo>
                    <a:pt x="539179" y="490610"/>
                    <a:pt x="531051" y="482550"/>
                    <a:pt x="521018" y="482550"/>
                  </a:cubicBezTo>
                  <a:close/>
                  <a:moveTo>
                    <a:pt x="383858" y="162731"/>
                  </a:moveTo>
                  <a:cubicBezTo>
                    <a:pt x="373762" y="162731"/>
                    <a:pt x="365570" y="170906"/>
                    <a:pt x="365570" y="180996"/>
                  </a:cubicBezTo>
                  <a:cubicBezTo>
                    <a:pt x="365570" y="191086"/>
                    <a:pt x="373762" y="199260"/>
                    <a:pt x="383858" y="199260"/>
                  </a:cubicBezTo>
                  <a:cubicBezTo>
                    <a:pt x="393954" y="199260"/>
                    <a:pt x="402146" y="191086"/>
                    <a:pt x="402146" y="180996"/>
                  </a:cubicBezTo>
                  <a:cubicBezTo>
                    <a:pt x="402146" y="170906"/>
                    <a:pt x="393954" y="162731"/>
                    <a:pt x="383858" y="162731"/>
                  </a:cubicBezTo>
                  <a:close/>
                  <a:moveTo>
                    <a:pt x="383858" y="254054"/>
                  </a:moveTo>
                  <a:cubicBezTo>
                    <a:pt x="373762" y="254054"/>
                    <a:pt x="365570" y="262228"/>
                    <a:pt x="365570" y="272318"/>
                  </a:cubicBezTo>
                  <a:cubicBezTo>
                    <a:pt x="365570" y="282408"/>
                    <a:pt x="373762" y="290583"/>
                    <a:pt x="383858" y="290583"/>
                  </a:cubicBezTo>
                  <a:cubicBezTo>
                    <a:pt x="393954" y="290583"/>
                    <a:pt x="402146" y="282408"/>
                    <a:pt x="402146" y="272318"/>
                  </a:cubicBezTo>
                  <a:cubicBezTo>
                    <a:pt x="402019" y="262304"/>
                    <a:pt x="393891" y="254244"/>
                    <a:pt x="383858" y="254244"/>
                  </a:cubicBezTo>
                  <a:close/>
                  <a:moveTo>
                    <a:pt x="383858" y="71409"/>
                  </a:moveTo>
                  <a:cubicBezTo>
                    <a:pt x="373762" y="71409"/>
                    <a:pt x="365570" y="79584"/>
                    <a:pt x="365570" y="89673"/>
                  </a:cubicBezTo>
                  <a:cubicBezTo>
                    <a:pt x="365570" y="99763"/>
                    <a:pt x="373762" y="107938"/>
                    <a:pt x="383858" y="107938"/>
                  </a:cubicBezTo>
                  <a:cubicBezTo>
                    <a:pt x="393954" y="107938"/>
                    <a:pt x="402146" y="99763"/>
                    <a:pt x="402146" y="89673"/>
                  </a:cubicBezTo>
                  <a:cubicBezTo>
                    <a:pt x="402146" y="79584"/>
                    <a:pt x="393954" y="71409"/>
                    <a:pt x="383858" y="71409"/>
                  </a:cubicBezTo>
                  <a:close/>
                  <a:moveTo>
                    <a:pt x="383858" y="345376"/>
                  </a:moveTo>
                  <a:cubicBezTo>
                    <a:pt x="373762" y="345376"/>
                    <a:pt x="365570" y="353551"/>
                    <a:pt x="365570" y="363640"/>
                  </a:cubicBezTo>
                  <a:cubicBezTo>
                    <a:pt x="365570" y="373730"/>
                    <a:pt x="373762" y="381905"/>
                    <a:pt x="383858" y="381905"/>
                  </a:cubicBezTo>
                  <a:cubicBezTo>
                    <a:pt x="393954" y="381905"/>
                    <a:pt x="402146" y="373730"/>
                    <a:pt x="402146" y="363640"/>
                  </a:cubicBezTo>
                  <a:cubicBezTo>
                    <a:pt x="402146" y="353551"/>
                    <a:pt x="393954" y="345376"/>
                    <a:pt x="383858" y="345376"/>
                  </a:cubicBezTo>
                  <a:close/>
                  <a:moveTo>
                    <a:pt x="429578" y="208392"/>
                  </a:moveTo>
                  <a:cubicBezTo>
                    <a:pt x="419481" y="208392"/>
                    <a:pt x="411290" y="216567"/>
                    <a:pt x="411290" y="226657"/>
                  </a:cubicBezTo>
                  <a:cubicBezTo>
                    <a:pt x="411290" y="236747"/>
                    <a:pt x="419481" y="244921"/>
                    <a:pt x="429578" y="244921"/>
                  </a:cubicBezTo>
                  <a:cubicBezTo>
                    <a:pt x="439675" y="244921"/>
                    <a:pt x="447866" y="236747"/>
                    <a:pt x="447866" y="226657"/>
                  </a:cubicBezTo>
                  <a:cubicBezTo>
                    <a:pt x="447866" y="216567"/>
                    <a:pt x="439675" y="208392"/>
                    <a:pt x="429578" y="208392"/>
                  </a:cubicBezTo>
                  <a:close/>
                  <a:moveTo>
                    <a:pt x="429578" y="117070"/>
                  </a:moveTo>
                  <a:cubicBezTo>
                    <a:pt x="419481" y="117070"/>
                    <a:pt x="411290" y="125245"/>
                    <a:pt x="411290" y="135335"/>
                  </a:cubicBezTo>
                  <a:cubicBezTo>
                    <a:pt x="411290" y="145424"/>
                    <a:pt x="419481" y="153599"/>
                    <a:pt x="429578" y="153599"/>
                  </a:cubicBezTo>
                  <a:cubicBezTo>
                    <a:pt x="439675" y="153599"/>
                    <a:pt x="447866" y="145424"/>
                    <a:pt x="447866" y="135335"/>
                  </a:cubicBezTo>
                  <a:cubicBezTo>
                    <a:pt x="447866" y="125245"/>
                    <a:pt x="439675" y="117070"/>
                    <a:pt x="429578" y="117070"/>
                  </a:cubicBezTo>
                  <a:close/>
                  <a:moveTo>
                    <a:pt x="429578" y="299715"/>
                  </a:moveTo>
                  <a:cubicBezTo>
                    <a:pt x="419481" y="299715"/>
                    <a:pt x="411290" y="307890"/>
                    <a:pt x="411290" y="317979"/>
                  </a:cubicBezTo>
                  <a:cubicBezTo>
                    <a:pt x="411290" y="328069"/>
                    <a:pt x="419481" y="336244"/>
                    <a:pt x="429578" y="336244"/>
                  </a:cubicBezTo>
                  <a:cubicBezTo>
                    <a:pt x="439675" y="336244"/>
                    <a:pt x="447866" y="328069"/>
                    <a:pt x="447866" y="317979"/>
                  </a:cubicBezTo>
                  <a:cubicBezTo>
                    <a:pt x="447866" y="307890"/>
                    <a:pt x="439675" y="299715"/>
                    <a:pt x="429578" y="299715"/>
                  </a:cubicBezTo>
                  <a:close/>
                  <a:moveTo>
                    <a:pt x="429578" y="482359"/>
                  </a:moveTo>
                  <a:cubicBezTo>
                    <a:pt x="419481" y="482359"/>
                    <a:pt x="411290" y="490534"/>
                    <a:pt x="411290" y="500624"/>
                  </a:cubicBezTo>
                  <a:cubicBezTo>
                    <a:pt x="411290" y="510714"/>
                    <a:pt x="419481" y="518888"/>
                    <a:pt x="429578" y="518888"/>
                  </a:cubicBezTo>
                  <a:cubicBezTo>
                    <a:pt x="439675" y="518888"/>
                    <a:pt x="447866" y="510714"/>
                    <a:pt x="447866" y="500624"/>
                  </a:cubicBezTo>
                  <a:cubicBezTo>
                    <a:pt x="447739" y="490610"/>
                    <a:pt x="439611" y="482550"/>
                    <a:pt x="429578" y="482550"/>
                  </a:cubicBezTo>
                  <a:close/>
                  <a:moveTo>
                    <a:pt x="429578" y="391037"/>
                  </a:moveTo>
                  <a:cubicBezTo>
                    <a:pt x="419481" y="391037"/>
                    <a:pt x="411290" y="399212"/>
                    <a:pt x="411290" y="409302"/>
                  </a:cubicBezTo>
                  <a:cubicBezTo>
                    <a:pt x="411290" y="419391"/>
                    <a:pt x="419481" y="427566"/>
                    <a:pt x="429578" y="427566"/>
                  </a:cubicBezTo>
                  <a:cubicBezTo>
                    <a:pt x="439675" y="427566"/>
                    <a:pt x="447866" y="419391"/>
                    <a:pt x="447866" y="409302"/>
                  </a:cubicBezTo>
                  <a:cubicBezTo>
                    <a:pt x="447866" y="399212"/>
                    <a:pt x="439675" y="391037"/>
                    <a:pt x="429578" y="391037"/>
                  </a:cubicBezTo>
                  <a:close/>
                  <a:moveTo>
                    <a:pt x="566738" y="71409"/>
                  </a:moveTo>
                  <a:cubicBezTo>
                    <a:pt x="556641" y="71409"/>
                    <a:pt x="548450" y="79584"/>
                    <a:pt x="548450" y="89673"/>
                  </a:cubicBezTo>
                  <a:cubicBezTo>
                    <a:pt x="548450" y="99763"/>
                    <a:pt x="556641" y="107938"/>
                    <a:pt x="566738" y="107938"/>
                  </a:cubicBezTo>
                  <a:cubicBezTo>
                    <a:pt x="576835" y="107938"/>
                    <a:pt x="585026" y="99763"/>
                    <a:pt x="585026" y="89673"/>
                  </a:cubicBezTo>
                  <a:cubicBezTo>
                    <a:pt x="585026" y="79584"/>
                    <a:pt x="576835" y="71409"/>
                    <a:pt x="566738" y="71409"/>
                  </a:cubicBezTo>
                  <a:close/>
                  <a:moveTo>
                    <a:pt x="612458" y="391037"/>
                  </a:moveTo>
                  <a:cubicBezTo>
                    <a:pt x="602362" y="391037"/>
                    <a:pt x="594170" y="399212"/>
                    <a:pt x="594170" y="409302"/>
                  </a:cubicBezTo>
                  <a:cubicBezTo>
                    <a:pt x="594170" y="419391"/>
                    <a:pt x="602362" y="427566"/>
                    <a:pt x="612458" y="427566"/>
                  </a:cubicBezTo>
                  <a:cubicBezTo>
                    <a:pt x="622554" y="427566"/>
                    <a:pt x="630746" y="419391"/>
                    <a:pt x="630746" y="409302"/>
                  </a:cubicBezTo>
                  <a:cubicBezTo>
                    <a:pt x="630746" y="399212"/>
                    <a:pt x="622554" y="391037"/>
                    <a:pt x="612458" y="391037"/>
                  </a:cubicBezTo>
                  <a:close/>
                  <a:moveTo>
                    <a:pt x="612458" y="299715"/>
                  </a:moveTo>
                  <a:cubicBezTo>
                    <a:pt x="602362" y="299715"/>
                    <a:pt x="594170" y="307890"/>
                    <a:pt x="594170" y="317979"/>
                  </a:cubicBezTo>
                  <a:cubicBezTo>
                    <a:pt x="594170" y="328069"/>
                    <a:pt x="602362" y="336244"/>
                    <a:pt x="612458" y="336244"/>
                  </a:cubicBezTo>
                  <a:cubicBezTo>
                    <a:pt x="622554" y="336244"/>
                    <a:pt x="630746" y="328069"/>
                    <a:pt x="630746" y="317979"/>
                  </a:cubicBezTo>
                  <a:cubicBezTo>
                    <a:pt x="630746" y="307890"/>
                    <a:pt x="622554" y="299715"/>
                    <a:pt x="612458" y="299715"/>
                  </a:cubicBezTo>
                  <a:close/>
                  <a:moveTo>
                    <a:pt x="612458" y="482359"/>
                  </a:moveTo>
                  <a:cubicBezTo>
                    <a:pt x="602362" y="482359"/>
                    <a:pt x="594170" y="490534"/>
                    <a:pt x="594170" y="500624"/>
                  </a:cubicBezTo>
                  <a:cubicBezTo>
                    <a:pt x="594170" y="510714"/>
                    <a:pt x="602362" y="518888"/>
                    <a:pt x="612458" y="518888"/>
                  </a:cubicBezTo>
                  <a:cubicBezTo>
                    <a:pt x="622554" y="518888"/>
                    <a:pt x="630746" y="510714"/>
                    <a:pt x="630746" y="500624"/>
                  </a:cubicBezTo>
                  <a:cubicBezTo>
                    <a:pt x="630619" y="490610"/>
                    <a:pt x="622491" y="482550"/>
                    <a:pt x="612458" y="482550"/>
                  </a:cubicBezTo>
                  <a:close/>
                  <a:moveTo>
                    <a:pt x="521018" y="391037"/>
                  </a:moveTo>
                  <a:cubicBezTo>
                    <a:pt x="510922" y="391037"/>
                    <a:pt x="502730" y="399212"/>
                    <a:pt x="502730" y="409302"/>
                  </a:cubicBezTo>
                  <a:cubicBezTo>
                    <a:pt x="502730" y="419391"/>
                    <a:pt x="510922" y="427566"/>
                    <a:pt x="521018" y="427566"/>
                  </a:cubicBezTo>
                  <a:cubicBezTo>
                    <a:pt x="531114" y="427566"/>
                    <a:pt x="539306" y="419391"/>
                    <a:pt x="539306" y="409302"/>
                  </a:cubicBezTo>
                  <a:cubicBezTo>
                    <a:pt x="539306" y="399212"/>
                    <a:pt x="531114" y="391037"/>
                    <a:pt x="521018" y="391037"/>
                  </a:cubicBezTo>
                  <a:close/>
                  <a:moveTo>
                    <a:pt x="612458" y="25748"/>
                  </a:moveTo>
                  <a:cubicBezTo>
                    <a:pt x="602362" y="25748"/>
                    <a:pt x="594170" y="33922"/>
                    <a:pt x="594170" y="44012"/>
                  </a:cubicBezTo>
                  <a:cubicBezTo>
                    <a:pt x="594170" y="54102"/>
                    <a:pt x="602362" y="62277"/>
                    <a:pt x="612458" y="62277"/>
                  </a:cubicBezTo>
                  <a:cubicBezTo>
                    <a:pt x="622554" y="62277"/>
                    <a:pt x="630746" y="54102"/>
                    <a:pt x="630746" y="44012"/>
                  </a:cubicBezTo>
                  <a:cubicBezTo>
                    <a:pt x="630619" y="33998"/>
                    <a:pt x="622491" y="25938"/>
                    <a:pt x="612458" y="25938"/>
                  </a:cubicBezTo>
                  <a:close/>
                  <a:moveTo>
                    <a:pt x="658178" y="619343"/>
                  </a:moveTo>
                  <a:cubicBezTo>
                    <a:pt x="648970" y="619381"/>
                    <a:pt x="641224" y="626293"/>
                    <a:pt x="640144" y="635451"/>
                  </a:cubicBezTo>
                  <a:cubicBezTo>
                    <a:pt x="651891" y="637734"/>
                    <a:pt x="663829" y="639700"/>
                    <a:pt x="676085" y="641349"/>
                  </a:cubicBezTo>
                  <a:cubicBezTo>
                    <a:pt x="678180" y="631475"/>
                    <a:pt x="671830" y="621797"/>
                    <a:pt x="661925" y="619730"/>
                  </a:cubicBezTo>
                  <a:cubicBezTo>
                    <a:pt x="660718" y="619470"/>
                    <a:pt x="659448" y="619343"/>
                    <a:pt x="658178" y="619343"/>
                  </a:cubicBezTo>
                  <a:close/>
                  <a:moveTo>
                    <a:pt x="383858" y="436698"/>
                  </a:moveTo>
                  <a:cubicBezTo>
                    <a:pt x="373762" y="436698"/>
                    <a:pt x="365570" y="444873"/>
                    <a:pt x="365570" y="454963"/>
                  </a:cubicBezTo>
                  <a:cubicBezTo>
                    <a:pt x="365570" y="465053"/>
                    <a:pt x="373762" y="473227"/>
                    <a:pt x="383858" y="473227"/>
                  </a:cubicBezTo>
                  <a:cubicBezTo>
                    <a:pt x="393954" y="473227"/>
                    <a:pt x="402146" y="465053"/>
                    <a:pt x="402146" y="454963"/>
                  </a:cubicBezTo>
                  <a:cubicBezTo>
                    <a:pt x="402146" y="444873"/>
                    <a:pt x="393954" y="436698"/>
                    <a:pt x="383858" y="436698"/>
                  </a:cubicBezTo>
                  <a:close/>
                  <a:moveTo>
                    <a:pt x="612458" y="208392"/>
                  </a:moveTo>
                  <a:cubicBezTo>
                    <a:pt x="602362" y="208392"/>
                    <a:pt x="594170" y="216567"/>
                    <a:pt x="594170" y="226657"/>
                  </a:cubicBezTo>
                  <a:cubicBezTo>
                    <a:pt x="594170" y="236747"/>
                    <a:pt x="602362" y="244921"/>
                    <a:pt x="612458" y="244921"/>
                  </a:cubicBezTo>
                  <a:cubicBezTo>
                    <a:pt x="622554" y="244921"/>
                    <a:pt x="630746" y="236747"/>
                    <a:pt x="630746" y="226657"/>
                  </a:cubicBezTo>
                  <a:cubicBezTo>
                    <a:pt x="630746" y="216567"/>
                    <a:pt x="622554" y="208392"/>
                    <a:pt x="612458" y="208392"/>
                  </a:cubicBezTo>
                  <a:close/>
                  <a:moveTo>
                    <a:pt x="612458" y="117070"/>
                  </a:moveTo>
                  <a:cubicBezTo>
                    <a:pt x="602362" y="117070"/>
                    <a:pt x="594170" y="125245"/>
                    <a:pt x="594170" y="135335"/>
                  </a:cubicBezTo>
                  <a:cubicBezTo>
                    <a:pt x="594170" y="145424"/>
                    <a:pt x="602362" y="153599"/>
                    <a:pt x="612458" y="153599"/>
                  </a:cubicBezTo>
                  <a:cubicBezTo>
                    <a:pt x="622554" y="153599"/>
                    <a:pt x="630746" y="145424"/>
                    <a:pt x="630746" y="135335"/>
                  </a:cubicBezTo>
                  <a:cubicBezTo>
                    <a:pt x="630746" y="125245"/>
                    <a:pt x="622554" y="117070"/>
                    <a:pt x="612458" y="117070"/>
                  </a:cubicBezTo>
                  <a:close/>
                  <a:moveTo>
                    <a:pt x="612458" y="573682"/>
                  </a:moveTo>
                  <a:cubicBezTo>
                    <a:pt x="602362" y="573682"/>
                    <a:pt x="594170" y="581856"/>
                    <a:pt x="594170" y="591946"/>
                  </a:cubicBezTo>
                  <a:cubicBezTo>
                    <a:pt x="594170" y="602036"/>
                    <a:pt x="602362" y="610211"/>
                    <a:pt x="612458" y="610211"/>
                  </a:cubicBezTo>
                  <a:cubicBezTo>
                    <a:pt x="622554" y="610211"/>
                    <a:pt x="630746" y="602036"/>
                    <a:pt x="630746" y="591946"/>
                  </a:cubicBezTo>
                  <a:cubicBezTo>
                    <a:pt x="630746" y="581856"/>
                    <a:pt x="622554" y="573682"/>
                    <a:pt x="612458" y="573682"/>
                  </a:cubicBezTo>
                  <a:close/>
                  <a:moveTo>
                    <a:pt x="521018" y="25748"/>
                  </a:moveTo>
                  <a:cubicBezTo>
                    <a:pt x="510922" y="25748"/>
                    <a:pt x="502730" y="33922"/>
                    <a:pt x="502730" y="44012"/>
                  </a:cubicBezTo>
                  <a:cubicBezTo>
                    <a:pt x="502730" y="54102"/>
                    <a:pt x="510922" y="62277"/>
                    <a:pt x="521018" y="62277"/>
                  </a:cubicBezTo>
                  <a:cubicBezTo>
                    <a:pt x="531114" y="62277"/>
                    <a:pt x="539306" y="54102"/>
                    <a:pt x="539306" y="44012"/>
                  </a:cubicBezTo>
                  <a:cubicBezTo>
                    <a:pt x="539179" y="33998"/>
                    <a:pt x="531051" y="25938"/>
                    <a:pt x="521018" y="25938"/>
                  </a:cubicBezTo>
                  <a:close/>
                  <a:moveTo>
                    <a:pt x="521018" y="117070"/>
                  </a:moveTo>
                  <a:cubicBezTo>
                    <a:pt x="510922" y="117070"/>
                    <a:pt x="502730" y="125245"/>
                    <a:pt x="502730" y="135335"/>
                  </a:cubicBezTo>
                  <a:cubicBezTo>
                    <a:pt x="502730" y="145424"/>
                    <a:pt x="510922" y="153599"/>
                    <a:pt x="521018" y="153599"/>
                  </a:cubicBezTo>
                  <a:cubicBezTo>
                    <a:pt x="531114" y="153599"/>
                    <a:pt x="539306" y="145424"/>
                    <a:pt x="539306" y="135335"/>
                  </a:cubicBezTo>
                  <a:cubicBezTo>
                    <a:pt x="539306" y="125245"/>
                    <a:pt x="531114" y="117070"/>
                    <a:pt x="521018" y="117070"/>
                  </a:cubicBezTo>
                  <a:close/>
                  <a:moveTo>
                    <a:pt x="521018" y="208392"/>
                  </a:moveTo>
                  <a:cubicBezTo>
                    <a:pt x="510922" y="208392"/>
                    <a:pt x="502730" y="216567"/>
                    <a:pt x="502730" y="226657"/>
                  </a:cubicBezTo>
                  <a:cubicBezTo>
                    <a:pt x="502730" y="236747"/>
                    <a:pt x="510922" y="244921"/>
                    <a:pt x="521018" y="244921"/>
                  </a:cubicBezTo>
                  <a:cubicBezTo>
                    <a:pt x="531114" y="244921"/>
                    <a:pt x="539306" y="236747"/>
                    <a:pt x="539306" y="226657"/>
                  </a:cubicBezTo>
                  <a:cubicBezTo>
                    <a:pt x="539306" y="216567"/>
                    <a:pt x="531114" y="208392"/>
                    <a:pt x="521018" y="208392"/>
                  </a:cubicBezTo>
                  <a:close/>
                  <a:moveTo>
                    <a:pt x="521018" y="299715"/>
                  </a:moveTo>
                  <a:cubicBezTo>
                    <a:pt x="510922" y="299715"/>
                    <a:pt x="502730" y="307890"/>
                    <a:pt x="502730" y="317979"/>
                  </a:cubicBezTo>
                  <a:cubicBezTo>
                    <a:pt x="502730" y="328069"/>
                    <a:pt x="510922" y="336244"/>
                    <a:pt x="521018" y="336244"/>
                  </a:cubicBezTo>
                  <a:cubicBezTo>
                    <a:pt x="531114" y="336244"/>
                    <a:pt x="539306" y="328069"/>
                    <a:pt x="539306" y="317979"/>
                  </a:cubicBezTo>
                  <a:cubicBezTo>
                    <a:pt x="539306" y="307890"/>
                    <a:pt x="531114" y="299715"/>
                    <a:pt x="521018" y="299715"/>
                  </a:cubicBezTo>
                  <a:close/>
                  <a:moveTo>
                    <a:pt x="566738" y="162731"/>
                  </a:moveTo>
                  <a:cubicBezTo>
                    <a:pt x="556641" y="162731"/>
                    <a:pt x="548450" y="170906"/>
                    <a:pt x="548450" y="180996"/>
                  </a:cubicBezTo>
                  <a:cubicBezTo>
                    <a:pt x="548450" y="191086"/>
                    <a:pt x="556641" y="199260"/>
                    <a:pt x="566738" y="199260"/>
                  </a:cubicBezTo>
                  <a:cubicBezTo>
                    <a:pt x="576835" y="199260"/>
                    <a:pt x="585026" y="191086"/>
                    <a:pt x="585026" y="180996"/>
                  </a:cubicBezTo>
                  <a:cubicBezTo>
                    <a:pt x="585026" y="170906"/>
                    <a:pt x="576835" y="162731"/>
                    <a:pt x="566738" y="162731"/>
                  </a:cubicBezTo>
                  <a:close/>
                  <a:moveTo>
                    <a:pt x="566738" y="528021"/>
                  </a:moveTo>
                  <a:cubicBezTo>
                    <a:pt x="556578" y="527983"/>
                    <a:pt x="548387" y="536164"/>
                    <a:pt x="548323" y="546285"/>
                  </a:cubicBezTo>
                  <a:cubicBezTo>
                    <a:pt x="548260" y="556407"/>
                    <a:pt x="556451" y="564638"/>
                    <a:pt x="566611" y="564676"/>
                  </a:cubicBezTo>
                  <a:cubicBezTo>
                    <a:pt x="576771" y="564714"/>
                    <a:pt x="584962" y="556533"/>
                    <a:pt x="585026" y="546412"/>
                  </a:cubicBezTo>
                  <a:cubicBezTo>
                    <a:pt x="585026" y="546367"/>
                    <a:pt x="585026" y="546330"/>
                    <a:pt x="585026" y="546285"/>
                  </a:cubicBezTo>
                  <a:cubicBezTo>
                    <a:pt x="585026" y="536195"/>
                    <a:pt x="576835" y="528021"/>
                    <a:pt x="566738" y="528021"/>
                  </a:cubicBezTo>
                  <a:close/>
                  <a:moveTo>
                    <a:pt x="566738" y="254054"/>
                  </a:moveTo>
                  <a:cubicBezTo>
                    <a:pt x="556641" y="254054"/>
                    <a:pt x="548450" y="262228"/>
                    <a:pt x="548450" y="272318"/>
                  </a:cubicBezTo>
                  <a:cubicBezTo>
                    <a:pt x="548450" y="282408"/>
                    <a:pt x="556641" y="290583"/>
                    <a:pt x="566738" y="290583"/>
                  </a:cubicBezTo>
                  <a:cubicBezTo>
                    <a:pt x="576835" y="290583"/>
                    <a:pt x="585026" y="282408"/>
                    <a:pt x="585026" y="272318"/>
                  </a:cubicBezTo>
                  <a:cubicBezTo>
                    <a:pt x="584899" y="262304"/>
                    <a:pt x="576771" y="254244"/>
                    <a:pt x="566738" y="254244"/>
                  </a:cubicBezTo>
                  <a:close/>
                  <a:moveTo>
                    <a:pt x="566738" y="345376"/>
                  </a:moveTo>
                  <a:cubicBezTo>
                    <a:pt x="556641" y="345376"/>
                    <a:pt x="548450" y="353551"/>
                    <a:pt x="548450" y="363640"/>
                  </a:cubicBezTo>
                  <a:cubicBezTo>
                    <a:pt x="548450" y="373730"/>
                    <a:pt x="556641" y="381905"/>
                    <a:pt x="566738" y="381905"/>
                  </a:cubicBezTo>
                  <a:cubicBezTo>
                    <a:pt x="576835" y="381905"/>
                    <a:pt x="585026" y="373730"/>
                    <a:pt x="585026" y="363640"/>
                  </a:cubicBezTo>
                  <a:cubicBezTo>
                    <a:pt x="585026" y="353551"/>
                    <a:pt x="576835" y="345376"/>
                    <a:pt x="566738" y="345376"/>
                  </a:cubicBezTo>
                  <a:close/>
                  <a:moveTo>
                    <a:pt x="566738" y="436698"/>
                  </a:moveTo>
                  <a:cubicBezTo>
                    <a:pt x="556641" y="436698"/>
                    <a:pt x="548450" y="444873"/>
                    <a:pt x="548450" y="454963"/>
                  </a:cubicBezTo>
                  <a:cubicBezTo>
                    <a:pt x="548450" y="465053"/>
                    <a:pt x="556641" y="473227"/>
                    <a:pt x="566738" y="473227"/>
                  </a:cubicBezTo>
                  <a:cubicBezTo>
                    <a:pt x="576835" y="473227"/>
                    <a:pt x="585026" y="465053"/>
                    <a:pt x="585026" y="454963"/>
                  </a:cubicBezTo>
                  <a:cubicBezTo>
                    <a:pt x="585026" y="444873"/>
                    <a:pt x="576835" y="436698"/>
                    <a:pt x="566738" y="436698"/>
                  </a:cubicBezTo>
                  <a:close/>
                  <a:moveTo>
                    <a:pt x="338138" y="299715"/>
                  </a:moveTo>
                  <a:cubicBezTo>
                    <a:pt x="328041" y="299715"/>
                    <a:pt x="319849" y="307890"/>
                    <a:pt x="319849" y="317979"/>
                  </a:cubicBezTo>
                  <a:cubicBezTo>
                    <a:pt x="319849" y="328069"/>
                    <a:pt x="328041" y="336244"/>
                    <a:pt x="338138" y="336244"/>
                  </a:cubicBezTo>
                  <a:cubicBezTo>
                    <a:pt x="348235" y="336244"/>
                    <a:pt x="356426" y="328069"/>
                    <a:pt x="356426" y="317979"/>
                  </a:cubicBezTo>
                  <a:cubicBezTo>
                    <a:pt x="356426" y="307890"/>
                    <a:pt x="348235" y="299715"/>
                    <a:pt x="338138" y="299715"/>
                  </a:cubicBezTo>
                  <a:close/>
                  <a:moveTo>
                    <a:pt x="292418" y="16616"/>
                  </a:moveTo>
                  <a:cubicBezTo>
                    <a:pt x="301879" y="16590"/>
                    <a:pt x="309753" y="9392"/>
                    <a:pt x="310579" y="0"/>
                  </a:cubicBezTo>
                  <a:lnTo>
                    <a:pt x="274193" y="0"/>
                  </a:lnTo>
                  <a:cubicBezTo>
                    <a:pt x="275019" y="9443"/>
                    <a:pt x="282956" y="16679"/>
                    <a:pt x="292418" y="16616"/>
                  </a:cubicBezTo>
                  <a:close/>
                  <a:moveTo>
                    <a:pt x="200978" y="16616"/>
                  </a:moveTo>
                  <a:cubicBezTo>
                    <a:pt x="210439" y="16590"/>
                    <a:pt x="218313" y="9392"/>
                    <a:pt x="219139" y="0"/>
                  </a:cubicBezTo>
                  <a:lnTo>
                    <a:pt x="182880" y="0"/>
                  </a:lnTo>
                  <a:cubicBezTo>
                    <a:pt x="183642" y="9392"/>
                    <a:pt x="191516" y="16616"/>
                    <a:pt x="200978" y="16616"/>
                  </a:cubicBezTo>
                  <a:close/>
                  <a:moveTo>
                    <a:pt x="109538" y="16616"/>
                  </a:moveTo>
                  <a:cubicBezTo>
                    <a:pt x="119000" y="16590"/>
                    <a:pt x="126874" y="9392"/>
                    <a:pt x="127699" y="0"/>
                  </a:cubicBezTo>
                  <a:lnTo>
                    <a:pt x="91440" y="0"/>
                  </a:lnTo>
                  <a:cubicBezTo>
                    <a:pt x="92266" y="9380"/>
                    <a:pt x="100140" y="16584"/>
                    <a:pt x="109538" y="16616"/>
                  </a:cubicBezTo>
                  <a:close/>
                  <a:moveTo>
                    <a:pt x="383858" y="16616"/>
                  </a:moveTo>
                  <a:cubicBezTo>
                    <a:pt x="393319" y="16590"/>
                    <a:pt x="401193" y="9392"/>
                    <a:pt x="402019" y="0"/>
                  </a:cubicBezTo>
                  <a:lnTo>
                    <a:pt x="365761" y="0"/>
                  </a:lnTo>
                  <a:cubicBezTo>
                    <a:pt x="366523" y="9392"/>
                    <a:pt x="374397" y="16616"/>
                    <a:pt x="383858" y="16616"/>
                  </a:cubicBezTo>
                  <a:close/>
                  <a:moveTo>
                    <a:pt x="63818" y="25748"/>
                  </a:moveTo>
                  <a:cubicBezTo>
                    <a:pt x="53722" y="25748"/>
                    <a:pt x="45530" y="33922"/>
                    <a:pt x="45530" y="44012"/>
                  </a:cubicBezTo>
                  <a:cubicBezTo>
                    <a:pt x="45530" y="54102"/>
                    <a:pt x="53722" y="62277"/>
                    <a:pt x="63818" y="62277"/>
                  </a:cubicBezTo>
                  <a:cubicBezTo>
                    <a:pt x="73914" y="62277"/>
                    <a:pt x="82106" y="54102"/>
                    <a:pt x="82106" y="44012"/>
                  </a:cubicBezTo>
                  <a:cubicBezTo>
                    <a:pt x="81979" y="33998"/>
                    <a:pt x="73851" y="25938"/>
                    <a:pt x="63818" y="25938"/>
                  </a:cubicBezTo>
                  <a:close/>
                  <a:moveTo>
                    <a:pt x="63818" y="117070"/>
                  </a:moveTo>
                  <a:cubicBezTo>
                    <a:pt x="57341" y="117121"/>
                    <a:pt x="51436" y="120539"/>
                    <a:pt x="48133" y="126076"/>
                  </a:cubicBezTo>
                  <a:lnTo>
                    <a:pt x="65913" y="153409"/>
                  </a:lnTo>
                  <a:cubicBezTo>
                    <a:pt x="75947" y="152699"/>
                    <a:pt x="83503" y="143991"/>
                    <a:pt x="82804" y="133965"/>
                  </a:cubicBezTo>
                  <a:cubicBezTo>
                    <a:pt x="82106" y="124129"/>
                    <a:pt x="73661" y="116633"/>
                    <a:pt x="63818" y="117070"/>
                  </a:cubicBezTo>
                  <a:close/>
                  <a:moveTo>
                    <a:pt x="475298" y="16616"/>
                  </a:moveTo>
                  <a:cubicBezTo>
                    <a:pt x="484760" y="16590"/>
                    <a:pt x="492634" y="9392"/>
                    <a:pt x="493459" y="0"/>
                  </a:cubicBezTo>
                  <a:lnTo>
                    <a:pt x="457200" y="0"/>
                  </a:lnTo>
                  <a:cubicBezTo>
                    <a:pt x="457962" y="9392"/>
                    <a:pt x="465837" y="16616"/>
                    <a:pt x="475298" y="16616"/>
                  </a:cubicBezTo>
                  <a:close/>
                  <a:moveTo>
                    <a:pt x="18098" y="71409"/>
                  </a:moveTo>
                  <a:cubicBezTo>
                    <a:pt x="16511" y="71447"/>
                    <a:pt x="14923" y="71682"/>
                    <a:pt x="13399" y="72107"/>
                  </a:cubicBezTo>
                  <a:cubicBezTo>
                    <a:pt x="19749" y="81746"/>
                    <a:pt x="26099" y="91513"/>
                    <a:pt x="32449" y="101279"/>
                  </a:cubicBezTo>
                  <a:cubicBezTo>
                    <a:pt x="35179" y="98038"/>
                    <a:pt x="36703" y="93922"/>
                    <a:pt x="36703" y="89673"/>
                  </a:cubicBezTo>
                  <a:cubicBezTo>
                    <a:pt x="36703" y="79584"/>
                    <a:pt x="28512" y="71409"/>
                    <a:pt x="18415" y="71409"/>
                  </a:cubicBezTo>
                  <a:cubicBezTo>
                    <a:pt x="18288" y="71409"/>
                    <a:pt x="18224" y="71409"/>
                    <a:pt x="18098" y="71409"/>
                  </a:cubicBezTo>
                  <a:close/>
                  <a:moveTo>
                    <a:pt x="36259" y="0"/>
                  </a:moveTo>
                  <a:lnTo>
                    <a:pt x="0" y="0"/>
                  </a:lnTo>
                  <a:cubicBezTo>
                    <a:pt x="1016" y="10001"/>
                    <a:pt x="9970" y="17275"/>
                    <a:pt x="20003" y="16248"/>
                  </a:cubicBezTo>
                  <a:cubicBezTo>
                    <a:pt x="28575" y="15366"/>
                    <a:pt x="35370" y="8580"/>
                    <a:pt x="36259" y="0"/>
                  </a:cubicBezTo>
                  <a:close/>
                  <a:moveTo>
                    <a:pt x="1115378" y="16616"/>
                  </a:moveTo>
                  <a:cubicBezTo>
                    <a:pt x="1124839" y="16616"/>
                    <a:pt x="1132713" y="9392"/>
                    <a:pt x="1133475" y="0"/>
                  </a:cubicBezTo>
                  <a:lnTo>
                    <a:pt x="1097280" y="0"/>
                  </a:lnTo>
                  <a:cubicBezTo>
                    <a:pt x="1098042" y="9392"/>
                    <a:pt x="1105916" y="16616"/>
                    <a:pt x="1115378" y="16616"/>
                  </a:cubicBezTo>
                  <a:close/>
                  <a:moveTo>
                    <a:pt x="1023938" y="16616"/>
                  </a:moveTo>
                  <a:cubicBezTo>
                    <a:pt x="1033400" y="16616"/>
                    <a:pt x="1041274" y="9392"/>
                    <a:pt x="1042036" y="0"/>
                  </a:cubicBezTo>
                  <a:lnTo>
                    <a:pt x="1005840" y="0"/>
                  </a:lnTo>
                  <a:cubicBezTo>
                    <a:pt x="1006602" y="9392"/>
                    <a:pt x="1014476" y="16616"/>
                    <a:pt x="1023938" y="16616"/>
                  </a:cubicBezTo>
                  <a:close/>
                  <a:moveTo>
                    <a:pt x="932498" y="16616"/>
                  </a:moveTo>
                  <a:cubicBezTo>
                    <a:pt x="941960" y="16616"/>
                    <a:pt x="949834" y="9392"/>
                    <a:pt x="950595" y="0"/>
                  </a:cubicBezTo>
                  <a:lnTo>
                    <a:pt x="914400" y="0"/>
                  </a:lnTo>
                  <a:cubicBezTo>
                    <a:pt x="915162" y="9392"/>
                    <a:pt x="923037" y="16616"/>
                    <a:pt x="932498" y="16616"/>
                  </a:cubicBezTo>
                  <a:close/>
                  <a:moveTo>
                    <a:pt x="109538" y="162478"/>
                  </a:moveTo>
                  <a:cubicBezTo>
                    <a:pt x="99441" y="162478"/>
                    <a:pt x="91249" y="170652"/>
                    <a:pt x="91249" y="180742"/>
                  </a:cubicBezTo>
                  <a:cubicBezTo>
                    <a:pt x="91249" y="190832"/>
                    <a:pt x="99441" y="199007"/>
                    <a:pt x="109538" y="199007"/>
                  </a:cubicBezTo>
                  <a:cubicBezTo>
                    <a:pt x="119635" y="199007"/>
                    <a:pt x="127826" y="190832"/>
                    <a:pt x="127826" y="180742"/>
                  </a:cubicBezTo>
                  <a:cubicBezTo>
                    <a:pt x="127699" y="170754"/>
                    <a:pt x="119571" y="162731"/>
                    <a:pt x="109538" y="162731"/>
                  </a:cubicBezTo>
                  <a:close/>
                  <a:moveTo>
                    <a:pt x="566738" y="16616"/>
                  </a:moveTo>
                  <a:cubicBezTo>
                    <a:pt x="576200" y="16590"/>
                    <a:pt x="584074" y="9392"/>
                    <a:pt x="584899" y="0"/>
                  </a:cubicBezTo>
                  <a:lnTo>
                    <a:pt x="548640" y="0"/>
                  </a:lnTo>
                  <a:cubicBezTo>
                    <a:pt x="549402" y="9392"/>
                    <a:pt x="557276" y="16616"/>
                    <a:pt x="566738" y="16616"/>
                  </a:cubicBezTo>
                  <a:close/>
                  <a:moveTo>
                    <a:pt x="1206818" y="16616"/>
                  </a:moveTo>
                  <a:cubicBezTo>
                    <a:pt x="1216279" y="16616"/>
                    <a:pt x="1224153" y="9392"/>
                    <a:pt x="1224915" y="0"/>
                  </a:cubicBezTo>
                  <a:lnTo>
                    <a:pt x="1188593" y="0"/>
                  </a:lnTo>
                  <a:cubicBezTo>
                    <a:pt x="1189419" y="9443"/>
                    <a:pt x="1197356" y="16679"/>
                    <a:pt x="1206818" y="16616"/>
                  </a:cubicBezTo>
                  <a:close/>
                  <a:moveTo>
                    <a:pt x="841058" y="16616"/>
                  </a:moveTo>
                  <a:cubicBezTo>
                    <a:pt x="850519" y="16616"/>
                    <a:pt x="858393" y="9392"/>
                    <a:pt x="859155" y="0"/>
                  </a:cubicBezTo>
                  <a:lnTo>
                    <a:pt x="822961" y="0"/>
                  </a:lnTo>
                  <a:cubicBezTo>
                    <a:pt x="823723" y="9392"/>
                    <a:pt x="831597" y="16616"/>
                    <a:pt x="841058" y="16616"/>
                  </a:cubicBezTo>
                  <a:close/>
                  <a:moveTo>
                    <a:pt x="658178" y="16616"/>
                  </a:moveTo>
                  <a:cubicBezTo>
                    <a:pt x="667639" y="16590"/>
                    <a:pt x="675513" y="9392"/>
                    <a:pt x="676339" y="0"/>
                  </a:cubicBezTo>
                  <a:lnTo>
                    <a:pt x="640080" y="0"/>
                  </a:lnTo>
                  <a:cubicBezTo>
                    <a:pt x="640842" y="9392"/>
                    <a:pt x="648716" y="16616"/>
                    <a:pt x="658178" y="16616"/>
                  </a:cubicBezTo>
                  <a:close/>
                  <a:moveTo>
                    <a:pt x="749618" y="16616"/>
                  </a:moveTo>
                  <a:cubicBezTo>
                    <a:pt x="759079" y="16616"/>
                    <a:pt x="766953" y="9392"/>
                    <a:pt x="767715" y="0"/>
                  </a:cubicBezTo>
                  <a:lnTo>
                    <a:pt x="731393" y="0"/>
                  </a:lnTo>
                  <a:cubicBezTo>
                    <a:pt x="732219" y="9443"/>
                    <a:pt x="740156" y="16679"/>
                    <a:pt x="749618" y="16616"/>
                  </a:cubicBezTo>
                  <a:close/>
                  <a:moveTo>
                    <a:pt x="200978" y="71409"/>
                  </a:moveTo>
                  <a:cubicBezTo>
                    <a:pt x="190881" y="71409"/>
                    <a:pt x="182690" y="79584"/>
                    <a:pt x="182690" y="89673"/>
                  </a:cubicBezTo>
                  <a:cubicBezTo>
                    <a:pt x="182690" y="99763"/>
                    <a:pt x="190881" y="107938"/>
                    <a:pt x="200978" y="107938"/>
                  </a:cubicBezTo>
                  <a:cubicBezTo>
                    <a:pt x="211075" y="107938"/>
                    <a:pt x="219266" y="99763"/>
                    <a:pt x="219266" y="89673"/>
                  </a:cubicBezTo>
                  <a:cubicBezTo>
                    <a:pt x="219266" y="79584"/>
                    <a:pt x="211075" y="71409"/>
                    <a:pt x="200978" y="71409"/>
                  </a:cubicBezTo>
                  <a:close/>
                  <a:moveTo>
                    <a:pt x="292418" y="162731"/>
                  </a:moveTo>
                  <a:cubicBezTo>
                    <a:pt x="282322" y="162731"/>
                    <a:pt x="274130" y="170906"/>
                    <a:pt x="274130" y="180996"/>
                  </a:cubicBezTo>
                  <a:cubicBezTo>
                    <a:pt x="274130" y="191086"/>
                    <a:pt x="282322" y="199260"/>
                    <a:pt x="292418" y="199260"/>
                  </a:cubicBezTo>
                  <a:cubicBezTo>
                    <a:pt x="302514" y="199260"/>
                    <a:pt x="310706" y="191086"/>
                    <a:pt x="310706" y="180996"/>
                  </a:cubicBezTo>
                  <a:cubicBezTo>
                    <a:pt x="310706" y="170906"/>
                    <a:pt x="302514" y="162731"/>
                    <a:pt x="292418" y="162731"/>
                  </a:cubicBezTo>
                  <a:close/>
                  <a:moveTo>
                    <a:pt x="292418" y="71409"/>
                  </a:moveTo>
                  <a:cubicBezTo>
                    <a:pt x="282322" y="71409"/>
                    <a:pt x="274130" y="79584"/>
                    <a:pt x="274130" y="89673"/>
                  </a:cubicBezTo>
                  <a:cubicBezTo>
                    <a:pt x="274130" y="99763"/>
                    <a:pt x="282322" y="107938"/>
                    <a:pt x="292418" y="107938"/>
                  </a:cubicBezTo>
                  <a:cubicBezTo>
                    <a:pt x="302514" y="107938"/>
                    <a:pt x="310706" y="99763"/>
                    <a:pt x="310706" y="89673"/>
                  </a:cubicBezTo>
                  <a:cubicBezTo>
                    <a:pt x="310706" y="79584"/>
                    <a:pt x="302514" y="71409"/>
                    <a:pt x="292418" y="71409"/>
                  </a:cubicBezTo>
                  <a:close/>
                  <a:moveTo>
                    <a:pt x="292418" y="254054"/>
                  </a:moveTo>
                  <a:cubicBezTo>
                    <a:pt x="282322" y="254054"/>
                    <a:pt x="274130" y="262228"/>
                    <a:pt x="274130" y="272318"/>
                  </a:cubicBezTo>
                  <a:cubicBezTo>
                    <a:pt x="274130" y="282408"/>
                    <a:pt x="282322" y="290583"/>
                    <a:pt x="292418" y="290583"/>
                  </a:cubicBezTo>
                  <a:cubicBezTo>
                    <a:pt x="302514" y="290583"/>
                    <a:pt x="310706" y="282408"/>
                    <a:pt x="310706" y="272318"/>
                  </a:cubicBezTo>
                  <a:cubicBezTo>
                    <a:pt x="310579" y="262304"/>
                    <a:pt x="302451" y="254244"/>
                    <a:pt x="292418" y="254244"/>
                  </a:cubicBezTo>
                  <a:close/>
                  <a:moveTo>
                    <a:pt x="292418" y="345376"/>
                  </a:moveTo>
                  <a:cubicBezTo>
                    <a:pt x="282322" y="345376"/>
                    <a:pt x="274130" y="353551"/>
                    <a:pt x="274130" y="363640"/>
                  </a:cubicBezTo>
                  <a:cubicBezTo>
                    <a:pt x="274130" y="373730"/>
                    <a:pt x="282322" y="381905"/>
                    <a:pt x="292418" y="381905"/>
                  </a:cubicBezTo>
                  <a:cubicBezTo>
                    <a:pt x="302514" y="381905"/>
                    <a:pt x="310706" y="373730"/>
                    <a:pt x="310706" y="363640"/>
                  </a:cubicBezTo>
                  <a:cubicBezTo>
                    <a:pt x="310706" y="353551"/>
                    <a:pt x="302514" y="345376"/>
                    <a:pt x="292418" y="345376"/>
                  </a:cubicBezTo>
                  <a:close/>
                  <a:moveTo>
                    <a:pt x="338138" y="208392"/>
                  </a:moveTo>
                  <a:cubicBezTo>
                    <a:pt x="328041" y="208392"/>
                    <a:pt x="319849" y="216567"/>
                    <a:pt x="319849" y="226657"/>
                  </a:cubicBezTo>
                  <a:cubicBezTo>
                    <a:pt x="319849" y="236747"/>
                    <a:pt x="328041" y="244921"/>
                    <a:pt x="338138" y="244921"/>
                  </a:cubicBezTo>
                  <a:cubicBezTo>
                    <a:pt x="348235" y="244921"/>
                    <a:pt x="356426" y="236747"/>
                    <a:pt x="356426" y="226657"/>
                  </a:cubicBezTo>
                  <a:cubicBezTo>
                    <a:pt x="356426" y="216567"/>
                    <a:pt x="348235" y="208392"/>
                    <a:pt x="338138" y="208392"/>
                  </a:cubicBezTo>
                  <a:close/>
                  <a:moveTo>
                    <a:pt x="109538" y="71409"/>
                  </a:moveTo>
                  <a:cubicBezTo>
                    <a:pt x="99441" y="71409"/>
                    <a:pt x="91249" y="79584"/>
                    <a:pt x="91249" y="89673"/>
                  </a:cubicBezTo>
                  <a:cubicBezTo>
                    <a:pt x="91249" y="99763"/>
                    <a:pt x="99441" y="107938"/>
                    <a:pt x="109538" y="107938"/>
                  </a:cubicBezTo>
                  <a:cubicBezTo>
                    <a:pt x="119635" y="107938"/>
                    <a:pt x="127826" y="99763"/>
                    <a:pt x="127826" y="89673"/>
                  </a:cubicBezTo>
                  <a:cubicBezTo>
                    <a:pt x="127826" y="79584"/>
                    <a:pt x="119635" y="71409"/>
                    <a:pt x="109538" y="71409"/>
                  </a:cubicBezTo>
                  <a:close/>
                  <a:moveTo>
                    <a:pt x="246698" y="25748"/>
                  </a:moveTo>
                  <a:cubicBezTo>
                    <a:pt x="236601" y="25748"/>
                    <a:pt x="228410" y="33922"/>
                    <a:pt x="228410" y="44012"/>
                  </a:cubicBezTo>
                  <a:cubicBezTo>
                    <a:pt x="228410" y="54102"/>
                    <a:pt x="236601" y="62277"/>
                    <a:pt x="246698" y="62277"/>
                  </a:cubicBezTo>
                  <a:cubicBezTo>
                    <a:pt x="256794" y="62277"/>
                    <a:pt x="264986" y="54102"/>
                    <a:pt x="264986" y="44012"/>
                  </a:cubicBezTo>
                  <a:cubicBezTo>
                    <a:pt x="264859" y="33998"/>
                    <a:pt x="256731" y="25938"/>
                    <a:pt x="246698" y="25938"/>
                  </a:cubicBezTo>
                  <a:close/>
                  <a:moveTo>
                    <a:pt x="338138" y="117070"/>
                  </a:moveTo>
                  <a:cubicBezTo>
                    <a:pt x="328041" y="117070"/>
                    <a:pt x="319849" y="125245"/>
                    <a:pt x="319849" y="135335"/>
                  </a:cubicBezTo>
                  <a:cubicBezTo>
                    <a:pt x="319849" y="145424"/>
                    <a:pt x="328041" y="153599"/>
                    <a:pt x="338138" y="153599"/>
                  </a:cubicBezTo>
                  <a:cubicBezTo>
                    <a:pt x="348235" y="153599"/>
                    <a:pt x="356426" y="145424"/>
                    <a:pt x="356426" y="135335"/>
                  </a:cubicBezTo>
                  <a:cubicBezTo>
                    <a:pt x="356426" y="125245"/>
                    <a:pt x="348235" y="117070"/>
                    <a:pt x="338138" y="117070"/>
                  </a:cubicBezTo>
                  <a:close/>
                  <a:moveTo>
                    <a:pt x="658178" y="528021"/>
                  </a:moveTo>
                  <a:cubicBezTo>
                    <a:pt x="648018" y="527983"/>
                    <a:pt x="639826" y="536164"/>
                    <a:pt x="639763" y="546285"/>
                  </a:cubicBezTo>
                  <a:cubicBezTo>
                    <a:pt x="639700" y="556407"/>
                    <a:pt x="647891" y="564638"/>
                    <a:pt x="658051" y="564676"/>
                  </a:cubicBezTo>
                  <a:cubicBezTo>
                    <a:pt x="668211" y="564714"/>
                    <a:pt x="676402" y="556533"/>
                    <a:pt x="676466" y="546412"/>
                  </a:cubicBezTo>
                  <a:cubicBezTo>
                    <a:pt x="676466" y="546367"/>
                    <a:pt x="676466" y="546330"/>
                    <a:pt x="676466" y="546285"/>
                  </a:cubicBezTo>
                  <a:cubicBezTo>
                    <a:pt x="676466" y="536195"/>
                    <a:pt x="668275" y="528021"/>
                    <a:pt x="658178" y="528021"/>
                  </a:cubicBezTo>
                  <a:close/>
                  <a:moveTo>
                    <a:pt x="338138" y="391037"/>
                  </a:moveTo>
                  <a:cubicBezTo>
                    <a:pt x="328041" y="391037"/>
                    <a:pt x="319849" y="399212"/>
                    <a:pt x="319849" y="409302"/>
                  </a:cubicBezTo>
                  <a:cubicBezTo>
                    <a:pt x="319849" y="419391"/>
                    <a:pt x="328041" y="427566"/>
                    <a:pt x="338138" y="427566"/>
                  </a:cubicBezTo>
                  <a:cubicBezTo>
                    <a:pt x="348235" y="427566"/>
                    <a:pt x="356426" y="419391"/>
                    <a:pt x="356426" y="409302"/>
                  </a:cubicBezTo>
                  <a:cubicBezTo>
                    <a:pt x="356426" y="399212"/>
                    <a:pt x="348235" y="391037"/>
                    <a:pt x="338138" y="391037"/>
                  </a:cubicBezTo>
                  <a:close/>
                  <a:moveTo>
                    <a:pt x="155258" y="25748"/>
                  </a:moveTo>
                  <a:cubicBezTo>
                    <a:pt x="145162" y="25748"/>
                    <a:pt x="136970" y="33922"/>
                    <a:pt x="136970" y="44012"/>
                  </a:cubicBezTo>
                  <a:cubicBezTo>
                    <a:pt x="136970" y="54102"/>
                    <a:pt x="145162" y="62277"/>
                    <a:pt x="155258" y="62277"/>
                  </a:cubicBezTo>
                  <a:cubicBezTo>
                    <a:pt x="165354" y="62277"/>
                    <a:pt x="173546" y="54102"/>
                    <a:pt x="173546" y="44012"/>
                  </a:cubicBezTo>
                  <a:cubicBezTo>
                    <a:pt x="173419" y="33998"/>
                    <a:pt x="165291" y="25938"/>
                    <a:pt x="155258" y="25938"/>
                  </a:cubicBezTo>
                  <a:close/>
                  <a:moveTo>
                    <a:pt x="155258" y="117070"/>
                  </a:moveTo>
                  <a:cubicBezTo>
                    <a:pt x="145162" y="117070"/>
                    <a:pt x="136970" y="125245"/>
                    <a:pt x="136970" y="135335"/>
                  </a:cubicBezTo>
                  <a:cubicBezTo>
                    <a:pt x="136970" y="145424"/>
                    <a:pt x="145162" y="153599"/>
                    <a:pt x="155258" y="153599"/>
                  </a:cubicBezTo>
                  <a:cubicBezTo>
                    <a:pt x="165354" y="153599"/>
                    <a:pt x="173546" y="145424"/>
                    <a:pt x="173546" y="135335"/>
                  </a:cubicBezTo>
                  <a:cubicBezTo>
                    <a:pt x="173546" y="125245"/>
                    <a:pt x="165354" y="117070"/>
                    <a:pt x="155258" y="117070"/>
                  </a:cubicBezTo>
                  <a:close/>
                  <a:moveTo>
                    <a:pt x="200978" y="254054"/>
                  </a:moveTo>
                  <a:cubicBezTo>
                    <a:pt x="190881" y="254054"/>
                    <a:pt x="182690" y="262228"/>
                    <a:pt x="182690" y="272318"/>
                  </a:cubicBezTo>
                  <a:cubicBezTo>
                    <a:pt x="182690" y="282408"/>
                    <a:pt x="190881" y="290583"/>
                    <a:pt x="200978" y="290583"/>
                  </a:cubicBezTo>
                  <a:cubicBezTo>
                    <a:pt x="211075" y="290583"/>
                    <a:pt x="219266" y="282408"/>
                    <a:pt x="219266" y="272318"/>
                  </a:cubicBezTo>
                  <a:cubicBezTo>
                    <a:pt x="219139" y="262304"/>
                    <a:pt x="211011" y="254244"/>
                    <a:pt x="200978" y="254244"/>
                  </a:cubicBezTo>
                  <a:close/>
                  <a:moveTo>
                    <a:pt x="155258" y="208392"/>
                  </a:moveTo>
                  <a:cubicBezTo>
                    <a:pt x="145162" y="208392"/>
                    <a:pt x="136970" y="216567"/>
                    <a:pt x="136970" y="226657"/>
                  </a:cubicBezTo>
                  <a:cubicBezTo>
                    <a:pt x="136970" y="236747"/>
                    <a:pt x="145162" y="244921"/>
                    <a:pt x="155258" y="244921"/>
                  </a:cubicBezTo>
                  <a:cubicBezTo>
                    <a:pt x="165354" y="244921"/>
                    <a:pt x="173546" y="236747"/>
                    <a:pt x="173546" y="226657"/>
                  </a:cubicBezTo>
                  <a:cubicBezTo>
                    <a:pt x="173546" y="216567"/>
                    <a:pt x="165354" y="208392"/>
                    <a:pt x="155258" y="208392"/>
                  </a:cubicBezTo>
                  <a:close/>
                  <a:moveTo>
                    <a:pt x="200978" y="162731"/>
                  </a:moveTo>
                  <a:cubicBezTo>
                    <a:pt x="190881" y="162731"/>
                    <a:pt x="182690" y="170906"/>
                    <a:pt x="182690" y="180996"/>
                  </a:cubicBezTo>
                  <a:cubicBezTo>
                    <a:pt x="182690" y="191086"/>
                    <a:pt x="190881" y="199260"/>
                    <a:pt x="200978" y="199260"/>
                  </a:cubicBezTo>
                  <a:cubicBezTo>
                    <a:pt x="211075" y="199260"/>
                    <a:pt x="219266" y="191086"/>
                    <a:pt x="219266" y="180996"/>
                  </a:cubicBezTo>
                  <a:cubicBezTo>
                    <a:pt x="219266" y="170906"/>
                    <a:pt x="211075" y="162731"/>
                    <a:pt x="200978" y="162731"/>
                  </a:cubicBezTo>
                  <a:close/>
                  <a:moveTo>
                    <a:pt x="246698" y="208392"/>
                  </a:moveTo>
                  <a:cubicBezTo>
                    <a:pt x="236601" y="208392"/>
                    <a:pt x="228410" y="216567"/>
                    <a:pt x="228410" y="226657"/>
                  </a:cubicBezTo>
                  <a:cubicBezTo>
                    <a:pt x="228410" y="236747"/>
                    <a:pt x="236601" y="244921"/>
                    <a:pt x="246698" y="244921"/>
                  </a:cubicBezTo>
                  <a:cubicBezTo>
                    <a:pt x="256794" y="244921"/>
                    <a:pt x="264986" y="236747"/>
                    <a:pt x="264986" y="226657"/>
                  </a:cubicBezTo>
                  <a:cubicBezTo>
                    <a:pt x="264986" y="216567"/>
                    <a:pt x="256794" y="208392"/>
                    <a:pt x="246698" y="208392"/>
                  </a:cubicBezTo>
                  <a:close/>
                  <a:moveTo>
                    <a:pt x="246698" y="299715"/>
                  </a:moveTo>
                  <a:cubicBezTo>
                    <a:pt x="236601" y="299715"/>
                    <a:pt x="228410" y="307890"/>
                    <a:pt x="228410" y="317979"/>
                  </a:cubicBezTo>
                  <a:cubicBezTo>
                    <a:pt x="228410" y="328069"/>
                    <a:pt x="236601" y="336244"/>
                    <a:pt x="246698" y="336244"/>
                  </a:cubicBezTo>
                  <a:cubicBezTo>
                    <a:pt x="256794" y="336244"/>
                    <a:pt x="264986" y="328069"/>
                    <a:pt x="264986" y="317979"/>
                  </a:cubicBezTo>
                  <a:cubicBezTo>
                    <a:pt x="264986" y="307890"/>
                    <a:pt x="256794" y="299715"/>
                    <a:pt x="246698" y="299715"/>
                  </a:cubicBezTo>
                  <a:close/>
                  <a:moveTo>
                    <a:pt x="338138" y="25748"/>
                  </a:moveTo>
                  <a:cubicBezTo>
                    <a:pt x="328041" y="25748"/>
                    <a:pt x="319849" y="33922"/>
                    <a:pt x="319849" y="44012"/>
                  </a:cubicBezTo>
                  <a:cubicBezTo>
                    <a:pt x="319849" y="54102"/>
                    <a:pt x="328041" y="62277"/>
                    <a:pt x="338138" y="62277"/>
                  </a:cubicBezTo>
                  <a:cubicBezTo>
                    <a:pt x="348235" y="62277"/>
                    <a:pt x="356426" y="54102"/>
                    <a:pt x="356426" y="44012"/>
                  </a:cubicBezTo>
                  <a:cubicBezTo>
                    <a:pt x="356299" y="33998"/>
                    <a:pt x="348171" y="25938"/>
                    <a:pt x="338138" y="25938"/>
                  </a:cubicBezTo>
                  <a:close/>
                  <a:moveTo>
                    <a:pt x="246698" y="117070"/>
                  </a:moveTo>
                  <a:cubicBezTo>
                    <a:pt x="236601" y="117070"/>
                    <a:pt x="228410" y="125245"/>
                    <a:pt x="228410" y="135335"/>
                  </a:cubicBezTo>
                  <a:cubicBezTo>
                    <a:pt x="228410" y="145424"/>
                    <a:pt x="236601" y="153599"/>
                    <a:pt x="246698" y="153599"/>
                  </a:cubicBezTo>
                  <a:cubicBezTo>
                    <a:pt x="256794" y="153599"/>
                    <a:pt x="264986" y="145424"/>
                    <a:pt x="264986" y="135335"/>
                  </a:cubicBezTo>
                  <a:cubicBezTo>
                    <a:pt x="264986" y="125245"/>
                    <a:pt x="256794" y="117070"/>
                    <a:pt x="246698" y="117070"/>
                  </a:cubicBezTo>
                  <a:close/>
                  <a:moveTo>
                    <a:pt x="1023938" y="345376"/>
                  </a:moveTo>
                  <a:cubicBezTo>
                    <a:pt x="1013841" y="345376"/>
                    <a:pt x="1005650" y="353551"/>
                    <a:pt x="1005650" y="363640"/>
                  </a:cubicBezTo>
                  <a:cubicBezTo>
                    <a:pt x="1005650" y="373730"/>
                    <a:pt x="1013841" y="381905"/>
                    <a:pt x="1023938" y="381905"/>
                  </a:cubicBezTo>
                  <a:cubicBezTo>
                    <a:pt x="1034035" y="381905"/>
                    <a:pt x="1042226" y="373730"/>
                    <a:pt x="1042226" y="363640"/>
                  </a:cubicBezTo>
                  <a:cubicBezTo>
                    <a:pt x="1042226" y="353551"/>
                    <a:pt x="1034035" y="345376"/>
                    <a:pt x="1023938" y="345376"/>
                  </a:cubicBezTo>
                  <a:close/>
                  <a:moveTo>
                    <a:pt x="978218" y="25748"/>
                  </a:moveTo>
                  <a:cubicBezTo>
                    <a:pt x="968122" y="25748"/>
                    <a:pt x="959930" y="33922"/>
                    <a:pt x="959930" y="44012"/>
                  </a:cubicBezTo>
                  <a:cubicBezTo>
                    <a:pt x="959930" y="54102"/>
                    <a:pt x="968122" y="62277"/>
                    <a:pt x="978218" y="62277"/>
                  </a:cubicBezTo>
                  <a:cubicBezTo>
                    <a:pt x="988314" y="62277"/>
                    <a:pt x="996506" y="54102"/>
                    <a:pt x="996506" y="44012"/>
                  </a:cubicBezTo>
                  <a:cubicBezTo>
                    <a:pt x="996379" y="33998"/>
                    <a:pt x="988251" y="25938"/>
                    <a:pt x="978218" y="25938"/>
                  </a:cubicBezTo>
                  <a:close/>
                  <a:moveTo>
                    <a:pt x="1023938" y="436698"/>
                  </a:moveTo>
                  <a:cubicBezTo>
                    <a:pt x="1013841" y="436698"/>
                    <a:pt x="1005650" y="444873"/>
                    <a:pt x="1005650" y="454963"/>
                  </a:cubicBezTo>
                  <a:cubicBezTo>
                    <a:pt x="1005650" y="465053"/>
                    <a:pt x="1013841" y="473227"/>
                    <a:pt x="1023938" y="473227"/>
                  </a:cubicBezTo>
                  <a:cubicBezTo>
                    <a:pt x="1034035" y="473227"/>
                    <a:pt x="1042226" y="465053"/>
                    <a:pt x="1042226" y="454963"/>
                  </a:cubicBezTo>
                  <a:cubicBezTo>
                    <a:pt x="1042226" y="444873"/>
                    <a:pt x="1034035" y="436698"/>
                    <a:pt x="1023938" y="436698"/>
                  </a:cubicBezTo>
                  <a:close/>
                  <a:moveTo>
                    <a:pt x="978218" y="117070"/>
                  </a:moveTo>
                  <a:cubicBezTo>
                    <a:pt x="968122" y="117070"/>
                    <a:pt x="959930" y="125245"/>
                    <a:pt x="959930" y="135335"/>
                  </a:cubicBezTo>
                  <a:cubicBezTo>
                    <a:pt x="959930" y="145424"/>
                    <a:pt x="968122" y="153599"/>
                    <a:pt x="978218" y="153599"/>
                  </a:cubicBezTo>
                  <a:cubicBezTo>
                    <a:pt x="988314" y="153599"/>
                    <a:pt x="996506" y="145424"/>
                    <a:pt x="996506" y="135335"/>
                  </a:cubicBezTo>
                  <a:cubicBezTo>
                    <a:pt x="996506" y="125245"/>
                    <a:pt x="988314" y="117070"/>
                    <a:pt x="978218" y="117070"/>
                  </a:cubicBezTo>
                  <a:close/>
                  <a:moveTo>
                    <a:pt x="1069658" y="391037"/>
                  </a:moveTo>
                  <a:cubicBezTo>
                    <a:pt x="1059562" y="391037"/>
                    <a:pt x="1051370" y="399212"/>
                    <a:pt x="1051370" y="409302"/>
                  </a:cubicBezTo>
                  <a:cubicBezTo>
                    <a:pt x="1051370" y="419391"/>
                    <a:pt x="1059562" y="427566"/>
                    <a:pt x="1069658" y="427566"/>
                  </a:cubicBezTo>
                  <a:cubicBezTo>
                    <a:pt x="1079754" y="427566"/>
                    <a:pt x="1087946" y="419391"/>
                    <a:pt x="1087946" y="409302"/>
                  </a:cubicBezTo>
                  <a:cubicBezTo>
                    <a:pt x="1087946" y="399212"/>
                    <a:pt x="1079754" y="391037"/>
                    <a:pt x="1069658" y="391037"/>
                  </a:cubicBezTo>
                  <a:close/>
                  <a:moveTo>
                    <a:pt x="1023938" y="254054"/>
                  </a:moveTo>
                  <a:cubicBezTo>
                    <a:pt x="1013841" y="254054"/>
                    <a:pt x="1005650" y="262228"/>
                    <a:pt x="1005650" y="272318"/>
                  </a:cubicBezTo>
                  <a:cubicBezTo>
                    <a:pt x="1005650" y="282408"/>
                    <a:pt x="1013841" y="290583"/>
                    <a:pt x="1023938" y="290583"/>
                  </a:cubicBezTo>
                  <a:cubicBezTo>
                    <a:pt x="1034035" y="290583"/>
                    <a:pt x="1042226" y="282408"/>
                    <a:pt x="1042226" y="272318"/>
                  </a:cubicBezTo>
                  <a:cubicBezTo>
                    <a:pt x="1042099" y="262304"/>
                    <a:pt x="1033971" y="254244"/>
                    <a:pt x="1023938" y="254244"/>
                  </a:cubicBezTo>
                  <a:close/>
                  <a:moveTo>
                    <a:pt x="1023938" y="71409"/>
                  </a:moveTo>
                  <a:cubicBezTo>
                    <a:pt x="1013841" y="71409"/>
                    <a:pt x="1005650" y="79584"/>
                    <a:pt x="1005650" y="89673"/>
                  </a:cubicBezTo>
                  <a:cubicBezTo>
                    <a:pt x="1005650" y="99763"/>
                    <a:pt x="1013841" y="107938"/>
                    <a:pt x="1023938" y="107938"/>
                  </a:cubicBezTo>
                  <a:cubicBezTo>
                    <a:pt x="1034035" y="107938"/>
                    <a:pt x="1042226" y="99763"/>
                    <a:pt x="1042226" y="89673"/>
                  </a:cubicBezTo>
                  <a:cubicBezTo>
                    <a:pt x="1042226" y="79584"/>
                    <a:pt x="1034035" y="71409"/>
                    <a:pt x="1023938" y="71409"/>
                  </a:cubicBezTo>
                  <a:close/>
                  <a:moveTo>
                    <a:pt x="978218" y="208392"/>
                  </a:moveTo>
                  <a:cubicBezTo>
                    <a:pt x="968122" y="208392"/>
                    <a:pt x="959930" y="216567"/>
                    <a:pt x="959930" y="226657"/>
                  </a:cubicBezTo>
                  <a:cubicBezTo>
                    <a:pt x="959930" y="236747"/>
                    <a:pt x="968122" y="244921"/>
                    <a:pt x="978218" y="244921"/>
                  </a:cubicBezTo>
                  <a:cubicBezTo>
                    <a:pt x="988314" y="244921"/>
                    <a:pt x="996506" y="236747"/>
                    <a:pt x="996506" y="226657"/>
                  </a:cubicBezTo>
                  <a:cubicBezTo>
                    <a:pt x="996506" y="216567"/>
                    <a:pt x="988314" y="208392"/>
                    <a:pt x="978218" y="208392"/>
                  </a:cubicBezTo>
                  <a:close/>
                  <a:moveTo>
                    <a:pt x="1023938" y="162731"/>
                  </a:moveTo>
                  <a:cubicBezTo>
                    <a:pt x="1013841" y="162731"/>
                    <a:pt x="1005650" y="170906"/>
                    <a:pt x="1005650" y="180996"/>
                  </a:cubicBezTo>
                  <a:cubicBezTo>
                    <a:pt x="1005650" y="191086"/>
                    <a:pt x="1013841" y="199260"/>
                    <a:pt x="1023938" y="199260"/>
                  </a:cubicBezTo>
                  <a:cubicBezTo>
                    <a:pt x="1034035" y="199260"/>
                    <a:pt x="1042226" y="191086"/>
                    <a:pt x="1042226" y="180996"/>
                  </a:cubicBezTo>
                  <a:cubicBezTo>
                    <a:pt x="1042226" y="170906"/>
                    <a:pt x="1034035" y="162731"/>
                    <a:pt x="1023938" y="162731"/>
                  </a:cubicBezTo>
                  <a:close/>
                  <a:moveTo>
                    <a:pt x="932498" y="528021"/>
                  </a:moveTo>
                  <a:cubicBezTo>
                    <a:pt x="922338" y="527983"/>
                    <a:pt x="914147" y="536164"/>
                    <a:pt x="914083" y="546285"/>
                  </a:cubicBezTo>
                  <a:cubicBezTo>
                    <a:pt x="914019" y="556407"/>
                    <a:pt x="922211" y="564638"/>
                    <a:pt x="932371" y="564676"/>
                  </a:cubicBezTo>
                  <a:cubicBezTo>
                    <a:pt x="942531" y="564714"/>
                    <a:pt x="950723" y="556533"/>
                    <a:pt x="950786" y="546412"/>
                  </a:cubicBezTo>
                  <a:cubicBezTo>
                    <a:pt x="950786" y="546367"/>
                    <a:pt x="950786" y="546330"/>
                    <a:pt x="950786" y="546285"/>
                  </a:cubicBezTo>
                  <a:cubicBezTo>
                    <a:pt x="950786" y="536195"/>
                    <a:pt x="942594" y="528021"/>
                    <a:pt x="932498" y="528021"/>
                  </a:cubicBezTo>
                  <a:close/>
                  <a:moveTo>
                    <a:pt x="932498" y="436698"/>
                  </a:moveTo>
                  <a:cubicBezTo>
                    <a:pt x="922401" y="436698"/>
                    <a:pt x="914210" y="444873"/>
                    <a:pt x="914210" y="454963"/>
                  </a:cubicBezTo>
                  <a:cubicBezTo>
                    <a:pt x="914210" y="465053"/>
                    <a:pt x="922401" y="473227"/>
                    <a:pt x="932498" y="473227"/>
                  </a:cubicBezTo>
                  <a:cubicBezTo>
                    <a:pt x="942594" y="473227"/>
                    <a:pt x="950786" y="465053"/>
                    <a:pt x="950786" y="454963"/>
                  </a:cubicBezTo>
                  <a:cubicBezTo>
                    <a:pt x="950786" y="444873"/>
                    <a:pt x="942594" y="436698"/>
                    <a:pt x="932498" y="436698"/>
                  </a:cubicBezTo>
                  <a:close/>
                  <a:moveTo>
                    <a:pt x="932498" y="345376"/>
                  </a:moveTo>
                  <a:cubicBezTo>
                    <a:pt x="922401" y="345376"/>
                    <a:pt x="914210" y="353551"/>
                    <a:pt x="914210" y="363640"/>
                  </a:cubicBezTo>
                  <a:cubicBezTo>
                    <a:pt x="914210" y="373730"/>
                    <a:pt x="922401" y="381905"/>
                    <a:pt x="932498" y="381905"/>
                  </a:cubicBezTo>
                  <a:cubicBezTo>
                    <a:pt x="942594" y="381905"/>
                    <a:pt x="950786" y="373730"/>
                    <a:pt x="950786" y="363640"/>
                  </a:cubicBezTo>
                  <a:cubicBezTo>
                    <a:pt x="950786" y="353551"/>
                    <a:pt x="942594" y="345376"/>
                    <a:pt x="932498" y="345376"/>
                  </a:cubicBezTo>
                  <a:close/>
                  <a:moveTo>
                    <a:pt x="1069658" y="299715"/>
                  </a:moveTo>
                  <a:cubicBezTo>
                    <a:pt x="1059562" y="299715"/>
                    <a:pt x="1051370" y="307890"/>
                    <a:pt x="1051370" y="317979"/>
                  </a:cubicBezTo>
                  <a:cubicBezTo>
                    <a:pt x="1051370" y="328069"/>
                    <a:pt x="1059562" y="336244"/>
                    <a:pt x="1069658" y="336244"/>
                  </a:cubicBezTo>
                  <a:cubicBezTo>
                    <a:pt x="1079754" y="336244"/>
                    <a:pt x="1087946" y="328069"/>
                    <a:pt x="1087946" y="317979"/>
                  </a:cubicBezTo>
                  <a:cubicBezTo>
                    <a:pt x="1087946" y="307890"/>
                    <a:pt x="1079754" y="299715"/>
                    <a:pt x="1069658" y="299715"/>
                  </a:cubicBezTo>
                  <a:close/>
                  <a:moveTo>
                    <a:pt x="886778" y="25748"/>
                  </a:moveTo>
                  <a:cubicBezTo>
                    <a:pt x="876681" y="25748"/>
                    <a:pt x="868490" y="33922"/>
                    <a:pt x="868490" y="44012"/>
                  </a:cubicBezTo>
                  <a:cubicBezTo>
                    <a:pt x="868490" y="54102"/>
                    <a:pt x="876681" y="62277"/>
                    <a:pt x="886778" y="62277"/>
                  </a:cubicBezTo>
                  <a:cubicBezTo>
                    <a:pt x="896875" y="62277"/>
                    <a:pt x="905066" y="54102"/>
                    <a:pt x="905066" y="44012"/>
                  </a:cubicBezTo>
                  <a:cubicBezTo>
                    <a:pt x="904939" y="33998"/>
                    <a:pt x="896811" y="25938"/>
                    <a:pt x="886778" y="25938"/>
                  </a:cubicBezTo>
                  <a:close/>
                  <a:moveTo>
                    <a:pt x="932498" y="162731"/>
                  </a:moveTo>
                  <a:cubicBezTo>
                    <a:pt x="922401" y="162731"/>
                    <a:pt x="914210" y="170906"/>
                    <a:pt x="914210" y="180996"/>
                  </a:cubicBezTo>
                  <a:cubicBezTo>
                    <a:pt x="914210" y="191086"/>
                    <a:pt x="922401" y="199260"/>
                    <a:pt x="932498" y="199260"/>
                  </a:cubicBezTo>
                  <a:cubicBezTo>
                    <a:pt x="942594" y="199260"/>
                    <a:pt x="950786" y="191086"/>
                    <a:pt x="950786" y="180996"/>
                  </a:cubicBezTo>
                  <a:cubicBezTo>
                    <a:pt x="950786" y="170906"/>
                    <a:pt x="942594" y="162731"/>
                    <a:pt x="932498" y="162731"/>
                  </a:cubicBezTo>
                  <a:close/>
                  <a:moveTo>
                    <a:pt x="978218" y="482359"/>
                  </a:moveTo>
                  <a:cubicBezTo>
                    <a:pt x="968122" y="482359"/>
                    <a:pt x="959930" y="490534"/>
                    <a:pt x="959930" y="500624"/>
                  </a:cubicBezTo>
                  <a:cubicBezTo>
                    <a:pt x="959930" y="510714"/>
                    <a:pt x="968122" y="518888"/>
                    <a:pt x="978218" y="518888"/>
                  </a:cubicBezTo>
                  <a:cubicBezTo>
                    <a:pt x="988314" y="518888"/>
                    <a:pt x="996506" y="510714"/>
                    <a:pt x="996506" y="500624"/>
                  </a:cubicBezTo>
                  <a:cubicBezTo>
                    <a:pt x="996379" y="490610"/>
                    <a:pt x="988251" y="482550"/>
                    <a:pt x="978218" y="482550"/>
                  </a:cubicBezTo>
                  <a:close/>
                  <a:moveTo>
                    <a:pt x="978218" y="299715"/>
                  </a:moveTo>
                  <a:cubicBezTo>
                    <a:pt x="968122" y="299715"/>
                    <a:pt x="959930" y="307890"/>
                    <a:pt x="959930" y="317979"/>
                  </a:cubicBezTo>
                  <a:cubicBezTo>
                    <a:pt x="959930" y="328069"/>
                    <a:pt x="968122" y="336244"/>
                    <a:pt x="978218" y="336244"/>
                  </a:cubicBezTo>
                  <a:cubicBezTo>
                    <a:pt x="988314" y="336244"/>
                    <a:pt x="996506" y="328069"/>
                    <a:pt x="996506" y="317979"/>
                  </a:cubicBezTo>
                  <a:cubicBezTo>
                    <a:pt x="996506" y="307890"/>
                    <a:pt x="988314" y="299715"/>
                    <a:pt x="978218" y="299715"/>
                  </a:cubicBezTo>
                  <a:close/>
                  <a:moveTo>
                    <a:pt x="978218" y="391037"/>
                  </a:moveTo>
                  <a:cubicBezTo>
                    <a:pt x="968122" y="391037"/>
                    <a:pt x="959930" y="399212"/>
                    <a:pt x="959930" y="409302"/>
                  </a:cubicBezTo>
                  <a:cubicBezTo>
                    <a:pt x="959930" y="419391"/>
                    <a:pt x="968122" y="427566"/>
                    <a:pt x="978218" y="427566"/>
                  </a:cubicBezTo>
                  <a:cubicBezTo>
                    <a:pt x="988314" y="427566"/>
                    <a:pt x="996506" y="419391"/>
                    <a:pt x="996506" y="409302"/>
                  </a:cubicBezTo>
                  <a:cubicBezTo>
                    <a:pt x="996506" y="399212"/>
                    <a:pt x="988314" y="391037"/>
                    <a:pt x="978218" y="391037"/>
                  </a:cubicBezTo>
                  <a:close/>
                  <a:moveTo>
                    <a:pt x="932498" y="71409"/>
                  </a:moveTo>
                  <a:cubicBezTo>
                    <a:pt x="922401" y="71409"/>
                    <a:pt x="914210" y="79584"/>
                    <a:pt x="914210" y="89673"/>
                  </a:cubicBezTo>
                  <a:cubicBezTo>
                    <a:pt x="914210" y="99763"/>
                    <a:pt x="922401" y="107938"/>
                    <a:pt x="932498" y="107938"/>
                  </a:cubicBezTo>
                  <a:cubicBezTo>
                    <a:pt x="942594" y="107938"/>
                    <a:pt x="950786" y="99763"/>
                    <a:pt x="950786" y="89673"/>
                  </a:cubicBezTo>
                  <a:cubicBezTo>
                    <a:pt x="950786" y="79584"/>
                    <a:pt x="942594" y="71409"/>
                    <a:pt x="932498" y="71409"/>
                  </a:cubicBezTo>
                  <a:close/>
                  <a:moveTo>
                    <a:pt x="932498" y="254054"/>
                  </a:moveTo>
                  <a:cubicBezTo>
                    <a:pt x="922401" y="254054"/>
                    <a:pt x="914210" y="262228"/>
                    <a:pt x="914210" y="272318"/>
                  </a:cubicBezTo>
                  <a:cubicBezTo>
                    <a:pt x="914210" y="282408"/>
                    <a:pt x="922401" y="290583"/>
                    <a:pt x="932498" y="290583"/>
                  </a:cubicBezTo>
                  <a:cubicBezTo>
                    <a:pt x="942594" y="290583"/>
                    <a:pt x="950786" y="282408"/>
                    <a:pt x="950786" y="272318"/>
                  </a:cubicBezTo>
                  <a:cubicBezTo>
                    <a:pt x="950659" y="262304"/>
                    <a:pt x="942531" y="254244"/>
                    <a:pt x="932498" y="254244"/>
                  </a:cubicBezTo>
                  <a:close/>
                  <a:moveTo>
                    <a:pt x="1206818" y="162731"/>
                  </a:moveTo>
                  <a:cubicBezTo>
                    <a:pt x="1196722" y="162731"/>
                    <a:pt x="1188530" y="170906"/>
                    <a:pt x="1188530" y="180996"/>
                  </a:cubicBezTo>
                  <a:cubicBezTo>
                    <a:pt x="1188530" y="191086"/>
                    <a:pt x="1196722" y="199260"/>
                    <a:pt x="1206818" y="199260"/>
                  </a:cubicBezTo>
                  <a:cubicBezTo>
                    <a:pt x="1216914" y="199260"/>
                    <a:pt x="1225106" y="191086"/>
                    <a:pt x="1225106" y="180996"/>
                  </a:cubicBezTo>
                  <a:cubicBezTo>
                    <a:pt x="1225106" y="170906"/>
                    <a:pt x="1216914" y="162731"/>
                    <a:pt x="1206818" y="162731"/>
                  </a:cubicBezTo>
                  <a:close/>
                  <a:moveTo>
                    <a:pt x="1206818" y="71409"/>
                  </a:moveTo>
                  <a:cubicBezTo>
                    <a:pt x="1196722" y="71409"/>
                    <a:pt x="1188530" y="79584"/>
                    <a:pt x="1188530" y="89673"/>
                  </a:cubicBezTo>
                  <a:cubicBezTo>
                    <a:pt x="1188530" y="99763"/>
                    <a:pt x="1196722" y="107938"/>
                    <a:pt x="1206818" y="107938"/>
                  </a:cubicBezTo>
                  <a:cubicBezTo>
                    <a:pt x="1216914" y="107938"/>
                    <a:pt x="1225106" y="99763"/>
                    <a:pt x="1225106" y="89673"/>
                  </a:cubicBezTo>
                  <a:cubicBezTo>
                    <a:pt x="1225106" y="79584"/>
                    <a:pt x="1216914" y="71409"/>
                    <a:pt x="1206818" y="71409"/>
                  </a:cubicBezTo>
                  <a:close/>
                  <a:moveTo>
                    <a:pt x="1188593" y="272318"/>
                  </a:moveTo>
                  <a:cubicBezTo>
                    <a:pt x="1188593" y="276599"/>
                    <a:pt x="1190117" y="280734"/>
                    <a:pt x="1192912" y="283987"/>
                  </a:cubicBezTo>
                  <a:cubicBezTo>
                    <a:pt x="1198309" y="274221"/>
                    <a:pt x="1203706" y="264327"/>
                    <a:pt x="1209104" y="254307"/>
                  </a:cubicBezTo>
                  <a:cubicBezTo>
                    <a:pt x="1208342" y="254244"/>
                    <a:pt x="1207643" y="254244"/>
                    <a:pt x="1206881" y="254307"/>
                  </a:cubicBezTo>
                  <a:cubicBezTo>
                    <a:pt x="1196849" y="254307"/>
                    <a:pt x="1188721" y="262330"/>
                    <a:pt x="1188593" y="272318"/>
                  </a:cubicBezTo>
                  <a:close/>
                  <a:moveTo>
                    <a:pt x="658241" y="436698"/>
                  </a:moveTo>
                  <a:cubicBezTo>
                    <a:pt x="648145" y="436698"/>
                    <a:pt x="639953" y="444873"/>
                    <a:pt x="639953" y="454963"/>
                  </a:cubicBezTo>
                  <a:cubicBezTo>
                    <a:pt x="639953" y="465053"/>
                    <a:pt x="648145" y="473227"/>
                    <a:pt x="658241" y="473227"/>
                  </a:cubicBezTo>
                  <a:cubicBezTo>
                    <a:pt x="668338" y="473227"/>
                    <a:pt x="676529" y="465053"/>
                    <a:pt x="676529" y="454963"/>
                  </a:cubicBezTo>
                  <a:cubicBezTo>
                    <a:pt x="676529" y="444873"/>
                    <a:pt x="668338" y="436698"/>
                    <a:pt x="658241" y="436698"/>
                  </a:cubicBezTo>
                  <a:cubicBezTo>
                    <a:pt x="658241" y="436698"/>
                    <a:pt x="658178" y="436698"/>
                    <a:pt x="658178" y="436698"/>
                  </a:cubicBezTo>
                  <a:close/>
                  <a:moveTo>
                    <a:pt x="1161162" y="25748"/>
                  </a:moveTo>
                  <a:cubicBezTo>
                    <a:pt x="1151065" y="25748"/>
                    <a:pt x="1142874" y="33922"/>
                    <a:pt x="1142874" y="44012"/>
                  </a:cubicBezTo>
                  <a:cubicBezTo>
                    <a:pt x="1142874" y="54102"/>
                    <a:pt x="1151065" y="62277"/>
                    <a:pt x="1161162" y="62277"/>
                  </a:cubicBezTo>
                  <a:cubicBezTo>
                    <a:pt x="1171258" y="62277"/>
                    <a:pt x="1179450" y="54102"/>
                    <a:pt x="1179450" y="44012"/>
                  </a:cubicBezTo>
                  <a:cubicBezTo>
                    <a:pt x="1179323" y="33973"/>
                    <a:pt x="1171131" y="25900"/>
                    <a:pt x="1161098" y="25938"/>
                  </a:cubicBezTo>
                  <a:close/>
                  <a:moveTo>
                    <a:pt x="1280034" y="89673"/>
                  </a:moveTo>
                  <a:cubicBezTo>
                    <a:pt x="1280034" y="93859"/>
                    <a:pt x="1281494" y="97911"/>
                    <a:pt x="1284161" y="101152"/>
                  </a:cubicBezTo>
                  <a:cubicBezTo>
                    <a:pt x="1288606" y="91322"/>
                    <a:pt x="1293051" y="81493"/>
                    <a:pt x="1297432" y="71536"/>
                  </a:cubicBezTo>
                  <a:cubicBezTo>
                    <a:pt x="1287717" y="71942"/>
                    <a:pt x="1279970" y="79939"/>
                    <a:pt x="1279970" y="89673"/>
                  </a:cubicBezTo>
                  <a:close/>
                  <a:moveTo>
                    <a:pt x="1069722" y="208392"/>
                  </a:moveTo>
                  <a:cubicBezTo>
                    <a:pt x="1059625" y="208392"/>
                    <a:pt x="1051434" y="216567"/>
                    <a:pt x="1051434" y="226657"/>
                  </a:cubicBezTo>
                  <a:cubicBezTo>
                    <a:pt x="1051434" y="236747"/>
                    <a:pt x="1059625" y="244921"/>
                    <a:pt x="1069722" y="244921"/>
                  </a:cubicBezTo>
                  <a:cubicBezTo>
                    <a:pt x="1079818" y="244921"/>
                    <a:pt x="1088010" y="236747"/>
                    <a:pt x="1088010" y="226657"/>
                  </a:cubicBezTo>
                  <a:cubicBezTo>
                    <a:pt x="1088010" y="216567"/>
                    <a:pt x="1079818" y="208392"/>
                    <a:pt x="1069722" y="208392"/>
                  </a:cubicBezTo>
                  <a:cubicBezTo>
                    <a:pt x="1069722" y="208392"/>
                    <a:pt x="1069658" y="208392"/>
                    <a:pt x="1069658" y="208392"/>
                  </a:cubicBezTo>
                  <a:close/>
                  <a:moveTo>
                    <a:pt x="1252601" y="25748"/>
                  </a:moveTo>
                  <a:cubicBezTo>
                    <a:pt x="1242505" y="25748"/>
                    <a:pt x="1234313" y="33922"/>
                    <a:pt x="1234313" y="44012"/>
                  </a:cubicBezTo>
                  <a:cubicBezTo>
                    <a:pt x="1234313" y="54102"/>
                    <a:pt x="1242505" y="62277"/>
                    <a:pt x="1252601" y="62277"/>
                  </a:cubicBezTo>
                  <a:cubicBezTo>
                    <a:pt x="1262698" y="62277"/>
                    <a:pt x="1270889" y="54102"/>
                    <a:pt x="1270889" y="44012"/>
                  </a:cubicBezTo>
                  <a:cubicBezTo>
                    <a:pt x="1270762" y="33973"/>
                    <a:pt x="1262571" y="25900"/>
                    <a:pt x="1252538" y="25938"/>
                  </a:cubicBezTo>
                  <a:close/>
                  <a:moveTo>
                    <a:pt x="1252601" y="117070"/>
                  </a:moveTo>
                  <a:cubicBezTo>
                    <a:pt x="1242505" y="117070"/>
                    <a:pt x="1234313" y="125245"/>
                    <a:pt x="1234313" y="135335"/>
                  </a:cubicBezTo>
                  <a:cubicBezTo>
                    <a:pt x="1234313" y="145424"/>
                    <a:pt x="1242505" y="153599"/>
                    <a:pt x="1252601" y="153599"/>
                  </a:cubicBezTo>
                  <a:cubicBezTo>
                    <a:pt x="1255396" y="153574"/>
                    <a:pt x="1258189" y="152901"/>
                    <a:pt x="1260729" y="151633"/>
                  </a:cubicBezTo>
                  <a:cubicBezTo>
                    <a:pt x="1263904" y="144847"/>
                    <a:pt x="1267079" y="138062"/>
                    <a:pt x="1270318" y="131149"/>
                  </a:cubicBezTo>
                  <a:cubicBezTo>
                    <a:pt x="1268413" y="122879"/>
                    <a:pt x="1261047" y="117032"/>
                    <a:pt x="1252538" y="117070"/>
                  </a:cubicBezTo>
                  <a:close/>
                  <a:moveTo>
                    <a:pt x="1280224" y="0"/>
                  </a:moveTo>
                  <a:cubicBezTo>
                    <a:pt x="1281050" y="9982"/>
                    <a:pt x="1289812" y="17396"/>
                    <a:pt x="1299846" y="16558"/>
                  </a:cubicBezTo>
                  <a:cubicBezTo>
                    <a:pt x="1308672" y="15816"/>
                    <a:pt x="1315657" y="8821"/>
                    <a:pt x="1316419" y="0"/>
                  </a:cubicBezTo>
                  <a:close/>
                  <a:moveTo>
                    <a:pt x="1115124" y="345376"/>
                  </a:moveTo>
                  <a:cubicBezTo>
                    <a:pt x="1105027" y="345376"/>
                    <a:pt x="1096836" y="353551"/>
                    <a:pt x="1096836" y="363640"/>
                  </a:cubicBezTo>
                  <a:cubicBezTo>
                    <a:pt x="1096836" y="373730"/>
                    <a:pt x="1105027" y="381905"/>
                    <a:pt x="1115124" y="381905"/>
                  </a:cubicBezTo>
                  <a:cubicBezTo>
                    <a:pt x="1125221" y="381905"/>
                    <a:pt x="1133412" y="373730"/>
                    <a:pt x="1133412" y="363640"/>
                  </a:cubicBezTo>
                  <a:cubicBezTo>
                    <a:pt x="1133412" y="353652"/>
                    <a:pt x="1125411" y="345515"/>
                    <a:pt x="1115378" y="345376"/>
                  </a:cubicBezTo>
                  <a:close/>
                  <a:moveTo>
                    <a:pt x="1115124" y="254054"/>
                  </a:moveTo>
                  <a:cubicBezTo>
                    <a:pt x="1105027" y="254054"/>
                    <a:pt x="1096836" y="262228"/>
                    <a:pt x="1096836" y="272318"/>
                  </a:cubicBezTo>
                  <a:cubicBezTo>
                    <a:pt x="1096836" y="282408"/>
                    <a:pt x="1105027" y="290583"/>
                    <a:pt x="1115124" y="290583"/>
                  </a:cubicBezTo>
                  <a:cubicBezTo>
                    <a:pt x="1125221" y="290583"/>
                    <a:pt x="1133412" y="282408"/>
                    <a:pt x="1133412" y="272318"/>
                  </a:cubicBezTo>
                  <a:cubicBezTo>
                    <a:pt x="1133285" y="262406"/>
                    <a:pt x="1125284" y="254383"/>
                    <a:pt x="1115378" y="254244"/>
                  </a:cubicBezTo>
                  <a:close/>
                  <a:moveTo>
                    <a:pt x="1069404" y="25748"/>
                  </a:moveTo>
                  <a:cubicBezTo>
                    <a:pt x="1059307" y="25748"/>
                    <a:pt x="1051116" y="33922"/>
                    <a:pt x="1051116" y="44012"/>
                  </a:cubicBezTo>
                  <a:cubicBezTo>
                    <a:pt x="1051116" y="54102"/>
                    <a:pt x="1059307" y="62277"/>
                    <a:pt x="1069404" y="62277"/>
                  </a:cubicBezTo>
                  <a:cubicBezTo>
                    <a:pt x="1079500" y="62277"/>
                    <a:pt x="1087692" y="54102"/>
                    <a:pt x="1087692" y="44012"/>
                  </a:cubicBezTo>
                  <a:cubicBezTo>
                    <a:pt x="1087565" y="34100"/>
                    <a:pt x="1079564" y="26078"/>
                    <a:pt x="1069658" y="25938"/>
                  </a:cubicBezTo>
                  <a:close/>
                  <a:moveTo>
                    <a:pt x="1069404" y="117070"/>
                  </a:moveTo>
                  <a:cubicBezTo>
                    <a:pt x="1059307" y="117070"/>
                    <a:pt x="1051116" y="125245"/>
                    <a:pt x="1051116" y="135335"/>
                  </a:cubicBezTo>
                  <a:cubicBezTo>
                    <a:pt x="1051116" y="145424"/>
                    <a:pt x="1059307" y="153599"/>
                    <a:pt x="1069404" y="153599"/>
                  </a:cubicBezTo>
                  <a:cubicBezTo>
                    <a:pt x="1079500" y="153599"/>
                    <a:pt x="1087692" y="145424"/>
                    <a:pt x="1087692" y="135335"/>
                  </a:cubicBezTo>
                  <a:cubicBezTo>
                    <a:pt x="1087692" y="125346"/>
                    <a:pt x="1079627" y="117210"/>
                    <a:pt x="1069658" y="117070"/>
                  </a:cubicBezTo>
                  <a:close/>
                  <a:moveTo>
                    <a:pt x="1160844" y="299715"/>
                  </a:moveTo>
                  <a:cubicBezTo>
                    <a:pt x="1150748" y="299715"/>
                    <a:pt x="1142556" y="307890"/>
                    <a:pt x="1142556" y="317979"/>
                  </a:cubicBezTo>
                  <a:cubicBezTo>
                    <a:pt x="1142556" y="328069"/>
                    <a:pt x="1150748" y="336244"/>
                    <a:pt x="1160844" y="336244"/>
                  </a:cubicBezTo>
                  <a:lnTo>
                    <a:pt x="1162495" y="336244"/>
                  </a:lnTo>
                  <a:cubicBezTo>
                    <a:pt x="1167512" y="327790"/>
                    <a:pt x="1172528" y="319330"/>
                    <a:pt x="1177544" y="310876"/>
                  </a:cubicBezTo>
                  <a:cubicBezTo>
                    <a:pt x="1174750" y="304255"/>
                    <a:pt x="1168274" y="299892"/>
                    <a:pt x="1161098" y="299715"/>
                  </a:cubicBezTo>
                  <a:close/>
                  <a:moveTo>
                    <a:pt x="1160844" y="208392"/>
                  </a:moveTo>
                  <a:cubicBezTo>
                    <a:pt x="1150748" y="208392"/>
                    <a:pt x="1142556" y="216567"/>
                    <a:pt x="1142556" y="226657"/>
                  </a:cubicBezTo>
                  <a:cubicBezTo>
                    <a:pt x="1142556" y="236747"/>
                    <a:pt x="1150748" y="244921"/>
                    <a:pt x="1160844" y="244921"/>
                  </a:cubicBezTo>
                  <a:cubicBezTo>
                    <a:pt x="1170940" y="244921"/>
                    <a:pt x="1179132" y="236747"/>
                    <a:pt x="1179132" y="226657"/>
                  </a:cubicBezTo>
                  <a:cubicBezTo>
                    <a:pt x="1179132" y="216669"/>
                    <a:pt x="1171067" y="208532"/>
                    <a:pt x="1161098" y="208392"/>
                  </a:cubicBezTo>
                  <a:close/>
                  <a:moveTo>
                    <a:pt x="1115124" y="162731"/>
                  </a:moveTo>
                  <a:cubicBezTo>
                    <a:pt x="1105027" y="162731"/>
                    <a:pt x="1096836" y="170906"/>
                    <a:pt x="1096836" y="180996"/>
                  </a:cubicBezTo>
                  <a:cubicBezTo>
                    <a:pt x="1096836" y="191086"/>
                    <a:pt x="1105027" y="199260"/>
                    <a:pt x="1115124" y="199260"/>
                  </a:cubicBezTo>
                  <a:cubicBezTo>
                    <a:pt x="1125221" y="199260"/>
                    <a:pt x="1133412" y="191086"/>
                    <a:pt x="1133412" y="180996"/>
                  </a:cubicBezTo>
                  <a:cubicBezTo>
                    <a:pt x="1133412" y="171007"/>
                    <a:pt x="1125411" y="162871"/>
                    <a:pt x="1115378" y="162731"/>
                  </a:cubicBezTo>
                  <a:close/>
                  <a:moveTo>
                    <a:pt x="1115124" y="71409"/>
                  </a:moveTo>
                  <a:cubicBezTo>
                    <a:pt x="1105027" y="71409"/>
                    <a:pt x="1096836" y="79584"/>
                    <a:pt x="1096836" y="89673"/>
                  </a:cubicBezTo>
                  <a:cubicBezTo>
                    <a:pt x="1096836" y="99763"/>
                    <a:pt x="1105027" y="107938"/>
                    <a:pt x="1115124" y="107938"/>
                  </a:cubicBezTo>
                  <a:cubicBezTo>
                    <a:pt x="1125221" y="107938"/>
                    <a:pt x="1133412" y="99763"/>
                    <a:pt x="1133412" y="89673"/>
                  </a:cubicBezTo>
                  <a:cubicBezTo>
                    <a:pt x="1133412" y="79685"/>
                    <a:pt x="1125411" y="71548"/>
                    <a:pt x="1115378" y="71409"/>
                  </a:cubicBezTo>
                  <a:close/>
                  <a:moveTo>
                    <a:pt x="1160844" y="117070"/>
                  </a:moveTo>
                  <a:cubicBezTo>
                    <a:pt x="1150748" y="117070"/>
                    <a:pt x="1142556" y="125245"/>
                    <a:pt x="1142556" y="135335"/>
                  </a:cubicBezTo>
                  <a:cubicBezTo>
                    <a:pt x="1142556" y="145424"/>
                    <a:pt x="1150748" y="153599"/>
                    <a:pt x="1160844" y="153599"/>
                  </a:cubicBezTo>
                  <a:cubicBezTo>
                    <a:pt x="1170940" y="153599"/>
                    <a:pt x="1179132" y="145424"/>
                    <a:pt x="1179132" y="135335"/>
                  </a:cubicBezTo>
                  <a:cubicBezTo>
                    <a:pt x="1179132" y="125346"/>
                    <a:pt x="1171067" y="117210"/>
                    <a:pt x="1161098" y="117070"/>
                  </a:cubicBezTo>
                  <a:close/>
                  <a:moveTo>
                    <a:pt x="749364" y="619343"/>
                  </a:moveTo>
                  <a:cubicBezTo>
                    <a:pt x="739267" y="619343"/>
                    <a:pt x="731076" y="627518"/>
                    <a:pt x="731076" y="637607"/>
                  </a:cubicBezTo>
                  <a:cubicBezTo>
                    <a:pt x="731076" y="640747"/>
                    <a:pt x="731965" y="643822"/>
                    <a:pt x="733489" y="646549"/>
                  </a:cubicBezTo>
                  <a:cubicBezTo>
                    <a:pt x="743776" y="647057"/>
                    <a:pt x="754190" y="647310"/>
                    <a:pt x="764794" y="647374"/>
                  </a:cubicBezTo>
                  <a:cubicBezTo>
                    <a:pt x="770192" y="638850"/>
                    <a:pt x="767652" y="627568"/>
                    <a:pt x="759143" y="622171"/>
                  </a:cubicBezTo>
                  <a:cubicBezTo>
                    <a:pt x="756222" y="620326"/>
                    <a:pt x="752793" y="619349"/>
                    <a:pt x="749364" y="619343"/>
                  </a:cubicBezTo>
                  <a:close/>
                  <a:moveTo>
                    <a:pt x="749364" y="436698"/>
                  </a:moveTo>
                  <a:cubicBezTo>
                    <a:pt x="739267" y="436698"/>
                    <a:pt x="731076" y="444873"/>
                    <a:pt x="731076" y="454963"/>
                  </a:cubicBezTo>
                  <a:cubicBezTo>
                    <a:pt x="731076" y="465053"/>
                    <a:pt x="739267" y="473227"/>
                    <a:pt x="749364" y="473227"/>
                  </a:cubicBezTo>
                  <a:cubicBezTo>
                    <a:pt x="759461" y="473227"/>
                    <a:pt x="767652" y="465053"/>
                    <a:pt x="767652" y="454963"/>
                  </a:cubicBezTo>
                  <a:cubicBezTo>
                    <a:pt x="767652" y="444974"/>
                    <a:pt x="759587" y="436838"/>
                    <a:pt x="749618" y="436698"/>
                  </a:cubicBezTo>
                  <a:close/>
                  <a:moveTo>
                    <a:pt x="749364" y="528021"/>
                  </a:moveTo>
                  <a:cubicBezTo>
                    <a:pt x="739204" y="527983"/>
                    <a:pt x="731012" y="536164"/>
                    <a:pt x="730949" y="546285"/>
                  </a:cubicBezTo>
                  <a:cubicBezTo>
                    <a:pt x="730886" y="556407"/>
                    <a:pt x="739077" y="564638"/>
                    <a:pt x="749237" y="564676"/>
                  </a:cubicBezTo>
                  <a:cubicBezTo>
                    <a:pt x="759397" y="564714"/>
                    <a:pt x="767588" y="556533"/>
                    <a:pt x="767652" y="546412"/>
                  </a:cubicBezTo>
                  <a:cubicBezTo>
                    <a:pt x="767652" y="546367"/>
                    <a:pt x="767652" y="546330"/>
                    <a:pt x="767652" y="546285"/>
                  </a:cubicBezTo>
                  <a:cubicBezTo>
                    <a:pt x="767652" y="536297"/>
                    <a:pt x="759587" y="528160"/>
                    <a:pt x="749618" y="528021"/>
                  </a:cubicBezTo>
                  <a:close/>
                  <a:moveTo>
                    <a:pt x="703644" y="25748"/>
                  </a:moveTo>
                  <a:cubicBezTo>
                    <a:pt x="693548" y="25748"/>
                    <a:pt x="685356" y="33922"/>
                    <a:pt x="685356" y="44012"/>
                  </a:cubicBezTo>
                  <a:cubicBezTo>
                    <a:pt x="685356" y="54102"/>
                    <a:pt x="693548" y="62277"/>
                    <a:pt x="703644" y="62277"/>
                  </a:cubicBezTo>
                  <a:cubicBezTo>
                    <a:pt x="713740" y="62277"/>
                    <a:pt x="721932" y="54102"/>
                    <a:pt x="721932" y="44012"/>
                  </a:cubicBezTo>
                  <a:cubicBezTo>
                    <a:pt x="721805" y="34100"/>
                    <a:pt x="713804" y="26078"/>
                    <a:pt x="703898" y="25938"/>
                  </a:cubicBezTo>
                  <a:close/>
                  <a:moveTo>
                    <a:pt x="749364" y="162731"/>
                  </a:moveTo>
                  <a:cubicBezTo>
                    <a:pt x="739267" y="162731"/>
                    <a:pt x="731076" y="170906"/>
                    <a:pt x="731076" y="180996"/>
                  </a:cubicBezTo>
                  <a:cubicBezTo>
                    <a:pt x="731076" y="191086"/>
                    <a:pt x="739267" y="199260"/>
                    <a:pt x="749364" y="199260"/>
                  </a:cubicBezTo>
                  <a:cubicBezTo>
                    <a:pt x="759461" y="199260"/>
                    <a:pt x="767652" y="191086"/>
                    <a:pt x="767652" y="180996"/>
                  </a:cubicBezTo>
                  <a:cubicBezTo>
                    <a:pt x="767652" y="171007"/>
                    <a:pt x="759587" y="162871"/>
                    <a:pt x="749618" y="162731"/>
                  </a:cubicBezTo>
                  <a:close/>
                  <a:moveTo>
                    <a:pt x="749364" y="345376"/>
                  </a:moveTo>
                  <a:cubicBezTo>
                    <a:pt x="739267" y="345376"/>
                    <a:pt x="731076" y="353551"/>
                    <a:pt x="731076" y="363640"/>
                  </a:cubicBezTo>
                  <a:cubicBezTo>
                    <a:pt x="731076" y="373730"/>
                    <a:pt x="739267" y="381905"/>
                    <a:pt x="749364" y="381905"/>
                  </a:cubicBezTo>
                  <a:cubicBezTo>
                    <a:pt x="759461" y="381905"/>
                    <a:pt x="767652" y="373730"/>
                    <a:pt x="767652" y="363640"/>
                  </a:cubicBezTo>
                  <a:cubicBezTo>
                    <a:pt x="767652" y="353652"/>
                    <a:pt x="759587" y="345515"/>
                    <a:pt x="749618" y="345376"/>
                  </a:cubicBezTo>
                  <a:close/>
                  <a:moveTo>
                    <a:pt x="749364" y="71409"/>
                  </a:moveTo>
                  <a:cubicBezTo>
                    <a:pt x="739267" y="71409"/>
                    <a:pt x="731076" y="79584"/>
                    <a:pt x="731076" y="89673"/>
                  </a:cubicBezTo>
                  <a:cubicBezTo>
                    <a:pt x="731076" y="99763"/>
                    <a:pt x="739267" y="107938"/>
                    <a:pt x="749364" y="107938"/>
                  </a:cubicBezTo>
                  <a:cubicBezTo>
                    <a:pt x="759461" y="107938"/>
                    <a:pt x="767652" y="99763"/>
                    <a:pt x="767652" y="89673"/>
                  </a:cubicBezTo>
                  <a:cubicBezTo>
                    <a:pt x="767652" y="79685"/>
                    <a:pt x="759587" y="71548"/>
                    <a:pt x="749618" y="71409"/>
                  </a:cubicBezTo>
                  <a:close/>
                  <a:moveTo>
                    <a:pt x="703644" y="117070"/>
                  </a:moveTo>
                  <a:cubicBezTo>
                    <a:pt x="693548" y="117070"/>
                    <a:pt x="685356" y="125245"/>
                    <a:pt x="685356" y="135335"/>
                  </a:cubicBezTo>
                  <a:cubicBezTo>
                    <a:pt x="685356" y="145424"/>
                    <a:pt x="693548" y="153599"/>
                    <a:pt x="703644" y="153599"/>
                  </a:cubicBezTo>
                  <a:cubicBezTo>
                    <a:pt x="713740" y="153599"/>
                    <a:pt x="721932" y="145424"/>
                    <a:pt x="721932" y="135335"/>
                  </a:cubicBezTo>
                  <a:cubicBezTo>
                    <a:pt x="721932" y="125346"/>
                    <a:pt x="713867" y="117210"/>
                    <a:pt x="703898" y="117070"/>
                  </a:cubicBezTo>
                  <a:close/>
                  <a:moveTo>
                    <a:pt x="749364" y="254054"/>
                  </a:moveTo>
                  <a:cubicBezTo>
                    <a:pt x="739267" y="254054"/>
                    <a:pt x="731076" y="262228"/>
                    <a:pt x="731076" y="272318"/>
                  </a:cubicBezTo>
                  <a:cubicBezTo>
                    <a:pt x="731076" y="282408"/>
                    <a:pt x="739267" y="290583"/>
                    <a:pt x="749364" y="290583"/>
                  </a:cubicBezTo>
                  <a:cubicBezTo>
                    <a:pt x="759461" y="290583"/>
                    <a:pt x="767652" y="282408"/>
                    <a:pt x="767652" y="272318"/>
                  </a:cubicBezTo>
                  <a:cubicBezTo>
                    <a:pt x="767525" y="262406"/>
                    <a:pt x="759524" y="254383"/>
                    <a:pt x="749618" y="254244"/>
                  </a:cubicBezTo>
                  <a:close/>
                  <a:moveTo>
                    <a:pt x="703644" y="482359"/>
                  </a:moveTo>
                  <a:cubicBezTo>
                    <a:pt x="693548" y="482359"/>
                    <a:pt x="685356" y="490534"/>
                    <a:pt x="685356" y="500624"/>
                  </a:cubicBezTo>
                  <a:cubicBezTo>
                    <a:pt x="685356" y="510714"/>
                    <a:pt x="693548" y="518888"/>
                    <a:pt x="703644" y="518888"/>
                  </a:cubicBezTo>
                  <a:cubicBezTo>
                    <a:pt x="713740" y="518888"/>
                    <a:pt x="721932" y="510714"/>
                    <a:pt x="721932" y="500624"/>
                  </a:cubicBezTo>
                  <a:cubicBezTo>
                    <a:pt x="721805" y="490712"/>
                    <a:pt x="713804" y="482689"/>
                    <a:pt x="703898" y="482550"/>
                  </a:cubicBezTo>
                  <a:close/>
                  <a:moveTo>
                    <a:pt x="657924" y="71409"/>
                  </a:moveTo>
                  <a:cubicBezTo>
                    <a:pt x="647827" y="71409"/>
                    <a:pt x="639636" y="79584"/>
                    <a:pt x="639636" y="89673"/>
                  </a:cubicBezTo>
                  <a:cubicBezTo>
                    <a:pt x="639636" y="99763"/>
                    <a:pt x="647827" y="107938"/>
                    <a:pt x="657924" y="107938"/>
                  </a:cubicBezTo>
                  <a:cubicBezTo>
                    <a:pt x="668020" y="107938"/>
                    <a:pt x="676212" y="99763"/>
                    <a:pt x="676212" y="89673"/>
                  </a:cubicBezTo>
                  <a:cubicBezTo>
                    <a:pt x="676212" y="79685"/>
                    <a:pt x="668211" y="71548"/>
                    <a:pt x="658178" y="71409"/>
                  </a:cubicBezTo>
                  <a:close/>
                  <a:moveTo>
                    <a:pt x="886524" y="117070"/>
                  </a:moveTo>
                  <a:cubicBezTo>
                    <a:pt x="876427" y="117070"/>
                    <a:pt x="868236" y="125245"/>
                    <a:pt x="868236" y="135335"/>
                  </a:cubicBezTo>
                  <a:cubicBezTo>
                    <a:pt x="868236" y="145424"/>
                    <a:pt x="876427" y="153599"/>
                    <a:pt x="886524" y="153599"/>
                  </a:cubicBezTo>
                  <a:cubicBezTo>
                    <a:pt x="896620" y="153599"/>
                    <a:pt x="904812" y="145424"/>
                    <a:pt x="904812" y="135335"/>
                  </a:cubicBezTo>
                  <a:cubicBezTo>
                    <a:pt x="904812" y="125346"/>
                    <a:pt x="896811" y="117210"/>
                    <a:pt x="886778" y="117070"/>
                  </a:cubicBezTo>
                  <a:close/>
                  <a:moveTo>
                    <a:pt x="657924" y="162731"/>
                  </a:moveTo>
                  <a:cubicBezTo>
                    <a:pt x="647827" y="162731"/>
                    <a:pt x="639636" y="170906"/>
                    <a:pt x="639636" y="180996"/>
                  </a:cubicBezTo>
                  <a:cubicBezTo>
                    <a:pt x="639636" y="191086"/>
                    <a:pt x="647827" y="199260"/>
                    <a:pt x="657924" y="199260"/>
                  </a:cubicBezTo>
                  <a:cubicBezTo>
                    <a:pt x="668020" y="199260"/>
                    <a:pt x="676212" y="191086"/>
                    <a:pt x="676212" y="180996"/>
                  </a:cubicBezTo>
                  <a:cubicBezTo>
                    <a:pt x="676212" y="171007"/>
                    <a:pt x="668211" y="162871"/>
                    <a:pt x="658178" y="162731"/>
                  </a:cubicBezTo>
                  <a:close/>
                  <a:moveTo>
                    <a:pt x="657924" y="345376"/>
                  </a:moveTo>
                  <a:cubicBezTo>
                    <a:pt x="647827" y="345376"/>
                    <a:pt x="639636" y="353551"/>
                    <a:pt x="639636" y="363640"/>
                  </a:cubicBezTo>
                  <a:cubicBezTo>
                    <a:pt x="639636" y="373730"/>
                    <a:pt x="647827" y="381905"/>
                    <a:pt x="657924" y="381905"/>
                  </a:cubicBezTo>
                  <a:cubicBezTo>
                    <a:pt x="668020" y="381905"/>
                    <a:pt x="676212" y="373730"/>
                    <a:pt x="676212" y="363640"/>
                  </a:cubicBezTo>
                  <a:cubicBezTo>
                    <a:pt x="676212" y="353652"/>
                    <a:pt x="668211" y="345515"/>
                    <a:pt x="658178" y="345376"/>
                  </a:cubicBezTo>
                  <a:close/>
                  <a:moveTo>
                    <a:pt x="703644" y="391037"/>
                  </a:moveTo>
                  <a:cubicBezTo>
                    <a:pt x="693548" y="391037"/>
                    <a:pt x="685356" y="399212"/>
                    <a:pt x="685356" y="409302"/>
                  </a:cubicBezTo>
                  <a:cubicBezTo>
                    <a:pt x="685356" y="419391"/>
                    <a:pt x="693548" y="427566"/>
                    <a:pt x="703644" y="427566"/>
                  </a:cubicBezTo>
                  <a:cubicBezTo>
                    <a:pt x="713740" y="427566"/>
                    <a:pt x="721932" y="419391"/>
                    <a:pt x="721932" y="409302"/>
                  </a:cubicBezTo>
                  <a:cubicBezTo>
                    <a:pt x="721932" y="399313"/>
                    <a:pt x="713867" y="391177"/>
                    <a:pt x="703898" y="391037"/>
                  </a:cubicBezTo>
                  <a:close/>
                  <a:moveTo>
                    <a:pt x="703644" y="573682"/>
                  </a:moveTo>
                  <a:cubicBezTo>
                    <a:pt x="693548" y="573682"/>
                    <a:pt x="685356" y="581856"/>
                    <a:pt x="685356" y="591946"/>
                  </a:cubicBezTo>
                  <a:cubicBezTo>
                    <a:pt x="685356" y="602036"/>
                    <a:pt x="693548" y="610211"/>
                    <a:pt x="703644" y="610211"/>
                  </a:cubicBezTo>
                  <a:cubicBezTo>
                    <a:pt x="713740" y="610211"/>
                    <a:pt x="721932" y="602036"/>
                    <a:pt x="721932" y="591946"/>
                  </a:cubicBezTo>
                  <a:cubicBezTo>
                    <a:pt x="721932" y="581958"/>
                    <a:pt x="713867" y="573821"/>
                    <a:pt x="703898" y="573682"/>
                  </a:cubicBezTo>
                  <a:close/>
                  <a:moveTo>
                    <a:pt x="703644" y="208392"/>
                  </a:moveTo>
                  <a:cubicBezTo>
                    <a:pt x="693548" y="208392"/>
                    <a:pt x="685356" y="216567"/>
                    <a:pt x="685356" y="226657"/>
                  </a:cubicBezTo>
                  <a:cubicBezTo>
                    <a:pt x="685356" y="236747"/>
                    <a:pt x="693548" y="244921"/>
                    <a:pt x="703644" y="244921"/>
                  </a:cubicBezTo>
                  <a:cubicBezTo>
                    <a:pt x="713740" y="244921"/>
                    <a:pt x="721932" y="236747"/>
                    <a:pt x="721932" y="226657"/>
                  </a:cubicBezTo>
                  <a:cubicBezTo>
                    <a:pt x="721932" y="216669"/>
                    <a:pt x="713867" y="208532"/>
                    <a:pt x="703898" y="208392"/>
                  </a:cubicBezTo>
                  <a:close/>
                  <a:moveTo>
                    <a:pt x="703644" y="299715"/>
                  </a:moveTo>
                  <a:cubicBezTo>
                    <a:pt x="693548" y="299715"/>
                    <a:pt x="685356" y="307890"/>
                    <a:pt x="685356" y="317979"/>
                  </a:cubicBezTo>
                  <a:cubicBezTo>
                    <a:pt x="685356" y="328069"/>
                    <a:pt x="693548" y="336244"/>
                    <a:pt x="703644" y="336244"/>
                  </a:cubicBezTo>
                  <a:cubicBezTo>
                    <a:pt x="713740" y="336244"/>
                    <a:pt x="721932" y="328069"/>
                    <a:pt x="721932" y="317979"/>
                  </a:cubicBezTo>
                  <a:cubicBezTo>
                    <a:pt x="721932" y="307991"/>
                    <a:pt x="713867" y="299854"/>
                    <a:pt x="703898" y="299715"/>
                  </a:cubicBezTo>
                  <a:close/>
                  <a:moveTo>
                    <a:pt x="795084" y="573682"/>
                  </a:moveTo>
                  <a:cubicBezTo>
                    <a:pt x="784987" y="573682"/>
                    <a:pt x="776796" y="581856"/>
                    <a:pt x="776796" y="591946"/>
                  </a:cubicBezTo>
                  <a:cubicBezTo>
                    <a:pt x="776796" y="602036"/>
                    <a:pt x="784987" y="610211"/>
                    <a:pt x="795084" y="610211"/>
                  </a:cubicBezTo>
                  <a:cubicBezTo>
                    <a:pt x="805180" y="610211"/>
                    <a:pt x="813372" y="602036"/>
                    <a:pt x="813372" y="591946"/>
                  </a:cubicBezTo>
                  <a:cubicBezTo>
                    <a:pt x="813372" y="581958"/>
                    <a:pt x="805371" y="573821"/>
                    <a:pt x="795338" y="573682"/>
                  </a:cubicBezTo>
                  <a:close/>
                  <a:moveTo>
                    <a:pt x="657924" y="254054"/>
                  </a:moveTo>
                  <a:cubicBezTo>
                    <a:pt x="647827" y="254054"/>
                    <a:pt x="639636" y="262228"/>
                    <a:pt x="639636" y="272318"/>
                  </a:cubicBezTo>
                  <a:cubicBezTo>
                    <a:pt x="639636" y="282408"/>
                    <a:pt x="647827" y="290583"/>
                    <a:pt x="657924" y="290583"/>
                  </a:cubicBezTo>
                  <a:cubicBezTo>
                    <a:pt x="668020" y="290583"/>
                    <a:pt x="676212" y="282408"/>
                    <a:pt x="676212" y="272318"/>
                  </a:cubicBezTo>
                  <a:cubicBezTo>
                    <a:pt x="676085" y="262406"/>
                    <a:pt x="668084" y="254383"/>
                    <a:pt x="658178" y="254244"/>
                  </a:cubicBezTo>
                  <a:close/>
                  <a:moveTo>
                    <a:pt x="840804" y="162731"/>
                  </a:moveTo>
                  <a:cubicBezTo>
                    <a:pt x="830707" y="162731"/>
                    <a:pt x="822516" y="170906"/>
                    <a:pt x="822516" y="180996"/>
                  </a:cubicBezTo>
                  <a:cubicBezTo>
                    <a:pt x="822516" y="191086"/>
                    <a:pt x="830707" y="199260"/>
                    <a:pt x="840804" y="199260"/>
                  </a:cubicBezTo>
                  <a:cubicBezTo>
                    <a:pt x="850900" y="199260"/>
                    <a:pt x="859092" y="191086"/>
                    <a:pt x="859092" y="180996"/>
                  </a:cubicBezTo>
                  <a:cubicBezTo>
                    <a:pt x="859092" y="171007"/>
                    <a:pt x="851027" y="162871"/>
                    <a:pt x="841058" y="162731"/>
                  </a:cubicBezTo>
                  <a:close/>
                  <a:moveTo>
                    <a:pt x="840804" y="71409"/>
                  </a:moveTo>
                  <a:cubicBezTo>
                    <a:pt x="830707" y="71409"/>
                    <a:pt x="822516" y="79584"/>
                    <a:pt x="822516" y="89673"/>
                  </a:cubicBezTo>
                  <a:cubicBezTo>
                    <a:pt x="822516" y="99763"/>
                    <a:pt x="830707" y="107938"/>
                    <a:pt x="840804" y="107938"/>
                  </a:cubicBezTo>
                  <a:cubicBezTo>
                    <a:pt x="850900" y="107938"/>
                    <a:pt x="859092" y="99763"/>
                    <a:pt x="859092" y="89673"/>
                  </a:cubicBezTo>
                  <a:cubicBezTo>
                    <a:pt x="859092" y="79685"/>
                    <a:pt x="851027" y="71548"/>
                    <a:pt x="841058" y="71409"/>
                  </a:cubicBezTo>
                  <a:close/>
                  <a:moveTo>
                    <a:pt x="840804" y="345376"/>
                  </a:moveTo>
                  <a:cubicBezTo>
                    <a:pt x="830707" y="345376"/>
                    <a:pt x="822516" y="353551"/>
                    <a:pt x="822516" y="363640"/>
                  </a:cubicBezTo>
                  <a:cubicBezTo>
                    <a:pt x="822516" y="373730"/>
                    <a:pt x="830707" y="381905"/>
                    <a:pt x="840804" y="381905"/>
                  </a:cubicBezTo>
                  <a:cubicBezTo>
                    <a:pt x="850900" y="381905"/>
                    <a:pt x="859092" y="373730"/>
                    <a:pt x="859092" y="363640"/>
                  </a:cubicBezTo>
                  <a:cubicBezTo>
                    <a:pt x="859092" y="353652"/>
                    <a:pt x="851027" y="345515"/>
                    <a:pt x="841058" y="345376"/>
                  </a:cubicBezTo>
                  <a:close/>
                  <a:moveTo>
                    <a:pt x="886524" y="573682"/>
                  </a:moveTo>
                  <a:cubicBezTo>
                    <a:pt x="876427" y="573682"/>
                    <a:pt x="868236" y="581856"/>
                    <a:pt x="868236" y="591946"/>
                  </a:cubicBezTo>
                  <a:cubicBezTo>
                    <a:pt x="868236" y="602036"/>
                    <a:pt x="876427" y="610211"/>
                    <a:pt x="886524" y="610211"/>
                  </a:cubicBezTo>
                  <a:cubicBezTo>
                    <a:pt x="896620" y="610211"/>
                    <a:pt x="904812" y="602036"/>
                    <a:pt x="904812" y="591946"/>
                  </a:cubicBezTo>
                  <a:cubicBezTo>
                    <a:pt x="904812" y="581958"/>
                    <a:pt x="896811" y="573821"/>
                    <a:pt x="886778" y="573682"/>
                  </a:cubicBezTo>
                  <a:close/>
                  <a:moveTo>
                    <a:pt x="840804" y="254054"/>
                  </a:moveTo>
                  <a:cubicBezTo>
                    <a:pt x="830707" y="254054"/>
                    <a:pt x="822516" y="262228"/>
                    <a:pt x="822516" y="272318"/>
                  </a:cubicBezTo>
                  <a:cubicBezTo>
                    <a:pt x="822516" y="282408"/>
                    <a:pt x="830707" y="290583"/>
                    <a:pt x="840804" y="290583"/>
                  </a:cubicBezTo>
                  <a:cubicBezTo>
                    <a:pt x="850900" y="290583"/>
                    <a:pt x="859092" y="282408"/>
                    <a:pt x="859092" y="272318"/>
                  </a:cubicBezTo>
                  <a:cubicBezTo>
                    <a:pt x="858965" y="262406"/>
                    <a:pt x="850964" y="254383"/>
                    <a:pt x="841058" y="254244"/>
                  </a:cubicBezTo>
                  <a:close/>
                  <a:moveTo>
                    <a:pt x="886524" y="208392"/>
                  </a:moveTo>
                  <a:cubicBezTo>
                    <a:pt x="876427" y="208392"/>
                    <a:pt x="868236" y="216567"/>
                    <a:pt x="868236" y="226657"/>
                  </a:cubicBezTo>
                  <a:cubicBezTo>
                    <a:pt x="868236" y="236747"/>
                    <a:pt x="876427" y="244921"/>
                    <a:pt x="886524" y="244921"/>
                  </a:cubicBezTo>
                  <a:cubicBezTo>
                    <a:pt x="896620" y="244921"/>
                    <a:pt x="904812" y="236747"/>
                    <a:pt x="904812" y="226657"/>
                  </a:cubicBezTo>
                  <a:cubicBezTo>
                    <a:pt x="904812" y="216669"/>
                    <a:pt x="896811" y="208532"/>
                    <a:pt x="886778" y="208392"/>
                  </a:cubicBezTo>
                  <a:close/>
                  <a:moveTo>
                    <a:pt x="886524" y="299715"/>
                  </a:moveTo>
                  <a:cubicBezTo>
                    <a:pt x="876427" y="299715"/>
                    <a:pt x="868236" y="307890"/>
                    <a:pt x="868236" y="317979"/>
                  </a:cubicBezTo>
                  <a:cubicBezTo>
                    <a:pt x="868236" y="328069"/>
                    <a:pt x="876427" y="336244"/>
                    <a:pt x="886524" y="336244"/>
                  </a:cubicBezTo>
                  <a:cubicBezTo>
                    <a:pt x="896620" y="336244"/>
                    <a:pt x="904812" y="328069"/>
                    <a:pt x="904812" y="317979"/>
                  </a:cubicBezTo>
                  <a:cubicBezTo>
                    <a:pt x="904812" y="307991"/>
                    <a:pt x="896811" y="299854"/>
                    <a:pt x="886778" y="299715"/>
                  </a:cubicBezTo>
                  <a:close/>
                  <a:moveTo>
                    <a:pt x="886524" y="391037"/>
                  </a:moveTo>
                  <a:cubicBezTo>
                    <a:pt x="876427" y="391037"/>
                    <a:pt x="868236" y="399212"/>
                    <a:pt x="868236" y="409302"/>
                  </a:cubicBezTo>
                  <a:cubicBezTo>
                    <a:pt x="868236" y="419391"/>
                    <a:pt x="876427" y="427566"/>
                    <a:pt x="886524" y="427566"/>
                  </a:cubicBezTo>
                  <a:cubicBezTo>
                    <a:pt x="896620" y="427566"/>
                    <a:pt x="904812" y="419391"/>
                    <a:pt x="904812" y="409302"/>
                  </a:cubicBezTo>
                  <a:cubicBezTo>
                    <a:pt x="904812" y="399313"/>
                    <a:pt x="896811" y="391177"/>
                    <a:pt x="886778" y="391037"/>
                  </a:cubicBezTo>
                  <a:close/>
                  <a:moveTo>
                    <a:pt x="886524" y="482359"/>
                  </a:moveTo>
                  <a:cubicBezTo>
                    <a:pt x="876427" y="482359"/>
                    <a:pt x="868236" y="490534"/>
                    <a:pt x="868236" y="500624"/>
                  </a:cubicBezTo>
                  <a:cubicBezTo>
                    <a:pt x="868236" y="510714"/>
                    <a:pt x="876427" y="518888"/>
                    <a:pt x="886524" y="518888"/>
                  </a:cubicBezTo>
                  <a:cubicBezTo>
                    <a:pt x="896620" y="518888"/>
                    <a:pt x="904812" y="510714"/>
                    <a:pt x="904812" y="500624"/>
                  </a:cubicBezTo>
                  <a:cubicBezTo>
                    <a:pt x="904685" y="490712"/>
                    <a:pt x="896684" y="482689"/>
                    <a:pt x="886778" y="482550"/>
                  </a:cubicBezTo>
                  <a:close/>
                  <a:moveTo>
                    <a:pt x="795084" y="391037"/>
                  </a:moveTo>
                  <a:cubicBezTo>
                    <a:pt x="784987" y="391037"/>
                    <a:pt x="776796" y="399212"/>
                    <a:pt x="776796" y="409302"/>
                  </a:cubicBezTo>
                  <a:cubicBezTo>
                    <a:pt x="776796" y="419391"/>
                    <a:pt x="784987" y="427566"/>
                    <a:pt x="795084" y="427566"/>
                  </a:cubicBezTo>
                  <a:cubicBezTo>
                    <a:pt x="805180" y="427566"/>
                    <a:pt x="813372" y="419391"/>
                    <a:pt x="813372" y="409302"/>
                  </a:cubicBezTo>
                  <a:cubicBezTo>
                    <a:pt x="813372" y="399313"/>
                    <a:pt x="805371" y="391177"/>
                    <a:pt x="795338" y="391037"/>
                  </a:cubicBezTo>
                  <a:close/>
                  <a:moveTo>
                    <a:pt x="795084" y="299715"/>
                  </a:moveTo>
                  <a:cubicBezTo>
                    <a:pt x="784987" y="299715"/>
                    <a:pt x="776796" y="307890"/>
                    <a:pt x="776796" y="317979"/>
                  </a:cubicBezTo>
                  <a:cubicBezTo>
                    <a:pt x="776796" y="328069"/>
                    <a:pt x="784987" y="336244"/>
                    <a:pt x="795084" y="336244"/>
                  </a:cubicBezTo>
                  <a:cubicBezTo>
                    <a:pt x="805180" y="336244"/>
                    <a:pt x="813372" y="328069"/>
                    <a:pt x="813372" y="317979"/>
                  </a:cubicBezTo>
                  <a:cubicBezTo>
                    <a:pt x="813372" y="307991"/>
                    <a:pt x="805371" y="299854"/>
                    <a:pt x="795338" y="299715"/>
                  </a:cubicBezTo>
                  <a:close/>
                  <a:moveTo>
                    <a:pt x="840804" y="436698"/>
                  </a:moveTo>
                  <a:cubicBezTo>
                    <a:pt x="830707" y="436698"/>
                    <a:pt x="822516" y="444873"/>
                    <a:pt x="822516" y="454963"/>
                  </a:cubicBezTo>
                  <a:cubicBezTo>
                    <a:pt x="822516" y="465053"/>
                    <a:pt x="830707" y="473227"/>
                    <a:pt x="840804" y="473227"/>
                  </a:cubicBezTo>
                  <a:cubicBezTo>
                    <a:pt x="850900" y="473227"/>
                    <a:pt x="859092" y="465053"/>
                    <a:pt x="859092" y="454963"/>
                  </a:cubicBezTo>
                  <a:cubicBezTo>
                    <a:pt x="859092" y="444974"/>
                    <a:pt x="851027" y="436838"/>
                    <a:pt x="841058" y="436698"/>
                  </a:cubicBezTo>
                  <a:close/>
                  <a:moveTo>
                    <a:pt x="795084" y="208392"/>
                  </a:moveTo>
                  <a:cubicBezTo>
                    <a:pt x="784987" y="208392"/>
                    <a:pt x="776796" y="216567"/>
                    <a:pt x="776796" y="226657"/>
                  </a:cubicBezTo>
                  <a:cubicBezTo>
                    <a:pt x="776796" y="236747"/>
                    <a:pt x="784987" y="244921"/>
                    <a:pt x="795084" y="244921"/>
                  </a:cubicBezTo>
                  <a:cubicBezTo>
                    <a:pt x="805180" y="244921"/>
                    <a:pt x="813372" y="236747"/>
                    <a:pt x="813372" y="226657"/>
                  </a:cubicBezTo>
                  <a:cubicBezTo>
                    <a:pt x="813372" y="216669"/>
                    <a:pt x="805371" y="208532"/>
                    <a:pt x="795338" y="208392"/>
                  </a:cubicBezTo>
                  <a:close/>
                  <a:moveTo>
                    <a:pt x="795084" y="482359"/>
                  </a:moveTo>
                  <a:cubicBezTo>
                    <a:pt x="784987" y="482359"/>
                    <a:pt x="776796" y="490534"/>
                    <a:pt x="776796" y="500624"/>
                  </a:cubicBezTo>
                  <a:cubicBezTo>
                    <a:pt x="776796" y="510714"/>
                    <a:pt x="784987" y="518888"/>
                    <a:pt x="795084" y="518888"/>
                  </a:cubicBezTo>
                  <a:cubicBezTo>
                    <a:pt x="805180" y="518888"/>
                    <a:pt x="813372" y="510714"/>
                    <a:pt x="813372" y="500624"/>
                  </a:cubicBezTo>
                  <a:cubicBezTo>
                    <a:pt x="813245" y="490712"/>
                    <a:pt x="805244" y="482689"/>
                    <a:pt x="795338" y="482550"/>
                  </a:cubicBezTo>
                  <a:close/>
                  <a:moveTo>
                    <a:pt x="795084" y="117070"/>
                  </a:moveTo>
                  <a:cubicBezTo>
                    <a:pt x="784987" y="117070"/>
                    <a:pt x="776796" y="125245"/>
                    <a:pt x="776796" y="135335"/>
                  </a:cubicBezTo>
                  <a:cubicBezTo>
                    <a:pt x="776796" y="145424"/>
                    <a:pt x="784987" y="153599"/>
                    <a:pt x="795084" y="153599"/>
                  </a:cubicBezTo>
                  <a:cubicBezTo>
                    <a:pt x="805180" y="153599"/>
                    <a:pt x="813372" y="145424"/>
                    <a:pt x="813372" y="135335"/>
                  </a:cubicBezTo>
                  <a:cubicBezTo>
                    <a:pt x="813372" y="125346"/>
                    <a:pt x="805371" y="117210"/>
                    <a:pt x="795338" y="117070"/>
                  </a:cubicBezTo>
                  <a:close/>
                  <a:moveTo>
                    <a:pt x="840804" y="528021"/>
                  </a:moveTo>
                  <a:cubicBezTo>
                    <a:pt x="830644" y="527983"/>
                    <a:pt x="822452" y="536164"/>
                    <a:pt x="822389" y="546285"/>
                  </a:cubicBezTo>
                  <a:cubicBezTo>
                    <a:pt x="822325" y="556407"/>
                    <a:pt x="830517" y="564638"/>
                    <a:pt x="840677" y="564676"/>
                  </a:cubicBezTo>
                  <a:cubicBezTo>
                    <a:pt x="850837" y="564714"/>
                    <a:pt x="859028" y="556533"/>
                    <a:pt x="859092" y="546412"/>
                  </a:cubicBezTo>
                  <a:cubicBezTo>
                    <a:pt x="859092" y="546367"/>
                    <a:pt x="859092" y="546330"/>
                    <a:pt x="859092" y="546285"/>
                  </a:cubicBezTo>
                  <a:cubicBezTo>
                    <a:pt x="859092" y="536297"/>
                    <a:pt x="851027" y="528160"/>
                    <a:pt x="841058" y="528021"/>
                  </a:cubicBezTo>
                  <a:close/>
                  <a:moveTo>
                    <a:pt x="840804" y="619343"/>
                  </a:moveTo>
                  <a:cubicBezTo>
                    <a:pt x="830707" y="619343"/>
                    <a:pt x="822516" y="627518"/>
                    <a:pt x="822516" y="637607"/>
                  </a:cubicBezTo>
                  <a:cubicBezTo>
                    <a:pt x="822516" y="639148"/>
                    <a:pt x="822770" y="640683"/>
                    <a:pt x="823151" y="642174"/>
                  </a:cubicBezTo>
                  <a:cubicBezTo>
                    <a:pt x="835089" y="639814"/>
                    <a:pt x="846837" y="636701"/>
                    <a:pt x="858393" y="632851"/>
                  </a:cubicBezTo>
                  <a:cubicBezTo>
                    <a:pt x="856298" y="624994"/>
                    <a:pt x="849186" y="619489"/>
                    <a:pt x="841058" y="619343"/>
                  </a:cubicBezTo>
                  <a:close/>
                  <a:moveTo>
                    <a:pt x="795084" y="25748"/>
                  </a:moveTo>
                  <a:cubicBezTo>
                    <a:pt x="784987" y="25748"/>
                    <a:pt x="776796" y="33922"/>
                    <a:pt x="776796" y="44012"/>
                  </a:cubicBezTo>
                  <a:cubicBezTo>
                    <a:pt x="776796" y="54102"/>
                    <a:pt x="784987" y="62277"/>
                    <a:pt x="795084" y="62277"/>
                  </a:cubicBezTo>
                  <a:cubicBezTo>
                    <a:pt x="805180" y="62277"/>
                    <a:pt x="813372" y="54102"/>
                    <a:pt x="813372" y="44012"/>
                  </a:cubicBezTo>
                  <a:cubicBezTo>
                    <a:pt x="813245" y="34100"/>
                    <a:pt x="805244" y="26078"/>
                    <a:pt x="795338" y="25938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10"/>
            <p:cNvSpPr/>
            <p:nvPr/>
          </p:nvSpPr>
          <p:spPr>
            <a:xfrm flipH="1">
              <a:off x="1676047" y="1606642"/>
              <a:ext cx="679513" cy="456825"/>
            </a:xfrm>
            <a:custGeom>
              <a:avLst/>
              <a:gdLst/>
              <a:ahLst/>
              <a:cxnLst/>
              <a:rect l="l" t="t" r="r" b="b"/>
              <a:pathLst>
                <a:path w="1812035" h="1218201" extrusionOk="0">
                  <a:moveTo>
                    <a:pt x="877760" y="1218202"/>
                  </a:moveTo>
                  <a:cubicBezTo>
                    <a:pt x="1373442" y="1218202"/>
                    <a:pt x="1576959" y="444118"/>
                    <a:pt x="1812036" y="0"/>
                  </a:cubicBezTo>
                  <a:lnTo>
                    <a:pt x="0" y="0"/>
                  </a:lnTo>
                  <a:cubicBezTo>
                    <a:pt x="243967" y="601269"/>
                    <a:pt x="522922" y="1218202"/>
                    <a:pt x="877760" y="1218202"/>
                  </a:cubicBezTo>
                  <a:close/>
                </a:path>
              </a:pathLst>
            </a:custGeom>
            <a:gradFill>
              <a:gsLst>
                <a:gs pos="0">
                  <a:srgbClr val="A54FA6"/>
                </a:gs>
                <a:gs pos="100000">
                  <a:srgbClr val="F702A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10"/>
            <p:cNvSpPr/>
            <p:nvPr/>
          </p:nvSpPr>
          <p:spPr>
            <a:xfrm flipH="1">
              <a:off x="2355561" y="1183542"/>
              <a:ext cx="479298" cy="423103"/>
            </a:xfrm>
            <a:custGeom>
              <a:avLst/>
              <a:gdLst/>
              <a:ahLst/>
              <a:cxnLst/>
              <a:rect l="l" t="t" r="r" b="b"/>
              <a:pathLst>
                <a:path w="1278128" h="1128274" extrusionOk="0">
                  <a:moveTo>
                    <a:pt x="641922" y="0"/>
                  </a:moveTo>
                  <a:cubicBezTo>
                    <a:pt x="371729" y="0"/>
                    <a:pt x="243142" y="659994"/>
                    <a:pt x="0" y="1128275"/>
                  </a:cubicBezTo>
                  <a:lnTo>
                    <a:pt x="1278128" y="1128275"/>
                  </a:lnTo>
                  <a:cubicBezTo>
                    <a:pt x="1046290" y="557066"/>
                    <a:pt x="845947" y="0"/>
                    <a:pt x="641922" y="0"/>
                  </a:cubicBezTo>
                  <a:close/>
                </a:path>
              </a:pathLst>
            </a:custGeom>
            <a:solidFill>
              <a:srgbClr val="FF800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10"/>
            <p:cNvSpPr/>
            <p:nvPr/>
          </p:nvSpPr>
          <p:spPr>
            <a:xfrm flipH="1">
              <a:off x="1411014" y="1492704"/>
              <a:ext cx="265033" cy="113939"/>
            </a:xfrm>
            <a:custGeom>
              <a:avLst/>
              <a:gdLst/>
              <a:ahLst/>
              <a:cxnLst/>
              <a:rect l="l" t="t" r="r" b="b"/>
              <a:pathLst>
                <a:path w="706755" h="303837" extrusionOk="0">
                  <a:moveTo>
                    <a:pt x="320167" y="0"/>
                  </a:moveTo>
                  <a:cubicBezTo>
                    <a:pt x="194310" y="0"/>
                    <a:pt x="94615" y="125251"/>
                    <a:pt x="0" y="303837"/>
                  </a:cubicBezTo>
                  <a:lnTo>
                    <a:pt x="706755" y="303837"/>
                  </a:lnTo>
                  <a:cubicBezTo>
                    <a:pt x="594932" y="135335"/>
                    <a:pt x="483933" y="0"/>
                    <a:pt x="320167" y="0"/>
                  </a:cubicBezTo>
                  <a:close/>
                </a:path>
              </a:pathLst>
            </a:custGeom>
            <a:solidFill>
              <a:srgbClr val="3BE5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10"/>
            <p:cNvSpPr/>
            <p:nvPr/>
          </p:nvSpPr>
          <p:spPr>
            <a:xfrm flipH="1">
              <a:off x="218" y="1606642"/>
              <a:ext cx="189405" cy="242741"/>
            </a:xfrm>
            <a:custGeom>
              <a:avLst/>
              <a:gdLst/>
              <a:ahLst/>
              <a:cxnLst/>
              <a:rect l="l" t="t" r="r" b="b"/>
              <a:pathLst>
                <a:path w="505079" h="647310" extrusionOk="0">
                  <a:moveTo>
                    <a:pt x="0" y="0"/>
                  </a:moveTo>
                  <a:cubicBezTo>
                    <a:pt x="127000" y="368460"/>
                    <a:pt x="278765" y="644013"/>
                    <a:pt x="505079" y="647310"/>
                  </a:cubicBezTo>
                  <a:lnTo>
                    <a:pt x="505079" y="0"/>
                  </a:lnTo>
                  <a:close/>
                </a:path>
              </a:pathLst>
            </a:custGeom>
            <a:solidFill>
              <a:srgbClr val="F702A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10"/>
            <p:cNvSpPr/>
            <p:nvPr/>
          </p:nvSpPr>
          <p:spPr>
            <a:xfrm flipH="1">
              <a:off x="3227765" y="1249917"/>
              <a:ext cx="397002" cy="356728"/>
            </a:xfrm>
            <a:custGeom>
              <a:avLst/>
              <a:gdLst/>
              <a:ahLst/>
              <a:cxnLst/>
              <a:rect l="l" t="t" r="r" b="b"/>
              <a:pathLst>
                <a:path w="1058671" h="951274" extrusionOk="0">
                  <a:moveTo>
                    <a:pt x="584200" y="0"/>
                  </a:moveTo>
                  <a:cubicBezTo>
                    <a:pt x="388938" y="0"/>
                    <a:pt x="206692" y="447289"/>
                    <a:pt x="0" y="951274"/>
                  </a:cubicBezTo>
                  <a:lnTo>
                    <a:pt x="1058672" y="951274"/>
                  </a:lnTo>
                  <a:cubicBezTo>
                    <a:pt x="920623" y="672805"/>
                    <a:pt x="806005" y="314808"/>
                    <a:pt x="664654" y="17313"/>
                  </a:cubicBezTo>
                  <a:cubicBezTo>
                    <a:pt x="639312" y="6075"/>
                    <a:pt x="611924" y="184"/>
                    <a:pt x="584200" y="0"/>
                  </a:cubicBezTo>
                  <a:close/>
                </a:path>
              </a:pathLst>
            </a:custGeom>
            <a:solidFill>
              <a:srgbClr val="A54F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10"/>
            <p:cNvSpPr/>
            <p:nvPr/>
          </p:nvSpPr>
          <p:spPr>
            <a:xfrm flipH="1">
              <a:off x="1457615" y="1606642"/>
              <a:ext cx="470225" cy="214036"/>
            </a:xfrm>
            <a:custGeom>
              <a:avLst/>
              <a:gdLst/>
              <a:ahLst/>
              <a:cxnLst/>
              <a:rect l="l" t="t" r="r" b="b"/>
              <a:pathLst>
                <a:path w="1253934" h="570764" extrusionOk="0">
                  <a:moveTo>
                    <a:pt x="569913" y="570765"/>
                  </a:moveTo>
                  <a:cubicBezTo>
                    <a:pt x="852488" y="570765"/>
                    <a:pt x="1068959" y="318106"/>
                    <a:pt x="1253934" y="0"/>
                  </a:cubicBezTo>
                  <a:lnTo>
                    <a:pt x="0" y="0"/>
                  </a:lnTo>
                  <a:cubicBezTo>
                    <a:pt x="142240" y="325336"/>
                    <a:pt x="312674" y="570765"/>
                    <a:pt x="569913" y="570765"/>
                  </a:cubicBezTo>
                  <a:close/>
                </a:path>
              </a:pathLst>
            </a:custGeom>
            <a:solidFill>
              <a:srgbClr val="C182FF">
                <a:alpha val="531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10"/>
            <p:cNvSpPr/>
            <p:nvPr/>
          </p:nvSpPr>
          <p:spPr>
            <a:xfrm flipH="1">
              <a:off x="218" y="1202353"/>
              <a:ext cx="314754" cy="404291"/>
            </a:xfrm>
            <a:custGeom>
              <a:avLst/>
              <a:gdLst/>
              <a:ahLst/>
              <a:cxnLst/>
              <a:rect l="l" t="t" r="r" b="b"/>
              <a:pathLst>
                <a:path w="839343" h="1078110" extrusionOk="0">
                  <a:moveTo>
                    <a:pt x="0" y="1078111"/>
                  </a:moveTo>
                  <a:lnTo>
                    <a:pt x="839343" y="1078111"/>
                  </a:lnTo>
                  <a:lnTo>
                    <a:pt x="839343" y="0"/>
                  </a:lnTo>
                  <a:cubicBezTo>
                    <a:pt x="537274" y="5898"/>
                    <a:pt x="328867" y="647881"/>
                    <a:pt x="0" y="1078111"/>
                  </a:cubicBezTo>
                  <a:close/>
                </a:path>
              </a:pathLst>
            </a:custGeom>
            <a:gradFill>
              <a:gsLst>
                <a:gs pos="0">
                  <a:srgbClr val="3BE5CC"/>
                </a:gs>
                <a:gs pos="100000">
                  <a:srgbClr val="02719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10"/>
            <p:cNvSpPr/>
            <p:nvPr/>
          </p:nvSpPr>
          <p:spPr>
            <a:xfrm flipH="1">
              <a:off x="1934650" y="1012171"/>
              <a:ext cx="699230" cy="594522"/>
            </a:xfrm>
            <a:custGeom>
              <a:avLst/>
              <a:gdLst/>
              <a:ahLst/>
              <a:cxnLst/>
              <a:rect l="l" t="t" r="r" b="b"/>
              <a:pathLst>
                <a:path w="1864614" h="1585393" extrusionOk="0">
                  <a:moveTo>
                    <a:pt x="215900" y="962880"/>
                  </a:moveTo>
                  <a:lnTo>
                    <a:pt x="839153" y="1585267"/>
                  </a:lnTo>
                  <a:lnTo>
                    <a:pt x="866648" y="1585267"/>
                  </a:lnTo>
                  <a:lnTo>
                    <a:pt x="223329" y="942523"/>
                  </a:lnTo>
                  <a:close/>
                  <a:moveTo>
                    <a:pt x="194754" y="1023761"/>
                  </a:moveTo>
                  <a:lnTo>
                    <a:pt x="757047" y="1585267"/>
                  </a:lnTo>
                  <a:lnTo>
                    <a:pt x="784542" y="1585267"/>
                  </a:lnTo>
                  <a:lnTo>
                    <a:pt x="201866" y="1003341"/>
                  </a:lnTo>
                  <a:cubicBezTo>
                    <a:pt x="199771" y="1010190"/>
                    <a:pt x="197358" y="1016976"/>
                    <a:pt x="195009" y="1023761"/>
                  </a:cubicBezTo>
                  <a:close/>
                  <a:moveTo>
                    <a:pt x="173990" y="1084833"/>
                  </a:moveTo>
                  <a:lnTo>
                    <a:pt x="675132" y="1585267"/>
                  </a:lnTo>
                  <a:lnTo>
                    <a:pt x="702691" y="1585267"/>
                  </a:lnTo>
                  <a:lnTo>
                    <a:pt x="181039" y="1064349"/>
                  </a:lnTo>
                  <a:close/>
                  <a:moveTo>
                    <a:pt x="259143" y="841751"/>
                  </a:moveTo>
                  <a:lnTo>
                    <a:pt x="1003681" y="1585267"/>
                  </a:lnTo>
                  <a:lnTo>
                    <a:pt x="1031177" y="1585267"/>
                  </a:lnTo>
                  <a:lnTo>
                    <a:pt x="266700" y="821584"/>
                  </a:lnTo>
                  <a:close/>
                  <a:moveTo>
                    <a:pt x="237490" y="902188"/>
                  </a:moveTo>
                  <a:lnTo>
                    <a:pt x="921512" y="1585267"/>
                  </a:lnTo>
                  <a:lnTo>
                    <a:pt x="949071" y="1585267"/>
                  </a:lnTo>
                  <a:lnTo>
                    <a:pt x="244729" y="881895"/>
                  </a:lnTo>
                  <a:close/>
                  <a:moveTo>
                    <a:pt x="303657" y="722207"/>
                  </a:moveTo>
                  <a:lnTo>
                    <a:pt x="1167892" y="1585267"/>
                  </a:lnTo>
                  <a:lnTo>
                    <a:pt x="1195451" y="1585267"/>
                  </a:lnTo>
                  <a:lnTo>
                    <a:pt x="311150" y="702358"/>
                  </a:lnTo>
                  <a:cubicBezTo>
                    <a:pt x="308801" y="708953"/>
                    <a:pt x="306260" y="715549"/>
                    <a:pt x="303657" y="722207"/>
                  </a:cubicBezTo>
                  <a:close/>
                  <a:moveTo>
                    <a:pt x="281178" y="781757"/>
                  </a:moveTo>
                  <a:lnTo>
                    <a:pt x="1085850" y="1585267"/>
                  </a:lnTo>
                  <a:lnTo>
                    <a:pt x="1113346" y="1585267"/>
                  </a:lnTo>
                  <a:lnTo>
                    <a:pt x="288671" y="761717"/>
                  </a:lnTo>
                  <a:cubicBezTo>
                    <a:pt x="286131" y="768376"/>
                    <a:pt x="283654" y="775035"/>
                    <a:pt x="281178" y="781757"/>
                  </a:cubicBezTo>
                  <a:close/>
                  <a:moveTo>
                    <a:pt x="45657" y="1448727"/>
                  </a:moveTo>
                  <a:lnTo>
                    <a:pt x="182372" y="1585267"/>
                  </a:lnTo>
                  <a:lnTo>
                    <a:pt x="209867" y="1585267"/>
                  </a:lnTo>
                  <a:lnTo>
                    <a:pt x="53086" y="1428687"/>
                  </a:lnTo>
                  <a:close/>
                  <a:moveTo>
                    <a:pt x="23051" y="1508150"/>
                  </a:moveTo>
                  <a:lnTo>
                    <a:pt x="100266" y="1585267"/>
                  </a:lnTo>
                  <a:lnTo>
                    <a:pt x="127762" y="1585267"/>
                  </a:lnTo>
                  <a:lnTo>
                    <a:pt x="30671" y="1488300"/>
                  </a:lnTo>
                  <a:close/>
                  <a:moveTo>
                    <a:pt x="67501" y="1388797"/>
                  </a:moveTo>
                  <a:lnTo>
                    <a:pt x="264351" y="1585394"/>
                  </a:lnTo>
                  <a:lnTo>
                    <a:pt x="292100" y="1585394"/>
                  </a:lnTo>
                  <a:lnTo>
                    <a:pt x="75121" y="1368757"/>
                  </a:lnTo>
                  <a:close/>
                  <a:moveTo>
                    <a:pt x="326517" y="663228"/>
                  </a:moveTo>
                  <a:lnTo>
                    <a:pt x="1249807" y="1585267"/>
                  </a:lnTo>
                  <a:lnTo>
                    <a:pt x="1277303" y="1585267"/>
                  </a:lnTo>
                  <a:lnTo>
                    <a:pt x="334709" y="643632"/>
                  </a:lnTo>
                  <a:cubicBezTo>
                    <a:pt x="332041" y="650164"/>
                    <a:pt x="329374" y="656696"/>
                    <a:pt x="326771" y="663228"/>
                  </a:cubicBezTo>
                  <a:close/>
                  <a:moveTo>
                    <a:pt x="153035" y="1145905"/>
                  </a:moveTo>
                  <a:lnTo>
                    <a:pt x="593027" y="1585267"/>
                  </a:lnTo>
                  <a:lnTo>
                    <a:pt x="620522" y="1585267"/>
                  </a:lnTo>
                  <a:lnTo>
                    <a:pt x="160084" y="1125421"/>
                  </a:lnTo>
                  <a:close/>
                  <a:moveTo>
                    <a:pt x="0" y="1566812"/>
                  </a:moveTo>
                  <a:lnTo>
                    <a:pt x="18288" y="1585077"/>
                  </a:lnTo>
                  <a:lnTo>
                    <a:pt x="45847" y="1585077"/>
                  </a:lnTo>
                  <a:lnTo>
                    <a:pt x="7747" y="1547026"/>
                  </a:lnTo>
                  <a:cubicBezTo>
                    <a:pt x="5080" y="1554128"/>
                    <a:pt x="2413" y="1560470"/>
                    <a:pt x="0" y="1566812"/>
                  </a:cubicBezTo>
                  <a:close/>
                  <a:moveTo>
                    <a:pt x="132207" y="1206723"/>
                  </a:moveTo>
                  <a:lnTo>
                    <a:pt x="511111" y="1585077"/>
                  </a:lnTo>
                  <a:lnTo>
                    <a:pt x="538607" y="1585077"/>
                  </a:lnTo>
                  <a:lnTo>
                    <a:pt x="139065" y="1186302"/>
                  </a:lnTo>
                  <a:close/>
                  <a:moveTo>
                    <a:pt x="110998" y="1267605"/>
                  </a:moveTo>
                  <a:lnTo>
                    <a:pt x="428942" y="1585077"/>
                  </a:lnTo>
                  <a:lnTo>
                    <a:pt x="456438" y="1585077"/>
                  </a:lnTo>
                  <a:lnTo>
                    <a:pt x="118110" y="1247184"/>
                  </a:lnTo>
                  <a:cubicBezTo>
                    <a:pt x="115570" y="1254223"/>
                    <a:pt x="113221" y="1261009"/>
                    <a:pt x="110808" y="1267795"/>
                  </a:cubicBezTo>
                  <a:close/>
                  <a:moveTo>
                    <a:pt x="89662" y="1328233"/>
                  </a:moveTo>
                  <a:lnTo>
                    <a:pt x="346837" y="1585077"/>
                  </a:lnTo>
                  <a:lnTo>
                    <a:pt x="374333" y="1585077"/>
                  </a:lnTo>
                  <a:lnTo>
                    <a:pt x="96838" y="1307939"/>
                  </a:lnTo>
                  <a:cubicBezTo>
                    <a:pt x="94234" y="1314915"/>
                    <a:pt x="91884" y="1321701"/>
                    <a:pt x="89472" y="1328423"/>
                  </a:cubicBezTo>
                  <a:close/>
                  <a:moveTo>
                    <a:pt x="1792922" y="1361400"/>
                  </a:moveTo>
                  <a:lnTo>
                    <a:pt x="599122" y="169137"/>
                  </a:lnTo>
                  <a:cubicBezTo>
                    <a:pt x="594868" y="173956"/>
                    <a:pt x="590614" y="178966"/>
                    <a:pt x="586422" y="183976"/>
                  </a:cubicBezTo>
                  <a:lnTo>
                    <a:pt x="1809750" y="1405920"/>
                  </a:lnTo>
                  <a:cubicBezTo>
                    <a:pt x="1804035" y="1391251"/>
                    <a:pt x="1798383" y="1376475"/>
                    <a:pt x="1792732" y="1361591"/>
                  </a:cubicBezTo>
                  <a:close/>
                  <a:moveTo>
                    <a:pt x="1608772" y="849171"/>
                  </a:moveTo>
                  <a:lnTo>
                    <a:pt x="785876" y="27967"/>
                  </a:lnTo>
                  <a:cubicBezTo>
                    <a:pt x="779526" y="30631"/>
                    <a:pt x="773176" y="33421"/>
                    <a:pt x="766826" y="36402"/>
                  </a:cubicBezTo>
                  <a:lnTo>
                    <a:pt x="1624076" y="892549"/>
                  </a:lnTo>
                  <a:close/>
                  <a:moveTo>
                    <a:pt x="1745488" y="1231837"/>
                  </a:moveTo>
                  <a:lnTo>
                    <a:pt x="638873" y="127217"/>
                  </a:lnTo>
                  <a:cubicBezTo>
                    <a:pt x="634238" y="131720"/>
                    <a:pt x="629603" y="136222"/>
                    <a:pt x="625030" y="140915"/>
                  </a:cubicBezTo>
                  <a:lnTo>
                    <a:pt x="1760728" y="1275088"/>
                  </a:lnTo>
                  <a:close/>
                  <a:moveTo>
                    <a:pt x="1700149" y="1104493"/>
                  </a:moveTo>
                  <a:lnTo>
                    <a:pt x="682689" y="89166"/>
                  </a:lnTo>
                  <a:cubicBezTo>
                    <a:pt x="677609" y="93161"/>
                    <a:pt x="672528" y="97347"/>
                    <a:pt x="667512" y="101533"/>
                  </a:cubicBezTo>
                  <a:lnTo>
                    <a:pt x="1714818" y="1147490"/>
                  </a:lnTo>
                  <a:close/>
                  <a:moveTo>
                    <a:pt x="1558734" y="717197"/>
                  </a:moveTo>
                  <a:lnTo>
                    <a:pt x="848423" y="8435"/>
                  </a:lnTo>
                  <a:cubicBezTo>
                    <a:pt x="841058" y="10020"/>
                    <a:pt x="833691" y="11859"/>
                    <a:pt x="826453" y="13952"/>
                  </a:cubicBezTo>
                  <a:lnTo>
                    <a:pt x="1575753" y="762288"/>
                  </a:lnTo>
                  <a:cubicBezTo>
                    <a:pt x="1569974" y="747239"/>
                    <a:pt x="1564132" y="732272"/>
                    <a:pt x="1558354" y="717388"/>
                  </a:cubicBezTo>
                  <a:close/>
                  <a:moveTo>
                    <a:pt x="1655128" y="977593"/>
                  </a:moveTo>
                  <a:lnTo>
                    <a:pt x="731266" y="55491"/>
                  </a:lnTo>
                  <a:cubicBezTo>
                    <a:pt x="725615" y="58852"/>
                    <a:pt x="719963" y="62404"/>
                    <a:pt x="714375" y="66082"/>
                  </a:cubicBezTo>
                  <a:lnTo>
                    <a:pt x="1670050" y="1020337"/>
                  </a:lnTo>
                  <a:cubicBezTo>
                    <a:pt x="1664843" y="1006131"/>
                    <a:pt x="1659827" y="991925"/>
                    <a:pt x="1654746" y="977783"/>
                  </a:cubicBezTo>
                  <a:close/>
                  <a:moveTo>
                    <a:pt x="1289876" y="202621"/>
                  </a:moveTo>
                  <a:lnTo>
                    <a:pt x="1173035" y="85995"/>
                  </a:lnTo>
                  <a:cubicBezTo>
                    <a:pt x="1150029" y="68341"/>
                    <a:pt x="1125385" y="52924"/>
                    <a:pt x="1099439" y="39954"/>
                  </a:cubicBezTo>
                  <a:lnTo>
                    <a:pt x="1356423" y="296544"/>
                  </a:lnTo>
                  <a:cubicBezTo>
                    <a:pt x="1335786" y="264142"/>
                    <a:pt x="1313434" y="232854"/>
                    <a:pt x="1289495" y="202812"/>
                  </a:cubicBezTo>
                  <a:close/>
                  <a:moveTo>
                    <a:pt x="1501457" y="577994"/>
                  </a:moveTo>
                  <a:lnTo>
                    <a:pt x="922147" y="0"/>
                  </a:lnTo>
                  <a:cubicBezTo>
                    <a:pt x="913321" y="0"/>
                    <a:pt x="904558" y="634"/>
                    <a:pt x="895922" y="1332"/>
                  </a:cubicBezTo>
                  <a:lnTo>
                    <a:pt x="1521396" y="625938"/>
                  </a:lnTo>
                  <a:cubicBezTo>
                    <a:pt x="1514666" y="609894"/>
                    <a:pt x="1507934" y="593912"/>
                    <a:pt x="1501077" y="578185"/>
                  </a:cubicBezTo>
                  <a:close/>
                  <a:moveTo>
                    <a:pt x="1428496" y="423127"/>
                  </a:moveTo>
                  <a:lnTo>
                    <a:pt x="1013841" y="9576"/>
                  </a:lnTo>
                  <a:cubicBezTo>
                    <a:pt x="1002792" y="7039"/>
                    <a:pt x="991597" y="4926"/>
                    <a:pt x="980250" y="3234"/>
                  </a:cubicBezTo>
                  <a:lnTo>
                    <a:pt x="1455293" y="477667"/>
                  </a:lnTo>
                  <a:cubicBezTo>
                    <a:pt x="1446340" y="459275"/>
                    <a:pt x="1437322" y="441157"/>
                    <a:pt x="1428115" y="423317"/>
                  </a:cubicBezTo>
                  <a:close/>
                  <a:moveTo>
                    <a:pt x="456057" y="381651"/>
                  </a:moveTo>
                  <a:lnTo>
                    <a:pt x="1661033" y="1585077"/>
                  </a:lnTo>
                  <a:lnTo>
                    <a:pt x="1688592" y="1585077"/>
                  </a:lnTo>
                  <a:lnTo>
                    <a:pt x="465455" y="364084"/>
                  </a:lnTo>
                  <a:cubicBezTo>
                    <a:pt x="462153" y="369982"/>
                    <a:pt x="458915" y="375880"/>
                    <a:pt x="455676" y="381842"/>
                  </a:cubicBezTo>
                  <a:close/>
                  <a:moveTo>
                    <a:pt x="427990" y="435620"/>
                  </a:moveTo>
                  <a:lnTo>
                    <a:pt x="1578928" y="1585077"/>
                  </a:lnTo>
                  <a:lnTo>
                    <a:pt x="1606423" y="1585077"/>
                  </a:lnTo>
                  <a:lnTo>
                    <a:pt x="436880" y="417609"/>
                  </a:lnTo>
                  <a:cubicBezTo>
                    <a:pt x="433769" y="423634"/>
                    <a:pt x="430657" y="429659"/>
                    <a:pt x="427609" y="435810"/>
                  </a:cubicBezTo>
                  <a:close/>
                  <a:moveTo>
                    <a:pt x="1845564" y="1495847"/>
                  </a:moveTo>
                  <a:lnTo>
                    <a:pt x="561911" y="214354"/>
                  </a:lnTo>
                  <a:cubicBezTo>
                    <a:pt x="557975" y="219554"/>
                    <a:pt x="554101" y="224881"/>
                    <a:pt x="550164" y="230145"/>
                  </a:cubicBezTo>
                  <a:lnTo>
                    <a:pt x="1864614" y="1542904"/>
                  </a:lnTo>
                  <a:cubicBezTo>
                    <a:pt x="1858137" y="1527429"/>
                    <a:pt x="1851660" y="1511828"/>
                    <a:pt x="1845183" y="1496037"/>
                  </a:cubicBezTo>
                  <a:close/>
                  <a:moveTo>
                    <a:pt x="375222" y="547553"/>
                  </a:moveTo>
                  <a:lnTo>
                    <a:pt x="1414272" y="1585267"/>
                  </a:lnTo>
                  <a:lnTo>
                    <a:pt x="1441831" y="1585267"/>
                  </a:lnTo>
                  <a:lnTo>
                    <a:pt x="383730" y="528528"/>
                  </a:lnTo>
                  <a:cubicBezTo>
                    <a:pt x="381000" y="534870"/>
                    <a:pt x="378016" y="541148"/>
                    <a:pt x="375222" y="547553"/>
                  </a:cubicBezTo>
                  <a:close/>
                  <a:moveTo>
                    <a:pt x="400622" y="491111"/>
                  </a:moveTo>
                  <a:lnTo>
                    <a:pt x="1496251" y="1585267"/>
                  </a:lnTo>
                  <a:lnTo>
                    <a:pt x="1524000" y="1585267"/>
                  </a:lnTo>
                  <a:lnTo>
                    <a:pt x="409702" y="472466"/>
                  </a:lnTo>
                  <a:close/>
                  <a:moveTo>
                    <a:pt x="516509" y="278723"/>
                  </a:moveTo>
                  <a:lnTo>
                    <a:pt x="1824609" y="1585140"/>
                  </a:lnTo>
                  <a:lnTo>
                    <a:pt x="1852105" y="1585140"/>
                  </a:lnTo>
                  <a:lnTo>
                    <a:pt x="527685" y="262235"/>
                  </a:lnTo>
                  <a:cubicBezTo>
                    <a:pt x="524002" y="267689"/>
                    <a:pt x="520319" y="273079"/>
                    <a:pt x="516699" y="278723"/>
                  </a:cubicBezTo>
                  <a:close/>
                  <a:moveTo>
                    <a:pt x="484759" y="329458"/>
                  </a:moveTo>
                  <a:lnTo>
                    <a:pt x="1742059" y="1585140"/>
                  </a:lnTo>
                  <a:lnTo>
                    <a:pt x="1769555" y="1585140"/>
                  </a:lnTo>
                  <a:lnTo>
                    <a:pt x="495617" y="312208"/>
                  </a:lnTo>
                  <a:cubicBezTo>
                    <a:pt x="492125" y="317916"/>
                    <a:pt x="488950" y="323814"/>
                    <a:pt x="485267" y="329395"/>
                  </a:cubicBezTo>
                  <a:close/>
                  <a:moveTo>
                    <a:pt x="350076" y="605010"/>
                  </a:moveTo>
                  <a:lnTo>
                    <a:pt x="1331659" y="1585330"/>
                  </a:lnTo>
                  <a:lnTo>
                    <a:pt x="1359154" y="1585330"/>
                  </a:lnTo>
                  <a:lnTo>
                    <a:pt x="358775" y="585668"/>
                  </a:lnTo>
                  <a:close/>
                </a:path>
              </a:pathLst>
            </a:custGeom>
            <a:solidFill>
              <a:srgbClr val="FFC2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10"/>
            <p:cNvSpPr/>
            <p:nvPr/>
          </p:nvSpPr>
          <p:spPr>
            <a:xfrm flipH="1">
              <a:off x="189647" y="898161"/>
              <a:ext cx="710732" cy="708485"/>
            </a:xfrm>
            <a:custGeom>
              <a:avLst/>
              <a:gdLst/>
              <a:ahLst/>
              <a:cxnLst/>
              <a:rect l="l" t="t" r="r" b="b"/>
              <a:pathLst>
                <a:path w="1895284" h="1889294" extrusionOk="0">
                  <a:moveTo>
                    <a:pt x="878205" y="1889294"/>
                  </a:moveTo>
                  <a:lnTo>
                    <a:pt x="931735" y="1889294"/>
                  </a:lnTo>
                  <a:lnTo>
                    <a:pt x="931735" y="14333"/>
                  </a:lnTo>
                  <a:cubicBezTo>
                    <a:pt x="913194" y="20420"/>
                    <a:pt x="895286" y="28190"/>
                    <a:pt x="878205" y="37544"/>
                  </a:cubicBezTo>
                  <a:close/>
                  <a:moveTo>
                    <a:pt x="607695" y="1889294"/>
                  </a:moveTo>
                  <a:lnTo>
                    <a:pt x="661226" y="1889294"/>
                  </a:lnTo>
                  <a:lnTo>
                    <a:pt x="661226" y="256971"/>
                  </a:lnTo>
                  <a:cubicBezTo>
                    <a:pt x="643065" y="284241"/>
                    <a:pt x="625221" y="313223"/>
                    <a:pt x="607695" y="343917"/>
                  </a:cubicBezTo>
                  <a:close/>
                  <a:moveTo>
                    <a:pt x="427419" y="1889294"/>
                  </a:moveTo>
                  <a:lnTo>
                    <a:pt x="480885" y="1889294"/>
                  </a:lnTo>
                  <a:lnTo>
                    <a:pt x="480885" y="601903"/>
                  </a:lnTo>
                  <a:cubicBezTo>
                    <a:pt x="462852" y="643505"/>
                    <a:pt x="445009" y="686357"/>
                    <a:pt x="427419" y="730452"/>
                  </a:cubicBezTo>
                  <a:close/>
                  <a:moveTo>
                    <a:pt x="697865" y="1889294"/>
                  </a:moveTo>
                  <a:lnTo>
                    <a:pt x="751396" y="1889294"/>
                  </a:lnTo>
                  <a:lnTo>
                    <a:pt x="751396" y="140281"/>
                  </a:lnTo>
                  <a:cubicBezTo>
                    <a:pt x="733171" y="160068"/>
                    <a:pt x="715328" y="181651"/>
                    <a:pt x="697865" y="205031"/>
                  </a:cubicBezTo>
                  <a:close/>
                  <a:moveTo>
                    <a:pt x="517525" y="1889294"/>
                  </a:moveTo>
                  <a:lnTo>
                    <a:pt x="571056" y="1889294"/>
                  </a:lnTo>
                  <a:lnTo>
                    <a:pt x="571056" y="411141"/>
                  </a:lnTo>
                  <a:cubicBezTo>
                    <a:pt x="552895" y="445894"/>
                    <a:pt x="535115" y="482296"/>
                    <a:pt x="517525" y="520030"/>
                  </a:cubicBezTo>
                  <a:close/>
                  <a:moveTo>
                    <a:pt x="66675" y="1889294"/>
                  </a:moveTo>
                  <a:lnTo>
                    <a:pt x="120206" y="1889294"/>
                  </a:lnTo>
                  <a:lnTo>
                    <a:pt x="120206" y="1579813"/>
                  </a:lnTo>
                  <a:cubicBezTo>
                    <a:pt x="102489" y="1628309"/>
                    <a:pt x="84646" y="1676037"/>
                    <a:pt x="66675" y="1723011"/>
                  </a:cubicBezTo>
                  <a:close/>
                  <a:moveTo>
                    <a:pt x="30035" y="1889294"/>
                  </a:moveTo>
                  <a:lnTo>
                    <a:pt x="30035" y="1816363"/>
                  </a:lnTo>
                  <a:cubicBezTo>
                    <a:pt x="20066" y="1841014"/>
                    <a:pt x="10096" y="1865322"/>
                    <a:pt x="0" y="1889294"/>
                  </a:cubicBezTo>
                  <a:close/>
                  <a:moveTo>
                    <a:pt x="247015" y="1889294"/>
                  </a:moveTo>
                  <a:lnTo>
                    <a:pt x="300482" y="1889294"/>
                  </a:lnTo>
                  <a:lnTo>
                    <a:pt x="300482" y="1069676"/>
                  </a:lnTo>
                  <a:cubicBezTo>
                    <a:pt x="282639" y="1119986"/>
                    <a:pt x="264858" y="1170721"/>
                    <a:pt x="247015" y="1221880"/>
                  </a:cubicBezTo>
                  <a:close/>
                  <a:moveTo>
                    <a:pt x="337185" y="1889294"/>
                  </a:moveTo>
                  <a:lnTo>
                    <a:pt x="390652" y="1889294"/>
                  </a:lnTo>
                  <a:lnTo>
                    <a:pt x="390652" y="823867"/>
                  </a:lnTo>
                  <a:cubicBezTo>
                    <a:pt x="372682" y="870923"/>
                    <a:pt x="354902" y="918823"/>
                    <a:pt x="337185" y="967573"/>
                  </a:cubicBezTo>
                  <a:close/>
                  <a:moveTo>
                    <a:pt x="156845" y="1889294"/>
                  </a:moveTo>
                  <a:lnTo>
                    <a:pt x="210376" y="1889294"/>
                  </a:lnTo>
                  <a:lnTo>
                    <a:pt x="210376" y="1326393"/>
                  </a:lnTo>
                  <a:cubicBezTo>
                    <a:pt x="192532" y="1377128"/>
                    <a:pt x="174689" y="1427691"/>
                    <a:pt x="156845" y="1478090"/>
                  </a:cubicBezTo>
                  <a:close/>
                  <a:moveTo>
                    <a:pt x="787971" y="1889294"/>
                  </a:moveTo>
                  <a:lnTo>
                    <a:pt x="841502" y="1889294"/>
                  </a:lnTo>
                  <a:lnTo>
                    <a:pt x="841502" y="60184"/>
                  </a:lnTo>
                  <a:cubicBezTo>
                    <a:pt x="822643" y="73317"/>
                    <a:pt x="804799" y="87748"/>
                    <a:pt x="787971" y="103372"/>
                  </a:cubicBezTo>
                  <a:close/>
                  <a:moveTo>
                    <a:pt x="1501902" y="1889294"/>
                  </a:moveTo>
                  <a:lnTo>
                    <a:pt x="1555369" y="1889294"/>
                  </a:lnTo>
                  <a:lnTo>
                    <a:pt x="1555369" y="725442"/>
                  </a:lnTo>
                  <a:cubicBezTo>
                    <a:pt x="1538033" y="671917"/>
                    <a:pt x="1520254" y="620041"/>
                    <a:pt x="1501902" y="570194"/>
                  </a:cubicBezTo>
                  <a:close/>
                  <a:moveTo>
                    <a:pt x="1592008" y="1889294"/>
                  </a:moveTo>
                  <a:lnTo>
                    <a:pt x="1645539" y="1889294"/>
                  </a:lnTo>
                  <a:lnTo>
                    <a:pt x="1645539" y="1026298"/>
                  </a:lnTo>
                  <a:cubicBezTo>
                    <a:pt x="1628013" y="964021"/>
                    <a:pt x="1610234" y="902569"/>
                    <a:pt x="1592008" y="842385"/>
                  </a:cubicBezTo>
                  <a:close/>
                  <a:moveTo>
                    <a:pt x="1682179" y="1889294"/>
                  </a:moveTo>
                  <a:lnTo>
                    <a:pt x="1735709" y="1889294"/>
                  </a:lnTo>
                  <a:lnTo>
                    <a:pt x="1735709" y="1353980"/>
                  </a:lnTo>
                  <a:cubicBezTo>
                    <a:pt x="1717866" y="1288786"/>
                    <a:pt x="1700085" y="1223339"/>
                    <a:pt x="1682179" y="1158272"/>
                  </a:cubicBezTo>
                  <a:close/>
                  <a:moveTo>
                    <a:pt x="1862519" y="1790425"/>
                  </a:moveTo>
                  <a:lnTo>
                    <a:pt x="1862519" y="1889294"/>
                  </a:lnTo>
                  <a:lnTo>
                    <a:pt x="1895284" y="1889294"/>
                  </a:lnTo>
                  <a:cubicBezTo>
                    <a:pt x="1884235" y="1856995"/>
                    <a:pt x="1873314" y="1824037"/>
                    <a:pt x="1862582" y="1790425"/>
                  </a:cubicBezTo>
                  <a:close/>
                  <a:moveTo>
                    <a:pt x="1772348" y="1889294"/>
                  </a:moveTo>
                  <a:lnTo>
                    <a:pt x="1825879" y="1889294"/>
                  </a:lnTo>
                  <a:lnTo>
                    <a:pt x="1825879" y="1671833"/>
                  </a:lnTo>
                  <a:cubicBezTo>
                    <a:pt x="1807718" y="1611205"/>
                    <a:pt x="1789938" y="1549245"/>
                    <a:pt x="1772348" y="1486525"/>
                  </a:cubicBezTo>
                  <a:close/>
                  <a:moveTo>
                    <a:pt x="968375" y="4883"/>
                  </a:moveTo>
                  <a:lnTo>
                    <a:pt x="968375" y="1889294"/>
                  </a:lnTo>
                  <a:lnTo>
                    <a:pt x="1021842" y="1889294"/>
                  </a:lnTo>
                  <a:lnTo>
                    <a:pt x="1021842" y="0"/>
                  </a:lnTo>
                  <a:lnTo>
                    <a:pt x="1020191" y="0"/>
                  </a:lnTo>
                  <a:cubicBezTo>
                    <a:pt x="1002792" y="-8"/>
                    <a:pt x="985457" y="1627"/>
                    <a:pt x="968375" y="4883"/>
                  </a:cubicBezTo>
                  <a:close/>
                  <a:moveTo>
                    <a:pt x="1050925" y="1889294"/>
                  </a:moveTo>
                  <a:lnTo>
                    <a:pt x="1104456" y="1889294"/>
                  </a:lnTo>
                  <a:lnTo>
                    <a:pt x="1104456" y="13318"/>
                  </a:lnTo>
                  <a:cubicBezTo>
                    <a:pt x="1087057" y="7658"/>
                    <a:pt x="1069086" y="3770"/>
                    <a:pt x="1050925" y="1712"/>
                  </a:cubicBezTo>
                  <a:close/>
                  <a:moveTo>
                    <a:pt x="1141096" y="1889294"/>
                  </a:moveTo>
                  <a:lnTo>
                    <a:pt x="1194626" y="1889294"/>
                  </a:lnTo>
                  <a:lnTo>
                    <a:pt x="1194626" y="60564"/>
                  </a:lnTo>
                  <a:cubicBezTo>
                    <a:pt x="1177862" y="48103"/>
                    <a:pt x="1159891" y="37232"/>
                    <a:pt x="1141096" y="28094"/>
                  </a:cubicBezTo>
                  <a:close/>
                  <a:moveTo>
                    <a:pt x="1321435" y="1889294"/>
                  </a:moveTo>
                  <a:lnTo>
                    <a:pt x="1374902" y="1889294"/>
                  </a:lnTo>
                  <a:lnTo>
                    <a:pt x="1374902" y="284304"/>
                  </a:lnTo>
                  <a:cubicBezTo>
                    <a:pt x="1357694" y="253187"/>
                    <a:pt x="1339850" y="224205"/>
                    <a:pt x="1321435" y="197358"/>
                  </a:cubicBezTo>
                  <a:close/>
                  <a:moveTo>
                    <a:pt x="1231265" y="90942"/>
                  </a:moveTo>
                  <a:lnTo>
                    <a:pt x="1231265" y="1889294"/>
                  </a:lnTo>
                  <a:lnTo>
                    <a:pt x="1284732" y="1889294"/>
                  </a:lnTo>
                  <a:lnTo>
                    <a:pt x="1284732" y="148335"/>
                  </a:lnTo>
                  <a:cubicBezTo>
                    <a:pt x="1268349" y="127978"/>
                    <a:pt x="1250569" y="108800"/>
                    <a:pt x="1231456" y="90942"/>
                  </a:cubicBezTo>
                  <a:close/>
                  <a:moveTo>
                    <a:pt x="1411605" y="1889294"/>
                  </a:moveTo>
                  <a:lnTo>
                    <a:pt x="1465072" y="1889294"/>
                  </a:lnTo>
                  <a:lnTo>
                    <a:pt x="1465072" y="475637"/>
                  </a:lnTo>
                  <a:cubicBezTo>
                    <a:pt x="1447800" y="433401"/>
                    <a:pt x="1430021" y="393193"/>
                    <a:pt x="1411605" y="355142"/>
                  </a:cubicBezTo>
                  <a:close/>
                </a:path>
              </a:pathLst>
            </a:custGeom>
            <a:gradFill>
              <a:gsLst>
                <a:gs pos="0">
                  <a:srgbClr val="FF826C">
                    <a:alpha val="49800"/>
                  </a:srgbClr>
                </a:gs>
                <a:gs pos="100000">
                  <a:srgbClr val="FF3E45">
                    <a:alpha val="498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10"/>
            <p:cNvSpPr/>
            <p:nvPr/>
          </p:nvSpPr>
          <p:spPr>
            <a:xfrm flipH="1">
              <a:off x="1410942" y="1569757"/>
              <a:ext cx="46601" cy="36885"/>
            </a:xfrm>
            <a:custGeom>
              <a:avLst/>
              <a:gdLst/>
              <a:ahLst/>
              <a:cxnLst/>
              <a:rect l="l" t="t" r="r" b="b"/>
              <a:pathLst>
                <a:path w="124269" h="98361" extrusionOk="0">
                  <a:moveTo>
                    <a:pt x="0" y="98362"/>
                  </a:moveTo>
                  <a:lnTo>
                    <a:pt x="124269" y="98362"/>
                  </a:lnTo>
                  <a:cubicBezTo>
                    <a:pt x="101409" y="63926"/>
                    <a:pt x="78549" y="30821"/>
                    <a:pt x="55245" y="0"/>
                  </a:cubicBezTo>
                  <a:cubicBezTo>
                    <a:pt x="37020" y="33358"/>
                    <a:pt x="18606" y="66145"/>
                    <a:pt x="0" y="98362"/>
                  </a:cubicBezTo>
                  <a:close/>
                </a:path>
              </a:pathLst>
            </a:custGeom>
            <a:solidFill>
              <a:srgbClr val="AF9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10"/>
            <p:cNvSpPr/>
            <p:nvPr/>
          </p:nvSpPr>
          <p:spPr>
            <a:xfrm flipH="1">
              <a:off x="314972" y="1606642"/>
              <a:ext cx="459581" cy="142691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10"/>
            <p:cNvSpPr/>
            <p:nvPr/>
          </p:nvSpPr>
          <p:spPr>
            <a:xfrm flipH="1">
              <a:off x="2636739" y="1606143"/>
              <a:ext cx="506206" cy="237366"/>
            </a:xfrm>
            <a:custGeom>
              <a:avLst/>
              <a:gdLst/>
              <a:ahLst/>
              <a:cxnLst/>
              <a:rect l="l" t="t" r="r" b="b"/>
              <a:pathLst>
                <a:path w="1349883" h="632977" extrusionOk="0">
                  <a:moveTo>
                    <a:pt x="617347" y="0"/>
                  </a:moveTo>
                  <a:cubicBezTo>
                    <a:pt x="595535" y="0"/>
                    <a:pt x="577850" y="17662"/>
                    <a:pt x="577850" y="39446"/>
                  </a:cubicBezTo>
                  <a:cubicBezTo>
                    <a:pt x="577850" y="39465"/>
                    <a:pt x="577850" y="39491"/>
                    <a:pt x="577850" y="39509"/>
                  </a:cubicBezTo>
                  <a:lnTo>
                    <a:pt x="577850" y="569877"/>
                  </a:lnTo>
                  <a:cubicBezTo>
                    <a:pt x="577850" y="591661"/>
                    <a:pt x="595535" y="609323"/>
                    <a:pt x="617347" y="609323"/>
                  </a:cubicBezTo>
                  <a:cubicBezTo>
                    <a:pt x="639159" y="609323"/>
                    <a:pt x="656844" y="591661"/>
                    <a:pt x="656844" y="569877"/>
                  </a:cubicBezTo>
                  <a:lnTo>
                    <a:pt x="656844" y="39509"/>
                  </a:lnTo>
                  <a:cubicBezTo>
                    <a:pt x="656876" y="17725"/>
                    <a:pt x="639223" y="38"/>
                    <a:pt x="617411" y="0"/>
                  </a:cubicBezTo>
                  <a:cubicBezTo>
                    <a:pt x="617392" y="0"/>
                    <a:pt x="617366" y="0"/>
                    <a:pt x="617347" y="0"/>
                  </a:cubicBezTo>
                  <a:close/>
                  <a:moveTo>
                    <a:pt x="39497" y="0"/>
                  </a:moveTo>
                  <a:cubicBezTo>
                    <a:pt x="17685" y="0"/>
                    <a:pt x="0" y="17662"/>
                    <a:pt x="0" y="39446"/>
                  </a:cubicBezTo>
                  <a:cubicBezTo>
                    <a:pt x="0" y="39465"/>
                    <a:pt x="0" y="39491"/>
                    <a:pt x="0" y="39509"/>
                  </a:cubicBezTo>
                  <a:lnTo>
                    <a:pt x="0" y="69506"/>
                  </a:lnTo>
                  <a:cubicBezTo>
                    <a:pt x="0" y="91291"/>
                    <a:pt x="17685" y="108953"/>
                    <a:pt x="39497" y="108953"/>
                  </a:cubicBezTo>
                  <a:cubicBezTo>
                    <a:pt x="61309" y="108953"/>
                    <a:pt x="78994" y="91291"/>
                    <a:pt x="78994" y="69506"/>
                  </a:cubicBezTo>
                  <a:lnTo>
                    <a:pt x="78994" y="39509"/>
                  </a:lnTo>
                  <a:cubicBezTo>
                    <a:pt x="79032" y="17821"/>
                    <a:pt x="61532" y="171"/>
                    <a:pt x="39815" y="0"/>
                  </a:cubicBezTo>
                  <a:close/>
                  <a:moveTo>
                    <a:pt x="501523" y="0"/>
                  </a:moveTo>
                  <a:cubicBezTo>
                    <a:pt x="479711" y="0"/>
                    <a:pt x="462026" y="17662"/>
                    <a:pt x="462026" y="39446"/>
                  </a:cubicBezTo>
                  <a:cubicBezTo>
                    <a:pt x="462026" y="39465"/>
                    <a:pt x="462026" y="39491"/>
                    <a:pt x="462026" y="39509"/>
                  </a:cubicBezTo>
                  <a:lnTo>
                    <a:pt x="462026" y="513561"/>
                  </a:lnTo>
                  <a:cubicBezTo>
                    <a:pt x="462026" y="535345"/>
                    <a:pt x="479711" y="553007"/>
                    <a:pt x="501523" y="553007"/>
                  </a:cubicBezTo>
                  <a:cubicBezTo>
                    <a:pt x="523336" y="553007"/>
                    <a:pt x="541020" y="535345"/>
                    <a:pt x="541020" y="513561"/>
                  </a:cubicBezTo>
                  <a:lnTo>
                    <a:pt x="541020" y="39509"/>
                  </a:lnTo>
                  <a:cubicBezTo>
                    <a:pt x="541058" y="17821"/>
                    <a:pt x="523558" y="171"/>
                    <a:pt x="501841" y="0"/>
                  </a:cubicBezTo>
                  <a:close/>
                  <a:moveTo>
                    <a:pt x="386017" y="0"/>
                  </a:moveTo>
                  <a:cubicBezTo>
                    <a:pt x="364205" y="0"/>
                    <a:pt x="346520" y="17662"/>
                    <a:pt x="346520" y="39446"/>
                  </a:cubicBezTo>
                  <a:cubicBezTo>
                    <a:pt x="346520" y="39465"/>
                    <a:pt x="346520" y="39491"/>
                    <a:pt x="346520" y="39509"/>
                  </a:cubicBezTo>
                  <a:lnTo>
                    <a:pt x="346520" y="437206"/>
                  </a:lnTo>
                  <a:cubicBezTo>
                    <a:pt x="346520" y="458990"/>
                    <a:pt x="364205" y="476652"/>
                    <a:pt x="386017" y="476652"/>
                  </a:cubicBezTo>
                  <a:cubicBezTo>
                    <a:pt x="407829" y="476652"/>
                    <a:pt x="425514" y="458990"/>
                    <a:pt x="425514" y="437206"/>
                  </a:cubicBezTo>
                  <a:lnTo>
                    <a:pt x="425514" y="39509"/>
                  </a:lnTo>
                  <a:cubicBezTo>
                    <a:pt x="425552" y="17821"/>
                    <a:pt x="408051" y="171"/>
                    <a:pt x="386334" y="0"/>
                  </a:cubicBezTo>
                  <a:close/>
                  <a:moveTo>
                    <a:pt x="155004" y="0"/>
                  </a:moveTo>
                  <a:cubicBezTo>
                    <a:pt x="133191" y="0"/>
                    <a:pt x="115507" y="17662"/>
                    <a:pt x="115507" y="39446"/>
                  </a:cubicBezTo>
                  <a:cubicBezTo>
                    <a:pt x="115507" y="39465"/>
                    <a:pt x="115507" y="39491"/>
                    <a:pt x="115507" y="39509"/>
                  </a:cubicBezTo>
                  <a:lnTo>
                    <a:pt x="115507" y="171356"/>
                  </a:lnTo>
                  <a:cubicBezTo>
                    <a:pt x="115507" y="193140"/>
                    <a:pt x="133191" y="210802"/>
                    <a:pt x="155004" y="210802"/>
                  </a:cubicBezTo>
                  <a:cubicBezTo>
                    <a:pt x="176816" y="210802"/>
                    <a:pt x="194501" y="193140"/>
                    <a:pt x="194501" y="171356"/>
                  </a:cubicBezTo>
                  <a:lnTo>
                    <a:pt x="194501" y="39509"/>
                  </a:lnTo>
                  <a:cubicBezTo>
                    <a:pt x="194539" y="17821"/>
                    <a:pt x="177038" y="171"/>
                    <a:pt x="155321" y="0"/>
                  </a:cubicBezTo>
                  <a:close/>
                  <a:moveTo>
                    <a:pt x="270510" y="0"/>
                  </a:moveTo>
                  <a:cubicBezTo>
                    <a:pt x="248698" y="0"/>
                    <a:pt x="231013" y="17662"/>
                    <a:pt x="231013" y="39446"/>
                  </a:cubicBezTo>
                  <a:cubicBezTo>
                    <a:pt x="231013" y="39465"/>
                    <a:pt x="231013" y="39491"/>
                    <a:pt x="231013" y="39509"/>
                  </a:cubicBezTo>
                  <a:lnTo>
                    <a:pt x="231013" y="322355"/>
                  </a:lnTo>
                  <a:cubicBezTo>
                    <a:pt x="231013" y="344139"/>
                    <a:pt x="248698" y="361801"/>
                    <a:pt x="270510" y="361801"/>
                  </a:cubicBezTo>
                  <a:cubicBezTo>
                    <a:pt x="292322" y="361801"/>
                    <a:pt x="310007" y="344139"/>
                    <a:pt x="310007" y="322355"/>
                  </a:cubicBezTo>
                  <a:lnTo>
                    <a:pt x="310007" y="39509"/>
                  </a:lnTo>
                  <a:cubicBezTo>
                    <a:pt x="310045" y="17821"/>
                    <a:pt x="292545" y="171"/>
                    <a:pt x="270828" y="0"/>
                  </a:cubicBezTo>
                  <a:close/>
                  <a:moveTo>
                    <a:pt x="848360" y="0"/>
                  </a:moveTo>
                  <a:cubicBezTo>
                    <a:pt x="826548" y="0"/>
                    <a:pt x="808863" y="17662"/>
                    <a:pt x="808863" y="39446"/>
                  </a:cubicBezTo>
                  <a:cubicBezTo>
                    <a:pt x="808863" y="39465"/>
                    <a:pt x="808863" y="39491"/>
                    <a:pt x="808863" y="39509"/>
                  </a:cubicBezTo>
                  <a:lnTo>
                    <a:pt x="808863" y="580911"/>
                  </a:lnTo>
                  <a:cubicBezTo>
                    <a:pt x="808863" y="602696"/>
                    <a:pt x="826548" y="620358"/>
                    <a:pt x="848360" y="620358"/>
                  </a:cubicBezTo>
                  <a:cubicBezTo>
                    <a:pt x="870172" y="620358"/>
                    <a:pt x="887857" y="602696"/>
                    <a:pt x="887857" y="580911"/>
                  </a:cubicBezTo>
                  <a:lnTo>
                    <a:pt x="887857" y="39509"/>
                  </a:lnTo>
                  <a:cubicBezTo>
                    <a:pt x="887889" y="17725"/>
                    <a:pt x="870236" y="38"/>
                    <a:pt x="848424" y="0"/>
                  </a:cubicBezTo>
                  <a:cubicBezTo>
                    <a:pt x="848405" y="0"/>
                    <a:pt x="848379" y="0"/>
                    <a:pt x="848360" y="0"/>
                  </a:cubicBezTo>
                  <a:close/>
                  <a:moveTo>
                    <a:pt x="1194880" y="0"/>
                  </a:moveTo>
                  <a:cubicBezTo>
                    <a:pt x="1173068" y="0"/>
                    <a:pt x="1155383" y="17662"/>
                    <a:pt x="1155383" y="39446"/>
                  </a:cubicBezTo>
                  <a:cubicBezTo>
                    <a:pt x="1155383" y="39465"/>
                    <a:pt x="1155383" y="39491"/>
                    <a:pt x="1155383" y="39509"/>
                  </a:cubicBezTo>
                  <a:lnTo>
                    <a:pt x="1155383" y="236106"/>
                  </a:lnTo>
                  <a:cubicBezTo>
                    <a:pt x="1155383" y="257890"/>
                    <a:pt x="1173068" y="275552"/>
                    <a:pt x="1194880" y="275552"/>
                  </a:cubicBezTo>
                  <a:cubicBezTo>
                    <a:pt x="1216692" y="275552"/>
                    <a:pt x="1234377" y="257890"/>
                    <a:pt x="1234377" y="236106"/>
                  </a:cubicBezTo>
                  <a:lnTo>
                    <a:pt x="1234377" y="39509"/>
                  </a:lnTo>
                  <a:cubicBezTo>
                    <a:pt x="1234408" y="17725"/>
                    <a:pt x="1216756" y="38"/>
                    <a:pt x="1194943" y="0"/>
                  </a:cubicBezTo>
                  <a:cubicBezTo>
                    <a:pt x="1194924" y="0"/>
                    <a:pt x="1194899" y="0"/>
                    <a:pt x="1194880" y="0"/>
                  </a:cubicBezTo>
                  <a:close/>
                  <a:moveTo>
                    <a:pt x="1310386" y="0"/>
                  </a:moveTo>
                  <a:cubicBezTo>
                    <a:pt x="1288574" y="0"/>
                    <a:pt x="1270889" y="17662"/>
                    <a:pt x="1270889" y="39446"/>
                  </a:cubicBezTo>
                  <a:cubicBezTo>
                    <a:pt x="1270889" y="39465"/>
                    <a:pt x="1270889" y="39491"/>
                    <a:pt x="1270889" y="39509"/>
                  </a:cubicBezTo>
                  <a:lnTo>
                    <a:pt x="1270889" y="71219"/>
                  </a:lnTo>
                  <a:cubicBezTo>
                    <a:pt x="1270889" y="93003"/>
                    <a:pt x="1288574" y="110665"/>
                    <a:pt x="1310386" y="110665"/>
                  </a:cubicBezTo>
                  <a:cubicBezTo>
                    <a:pt x="1332199" y="110665"/>
                    <a:pt x="1349883" y="93003"/>
                    <a:pt x="1349883" y="71219"/>
                  </a:cubicBezTo>
                  <a:lnTo>
                    <a:pt x="1349883" y="39509"/>
                  </a:lnTo>
                  <a:cubicBezTo>
                    <a:pt x="1349915" y="17725"/>
                    <a:pt x="1332262" y="38"/>
                    <a:pt x="1310450" y="0"/>
                  </a:cubicBezTo>
                  <a:cubicBezTo>
                    <a:pt x="1310431" y="0"/>
                    <a:pt x="1310405" y="0"/>
                    <a:pt x="1310386" y="0"/>
                  </a:cubicBezTo>
                  <a:close/>
                  <a:moveTo>
                    <a:pt x="732536" y="0"/>
                  </a:moveTo>
                  <a:cubicBezTo>
                    <a:pt x="710724" y="0"/>
                    <a:pt x="693039" y="17662"/>
                    <a:pt x="693039" y="39446"/>
                  </a:cubicBezTo>
                  <a:cubicBezTo>
                    <a:pt x="693039" y="39465"/>
                    <a:pt x="693039" y="39491"/>
                    <a:pt x="693039" y="39509"/>
                  </a:cubicBezTo>
                  <a:lnTo>
                    <a:pt x="693039" y="593532"/>
                  </a:lnTo>
                  <a:cubicBezTo>
                    <a:pt x="693039" y="615316"/>
                    <a:pt x="710724" y="632978"/>
                    <a:pt x="732536" y="632978"/>
                  </a:cubicBezTo>
                  <a:cubicBezTo>
                    <a:pt x="754349" y="632978"/>
                    <a:pt x="772033" y="615316"/>
                    <a:pt x="772033" y="593532"/>
                  </a:cubicBezTo>
                  <a:lnTo>
                    <a:pt x="772033" y="39509"/>
                  </a:lnTo>
                  <a:cubicBezTo>
                    <a:pt x="772072" y="17821"/>
                    <a:pt x="754571" y="171"/>
                    <a:pt x="732854" y="0"/>
                  </a:cubicBezTo>
                  <a:close/>
                  <a:moveTo>
                    <a:pt x="1079056" y="0"/>
                  </a:moveTo>
                  <a:cubicBezTo>
                    <a:pt x="1057244" y="0"/>
                    <a:pt x="1039559" y="17662"/>
                    <a:pt x="1039559" y="39446"/>
                  </a:cubicBezTo>
                  <a:cubicBezTo>
                    <a:pt x="1039559" y="39465"/>
                    <a:pt x="1039559" y="39491"/>
                    <a:pt x="1039559" y="39509"/>
                  </a:cubicBezTo>
                  <a:lnTo>
                    <a:pt x="1039559" y="411141"/>
                  </a:lnTo>
                  <a:cubicBezTo>
                    <a:pt x="1039559" y="432925"/>
                    <a:pt x="1057244" y="450587"/>
                    <a:pt x="1079056" y="450587"/>
                  </a:cubicBezTo>
                  <a:cubicBezTo>
                    <a:pt x="1100868" y="450587"/>
                    <a:pt x="1118553" y="432925"/>
                    <a:pt x="1118553" y="411141"/>
                  </a:cubicBezTo>
                  <a:lnTo>
                    <a:pt x="1118553" y="39509"/>
                  </a:lnTo>
                  <a:cubicBezTo>
                    <a:pt x="1118591" y="17821"/>
                    <a:pt x="1101090" y="171"/>
                    <a:pt x="1079373" y="0"/>
                  </a:cubicBezTo>
                  <a:close/>
                  <a:moveTo>
                    <a:pt x="963549" y="0"/>
                  </a:moveTo>
                  <a:lnTo>
                    <a:pt x="963549" y="0"/>
                  </a:lnTo>
                  <a:cubicBezTo>
                    <a:pt x="941737" y="0"/>
                    <a:pt x="924052" y="17662"/>
                    <a:pt x="924052" y="39446"/>
                  </a:cubicBezTo>
                  <a:cubicBezTo>
                    <a:pt x="924052" y="39465"/>
                    <a:pt x="924052" y="39491"/>
                    <a:pt x="924052" y="39509"/>
                  </a:cubicBezTo>
                  <a:lnTo>
                    <a:pt x="924052" y="524913"/>
                  </a:lnTo>
                  <a:cubicBezTo>
                    <a:pt x="924014" y="546697"/>
                    <a:pt x="941674" y="564391"/>
                    <a:pt x="963486" y="564423"/>
                  </a:cubicBezTo>
                  <a:cubicBezTo>
                    <a:pt x="963594" y="564423"/>
                    <a:pt x="963695" y="564423"/>
                    <a:pt x="963803" y="564423"/>
                  </a:cubicBezTo>
                  <a:lnTo>
                    <a:pt x="963803" y="564423"/>
                  </a:lnTo>
                  <a:cubicBezTo>
                    <a:pt x="985615" y="564423"/>
                    <a:pt x="1003300" y="546761"/>
                    <a:pt x="1003300" y="524977"/>
                  </a:cubicBezTo>
                  <a:cubicBezTo>
                    <a:pt x="1003300" y="524957"/>
                    <a:pt x="1003300" y="524932"/>
                    <a:pt x="1003300" y="524913"/>
                  </a:cubicBezTo>
                  <a:lnTo>
                    <a:pt x="1003300" y="39509"/>
                  </a:lnTo>
                  <a:cubicBezTo>
                    <a:pt x="1003332" y="17725"/>
                    <a:pt x="985679" y="38"/>
                    <a:pt x="963867" y="0"/>
                  </a:cubicBezTo>
                  <a:cubicBezTo>
                    <a:pt x="963848" y="0"/>
                    <a:pt x="963822" y="0"/>
                    <a:pt x="963803" y="0"/>
                  </a:cubicBezTo>
                  <a:close/>
                </a:path>
              </a:pathLst>
            </a:custGeom>
            <a:solidFill>
              <a:srgbClr val="7DFF29">
                <a:alpha val="4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10"/>
            <p:cNvSpPr/>
            <p:nvPr/>
          </p:nvSpPr>
          <p:spPr>
            <a:xfrm flipH="1">
              <a:off x="3650389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10"/>
            <p:cNvSpPr/>
            <p:nvPr/>
          </p:nvSpPr>
          <p:spPr>
            <a:xfrm>
              <a:off x="4799544" y="1606595"/>
              <a:ext cx="693848" cy="513616"/>
            </a:xfrm>
            <a:custGeom>
              <a:avLst/>
              <a:gdLst/>
              <a:ahLst/>
              <a:cxnLst/>
              <a:rect l="l" t="t" r="r" b="b"/>
              <a:pathLst>
                <a:path w="1850262" h="1369644" extrusionOk="0">
                  <a:moveTo>
                    <a:pt x="750570" y="896291"/>
                  </a:moveTo>
                  <a:cubicBezTo>
                    <a:pt x="720268" y="896291"/>
                    <a:pt x="695706" y="920821"/>
                    <a:pt x="695706" y="951084"/>
                  </a:cubicBezTo>
                  <a:cubicBezTo>
                    <a:pt x="695706" y="981347"/>
                    <a:pt x="720268" y="1005877"/>
                    <a:pt x="750570" y="1005877"/>
                  </a:cubicBezTo>
                  <a:cubicBezTo>
                    <a:pt x="780872" y="1005877"/>
                    <a:pt x="805434" y="981347"/>
                    <a:pt x="805434" y="951084"/>
                  </a:cubicBezTo>
                  <a:cubicBezTo>
                    <a:pt x="805434" y="920821"/>
                    <a:pt x="780872" y="896291"/>
                    <a:pt x="750570" y="896291"/>
                  </a:cubicBezTo>
                  <a:close/>
                  <a:moveTo>
                    <a:pt x="750570" y="1261643"/>
                  </a:moveTo>
                  <a:cubicBezTo>
                    <a:pt x="720268" y="1261643"/>
                    <a:pt x="695706" y="1286173"/>
                    <a:pt x="695706" y="1316437"/>
                  </a:cubicBezTo>
                  <a:cubicBezTo>
                    <a:pt x="695700" y="1325842"/>
                    <a:pt x="698151" y="1335088"/>
                    <a:pt x="702818" y="1343263"/>
                  </a:cubicBezTo>
                  <a:cubicBezTo>
                    <a:pt x="722274" y="1353473"/>
                    <a:pt x="742436" y="1362294"/>
                    <a:pt x="763143" y="1369645"/>
                  </a:cubicBezTo>
                  <a:cubicBezTo>
                    <a:pt x="792499" y="1362288"/>
                    <a:pt x="810324" y="1332558"/>
                    <a:pt x="802964" y="1303239"/>
                  </a:cubicBezTo>
                  <a:cubicBezTo>
                    <a:pt x="796906" y="1279128"/>
                    <a:pt x="775335" y="1262119"/>
                    <a:pt x="750443" y="1261833"/>
                  </a:cubicBezTo>
                  <a:close/>
                  <a:moveTo>
                    <a:pt x="527939" y="127"/>
                  </a:moveTo>
                  <a:cubicBezTo>
                    <a:pt x="507054" y="22050"/>
                    <a:pt x="507924" y="56734"/>
                    <a:pt x="529876" y="77592"/>
                  </a:cubicBezTo>
                  <a:cubicBezTo>
                    <a:pt x="551828" y="98450"/>
                    <a:pt x="586556" y="97582"/>
                    <a:pt x="607441" y="75658"/>
                  </a:cubicBezTo>
                  <a:cubicBezTo>
                    <a:pt x="627590" y="54502"/>
                    <a:pt x="627590" y="21283"/>
                    <a:pt x="607441" y="127"/>
                  </a:cubicBezTo>
                  <a:close/>
                  <a:moveTo>
                    <a:pt x="567690" y="348357"/>
                  </a:moveTo>
                  <a:cubicBezTo>
                    <a:pt x="537388" y="348357"/>
                    <a:pt x="512826" y="372887"/>
                    <a:pt x="512826" y="403150"/>
                  </a:cubicBezTo>
                  <a:cubicBezTo>
                    <a:pt x="512731" y="405008"/>
                    <a:pt x="512731" y="406873"/>
                    <a:pt x="512826" y="408731"/>
                  </a:cubicBezTo>
                  <a:cubicBezTo>
                    <a:pt x="515912" y="438835"/>
                    <a:pt x="542855" y="460740"/>
                    <a:pt x="572999" y="457652"/>
                  </a:cubicBezTo>
                  <a:cubicBezTo>
                    <a:pt x="598875" y="455007"/>
                    <a:pt x="619328" y="434574"/>
                    <a:pt x="621983" y="408731"/>
                  </a:cubicBezTo>
                  <a:cubicBezTo>
                    <a:pt x="622186" y="406879"/>
                    <a:pt x="622294" y="405014"/>
                    <a:pt x="622300" y="403150"/>
                  </a:cubicBezTo>
                  <a:cubicBezTo>
                    <a:pt x="622300" y="372988"/>
                    <a:pt x="597891" y="348496"/>
                    <a:pt x="567690" y="348357"/>
                  </a:cubicBezTo>
                  <a:close/>
                  <a:moveTo>
                    <a:pt x="750570" y="165712"/>
                  </a:moveTo>
                  <a:cubicBezTo>
                    <a:pt x="720268" y="165712"/>
                    <a:pt x="695706" y="190242"/>
                    <a:pt x="695706" y="220505"/>
                  </a:cubicBezTo>
                  <a:cubicBezTo>
                    <a:pt x="695706" y="250769"/>
                    <a:pt x="720268" y="275299"/>
                    <a:pt x="750570" y="275299"/>
                  </a:cubicBezTo>
                  <a:cubicBezTo>
                    <a:pt x="780872" y="275299"/>
                    <a:pt x="805434" y="250769"/>
                    <a:pt x="805434" y="220505"/>
                  </a:cubicBezTo>
                  <a:cubicBezTo>
                    <a:pt x="805434" y="220486"/>
                    <a:pt x="805434" y="220461"/>
                    <a:pt x="805434" y="220442"/>
                  </a:cubicBezTo>
                  <a:cubicBezTo>
                    <a:pt x="805472" y="190179"/>
                    <a:pt x="780936" y="165623"/>
                    <a:pt x="750634" y="165585"/>
                  </a:cubicBezTo>
                  <a:cubicBezTo>
                    <a:pt x="750615" y="165585"/>
                    <a:pt x="750589" y="165585"/>
                    <a:pt x="750570" y="165585"/>
                  </a:cubicBezTo>
                  <a:close/>
                  <a:moveTo>
                    <a:pt x="933450" y="1078935"/>
                  </a:moveTo>
                  <a:cubicBezTo>
                    <a:pt x="931583" y="1078942"/>
                    <a:pt x="929716" y="1079049"/>
                    <a:pt x="927862" y="1079252"/>
                  </a:cubicBezTo>
                  <a:cubicBezTo>
                    <a:pt x="899884" y="1082112"/>
                    <a:pt x="878605" y="1105641"/>
                    <a:pt x="878586" y="1133729"/>
                  </a:cubicBezTo>
                  <a:cubicBezTo>
                    <a:pt x="878491" y="1135587"/>
                    <a:pt x="878491" y="1137451"/>
                    <a:pt x="878586" y="1139309"/>
                  </a:cubicBezTo>
                  <a:cubicBezTo>
                    <a:pt x="881272" y="1165159"/>
                    <a:pt x="901725" y="1185586"/>
                    <a:pt x="927608" y="1188268"/>
                  </a:cubicBezTo>
                  <a:cubicBezTo>
                    <a:pt x="929462" y="1188471"/>
                    <a:pt x="931329" y="1188579"/>
                    <a:pt x="933196" y="1188585"/>
                  </a:cubicBezTo>
                  <a:cubicBezTo>
                    <a:pt x="961333" y="1188535"/>
                    <a:pt x="984879" y="1167264"/>
                    <a:pt x="987743" y="1139309"/>
                  </a:cubicBezTo>
                  <a:cubicBezTo>
                    <a:pt x="987838" y="1137451"/>
                    <a:pt x="987838" y="1135587"/>
                    <a:pt x="987743" y="1133729"/>
                  </a:cubicBezTo>
                  <a:cubicBezTo>
                    <a:pt x="987812" y="1103637"/>
                    <a:pt x="963574" y="1079119"/>
                    <a:pt x="933450" y="1078808"/>
                  </a:cubicBezTo>
                  <a:close/>
                  <a:moveTo>
                    <a:pt x="750570" y="531001"/>
                  </a:moveTo>
                  <a:cubicBezTo>
                    <a:pt x="720268" y="531001"/>
                    <a:pt x="695706" y="555531"/>
                    <a:pt x="695706" y="585795"/>
                  </a:cubicBezTo>
                  <a:cubicBezTo>
                    <a:pt x="695706" y="616058"/>
                    <a:pt x="720268" y="640588"/>
                    <a:pt x="750570" y="640588"/>
                  </a:cubicBezTo>
                  <a:cubicBezTo>
                    <a:pt x="780872" y="640588"/>
                    <a:pt x="805434" y="616058"/>
                    <a:pt x="805434" y="585795"/>
                  </a:cubicBezTo>
                  <a:cubicBezTo>
                    <a:pt x="805434" y="555531"/>
                    <a:pt x="780872" y="531001"/>
                    <a:pt x="750570" y="531001"/>
                  </a:cubicBezTo>
                  <a:close/>
                  <a:moveTo>
                    <a:pt x="567690" y="713646"/>
                  </a:moveTo>
                  <a:cubicBezTo>
                    <a:pt x="537388" y="713646"/>
                    <a:pt x="512826" y="738176"/>
                    <a:pt x="512826" y="768439"/>
                  </a:cubicBezTo>
                  <a:cubicBezTo>
                    <a:pt x="512826" y="798702"/>
                    <a:pt x="537388" y="823233"/>
                    <a:pt x="567690" y="823233"/>
                  </a:cubicBezTo>
                  <a:cubicBezTo>
                    <a:pt x="597992" y="823233"/>
                    <a:pt x="622554" y="798702"/>
                    <a:pt x="622554" y="768439"/>
                  </a:cubicBezTo>
                  <a:cubicBezTo>
                    <a:pt x="622554" y="738176"/>
                    <a:pt x="597992" y="713646"/>
                    <a:pt x="567690" y="713646"/>
                  </a:cubicBezTo>
                  <a:close/>
                  <a:moveTo>
                    <a:pt x="384810" y="896291"/>
                  </a:moveTo>
                  <a:cubicBezTo>
                    <a:pt x="367494" y="896291"/>
                    <a:pt x="351193" y="904478"/>
                    <a:pt x="340868" y="918360"/>
                  </a:cubicBezTo>
                  <a:cubicBezTo>
                    <a:pt x="356699" y="948376"/>
                    <a:pt x="372872" y="977466"/>
                    <a:pt x="389382" y="1005624"/>
                  </a:cubicBezTo>
                  <a:cubicBezTo>
                    <a:pt x="419583" y="1003639"/>
                    <a:pt x="442455" y="977580"/>
                    <a:pt x="440461" y="947418"/>
                  </a:cubicBezTo>
                  <a:cubicBezTo>
                    <a:pt x="438544" y="918271"/>
                    <a:pt x="414052" y="895770"/>
                    <a:pt x="384810" y="896291"/>
                  </a:cubicBezTo>
                  <a:close/>
                  <a:moveTo>
                    <a:pt x="201930" y="348357"/>
                  </a:moveTo>
                  <a:cubicBezTo>
                    <a:pt x="171628" y="348357"/>
                    <a:pt x="147066" y="372887"/>
                    <a:pt x="147066" y="403150"/>
                  </a:cubicBezTo>
                  <a:cubicBezTo>
                    <a:pt x="146971" y="405008"/>
                    <a:pt x="146971" y="406873"/>
                    <a:pt x="147066" y="408731"/>
                  </a:cubicBezTo>
                  <a:cubicBezTo>
                    <a:pt x="150152" y="438835"/>
                    <a:pt x="177095" y="460740"/>
                    <a:pt x="207239" y="457652"/>
                  </a:cubicBezTo>
                  <a:cubicBezTo>
                    <a:pt x="233115" y="455007"/>
                    <a:pt x="253568" y="434574"/>
                    <a:pt x="256222" y="408731"/>
                  </a:cubicBezTo>
                  <a:cubicBezTo>
                    <a:pt x="256426" y="406879"/>
                    <a:pt x="256534" y="405014"/>
                    <a:pt x="256540" y="403150"/>
                  </a:cubicBezTo>
                  <a:cubicBezTo>
                    <a:pt x="256540" y="372988"/>
                    <a:pt x="232131" y="348496"/>
                    <a:pt x="201930" y="348357"/>
                  </a:cubicBezTo>
                  <a:close/>
                  <a:moveTo>
                    <a:pt x="19050" y="165585"/>
                  </a:moveTo>
                  <a:cubicBezTo>
                    <a:pt x="12548" y="165591"/>
                    <a:pt x="6098" y="166752"/>
                    <a:pt x="0" y="169010"/>
                  </a:cubicBezTo>
                  <a:cubicBezTo>
                    <a:pt x="15791" y="201226"/>
                    <a:pt x="31350" y="234077"/>
                    <a:pt x="46672" y="267562"/>
                  </a:cubicBezTo>
                  <a:cubicBezTo>
                    <a:pt x="72803" y="252303"/>
                    <a:pt x="81597" y="218787"/>
                    <a:pt x="66319" y="192690"/>
                  </a:cubicBezTo>
                  <a:cubicBezTo>
                    <a:pt x="56496" y="175916"/>
                    <a:pt x="38506" y="165598"/>
                    <a:pt x="19050" y="165585"/>
                  </a:cubicBezTo>
                  <a:close/>
                  <a:moveTo>
                    <a:pt x="162179" y="0"/>
                  </a:moveTo>
                  <a:cubicBezTo>
                    <a:pt x="141294" y="21924"/>
                    <a:pt x="142164" y="56607"/>
                    <a:pt x="164116" y="77465"/>
                  </a:cubicBezTo>
                  <a:cubicBezTo>
                    <a:pt x="186068" y="98324"/>
                    <a:pt x="220796" y="97455"/>
                    <a:pt x="241681" y="75531"/>
                  </a:cubicBezTo>
                  <a:cubicBezTo>
                    <a:pt x="261830" y="54375"/>
                    <a:pt x="261830" y="21156"/>
                    <a:pt x="241681" y="0"/>
                  </a:cubicBezTo>
                  <a:close/>
                  <a:moveTo>
                    <a:pt x="567690" y="1078808"/>
                  </a:moveTo>
                  <a:cubicBezTo>
                    <a:pt x="537388" y="1078808"/>
                    <a:pt x="512826" y="1103339"/>
                    <a:pt x="512826" y="1133602"/>
                  </a:cubicBezTo>
                  <a:cubicBezTo>
                    <a:pt x="512731" y="1135460"/>
                    <a:pt x="512731" y="1137324"/>
                    <a:pt x="512826" y="1139182"/>
                  </a:cubicBezTo>
                  <a:cubicBezTo>
                    <a:pt x="515912" y="1169287"/>
                    <a:pt x="542855" y="1191192"/>
                    <a:pt x="572999" y="1188103"/>
                  </a:cubicBezTo>
                  <a:cubicBezTo>
                    <a:pt x="598875" y="1185459"/>
                    <a:pt x="619328" y="1165026"/>
                    <a:pt x="621983" y="1139182"/>
                  </a:cubicBezTo>
                  <a:cubicBezTo>
                    <a:pt x="622186" y="1137331"/>
                    <a:pt x="622294" y="1135466"/>
                    <a:pt x="622300" y="1133602"/>
                  </a:cubicBezTo>
                  <a:cubicBezTo>
                    <a:pt x="622300" y="1103440"/>
                    <a:pt x="597891" y="1078948"/>
                    <a:pt x="567690" y="1078808"/>
                  </a:cubicBezTo>
                  <a:close/>
                  <a:moveTo>
                    <a:pt x="384810" y="165585"/>
                  </a:moveTo>
                  <a:cubicBezTo>
                    <a:pt x="354508" y="165585"/>
                    <a:pt x="329946" y="190115"/>
                    <a:pt x="329946" y="220379"/>
                  </a:cubicBezTo>
                  <a:cubicBezTo>
                    <a:pt x="329946" y="250642"/>
                    <a:pt x="354508" y="275172"/>
                    <a:pt x="384810" y="275172"/>
                  </a:cubicBezTo>
                  <a:cubicBezTo>
                    <a:pt x="415112" y="275172"/>
                    <a:pt x="439674" y="250642"/>
                    <a:pt x="439674" y="220379"/>
                  </a:cubicBezTo>
                  <a:cubicBezTo>
                    <a:pt x="439674" y="220359"/>
                    <a:pt x="439674" y="220334"/>
                    <a:pt x="439674" y="220315"/>
                  </a:cubicBezTo>
                  <a:cubicBezTo>
                    <a:pt x="439674" y="190090"/>
                    <a:pt x="415138" y="165585"/>
                    <a:pt x="384874" y="165585"/>
                  </a:cubicBezTo>
                  <a:cubicBezTo>
                    <a:pt x="384854" y="165585"/>
                    <a:pt x="384829" y="165585"/>
                    <a:pt x="384810" y="165585"/>
                  </a:cubicBezTo>
                  <a:close/>
                  <a:moveTo>
                    <a:pt x="933450" y="713519"/>
                  </a:moveTo>
                  <a:cubicBezTo>
                    <a:pt x="931590" y="713424"/>
                    <a:pt x="929723" y="713424"/>
                    <a:pt x="927862" y="713519"/>
                  </a:cubicBezTo>
                  <a:cubicBezTo>
                    <a:pt x="897700" y="716772"/>
                    <a:pt x="875894" y="743827"/>
                    <a:pt x="879151" y="773950"/>
                  </a:cubicBezTo>
                  <a:cubicBezTo>
                    <a:pt x="881920" y="799584"/>
                    <a:pt x="902195" y="819827"/>
                    <a:pt x="927862" y="822599"/>
                  </a:cubicBezTo>
                  <a:cubicBezTo>
                    <a:pt x="929704" y="822599"/>
                    <a:pt x="931545" y="822599"/>
                    <a:pt x="933450" y="822599"/>
                  </a:cubicBezTo>
                  <a:cubicBezTo>
                    <a:pt x="963752" y="822599"/>
                    <a:pt x="988314" y="798068"/>
                    <a:pt x="988314" y="767805"/>
                  </a:cubicBezTo>
                  <a:cubicBezTo>
                    <a:pt x="988314" y="737542"/>
                    <a:pt x="963752" y="713012"/>
                    <a:pt x="933450" y="713012"/>
                  </a:cubicBezTo>
                  <a:close/>
                  <a:moveTo>
                    <a:pt x="384810" y="530874"/>
                  </a:moveTo>
                  <a:cubicBezTo>
                    <a:pt x="354508" y="530874"/>
                    <a:pt x="329946" y="555404"/>
                    <a:pt x="329946" y="585668"/>
                  </a:cubicBezTo>
                  <a:cubicBezTo>
                    <a:pt x="329946" y="615931"/>
                    <a:pt x="354508" y="640461"/>
                    <a:pt x="384810" y="640461"/>
                  </a:cubicBezTo>
                  <a:cubicBezTo>
                    <a:pt x="415112" y="640461"/>
                    <a:pt x="439674" y="615931"/>
                    <a:pt x="439674" y="585668"/>
                  </a:cubicBezTo>
                  <a:cubicBezTo>
                    <a:pt x="439604" y="555455"/>
                    <a:pt x="415061" y="531001"/>
                    <a:pt x="384810" y="531001"/>
                  </a:cubicBezTo>
                  <a:close/>
                  <a:moveTo>
                    <a:pt x="1847850" y="165585"/>
                  </a:moveTo>
                  <a:cubicBezTo>
                    <a:pt x="1817586" y="165420"/>
                    <a:pt x="1792916" y="189786"/>
                    <a:pt x="1792745" y="220011"/>
                  </a:cubicBezTo>
                  <a:cubicBezTo>
                    <a:pt x="1792662" y="235485"/>
                    <a:pt x="1799139" y="250274"/>
                    <a:pt x="1810576" y="260712"/>
                  </a:cubicBezTo>
                  <a:cubicBezTo>
                    <a:pt x="1823911" y="229048"/>
                    <a:pt x="1837138" y="197440"/>
                    <a:pt x="1850263" y="165902"/>
                  </a:cubicBezTo>
                  <a:close/>
                  <a:moveTo>
                    <a:pt x="1427226" y="951084"/>
                  </a:moveTo>
                  <a:cubicBezTo>
                    <a:pt x="1427232" y="966767"/>
                    <a:pt x="1433982" y="981690"/>
                    <a:pt x="1445768" y="992052"/>
                  </a:cubicBezTo>
                  <a:cubicBezTo>
                    <a:pt x="1464818" y="962563"/>
                    <a:pt x="1483868" y="931868"/>
                    <a:pt x="1502346" y="900222"/>
                  </a:cubicBezTo>
                  <a:cubicBezTo>
                    <a:pt x="1474292" y="888978"/>
                    <a:pt x="1442422" y="902582"/>
                    <a:pt x="1431163" y="930600"/>
                  </a:cubicBezTo>
                  <a:cubicBezTo>
                    <a:pt x="1428560" y="937075"/>
                    <a:pt x="1427226" y="943981"/>
                    <a:pt x="1427226" y="950957"/>
                  </a:cubicBezTo>
                  <a:close/>
                  <a:moveTo>
                    <a:pt x="1482090" y="531001"/>
                  </a:moveTo>
                  <a:cubicBezTo>
                    <a:pt x="1451788" y="531001"/>
                    <a:pt x="1427226" y="555531"/>
                    <a:pt x="1427226" y="585795"/>
                  </a:cubicBezTo>
                  <a:cubicBezTo>
                    <a:pt x="1427226" y="616058"/>
                    <a:pt x="1451788" y="640588"/>
                    <a:pt x="1482090" y="640588"/>
                  </a:cubicBezTo>
                  <a:cubicBezTo>
                    <a:pt x="1512392" y="640588"/>
                    <a:pt x="1536954" y="616058"/>
                    <a:pt x="1536954" y="585795"/>
                  </a:cubicBezTo>
                  <a:cubicBezTo>
                    <a:pt x="1536954" y="555531"/>
                    <a:pt x="1512392" y="531001"/>
                    <a:pt x="1482090" y="531001"/>
                  </a:cubicBezTo>
                  <a:close/>
                  <a:moveTo>
                    <a:pt x="1259459" y="127"/>
                  </a:moveTo>
                  <a:cubicBezTo>
                    <a:pt x="1238574" y="22050"/>
                    <a:pt x="1239444" y="56734"/>
                    <a:pt x="1261396" y="77592"/>
                  </a:cubicBezTo>
                  <a:cubicBezTo>
                    <a:pt x="1283348" y="98450"/>
                    <a:pt x="1318076" y="97582"/>
                    <a:pt x="1338961" y="75658"/>
                  </a:cubicBezTo>
                  <a:cubicBezTo>
                    <a:pt x="1359110" y="54502"/>
                    <a:pt x="1359110" y="21283"/>
                    <a:pt x="1338961" y="127"/>
                  </a:cubicBezTo>
                  <a:close/>
                  <a:moveTo>
                    <a:pt x="1482090" y="165585"/>
                  </a:moveTo>
                  <a:cubicBezTo>
                    <a:pt x="1451788" y="165585"/>
                    <a:pt x="1427226" y="190115"/>
                    <a:pt x="1427226" y="220379"/>
                  </a:cubicBezTo>
                  <a:cubicBezTo>
                    <a:pt x="1427226" y="250642"/>
                    <a:pt x="1451788" y="275172"/>
                    <a:pt x="1482090" y="275172"/>
                  </a:cubicBezTo>
                  <a:cubicBezTo>
                    <a:pt x="1512392" y="275172"/>
                    <a:pt x="1536954" y="250642"/>
                    <a:pt x="1536954" y="220379"/>
                  </a:cubicBezTo>
                  <a:cubicBezTo>
                    <a:pt x="1536954" y="220359"/>
                    <a:pt x="1536954" y="220334"/>
                    <a:pt x="1536954" y="220315"/>
                  </a:cubicBezTo>
                  <a:cubicBezTo>
                    <a:pt x="1536922" y="190077"/>
                    <a:pt x="1512367" y="165585"/>
                    <a:pt x="1482090" y="165585"/>
                  </a:cubicBezTo>
                  <a:close/>
                  <a:moveTo>
                    <a:pt x="1625219" y="0"/>
                  </a:moveTo>
                  <a:cubicBezTo>
                    <a:pt x="1604334" y="21924"/>
                    <a:pt x="1605204" y="56607"/>
                    <a:pt x="1627156" y="77465"/>
                  </a:cubicBezTo>
                  <a:cubicBezTo>
                    <a:pt x="1649108" y="98324"/>
                    <a:pt x="1683836" y="97455"/>
                    <a:pt x="1704721" y="75531"/>
                  </a:cubicBezTo>
                  <a:cubicBezTo>
                    <a:pt x="1724870" y="54375"/>
                    <a:pt x="1724870" y="21156"/>
                    <a:pt x="1704721" y="0"/>
                  </a:cubicBezTo>
                  <a:close/>
                  <a:moveTo>
                    <a:pt x="1299210" y="348230"/>
                  </a:moveTo>
                  <a:cubicBezTo>
                    <a:pt x="1268908" y="348230"/>
                    <a:pt x="1244346" y="372760"/>
                    <a:pt x="1244346" y="403023"/>
                  </a:cubicBezTo>
                  <a:cubicBezTo>
                    <a:pt x="1244251" y="404881"/>
                    <a:pt x="1244251" y="406746"/>
                    <a:pt x="1244346" y="408604"/>
                  </a:cubicBezTo>
                  <a:cubicBezTo>
                    <a:pt x="1247604" y="438728"/>
                    <a:pt x="1274693" y="460505"/>
                    <a:pt x="1304855" y="457252"/>
                  </a:cubicBezTo>
                  <a:cubicBezTo>
                    <a:pt x="1330522" y="454487"/>
                    <a:pt x="1350791" y="434238"/>
                    <a:pt x="1353566" y="408604"/>
                  </a:cubicBezTo>
                  <a:cubicBezTo>
                    <a:pt x="1353566" y="406765"/>
                    <a:pt x="1353566" y="404926"/>
                    <a:pt x="1353566" y="403023"/>
                  </a:cubicBezTo>
                  <a:cubicBezTo>
                    <a:pt x="1353496" y="373007"/>
                    <a:pt x="1329265" y="348636"/>
                    <a:pt x="1299210" y="348357"/>
                  </a:cubicBezTo>
                  <a:close/>
                  <a:moveTo>
                    <a:pt x="1664970" y="348230"/>
                  </a:moveTo>
                  <a:cubicBezTo>
                    <a:pt x="1634668" y="348230"/>
                    <a:pt x="1610106" y="372760"/>
                    <a:pt x="1610106" y="403023"/>
                  </a:cubicBezTo>
                  <a:cubicBezTo>
                    <a:pt x="1610106" y="404926"/>
                    <a:pt x="1610106" y="406765"/>
                    <a:pt x="1610106" y="408604"/>
                  </a:cubicBezTo>
                  <a:cubicBezTo>
                    <a:pt x="1613192" y="438708"/>
                    <a:pt x="1640135" y="460613"/>
                    <a:pt x="1670279" y="457525"/>
                  </a:cubicBezTo>
                  <a:cubicBezTo>
                    <a:pt x="1696155" y="454880"/>
                    <a:pt x="1716608" y="434447"/>
                    <a:pt x="1719263" y="408604"/>
                  </a:cubicBezTo>
                  <a:cubicBezTo>
                    <a:pt x="1719466" y="406752"/>
                    <a:pt x="1719574" y="404888"/>
                    <a:pt x="1719580" y="403023"/>
                  </a:cubicBezTo>
                  <a:cubicBezTo>
                    <a:pt x="1719510" y="372912"/>
                    <a:pt x="1695120" y="348496"/>
                    <a:pt x="1664970" y="348357"/>
                  </a:cubicBezTo>
                  <a:close/>
                  <a:moveTo>
                    <a:pt x="1299210" y="713519"/>
                  </a:moveTo>
                  <a:cubicBezTo>
                    <a:pt x="1268908" y="713519"/>
                    <a:pt x="1244346" y="738049"/>
                    <a:pt x="1244346" y="768312"/>
                  </a:cubicBezTo>
                  <a:cubicBezTo>
                    <a:pt x="1244346" y="798576"/>
                    <a:pt x="1268908" y="823106"/>
                    <a:pt x="1299210" y="823106"/>
                  </a:cubicBezTo>
                  <a:cubicBezTo>
                    <a:pt x="1329512" y="823106"/>
                    <a:pt x="1354074" y="798576"/>
                    <a:pt x="1354074" y="768312"/>
                  </a:cubicBezTo>
                  <a:cubicBezTo>
                    <a:pt x="1354004" y="738100"/>
                    <a:pt x="1329462" y="713646"/>
                    <a:pt x="1299210" y="713646"/>
                  </a:cubicBezTo>
                  <a:close/>
                  <a:moveTo>
                    <a:pt x="1116330" y="1261516"/>
                  </a:moveTo>
                  <a:cubicBezTo>
                    <a:pt x="1086066" y="1261478"/>
                    <a:pt x="1061498" y="1285951"/>
                    <a:pt x="1061466" y="1316183"/>
                  </a:cubicBezTo>
                  <a:cubicBezTo>
                    <a:pt x="1061447" y="1331936"/>
                    <a:pt x="1068229" y="1346934"/>
                    <a:pt x="1080071" y="1357342"/>
                  </a:cubicBezTo>
                  <a:cubicBezTo>
                    <a:pt x="1111701" y="1342628"/>
                    <a:pt x="1141838" y="1324897"/>
                    <a:pt x="1170051" y="1304387"/>
                  </a:cubicBezTo>
                  <a:cubicBezTo>
                    <a:pt x="1164438" y="1279293"/>
                    <a:pt x="1142073" y="1261504"/>
                    <a:pt x="1116330" y="1261643"/>
                  </a:cubicBezTo>
                  <a:close/>
                  <a:moveTo>
                    <a:pt x="933450" y="348293"/>
                  </a:moveTo>
                  <a:cubicBezTo>
                    <a:pt x="931590" y="348198"/>
                    <a:pt x="929723" y="348198"/>
                    <a:pt x="927862" y="348293"/>
                  </a:cubicBezTo>
                  <a:cubicBezTo>
                    <a:pt x="899859" y="351160"/>
                    <a:pt x="878567" y="374719"/>
                    <a:pt x="878586" y="402833"/>
                  </a:cubicBezTo>
                  <a:cubicBezTo>
                    <a:pt x="878491" y="404691"/>
                    <a:pt x="878491" y="406556"/>
                    <a:pt x="878586" y="408414"/>
                  </a:cubicBezTo>
                  <a:cubicBezTo>
                    <a:pt x="881297" y="434250"/>
                    <a:pt x="901738" y="454665"/>
                    <a:pt x="927608" y="457373"/>
                  </a:cubicBezTo>
                  <a:cubicBezTo>
                    <a:pt x="929469" y="457468"/>
                    <a:pt x="931335" y="457468"/>
                    <a:pt x="933196" y="457373"/>
                  </a:cubicBezTo>
                  <a:cubicBezTo>
                    <a:pt x="961320" y="457353"/>
                    <a:pt x="984879" y="436102"/>
                    <a:pt x="987743" y="408160"/>
                  </a:cubicBezTo>
                  <a:cubicBezTo>
                    <a:pt x="987838" y="406302"/>
                    <a:pt x="987838" y="404437"/>
                    <a:pt x="987743" y="402579"/>
                  </a:cubicBezTo>
                  <a:cubicBezTo>
                    <a:pt x="987431" y="372760"/>
                    <a:pt x="963308" y="348667"/>
                    <a:pt x="933450" y="348357"/>
                  </a:cubicBezTo>
                  <a:close/>
                  <a:moveTo>
                    <a:pt x="1116330" y="896227"/>
                  </a:moveTo>
                  <a:cubicBezTo>
                    <a:pt x="1086028" y="896227"/>
                    <a:pt x="1061466" y="920757"/>
                    <a:pt x="1061466" y="951021"/>
                  </a:cubicBezTo>
                  <a:cubicBezTo>
                    <a:pt x="1061466" y="981284"/>
                    <a:pt x="1086028" y="1005814"/>
                    <a:pt x="1116330" y="1005814"/>
                  </a:cubicBezTo>
                  <a:cubicBezTo>
                    <a:pt x="1146632" y="1005814"/>
                    <a:pt x="1171194" y="981284"/>
                    <a:pt x="1171194" y="951021"/>
                  </a:cubicBezTo>
                  <a:cubicBezTo>
                    <a:pt x="1171156" y="920783"/>
                    <a:pt x="1146607" y="896291"/>
                    <a:pt x="1116330" y="896291"/>
                  </a:cubicBezTo>
                  <a:close/>
                  <a:moveTo>
                    <a:pt x="893636" y="127"/>
                  </a:moveTo>
                  <a:cubicBezTo>
                    <a:pt x="872788" y="22088"/>
                    <a:pt x="873709" y="56766"/>
                    <a:pt x="895699" y="77586"/>
                  </a:cubicBezTo>
                  <a:cubicBezTo>
                    <a:pt x="904494" y="85919"/>
                    <a:pt x="915803" y="91107"/>
                    <a:pt x="927862" y="92337"/>
                  </a:cubicBezTo>
                  <a:cubicBezTo>
                    <a:pt x="929716" y="92540"/>
                    <a:pt x="931583" y="92648"/>
                    <a:pt x="933450" y="92654"/>
                  </a:cubicBezTo>
                  <a:cubicBezTo>
                    <a:pt x="963752" y="92635"/>
                    <a:pt x="988301" y="68092"/>
                    <a:pt x="988282" y="37829"/>
                  </a:cubicBezTo>
                  <a:cubicBezTo>
                    <a:pt x="988276" y="23794"/>
                    <a:pt x="982878" y="10299"/>
                    <a:pt x="973201" y="127"/>
                  </a:cubicBezTo>
                  <a:close/>
                  <a:moveTo>
                    <a:pt x="1299210" y="1078808"/>
                  </a:moveTo>
                  <a:cubicBezTo>
                    <a:pt x="1268908" y="1078808"/>
                    <a:pt x="1244346" y="1103339"/>
                    <a:pt x="1244346" y="1133602"/>
                  </a:cubicBezTo>
                  <a:cubicBezTo>
                    <a:pt x="1244251" y="1135460"/>
                    <a:pt x="1244251" y="1137324"/>
                    <a:pt x="1244346" y="1139182"/>
                  </a:cubicBezTo>
                  <a:cubicBezTo>
                    <a:pt x="1247140" y="1166345"/>
                    <a:pt x="1269536" y="1187304"/>
                    <a:pt x="1296861" y="1188332"/>
                  </a:cubicBezTo>
                  <a:cubicBezTo>
                    <a:pt x="1315739" y="1167575"/>
                    <a:pt x="1334326" y="1145569"/>
                    <a:pt x="1352614" y="1122313"/>
                  </a:cubicBezTo>
                  <a:cubicBezTo>
                    <a:pt x="1347311" y="1097048"/>
                    <a:pt x="1325055" y="1078916"/>
                    <a:pt x="1299210" y="1078808"/>
                  </a:cubicBezTo>
                  <a:close/>
                  <a:moveTo>
                    <a:pt x="1116330" y="530874"/>
                  </a:moveTo>
                  <a:cubicBezTo>
                    <a:pt x="1086028" y="530874"/>
                    <a:pt x="1061466" y="555404"/>
                    <a:pt x="1061466" y="585668"/>
                  </a:cubicBezTo>
                  <a:cubicBezTo>
                    <a:pt x="1061466" y="615931"/>
                    <a:pt x="1086028" y="640461"/>
                    <a:pt x="1116330" y="640461"/>
                  </a:cubicBezTo>
                  <a:cubicBezTo>
                    <a:pt x="1146632" y="640461"/>
                    <a:pt x="1171194" y="615931"/>
                    <a:pt x="1171194" y="585668"/>
                  </a:cubicBezTo>
                  <a:cubicBezTo>
                    <a:pt x="1171124" y="555455"/>
                    <a:pt x="1146581" y="531001"/>
                    <a:pt x="1116330" y="531001"/>
                  </a:cubicBezTo>
                  <a:close/>
                  <a:moveTo>
                    <a:pt x="1116330" y="165585"/>
                  </a:moveTo>
                  <a:cubicBezTo>
                    <a:pt x="1086028" y="165585"/>
                    <a:pt x="1061466" y="190115"/>
                    <a:pt x="1061466" y="220379"/>
                  </a:cubicBezTo>
                  <a:cubicBezTo>
                    <a:pt x="1061466" y="250642"/>
                    <a:pt x="1086028" y="275172"/>
                    <a:pt x="1116330" y="275172"/>
                  </a:cubicBezTo>
                  <a:cubicBezTo>
                    <a:pt x="1146632" y="275172"/>
                    <a:pt x="1171194" y="250642"/>
                    <a:pt x="1171194" y="220379"/>
                  </a:cubicBezTo>
                  <a:cubicBezTo>
                    <a:pt x="1171194" y="220359"/>
                    <a:pt x="1171194" y="220334"/>
                    <a:pt x="1171194" y="220315"/>
                  </a:cubicBezTo>
                  <a:cubicBezTo>
                    <a:pt x="1171156" y="190077"/>
                    <a:pt x="1146607" y="165585"/>
                    <a:pt x="1116330" y="165585"/>
                  </a:cubicBezTo>
                  <a:close/>
                </a:path>
              </a:pathLst>
            </a:custGeom>
            <a:solidFill>
              <a:srgbClr val="04152C">
                <a:alpha val="134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10"/>
            <p:cNvSpPr/>
            <p:nvPr/>
          </p:nvSpPr>
          <p:spPr>
            <a:xfrm rot="10800000" flipH="1">
              <a:off x="4377375" y="1454281"/>
              <a:ext cx="389112" cy="153155"/>
            </a:xfrm>
            <a:custGeom>
              <a:avLst/>
              <a:gdLst/>
              <a:ahLst/>
              <a:cxnLst/>
              <a:rect l="l" t="t" r="r" b="b"/>
              <a:pathLst>
                <a:path w="1225550" h="380509" extrusionOk="0">
                  <a:moveTo>
                    <a:pt x="607632" y="380510"/>
                  </a:moveTo>
                  <a:cubicBezTo>
                    <a:pt x="862712" y="380510"/>
                    <a:pt x="1059435" y="217271"/>
                    <a:pt x="1225550" y="0"/>
                  </a:cubicBezTo>
                  <a:lnTo>
                    <a:pt x="0" y="0"/>
                  </a:lnTo>
                  <a:cubicBezTo>
                    <a:pt x="173101" y="220442"/>
                    <a:pt x="370078" y="380510"/>
                    <a:pt x="607632" y="380510"/>
                  </a:cubicBezTo>
                  <a:close/>
                </a:path>
              </a:pathLst>
            </a:custGeom>
            <a:solidFill>
              <a:srgbClr val="17A89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10"/>
            <p:cNvSpPr/>
            <p:nvPr/>
          </p:nvSpPr>
          <p:spPr>
            <a:xfrm flipH="1">
              <a:off x="774577" y="1131008"/>
              <a:ext cx="683038" cy="475637"/>
            </a:xfrm>
            <a:custGeom>
              <a:avLst/>
              <a:gdLst/>
              <a:ahLst/>
              <a:cxnLst/>
              <a:rect l="l" t="t" r="r" b="b"/>
              <a:pathLst>
                <a:path w="1821434" h="1268365" extrusionOk="0">
                  <a:moveTo>
                    <a:pt x="840804" y="0"/>
                  </a:moveTo>
                  <a:cubicBezTo>
                    <a:pt x="537718" y="0"/>
                    <a:pt x="314134" y="728422"/>
                    <a:pt x="0" y="1268366"/>
                  </a:cubicBezTo>
                  <a:lnTo>
                    <a:pt x="1821435" y="1268366"/>
                  </a:lnTo>
                  <a:cubicBezTo>
                    <a:pt x="1438784" y="781440"/>
                    <a:pt x="1172337" y="0"/>
                    <a:pt x="840804" y="0"/>
                  </a:cubicBezTo>
                  <a:close/>
                </a:path>
              </a:pathLst>
            </a:custGeom>
            <a:gradFill>
              <a:gsLst>
                <a:gs pos="0">
                  <a:srgbClr val="C182FF">
                    <a:alpha val="53333"/>
                  </a:srgbClr>
                </a:gs>
                <a:gs pos="100000">
                  <a:srgbClr val="002FFF">
                    <a:alpha val="58431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10"/>
            <p:cNvSpPr/>
            <p:nvPr/>
          </p:nvSpPr>
          <p:spPr>
            <a:xfrm>
              <a:off x="4571564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10"/>
            <p:cNvSpPr/>
            <p:nvPr/>
          </p:nvSpPr>
          <p:spPr>
            <a:xfrm flipH="1">
              <a:off x="218" y="989079"/>
              <a:ext cx="4572000" cy="1110066"/>
            </a:xfrm>
            <a:custGeom>
              <a:avLst/>
              <a:gdLst/>
              <a:ahLst/>
              <a:cxnLst/>
              <a:rect l="l" t="t" r="r" b="b"/>
              <a:pathLst>
                <a:path w="12192000" h="2960175" extrusionOk="0">
                  <a:moveTo>
                    <a:pt x="0" y="333390"/>
                  </a:moveTo>
                  <a:cubicBezTo>
                    <a:pt x="514350" y="333390"/>
                    <a:pt x="699072" y="1437375"/>
                    <a:pt x="1490980" y="1437375"/>
                  </a:cubicBezTo>
                  <a:cubicBezTo>
                    <a:pt x="2642870" y="1437375"/>
                    <a:pt x="2642870" y="0"/>
                    <a:pt x="3794697" y="0"/>
                  </a:cubicBezTo>
                  <a:cubicBezTo>
                    <a:pt x="4946523" y="0"/>
                    <a:pt x="4946650" y="2960175"/>
                    <a:pt x="6098413" y="2960175"/>
                  </a:cubicBezTo>
                  <a:cubicBezTo>
                    <a:pt x="7250176" y="2960175"/>
                    <a:pt x="7250303" y="571082"/>
                    <a:pt x="8402130" y="571082"/>
                  </a:cubicBezTo>
                  <a:cubicBezTo>
                    <a:pt x="9553956" y="571082"/>
                    <a:pt x="9490519" y="2769920"/>
                    <a:pt x="10642600" y="2769920"/>
                  </a:cubicBezTo>
                  <a:cubicBezTo>
                    <a:pt x="11588052" y="2769920"/>
                    <a:pt x="11586337" y="903964"/>
                    <a:pt x="12192000" y="235155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6" name="Google Shape;626;p10"/>
          <p:cNvGrpSpPr/>
          <p:nvPr/>
        </p:nvGrpSpPr>
        <p:grpSpPr>
          <a:xfrm>
            <a:off x="184467" y="5033333"/>
            <a:ext cx="11797253" cy="1667667"/>
            <a:chOff x="138350" y="260325"/>
            <a:chExt cx="8847940" cy="1250750"/>
          </a:xfrm>
        </p:grpSpPr>
        <p:sp>
          <p:nvSpPr>
            <p:cNvPr id="627" name="Google Shape;627;p10"/>
            <p:cNvSpPr/>
            <p:nvPr/>
          </p:nvSpPr>
          <p:spPr>
            <a:xfrm>
              <a:off x="1499675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10"/>
            <p:cNvSpPr/>
            <p:nvPr/>
          </p:nvSpPr>
          <p:spPr>
            <a:xfrm>
              <a:off x="2661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10"/>
            <p:cNvSpPr/>
            <p:nvPr/>
          </p:nvSpPr>
          <p:spPr>
            <a:xfrm>
              <a:off x="964725" y="13648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10"/>
            <p:cNvSpPr/>
            <p:nvPr/>
          </p:nvSpPr>
          <p:spPr>
            <a:xfrm>
              <a:off x="2853765" y="14338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10"/>
            <p:cNvSpPr/>
            <p:nvPr/>
          </p:nvSpPr>
          <p:spPr>
            <a:xfrm>
              <a:off x="6511800" y="2603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10"/>
            <p:cNvSpPr/>
            <p:nvPr/>
          </p:nvSpPr>
          <p:spPr>
            <a:xfrm>
              <a:off x="922865" y="385427"/>
              <a:ext cx="58200" cy="5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10"/>
            <p:cNvSpPr/>
            <p:nvPr/>
          </p:nvSpPr>
          <p:spPr>
            <a:xfrm>
              <a:off x="16693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10"/>
            <p:cNvSpPr/>
            <p:nvPr/>
          </p:nvSpPr>
          <p:spPr>
            <a:xfrm>
              <a:off x="138350" y="3663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10"/>
            <p:cNvSpPr/>
            <p:nvPr/>
          </p:nvSpPr>
          <p:spPr>
            <a:xfrm>
              <a:off x="5813290" y="108617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10"/>
            <p:cNvSpPr/>
            <p:nvPr/>
          </p:nvSpPr>
          <p:spPr>
            <a:xfrm>
              <a:off x="8192200" y="3521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10"/>
            <p:cNvSpPr/>
            <p:nvPr/>
          </p:nvSpPr>
          <p:spPr>
            <a:xfrm>
              <a:off x="3083050" y="5880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10"/>
            <p:cNvSpPr/>
            <p:nvPr/>
          </p:nvSpPr>
          <p:spPr>
            <a:xfrm>
              <a:off x="59053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10"/>
            <p:cNvSpPr/>
            <p:nvPr/>
          </p:nvSpPr>
          <p:spPr>
            <a:xfrm>
              <a:off x="3321725" y="1144805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10"/>
            <p:cNvSpPr/>
            <p:nvPr/>
          </p:nvSpPr>
          <p:spPr>
            <a:xfrm>
              <a:off x="5550600" y="1250550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10"/>
            <p:cNvSpPr/>
            <p:nvPr/>
          </p:nvSpPr>
          <p:spPr>
            <a:xfrm>
              <a:off x="7715565" y="11781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10"/>
            <p:cNvSpPr/>
            <p:nvPr/>
          </p:nvSpPr>
          <p:spPr>
            <a:xfrm>
              <a:off x="7255125" y="46268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10"/>
            <p:cNvSpPr/>
            <p:nvPr/>
          </p:nvSpPr>
          <p:spPr>
            <a:xfrm>
              <a:off x="8774600" y="141477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10"/>
            <p:cNvSpPr/>
            <p:nvPr/>
          </p:nvSpPr>
          <p:spPr>
            <a:xfrm>
              <a:off x="8928090" y="12696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10"/>
            <p:cNvSpPr/>
            <p:nvPr/>
          </p:nvSpPr>
          <p:spPr>
            <a:xfrm>
              <a:off x="7494550" y="1350630"/>
              <a:ext cx="124800" cy="124800"/>
            </a:xfrm>
            <a:prstGeom prst="donut">
              <a:avLst>
                <a:gd name="adj" fmla="val 13795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10"/>
            <p:cNvSpPr/>
            <p:nvPr/>
          </p:nvSpPr>
          <p:spPr>
            <a:xfrm>
              <a:off x="4147815" y="607102"/>
              <a:ext cx="58200" cy="5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10"/>
            <p:cNvSpPr/>
            <p:nvPr/>
          </p:nvSpPr>
          <p:spPr>
            <a:xfrm>
              <a:off x="4901365" y="385427"/>
              <a:ext cx="58200" cy="58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10"/>
            <p:cNvSpPr/>
            <p:nvPr/>
          </p:nvSpPr>
          <p:spPr>
            <a:xfrm>
              <a:off x="5055300" y="476925"/>
              <a:ext cx="96300" cy="96300"/>
            </a:xfrm>
            <a:prstGeom prst="donut">
              <a:avLst>
                <a:gd name="adj" fmla="val 2206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10"/>
            <p:cNvSpPr/>
            <p:nvPr/>
          </p:nvSpPr>
          <p:spPr>
            <a:xfrm>
              <a:off x="8316990" y="2603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10"/>
            <p:cNvSpPr/>
            <p:nvPr/>
          </p:nvSpPr>
          <p:spPr>
            <a:xfrm>
              <a:off x="364940" y="1433827"/>
              <a:ext cx="58200" cy="5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10"/>
            <p:cNvSpPr/>
            <p:nvPr/>
          </p:nvSpPr>
          <p:spPr>
            <a:xfrm>
              <a:off x="194015" y="1269602"/>
              <a:ext cx="58200" cy="58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6503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035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920765E-239E-4F44-8666-B8F58A0BF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8EB4F75-EA95-40A2-962E-6DF0986885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C945AEF-6FF5-4F9D-824F-304568833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AB20-11A8-4C07-BCD7-80127E70FA4C}" type="datetimeFigureOut">
              <a:rPr lang="lt-LT" smtClean="0"/>
              <a:t>2022-04-29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94E4DAA-F53E-4917-AF97-BFED31C9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EBD3232-BF53-424E-B05E-F556645DA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858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43577"/>
            </a:gs>
            <a:gs pos="21000">
              <a:srgbClr val="062550"/>
            </a:gs>
            <a:gs pos="61000">
              <a:schemeClr val="lt1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655833" y="606667"/>
            <a:ext cx="8880400" cy="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tamaran"/>
              <a:buNone/>
              <a:defRPr sz="2000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655833" y="1500467"/>
            <a:ext cx="8880400" cy="39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▹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1pPr>
            <a:lvl2pPr marL="914400" lvl="1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▸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2pPr>
            <a:lvl3pPr marL="1371600" lvl="2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30200" y="5885065"/>
            <a:ext cx="731600" cy="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ctr" rtl="0">
              <a:buNone/>
              <a:defRPr sz="1733" b="1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fld id="{08A0E6F8-C090-4A5D-8EEE-6E6BAE3BBEB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03068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5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6" Type="http://schemas.openxmlformats.org/officeDocument/2006/relationships/slide" Target="slide33.xml"/><Relationship Id="rId1" Type="http://schemas.openxmlformats.org/officeDocument/2006/relationships/slideLayout" Target="../slideLayouts/slideLayout4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2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12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5" Type="http://schemas.openxmlformats.org/officeDocument/2006/relationships/image" Target="../media/image3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.xml"/><Relationship Id="rId5" Type="http://schemas.openxmlformats.org/officeDocument/2006/relationships/image" Target="../media/image19.png"/><Relationship Id="rId10" Type="http://schemas.openxmlformats.org/officeDocument/2006/relationships/slide" Target="slide2.xml"/><Relationship Id="rId4" Type="http://schemas.openxmlformats.org/officeDocument/2006/relationships/customXml" Target="../ink/ink6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Svoris" TargetMode="External"/><Relationship Id="rId2" Type="http://schemas.openxmlformats.org/officeDocument/2006/relationships/hyperlink" Target="https://lt.wikipedia.org/wiki/%C4%AEcentrin%C4%97_j%C4%97ga" TargetMode="Externa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C49A0DA-D654-8E20-235A-332BB07D4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2887" y="642447"/>
            <a:ext cx="9911200" cy="1358400"/>
          </a:xfrm>
        </p:spPr>
        <p:txBody>
          <a:bodyPr/>
          <a:lstStyle/>
          <a:p>
            <a:r>
              <a:rPr lang="lt-LT" b="1" dirty="0"/>
              <a:t>„Linksmieji kalneliai“ arba keleivio svorio pokyčiai kūnui judant su pagreičiu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476DD61F-A50D-C65D-0FF9-F4EDE421E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658" y="1166529"/>
            <a:ext cx="9911200" cy="1248911"/>
          </a:xfrm>
        </p:spPr>
        <p:txBody>
          <a:bodyPr/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lt-LT" sz="2800" b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lt-LT" sz="2800" b="1" dirty="0"/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lt-LT" sz="2800" b="1" dirty="0">
                <a:solidFill>
                  <a:schemeClr val="bg1"/>
                </a:solidFill>
              </a:rPr>
              <a:t>Elektrėnų „Versmės“ gimnazija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lt-LT" sz="2800" b="1" dirty="0">
                <a:solidFill>
                  <a:schemeClr val="bg1"/>
                </a:solidFill>
              </a:rPr>
              <a:t>Darbą parengė 11 klasės mokiniai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lt-LT" sz="2800" b="1" dirty="0">
                <a:solidFill>
                  <a:schemeClr val="bg1"/>
                </a:solidFill>
              </a:rPr>
              <a:t>Mantas Vičkačka,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lt-LT" sz="2800" b="1" dirty="0">
                <a:solidFill>
                  <a:schemeClr val="bg1"/>
                </a:solidFill>
              </a:rPr>
              <a:t>Vakaris Juozas Tiunaitis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lt-LT" sz="2800" b="1" dirty="0">
                <a:solidFill>
                  <a:schemeClr val="bg1"/>
                </a:solidFill>
              </a:rPr>
              <a:t>Mokytoja V. Minkevičienė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7691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579F773-F738-BE19-4931-634FEC4D7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800" y="154722"/>
            <a:ext cx="8880400" cy="528400"/>
          </a:xfrm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lt-LT" sz="4000" dirty="0"/>
              <a:t>Turinys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133043-8DB9-43D9-9728-7BD6A15B7609}"/>
              </a:ext>
            </a:extLst>
          </p:cNvPr>
          <p:cNvSpPr txBox="1"/>
          <p:nvPr/>
        </p:nvSpPr>
        <p:spPr>
          <a:xfrm>
            <a:off x="893800" y="925567"/>
            <a:ext cx="8880400" cy="445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rtlCol="0" anchor="t" anchorCtr="0">
            <a:normAutofit fontScale="92500" lnSpcReduction="20000"/>
          </a:bodyPr>
          <a:lstStyle/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Hipotezė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Darbo tikslas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Kreivaeigis judėjimas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Įcentrinis pagreitis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Kūno svoris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tx1"/>
                </a:solidFill>
                <a:hlinkClick r:id="rId7" action="ppaction://hlinksldjump"/>
              </a:rPr>
              <a:t>Kūno svoris ant kalno viršūnės</a:t>
            </a:r>
            <a:endParaRPr lang="lt-LT" sz="1700" dirty="0">
              <a:solidFill>
                <a:schemeClr val="tx1"/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tx1"/>
                </a:solidFill>
                <a:hlinkClick r:id="rId8" action="ppaction://hlinksldjump"/>
              </a:rPr>
              <a:t>Kūno svoris įduboje </a:t>
            </a:r>
            <a:endParaRPr lang="lt-LT" sz="1700" dirty="0">
              <a:solidFill>
                <a:schemeClr val="tx1"/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Bandymas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i="0" u="none" strike="noStrike" cap="none" dirty="0">
                <a:solidFill>
                  <a:schemeClr val="tx1"/>
                </a:solidFill>
                <a:latin typeface="Catamaran Thin"/>
                <a:ea typeface="Catamaran Thin"/>
                <a:cs typeface="Catamaran Thin"/>
                <a:sym typeface="Catamaran Thin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Duomenų lentelė</a:t>
            </a:r>
            <a:endParaRPr lang="lt-LT" sz="1700" i="0" u="none" strike="noStrike" cap="none" dirty="0">
              <a:solidFill>
                <a:schemeClr val="tx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accent2">
                    <a:lumMod val="75000"/>
                  </a:schemeClr>
                </a:solidFill>
                <a:hlinkClick r:id="rId11" action="ppaction://hlinksldjump"/>
              </a:rPr>
              <a:t>Įcentrinio pagreičio skaičiavimas</a:t>
            </a:r>
            <a:endParaRPr lang="lt-LT" sz="1700" dirty="0">
              <a:solidFill>
                <a:schemeClr val="accent2">
                  <a:lumMod val="75000"/>
                </a:schemeClr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tx1"/>
                </a:solidFill>
                <a:hlinkClick r:id="rId12" action="ppaction://hlinksldjump"/>
              </a:rPr>
              <a:t>Kalno iškilos spindulio bei įdubos spindulio apskaičiavimas </a:t>
            </a:r>
            <a:endParaRPr lang="lt-LT" sz="1700" dirty="0">
              <a:solidFill>
                <a:schemeClr val="tx1"/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accent2">
                    <a:lumMod val="75000"/>
                  </a:schemeClr>
                </a:solidFill>
                <a:hlinkClick r:id="rId13" action="ppaction://hlinksldjump"/>
              </a:rPr>
              <a:t>Išvada</a:t>
            </a:r>
            <a:endParaRPr lang="lt-LT" sz="1700" dirty="0">
              <a:solidFill>
                <a:schemeClr val="accent2">
                  <a:lumMod val="75000"/>
                </a:schemeClr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accent2">
                    <a:lumMod val="75000"/>
                  </a:schemeClr>
                </a:solidFill>
                <a:hlinkClick r:id="rId14" action="ppaction://hlinksldjump"/>
              </a:rPr>
              <a:t>Uždaviniai</a:t>
            </a:r>
            <a:endParaRPr lang="lt-LT" sz="1700" dirty="0">
              <a:solidFill>
                <a:schemeClr val="accent2">
                  <a:lumMod val="75000"/>
                </a:schemeClr>
              </a:solidFill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  <a:hlinkClick r:id="rId15" action="ppaction://hlinksldjump"/>
              </a:rPr>
              <a:t>Uždavinių atsakymai</a:t>
            </a:r>
            <a:endParaRPr lang="lt-LT" sz="17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r>
              <a:rPr lang="lt-LT" sz="17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Catamaran Thin"/>
                <a:hlinkClick r:id="rId16" action="ppaction://hlinksldjump"/>
              </a:rPr>
              <a:t>Šaltiniai</a:t>
            </a:r>
            <a:endParaRPr lang="lt-LT" sz="1700" dirty="0">
              <a:solidFill>
                <a:schemeClr val="tx1"/>
              </a:solidFill>
              <a:latin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endParaRPr lang="lt-LT" sz="1800" b="0" i="0" u="none" strike="noStrike" cap="none" dirty="0">
              <a:solidFill>
                <a:schemeClr val="dk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endParaRPr lang="lt-LT" sz="1800" b="0" i="0" u="none" strike="noStrike" cap="none" dirty="0">
              <a:solidFill>
                <a:schemeClr val="dk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endParaRPr lang="lt-LT" sz="2200" b="0" i="0" u="none" strike="noStrike" cap="none" dirty="0">
              <a:solidFill>
                <a:schemeClr val="dk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  <a:p>
            <a:pPr marL="609585" indent="-507987">
              <a:lnSpc>
                <a:spcPct val="105000"/>
              </a:lnSpc>
              <a:spcAft>
                <a:spcPts val="600"/>
              </a:spcAft>
              <a:buClr>
                <a:schemeClr val="accent1"/>
              </a:buClr>
              <a:buSzPts val="2400"/>
              <a:buFont typeface="Catamaran Thin"/>
              <a:buChar char="▹"/>
            </a:pPr>
            <a:endParaRPr lang="lt-LT" sz="2200" b="0" i="0" u="none" strike="noStrike" cap="none" dirty="0">
              <a:solidFill>
                <a:schemeClr val="dk1"/>
              </a:solidFill>
              <a:latin typeface="Catamaran Thin"/>
              <a:ea typeface="Catamaran Thin"/>
              <a:cs typeface="Catamaran Thin"/>
              <a:sym typeface="Catamaran Thin"/>
            </a:endParaRPr>
          </a:p>
        </p:txBody>
      </p:sp>
    </p:spTree>
    <p:extLst>
      <p:ext uri="{BB962C8B-B14F-4D97-AF65-F5344CB8AC3E}">
        <p14:creationId xmlns:p14="http://schemas.microsoft.com/office/powerpoint/2010/main" val="18934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917BCEA-369B-4C8D-920A-AEA89AA0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Hipotezė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3BB5BA-ABFA-445C-B088-4BA8EB937884}"/>
              </a:ext>
            </a:extLst>
          </p:cNvPr>
          <p:cNvSpPr txBox="1"/>
          <p:nvPr/>
        </p:nvSpPr>
        <p:spPr>
          <a:xfrm>
            <a:off x="3046142" y="2163337"/>
            <a:ext cx="6086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Ar patirsime nesvarumą važiuojant automobiliu leistinu greičiu kalno iškila?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A4450-C7AB-40A1-BF59-B17A74C2C915}"/>
              </a:ext>
            </a:extLst>
          </p:cNvPr>
          <p:cNvSpPr txBox="1"/>
          <p:nvPr/>
        </p:nvSpPr>
        <p:spPr>
          <a:xfrm>
            <a:off x="11395842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3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B24754A-5E12-459B-8A5A-F6E0B461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99" y="625521"/>
            <a:ext cx="8880400" cy="528400"/>
          </a:xfrm>
        </p:spPr>
        <p:txBody>
          <a:bodyPr/>
          <a:lstStyle/>
          <a:p>
            <a:r>
              <a:rPr lang="en-GB" sz="4000" dirty="0"/>
              <a:t>Darbo tikslas</a:t>
            </a:r>
            <a:endParaRPr lang="lt-LT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60CA9A-8E11-4352-A4AE-0BACA96364DE}"/>
              </a:ext>
            </a:extLst>
          </p:cNvPr>
          <p:cNvSpPr txBox="1"/>
          <p:nvPr/>
        </p:nvSpPr>
        <p:spPr>
          <a:xfrm>
            <a:off x="2455127" y="2022615"/>
            <a:ext cx="7281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Ap</a:t>
            </a:r>
            <a:r>
              <a:rPr lang="lt-LT" sz="2400" dirty="0">
                <a:solidFill>
                  <a:schemeClr val="tx1"/>
                </a:solidFill>
              </a:rPr>
              <a:t>skaičiuoti automobilio judėjimo įcentrinį pagretį, automobilio trajektorijos spindulį bei keleivio svorio pokyčius automobiliui judant iškila kalva ir įduba.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A27D80-9026-452B-B49A-AC6BD1F82B18}"/>
              </a:ext>
            </a:extLst>
          </p:cNvPr>
          <p:cNvSpPr txBox="1"/>
          <p:nvPr/>
        </p:nvSpPr>
        <p:spPr>
          <a:xfrm>
            <a:off x="11361323" y="0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1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9C043A1-15C0-42D6-80D5-8AD8D6EF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908" y="2435467"/>
            <a:ext cx="8880400" cy="528400"/>
          </a:xfrm>
        </p:spPr>
        <p:txBody>
          <a:bodyPr/>
          <a:lstStyle/>
          <a:p>
            <a:r>
              <a:rPr lang="lt-LT" sz="4000" dirty="0"/>
              <a:t>Teorinis pagrindimas</a:t>
            </a:r>
          </a:p>
        </p:txBody>
      </p:sp>
    </p:spTree>
    <p:extLst>
      <p:ext uri="{BB962C8B-B14F-4D97-AF65-F5344CB8AC3E}">
        <p14:creationId xmlns:p14="http://schemas.microsoft.com/office/powerpoint/2010/main" val="413808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AB5F2BF-BE13-443B-A8DA-C1A4F9ECF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456" y="540051"/>
            <a:ext cx="8880400" cy="528400"/>
          </a:xfrm>
        </p:spPr>
        <p:txBody>
          <a:bodyPr/>
          <a:lstStyle/>
          <a:p>
            <a:r>
              <a:rPr lang="lt-LT" sz="4000" dirty="0"/>
              <a:t>Kreivaeigis  judėjimas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988C0-A32E-4892-80A5-16FFEDED33F2}"/>
              </a:ext>
            </a:extLst>
          </p:cNvPr>
          <p:cNvSpPr txBox="1"/>
          <p:nvPr/>
        </p:nvSpPr>
        <p:spPr>
          <a:xfrm>
            <a:off x="3140670" y="1137060"/>
            <a:ext cx="5675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tx1"/>
                </a:solidFill>
              </a:rPr>
              <a:t>Gamtoje dažniausiai judame kreivėmis, kurias galime suskirstyti apskritimų lankais, atsiranda įcentrinis pagreitis.</a:t>
            </a:r>
            <a:endParaRPr lang="lt-LT" dirty="0">
              <a:solidFill>
                <a:schemeClr val="tx1"/>
              </a:solidFill>
            </a:endParaRPr>
          </a:p>
        </p:txBody>
      </p:sp>
      <p:pic>
        <p:nvPicPr>
          <p:cNvPr id="1026" name="Picture 2" descr="Kreivaeigis judėjimas | Physics - Quizizz">
            <a:extLst>
              <a:ext uri="{FF2B5EF4-FFF2-40B4-BE49-F238E27FC236}">
                <a16:creationId xmlns:a16="http://schemas.microsoft.com/office/drawing/2014/main" id="{2604A8A0-07AE-4D3E-84ED-8C52926CA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789" y="2496161"/>
            <a:ext cx="3362094" cy="211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kroji Bobutės kalniuko istorija – Alunta.lt">
            <a:extLst>
              <a:ext uri="{FF2B5EF4-FFF2-40B4-BE49-F238E27FC236}">
                <a16:creationId xmlns:a16="http://schemas.microsoft.com/office/drawing/2014/main" id="{C3127793-C2E4-4CA1-A9F7-3A1DBBE08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68" y="2553041"/>
            <a:ext cx="3182967" cy="211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id="{F8A7B1B2-B8BD-43CB-BDF7-9047189B8A8F}"/>
                  </a:ext>
                </a:extLst>
              </p14:cNvPr>
              <p14:cNvContentPartPr/>
              <p14:nvPr/>
            </p14:nvContentPartPr>
            <p14:xfrm>
              <a:off x="1804496" y="-33919"/>
              <a:ext cx="470880" cy="2586960"/>
            </p14:xfrm>
          </p:contentPart>
        </mc:Choice>
        <mc:Fallback xmlns="">
          <p:pic>
            <p:nvPicPr>
              <p:cNvPr id="14" name="Rankraštį 13">
                <a:extLst>
                  <a:ext uri="{FF2B5EF4-FFF2-40B4-BE49-F238E27FC236}">
                    <a16:creationId xmlns:a16="http://schemas.microsoft.com/office/drawing/2014/main" id="{F8A7B1B2-B8BD-43CB-BDF7-9047189B8A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5496" y="-42559"/>
                <a:ext cx="488520" cy="260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id="{FFCCF132-A0E4-4AA6-B5B8-5B20AC7186E2}"/>
                  </a:ext>
                </a:extLst>
              </p14:cNvPr>
              <p14:cNvContentPartPr/>
              <p14:nvPr/>
            </p14:nvContentPartPr>
            <p14:xfrm>
              <a:off x="9208976" y="-78559"/>
              <a:ext cx="1040040" cy="2574720"/>
            </p14:xfrm>
          </p:contentPart>
        </mc:Choice>
        <mc:Fallback xmlns="">
          <p:pic>
            <p:nvPicPr>
              <p:cNvPr id="15" name="Rankraštį 14">
                <a:extLst>
                  <a:ext uri="{FF2B5EF4-FFF2-40B4-BE49-F238E27FC236}">
                    <a16:creationId xmlns:a16="http://schemas.microsoft.com/office/drawing/2014/main" id="{FFCCF132-A0E4-4AA6-B5B8-5B20AC7186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00336" y="-87199"/>
                <a:ext cx="1057680" cy="259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id="{D10EA163-79D8-4425-B48E-9627AB9632C1}"/>
                  </a:ext>
                </a:extLst>
              </p14:cNvPr>
              <p14:cNvContentPartPr/>
              <p14:nvPr/>
            </p14:nvContentPartPr>
            <p14:xfrm>
              <a:off x="579966" y="3798754"/>
              <a:ext cx="360" cy="360"/>
            </p14:xfrm>
          </p:contentPart>
        </mc:Choice>
        <mc:Fallback xmlns="">
          <p:pic>
            <p:nvPicPr>
              <p:cNvPr id="17" name="Rankraštį 16">
                <a:extLst>
                  <a:ext uri="{FF2B5EF4-FFF2-40B4-BE49-F238E27FC236}">
                    <a16:creationId xmlns:a16="http://schemas.microsoft.com/office/drawing/2014/main" id="{D10EA163-79D8-4425-B48E-9627AB9632C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1326" y="379011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id="{538AF701-C1E9-458D-A76B-CD85D0F68F13}"/>
                  </a:ext>
                </a:extLst>
              </p14:cNvPr>
              <p14:cNvContentPartPr/>
              <p14:nvPr/>
            </p14:nvContentPartPr>
            <p14:xfrm>
              <a:off x="907117" y="3575914"/>
              <a:ext cx="360" cy="360"/>
            </p14:xfrm>
          </p:contentPart>
        </mc:Choice>
        <mc:Fallback xmlns="">
          <p:pic>
            <p:nvPicPr>
              <p:cNvPr id="18" name="Rankraštį 17">
                <a:extLst>
                  <a:ext uri="{FF2B5EF4-FFF2-40B4-BE49-F238E27FC236}">
                    <a16:creationId xmlns:a16="http://schemas.microsoft.com/office/drawing/2014/main" id="{538AF701-C1E9-458D-A76B-CD85D0F68F1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8477" y="356691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id="{CAA31F58-D87B-4168-B2AA-839888A87DA8}"/>
                  </a:ext>
                </a:extLst>
              </p14:cNvPr>
              <p14:cNvContentPartPr/>
              <p14:nvPr/>
            </p14:nvContentPartPr>
            <p14:xfrm>
              <a:off x="1234268" y="3575914"/>
              <a:ext cx="360" cy="360"/>
            </p14:xfrm>
          </p:contentPart>
        </mc:Choice>
        <mc:Fallback xmlns="">
          <p:pic>
            <p:nvPicPr>
              <p:cNvPr id="19" name="Rankraštį 18">
                <a:extLst>
                  <a:ext uri="{FF2B5EF4-FFF2-40B4-BE49-F238E27FC236}">
                    <a16:creationId xmlns:a16="http://schemas.microsoft.com/office/drawing/2014/main" id="{CAA31F58-D87B-4168-B2AA-839888A87D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25628" y="3566914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030" name="Picture 6" descr="Smoke Airplane Sky - Free photo on Pixabay">
            <a:extLst>
              <a:ext uri="{FF2B5EF4-FFF2-40B4-BE49-F238E27FC236}">
                <a16:creationId xmlns:a16="http://schemas.microsoft.com/office/drawing/2014/main" id="{10B30352-D6C6-4151-B58D-31092021A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48" y="2971386"/>
            <a:ext cx="1456704" cy="218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4DAE028-ED20-4425-BB7D-6EB185D05C7B}"/>
              </a:ext>
            </a:extLst>
          </p:cNvPr>
          <p:cNvSpPr txBox="1"/>
          <p:nvPr/>
        </p:nvSpPr>
        <p:spPr>
          <a:xfrm>
            <a:off x="11406352" y="-33919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13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15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6E1A65-32C3-4CA1-A1F8-655A24C6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Įcentrinis pagreitis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550FB-787D-4385-9005-47C5DD9AF51F}"/>
              </a:ext>
            </a:extLst>
          </p:cNvPr>
          <p:cNvSpPr txBox="1"/>
          <p:nvPr/>
        </p:nvSpPr>
        <p:spPr>
          <a:xfrm>
            <a:off x="1395167" y="1630837"/>
            <a:ext cx="936081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Įcentrinis pagreitis -  pagreitis nukreiptas į apskritimo centrą.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Įcentrinis pagreitis priklauso nuo kūno greičio, kuo didesniu greičiu juda kūnas, tuo greičiau kinta jo greičio vektoriaus kryptis.</a:t>
            </a:r>
          </a:p>
          <a:p>
            <a:endParaRPr lang="lt-LT" dirty="0"/>
          </a:p>
        </p:txBody>
      </p:sp>
      <p:pic>
        <p:nvPicPr>
          <p:cNvPr id="3074" name="Picture 2" descr="360 Rollercoaster Photos - Free &amp; Royalty-Free Stock Photos from Dreamstime">
            <a:extLst>
              <a:ext uri="{FF2B5EF4-FFF2-40B4-BE49-F238E27FC236}">
                <a16:creationId xmlns:a16="http://schemas.microsoft.com/office/drawing/2014/main" id="{003EBF86-1648-437D-88A6-A6D22350E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574" y="3132986"/>
            <a:ext cx="2858892" cy="190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EBF243F-1D68-4601-B4E6-EEA2D0467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389" y="3132986"/>
            <a:ext cx="2484329" cy="20184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98" name="Rankraštį 3097">
                <a:extLst>
                  <a:ext uri="{FF2B5EF4-FFF2-40B4-BE49-F238E27FC236}">
                    <a16:creationId xmlns:a16="http://schemas.microsoft.com/office/drawing/2014/main" id="{CD8843E0-B88E-4092-98C5-582813D3EDBC}"/>
                  </a:ext>
                </a:extLst>
              </p14:cNvPr>
              <p14:cNvContentPartPr/>
              <p14:nvPr/>
            </p14:nvContentPartPr>
            <p14:xfrm>
              <a:off x="5280120" y="4095903"/>
              <a:ext cx="1448640" cy="360"/>
            </p14:xfrm>
          </p:contentPart>
        </mc:Choice>
        <mc:Fallback xmlns="">
          <p:pic>
            <p:nvPicPr>
              <p:cNvPr id="3098" name="Rankraštį 3097">
                <a:extLst>
                  <a:ext uri="{FF2B5EF4-FFF2-40B4-BE49-F238E27FC236}">
                    <a16:creationId xmlns:a16="http://schemas.microsoft.com/office/drawing/2014/main" id="{CD8843E0-B88E-4092-98C5-582813D3ED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1120" y="4086903"/>
                <a:ext cx="14662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99" name="Rankraštį 3098">
                <a:extLst>
                  <a:ext uri="{FF2B5EF4-FFF2-40B4-BE49-F238E27FC236}">
                    <a16:creationId xmlns:a16="http://schemas.microsoft.com/office/drawing/2014/main" id="{E1F127C3-B34B-49FA-A738-D1D49C694F72}"/>
                  </a:ext>
                </a:extLst>
              </p14:cNvPr>
              <p14:cNvContentPartPr/>
              <p14:nvPr/>
            </p14:nvContentPartPr>
            <p14:xfrm>
              <a:off x="6292440" y="3892107"/>
              <a:ext cx="424080" cy="198000"/>
            </p14:xfrm>
          </p:contentPart>
        </mc:Choice>
        <mc:Fallback xmlns="">
          <p:pic>
            <p:nvPicPr>
              <p:cNvPr id="3099" name="Rankraštį 3098">
                <a:extLst>
                  <a:ext uri="{FF2B5EF4-FFF2-40B4-BE49-F238E27FC236}">
                    <a16:creationId xmlns:a16="http://schemas.microsoft.com/office/drawing/2014/main" id="{E1F127C3-B34B-49FA-A738-D1D49C694F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83440" y="3883467"/>
                <a:ext cx="44172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100" name="Rankraštį 3099">
                <a:extLst>
                  <a:ext uri="{FF2B5EF4-FFF2-40B4-BE49-F238E27FC236}">
                    <a16:creationId xmlns:a16="http://schemas.microsoft.com/office/drawing/2014/main" id="{93E816C3-E7B9-423B-B394-A209CC025648}"/>
                  </a:ext>
                </a:extLst>
              </p14:cNvPr>
              <p14:cNvContentPartPr/>
              <p14:nvPr/>
            </p14:nvContentPartPr>
            <p14:xfrm>
              <a:off x="6275880" y="4102773"/>
              <a:ext cx="453240" cy="138960"/>
            </p14:xfrm>
          </p:contentPart>
        </mc:Choice>
        <mc:Fallback xmlns="">
          <p:pic>
            <p:nvPicPr>
              <p:cNvPr id="3100" name="Rankraštį 3099">
                <a:extLst>
                  <a:ext uri="{FF2B5EF4-FFF2-40B4-BE49-F238E27FC236}">
                    <a16:creationId xmlns:a16="http://schemas.microsoft.com/office/drawing/2014/main" id="{93E816C3-E7B9-423B-B394-A209CC0256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67240" y="4093773"/>
                <a:ext cx="470880" cy="156600"/>
              </a:xfrm>
              <a:prstGeom prst="rect">
                <a:avLst/>
              </a:prstGeom>
            </p:spPr>
          </p:pic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CE45A13A-5058-4521-B681-674C5EC195CC}"/>
              </a:ext>
            </a:extLst>
          </p:cNvPr>
          <p:cNvSpPr txBox="1"/>
          <p:nvPr/>
        </p:nvSpPr>
        <p:spPr>
          <a:xfrm>
            <a:off x="11406353" y="-29253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10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71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BB90588-9EBA-462E-B519-183C1651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Kūno svoris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8A4A64-664D-46BF-9EDF-0CEB6AFF0559}"/>
              </a:ext>
            </a:extLst>
          </p:cNvPr>
          <p:cNvSpPr txBox="1"/>
          <p:nvPr/>
        </p:nvSpPr>
        <p:spPr>
          <a:xfrm>
            <a:off x="1433749" y="1195291"/>
            <a:ext cx="102535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Kūno svoris – jėga, kuria Žemės traukiamas kūnas veikia atramą arba pakabą.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SI sistemoje svorio matavimo vienetas yra </a:t>
            </a:r>
            <a:r>
              <a:rPr lang="lt-LT" sz="2400" dirty="0" err="1">
                <a:solidFill>
                  <a:schemeClr val="tx1"/>
                </a:solidFill>
              </a:rPr>
              <a:t>niutonas</a:t>
            </a:r>
            <a:r>
              <a:rPr lang="lt-LT" sz="2400" dirty="0">
                <a:solidFill>
                  <a:schemeClr val="tx1"/>
                </a:solidFill>
              </a:rPr>
              <a:t> (N), gali būti išreikštas: 1 N = 1 kg · m/s</a:t>
            </a:r>
            <a:r>
              <a:rPr lang="lt-LT" sz="2400" baseline="30000" dirty="0">
                <a:solidFill>
                  <a:schemeClr val="tx1"/>
                </a:solidFill>
              </a:rPr>
              <a:t>2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Kūno svoris gali kisti.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DBFB6-AB78-4FEE-8E2D-F59BBF25D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409" y="3272670"/>
            <a:ext cx="1647824" cy="164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63EF7EA-76E2-43F0-840C-C2284881C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973" y="3350834"/>
            <a:ext cx="2316918" cy="15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as Newton Really Hit On The Head With An Apple?">
            <a:extLst>
              <a:ext uri="{FF2B5EF4-FFF2-40B4-BE49-F238E27FC236}">
                <a16:creationId xmlns:a16="http://schemas.microsoft.com/office/drawing/2014/main" id="{435BA1CF-E592-4DCE-AB79-43F01E454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701" y="3350834"/>
            <a:ext cx="2673898" cy="156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5D5D016-36BC-4835-9ACB-73F751D54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973" y="5004843"/>
            <a:ext cx="2384662" cy="16219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480233E1-4FCD-4779-B420-C2B3590BA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8410" y="4998658"/>
            <a:ext cx="1647824" cy="1630137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070AE048-052B-4BC3-B2B9-A2645498A9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1472" y="4998658"/>
            <a:ext cx="2058101" cy="16301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96041E-E6C9-4F23-B92C-3A966E04753F}"/>
              </a:ext>
            </a:extLst>
          </p:cNvPr>
          <p:cNvSpPr txBox="1"/>
          <p:nvPr/>
        </p:nvSpPr>
        <p:spPr>
          <a:xfrm>
            <a:off x="11353800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8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9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D23E48-638D-4790-994D-5909C623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248" y="946032"/>
            <a:ext cx="8880400" cy="528400"/>
          </a:xfrm>
        </p:spPr>
        <p:txBody>
          <a:bodyPr/>
          <a:lstStyle/>
          <a:p>
            <a:r>
              <a:rPr lang="lt-LT" sz="4000" dirty="0"/>
              <a:t>Kūno svoris ant kalno viršūnės: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D41DF47A-BE74-4B4B-A9AB-24A54A39D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388" y="2235429"/>
            <a:ext cx="2476381" cy="11935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6D2679-8F35-43AF-9B0C-4A177D44B32E}"/>
              </a:ext>
            </a:extLst>
          </p:cNvPr>
          <p:cNvSpPr txBox="1"/>
          <p:nvPr/>
        </p:nvSpPr>
        <p:spPr>
          <a:xfrm>
            <a:off x="11406352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3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9AF135-A2A1-45ED-A96B-6F0D5150246D}"/>
              </a:ext>
            </a:extLst>
          </p:cNvPr>
          <p:cNvSpPr txBox="1"/>
          <p:nvPr/>
        </p:nvSpPr>
        <p:spPr>
          <a:xfrm>
            <a:off x="5928388" y="3729654"/>
            <a:ext cx="54183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tx1"/>
                </a:solidFill>
              </a:rPr>
              <a:t>Sumažėjimas, kūno svoris sumažėja.</a:t>
            </a:r>
          </a:p>
          <a:p>
            <a:endParaRPr lang="lt-LT" dirty="0"/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86B54FFF-F8B0-4AD4-84D6-D0B17D4C4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19" y="1912720"/>
            <a:ext cx="2466975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1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C7F6B82-59C4-482C-87BB-2A191959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800" y="738643"/>
            <a:ext cx="8880400" cy="528400"/>
          </a:xfrm>
        </p:spPr>
        <p:txBody>
          <a:bodyPr/>
          <a:lstStyle/>
          <a:p>
            <a:r>
              <a:rPr lang="lt-LT" sz="4000" dirty="0"/>
              <a:t>Kūno svoris įduboje: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193D982-58AD-40A4-8968-8E0593E7D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955" y="2127670"/>
            <a:ext cx="2377373" cy="117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EFA4C4-7BA8-4ECA-992D-1A8044AFF37D}"/>
              </a:ext>
            </a:extLst>
          </p:cNvPr>
          <p:cNvSpPr txBox="1"/>
          <p:nvPr/>
        </p:nvSpPr>
        <p:spPr>
          <a:xfrm>
            <a:off x="5977955" y="3704982"/>
            <a:ext cx="4482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>
                <a:solidFill>
                  <a:schemeClr val="tx1"/>
                </a:solidFill>
              </a:rPr>
              <a:t>Perkrova, kūno svoris padidėja.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AD3AE8-56D6-4445-82DA-623001EB9439}"/>
              </a:ext>
            </a:extLst>
          </p:cNvPr>
          <p:cNvSpPr txBox="1"/>
          <p:nvPr/>
        </p:nvSpPr>
        <p:spPr>
          <a:xfrm>
            <a:off x="11374821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3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14C750F-AD2B-4708-B744-4E11F8C01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817" y="2012277"/>
            <a:ext cx="2823160" cy="283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7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4E99802-5D87-4E10-AEEA-22337599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800" y="690749"/>
            <a:ext cx="8880400" cy="528400"/>
          </a:xfrm>
        </p:spPr>
        <p:txBody>
          <a:bodyPr/>
          <a:lstStyle/>
          <a:p>
            <a:r>
              <a:rPr lang="lt-LT" sz="4000" dirty="0"/>
              <a:t>Bandymas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0F1BBB-3908-437E-B68B-EF6AE4515195}"/>
              </a:ext>
            </a:extLst>
          </p:cNvPr>
          <p:cNvSpPr txBox="1"/>
          <p:nvPr/>
        </p:nvSpPr>
        <p:spPr>
          <a:xfrm>
            <a:off x="1705235" y="1197244"/>
            <a:ext cx="9091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Važiavome automobiliu kalnuotu keliu, stengėmės išlaikyti pastovų leistiną greitį. Keleivio vietoje sėdėjo žmogus ant svarstyklių ir filmavo svorio pokyčius, o galinėje sėdynėje sėdintis žmogus filmavo kelią ir automobilio spidometro parodymus.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050D69-C39F-446A-BEE1-E91A243DBA1A}"/>
              </a:ext>
            </a:extLst>
          </p:cNvPr>
          <p:cNvSpPr txBox="1"/>
          <p:nvPr/>
        </p:nvSpPr>
        <p:spPr>
          <a:xfrm>
            <a:off x="11395843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  <p:pic>
        <p:nvPicPr>
          <p:cNvPr id="5" name="Paveikslėlis 4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C382392F-78E0-49D4-989C-73E072EAE2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5" r="-3" b="14273"/>
          <a:stretch/>
        </p:blipFill>
        <p:spPr>
          <a:xfrm>
            <a:off x="163407" y="3486185"/>
            <a:ext cx="3294616" cy="1939674"/>
          </a:xfrm>
          <a:prstGeom prst="rect">
            <a:avLst/>
          </a:prstGeom>
        </p:spPr>
      </p:pic>
      <p:pic>
        <p:nvPicPr>
          <p:cNvPr id="6" name="Paveikslėlis 5" descr="Paveikslėlis, kuriame yra žinutė, įrenginys, matuoklis&#10;&#10;Automatiškai sugeneruotas aprašymas">
            <a:extLst>
              <a:ext uri="{FF2B5EF4-FFF2-40B4-BE49-F238E27FC236}">
                <a16:creationId xmlns:a16="http://schemas.microsoft.com/office/drawing/2014/main" id="{704028B9-CAF8-43A6-A113-30671B34FF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1" r="-2" b="15678"/>
          <a:stretch/>
        </p:blipFill>
        <p:spPr>
          <a:xfrm>
            <a:off x="3583374" y="4900755"/>
            <a:ext cx="3294616" cy="1939674"/>
          </a:xfrm>
          <a:prstGeom prst="rect">
            <a:avLst/>
          </a:prstGeom>
        </p:spPr>
      </p:pic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8C8938CD-BBF0-4973-A1D7-B0353B96BC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2" r="-3" b="28246"/>
          <a:stretch/>
        </p:blipFill>
        <p:spPr>
          <a:xfrm>
            <a:off x="7086671" y="3158321"/>
            <a:ext cx="3294616" cy="1939674"/>
          </a:xfrm>
          <a:prstGeom prst="rect">
            <a:avLst/>
          </a:prstGeom>
        </p:spPr>
      </p:pic>
      <p:pic>
        <p:nvPicPr>
          <p:cNvPr id="9" name="Paveikslėlis 8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C8FAA7F-2602-4206-96F9-44B71FD169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3" r="26456" b="2"/>
          <a:stretch/>
        </p:blipFill>
        <p:spPr>
          <a:xfrm>
            <a:off x="10506638" y="4900755"/>
            <a:ext cx="1162525" cy="1939674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CD23A163-436B-4780-868D-8D4CF6F3D2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6683" y="1837399"/>
            <a:ext cx="1377559" cy="19672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F5470E-7B77-4520-8852-6E4ED27C592D}"/>
              </a:ext>
            </a:extLst>
          </p:cNvPr>
          <p:cNvSpPr txBox="1"/>
          <p:nvPr/>
        </p:nvSpPr>
        <p:spPr>
          <a:xfrm>
            <a:off x="11558493" y="3496903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>
                <a:solidFill>
                  <a:schemeClr val="tx1"/>
                </a:solidFill>
              </a:rPr>
              <a:t>km/h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AACDA7-071B-47FD-B5FE-26A19A3B7D83}"/>
              </a:ext>
            </a:extLst>
          </p:cNvPr>
          <p:cNvSpPr txBox="1"/>
          <p:nvPr/>
        </p:nvSpPr>
        <p:spPr>
          <a:xfrm>
            <a:off x="11087900" y="6532652"/>
            <a:ext cx="8746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chemeClr val="tx1"/>
                </a:solidFill>
              </a:rPr>
              <a:t>km/h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09F925-078B-4042-B472-D7BC64B17D5F}"/>
              </a:ext>
            </a:extLst>
          </p:cNvPr>
          <p:cNvSpPr txBox="1"/>
          <p:nvPr/>
        </p:nvSpPr>
        <p:spPr>
          <a:xfrm>
            <a:off x="9764090" y="4617098"/>
            <a:ext cx="82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tx1"/>
                </a:solidFill>
              </a:rPr>
              <a:t>kg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C9F4CC-1615-4805-9639-552F52BFFCA9}"/>
              </a:ext>
            </a:extLst>
          </p:cNvPr>
          <p:cNvSpPr txBox="1"/>
          <p:nvPr/>
        </p:nvSpPr>
        <p:spPr>
          <a:xfrm>
            <a:off x="6250959" y="6301819"/>
            <a:ext cx="9915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400" b="1" dirty="0">
                <a:solidFill>
                  <a:schemeClr val="tx1"/>
                </a:solidFill>
              </a:rPr>
              <a:t>kg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15BC0C-4155-4957-A50B-FE5B0F328881}"/>
              </a:ext>
            </a:extLst>
          </p:cNvPr>
          <p:cNvSpPr txBox="1"/>
          <p:nvPr/>
        </p:nvSpPr>
        <p:spPr>
          <a:xfrm>
            <a:off x="2875615" y="4924876"/>
            <a:ext cx="9915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400" b="1" dirty="0">
                <a:solidFill>
                  <a:schemeClr val="tx1"/>
                </a:solidFill>
              </a:rPr>
              <a:t>kg</a:t>
            </a:r>
          </a:p>
        </p:txBody>
      </p:sp>
    </p:spTree>
    <p:extLst>
      <p:ext uri="{BB962C8B-B14F-4D97-AF65-F5344CB8AC3E}">
        <p14:creationId xmlns:p14="http://schemas.microsoft.com/office/powerpoint/2010/main" val="25483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2DD7689-530C-48CB-864B-FEDEF995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Duomenų lentelė</a:t>
            </a:r>
          </a:p>
        </p:txBody>
      </p:sp>
      <p:graphicFrame>
        <p:nvGraphicFramePr>
          <p:cNvPr id="3" name="Lentelė 3">
            <a:extLst>
              <a:ext uri="{FF2B5EF4-FFF2-40B4-BE49-F238E27FC236}">
                <a16:creationId xmlns:a16="http://schemas.microsoft.com/office/drawing/2014/main" id="{8512CB9F-4FD1-461D-B2F7-2051D78D1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016981"/>
              </p:ext>
            </p:extLst>
          </p:nvPr>
        </p:nvGraphicFramePr>
        <p:xfrm>
          <a:off x="294289" y="2264686"/>
          <a:ext cx="11603421" cy="2322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1736">
                  <a:extLst>
                    <a:ext uri="{9D8B030D-6E8A-4147-A177-3AD203B41FA5}">
                      <a16:colId xmlns:a16="http://schemas.microsoft.com/office/drawing/2014/main" val="1663800854"/>
                    </a:ext>
                  </a:extLst>
                </a:gridCol>
                <a:gridCol w="2498595">
                  <a:extLst>
                    <a:ext uri="{9D8B030D-6E8A-4147-A177-3AD203B41FA5}">
                      <a16:colId xmlns:a16="http://schemas.microsoft.com/office/drawing/2014/main" val="2211543140"/>
                    </a:ext>
                  </a:extLst>
                </a:gridCol>
                <a:gridCol w="2223880">
                  <a:extLst>
                    <a:ext uri="{9D8B030D-6E8A-4147-A177-3AD203B41FA5}">
                      <a16:colId xmlns:a16="http://schemas.microsoft.com/office/drawing/2014/main" val="2032379556"/>
                    </a:ext>
                  </a:extLst>
                </a:gridCol>
                <a:gridCol w="2380861">
                  <a:extLst>
                    <a:ext uri="{9D8B030D-6E8A-4147-A177-3AD203B41FA5}">
                      <a16:colId xmlns:a16="http://schemas.microsoft.com/office/drawing/2014/main" val="3101043187"/>
                    </a:ext>
                  </a:extLst>
                </a:gridCol>
                <a:gridCol w="1818349">
                  <a:extLst>
                    <a:ext uri="{9D8B030D-6E8A-4147-A177-3AD203B41FA5}">
                      <a16:colId xmlns:a16="http://schemas.microsoft.com/office/drawing/2014/main" val="3152256506"/>
                    </a:ext>
                  </a:extLst>
                </a:gridCol>
              </a:tblGrid>
              <a:tr h="1508528">
                <a:tc>
                  <a:txBody>
                    <a:bodyPr/>
                    <a:lstStyle/>
                    <a:p>
                      <a:r>
                        <a:rPr lang="lt-LT" dirty="0"/>
                        <a:t>Keleivio svoris,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Keleivio svoris ant kalno,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Keleivio svoris įduboje,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Automobilio judėjimo greitis ant kalno, m/s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Automobilio judėjimo greitis įduboje, m/s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331113"/>
                  </a:ext>
                </a:extLst>
              </a:tr>
              <a:tr h="813776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>
                          <a:solidFill>
                            <a:schemeClr val="bg1"/>
                          </a:solidFill>
                        </a:rPr>
                        <a:t>480,20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lt-LT" sz="3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225,40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lt-LT" sz="3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715,40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lt-LT" sz="3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lt-LT" sz="32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23,33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3829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2E3310C-5B59-492C-8DC5-DCDD5E4043A2}"/>
              </a:ext>
            </a:extLst>
          </p:cNvPr>
          <p:cNvSpPr txBox="1"/>
          <p:nvPr/>
        </p:nvSpPr>
        <p:spPr>
          <a:xfrm>
            <a:off x="11416863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01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66D416-EE20-4CB5-A8D4-C2419AC55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Įcentrinio pagreičio skaičiavimas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B9C8BF2-E487-40C1-B439-956DFC3A5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42E2AF-0C56-4F3E-9D4F-991688D4F497}"/>
              </a:ext>
            </a:extLst>
          </p:cNvPr>
          <p:cNvSpPr txBox="1"/>
          <p:nvPr/>
        </p:nvSpPr>
        <p:spPr>
          <a:xfrm>
            <a:off x="11301248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33429764-09D3-4481-B8AB-8D448E330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010" y="1500467"/>
            <a:ext cx="6245980" cy="456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2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6D74656-710C-4A17-9707-DC94BC145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800" y="689547"/>
            <a:ext cx="8880400" cy="640392"/>
          </a:xfrm>
        </p:spPr>
        <p:txBody>
          <a:bodyPr/>
          <a:lstStyle/>
          <a:p>
            <a:r>
              <a:rPr lang="lt-LT" sz="4000" dirty="0"/>
              <a:t>Kalno iškilos spindulio bei įdubos spindulio apskaičiavimas: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88010C-1EC9-4D99-B286-635911447784}"/>
              </a:ext>
            </a:extLst>
          </p:cNvPr>
          <p:cNvSpPr txBox="1"/>
          <p:nvPr/>
        </p:nvSpPr>
        <p:spPr>
          <a:xfrm>
            <a:off x="11353800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0C8F8EC-0414-4977-BCA1-3CFC3D5E6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82653"/>
            <a:ext cx="5153025" cy="1371600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C4D8E54E-72E8-48BC-A971-A4C69E2FE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829" y="1634646"/>
            <a:ext cx="48006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4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181ADA4-3D0F-4015-82C9-96174AAB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Išvada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2975C1-140F-47E4-B16A-FCF7BD454265}"/>
              </a:ext>
            </a:extLst>
          </p:cNvPr>
          <p:cNvSpPr txBox="1"/>
          <p:nvPr/>
        </p:nvSpPr>
        <p:spPr>
          <a:xfrm>
            <a:off x="2291254" y="2689498"/>
            <a:ext cx="7462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tx1"/>
                </a:solidFill>
              </a:rPr>
              <a:t>.</a:t>
            </a:r>
          </a:p>
          <a:p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67F47E-1D0F-4B21-8458-E135D07D0CD0}"/>
              </a:ext>
            </a:extLst>
          </p:cNvPr>
          <p:cNvSpPr txBox="1"/>
          <p:nvPr/>
        </p:nvSpPr>
        <p:spPr>
          <a:xfrm>
            <a:off x="2064895" y="1396836"/>
            <a:ext cx="847133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b="1" dirty="0">
              <a:solidFill>
                <a:schemeClr val="tx1"/>
              </a:solidFill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Nesvarumo būsenos kalno viršūnėje nepatyrėme dėl per mažo greičio. 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Keleivio svoris kalno viršūnėje sumažėjo nuo 480,2 N iki 225,4 N.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Įduboje keleivio svoris padidėjo iki 715,4 N.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Kūno svoris kinta kūnui judant su pagreičiu. 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Automobilio pagreitis važiuojant kalno viršūnėje siekė</a:t>
            </a:r>
          </a:p>
          <a:p>
            <a:pPr>
              <a:buClr>
                <a:schemeClr val="tx1"/>
              </a:buClr>
            </a:pPr>
            <a:r>
              <a:rPr lang="lt-LT" sz="2400" dirty="0">
                <a:solidFill>
                  <a:schemeClr val="tx1"/>
                </a:solidFill>
              </a:rPr>
              <a:t>    5,2 m/s</a:t>
            </a:r>
            <a:r>
              <a:rPr lang="lt-LT" sz="2400" baseline="30000" dirty="0">
                <a:solidFill>
                  <a:schemeClr val="tx1"/>
                </a:solidFill>
              </a:rPr>
              <a:t>2 </a:t>
            </a:r>
            <a:r>
              <a:rPr lang="lt-LT" sz="2400" dirty="0">
                <a:solidFill>
                  <a:schemeClr val="tx1"/>
                </a:solidFill>
              </a:rPr>
              <a:t>, o įduboje – 4,8 m/s</a:t>
            </a:r>
            <a:r>
              <a:rPr lang="lt-LT" sz="2400" baseline="30000" dirty="0">
                <a:solidFill>
                  <a:schemeClr val="tx1"/>
                </a:solidFill>
              </a:rPr>
              <a:t>2</a:t>
            </a:r>
            <a:r>
              <a:rPr lang="lt-LT" sz="24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chemeClr val="tx1"/>
                </a:solidFill>
              </a:rPr>
              <a:t>Kalno iškilos spindulys – 102,6 m, įdubos – 113,1 m.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061521-CE8F-497D-B61C-E1C6F4FAAE04}"/>
              </a:ext>
            </a:extLst>
          </p:cNvPr>
          <p:cNvSpPr txBox="1"/>
          <p:nvPr/>
        </p:nvSpPr>
        <p:spPr>
          <a:xfrm>
            <a:off x="11301249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6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88A41E8-B448-4EA0-A2BF-D028C968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8C01408-8924-4AD5-94C0-17D4360060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28305-67DF-4A0A-A8F6-54AB330875B1}"/>
              </a:ext>
            </a:extLst>
          </p:cNvPr>
          <p:cNvSpPr txBox="1"/>
          <p:nvPr/>
        </p:nvSpPr>
        <p:spPr>
          <a:xfrm>
            <a:off x="3740578" y="2773981"/>
            <a:ext cx="4855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>
                <a:solidFill>
                  <a:schemeClr val="tx1"/>
                </a:solidFill>
              </a:rPr>
              <a:t>Pasitikrinkime </a:t>
            </a:r>
            <a:r>
              <a:rPr lang="lt-LT" sz="4000" b="1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lt-LT" sz="40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E5EFA-F799-4669-AF00-F51A095DE62F}"/>
              </a:ext>
            </a:extLst>
          </p:cNvPr>
          <p:cNvSpPr txBox="1"/>
          <p:nvPr/>
        </p:nvSpPr>
        <p:spPr>
          <a:xfrm>
            <a:off x="11343289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2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65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F9C093A-544B-4F16-821B-49E5BD4C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E431AFD-D4B8-43D7-B09D-AC08A1C8B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1. Ar galima judėjimą apskritimu pastovaus modulio greičiu laikyti tolyginiu?</a:t>
            </a:r>
          </a:p>
        </p:txBody>
      </p:sp>
    </p:spTree>
    <p:extLst>
      <p:ext uri="{BB962C8B-B14F-4D97-AF65-F5344CB8AC3E}">
        <p14:creationId xmlns:p14="http://schemas.microsoft.com/office/powerpoint/2010/main" val="414300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AB5EEC-8EED-404A-9B3C-D0CD027A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0930DBB-A369-4A58-AD59-14D692C36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2. Jeigu kūnas laisvai krinta, kam bus lygūs kūno svoris?</a:t>
            </a:r>
          </a:p>
        </p:txBody>
      </p:sp>
    </p:spTree>
    <p:extLst>
      <p:ext uri="{BB962C8B-B14F-4D97-AF65-F5344CB8AC3E}">
        <p14:creationId xmlns:p14="http://schemas.microsoft.com/office/powerpoint/2010/main" val="4283936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81A3EF6-FF88-41E5-B435-B16DA0D59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711B81F-7AE1-4657-B460-EA69402EA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3. Kokia formule yra apskaičiuojamas svoris, kūnui leidžiantis arba kylant?</a:t>
            </a:r>
          </a:p>
          <a:p>
            <a:pPr marL="101598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1478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BB41A41-2BD7-4A8B-BD37-429DD19B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0F9ED94-FC03-4697-A299-E695F8124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5800" y="1626592"/>
            <a:ext cx="8880400" cy="3962800"/>
          </a:xfrm>
        </p:spPr>
        <p:txBody>
          <a:bodyPr/>
          <a:lstStyle/>
          <a:p>
            <a:pPr marL="101598" indent="0">
              <a:buNone/>
            </a:pPr>
            <a:r>
              <a:rPr lang="lt-LT" sz="3200" dirty="0"/>
              <a:t>4. Kokia formule galime apskaičiuoti kalno spindulį?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62017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0C648E-0CB7-4F63-B1B1-5BFE48EF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0E76492-178E-4879-BADD-FD078D2FA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5. Važiuodamas automobiliu horizontaliu kelio ruožu, Jonas staiga pradėjo didinti greitį. Automobilis įgijo tam tikrą pagreitį. Ar kito Jono kūno svoris? Kodėl?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48937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49F0E65-B091-4C18-92F6-8E260494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70A0BFE-9922-412E-992D-672B9EECC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6. Jeigu jūsų masė yra 60kg, kiek sversite Marse, jei Marso g = 3.7 m/s</a:t>
            </a:r>
            <a:r>
              <a:rPr lang="lt-LT" sz="3200" baseline="30000" dirty="0"/>
              <a:t>2</a:t>
            </a:r>
            <a:r>
              <a:rPr lang="lt-LT" sz="3200" dirty="0"/>
              <a:t> ?</a:t>
            </a:r>
          </a:p>
          <a:p>
            <a:pPr marL="101598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42975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CB5AC6-279A-4AFD-8B93-5DF06CBB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9C5A257-D568-416E-AFCE-89C92A08A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7. Kiek jūs svertumėte liftui kylant jeigu jūsų masė yra 80kg ir lifto pagreitis yra 2 m/s</a:t>
            </a:r>
            <a:r>
              <a:rPr lang="lt-LT" sz="3200" baseline="30000" dirty="0"/>
              <a:t>2</a:t>
            </a:r>
            <a:r>
              <a:rPr lang="lt-LT" sz="3200" dirty="0"/>
              <a:t>?</a:t>
            </a:r>
          </a:p>
          <a:p>
            <a:pPr marL="101598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5298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1972322-1976-4885-BB21-B31A3B55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F917025-0A8E-4A9C-A881-3160BCB53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8. Motociklas važiuoja 195 m spindulio lanku 49 km/h greičiu. Apskaičiuokite motociklo įcentrinį pagreitį.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45815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B97A108-FF44-4483-B755-D17AD92BB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1644B2E-A393-4CCC-9667-99172D54B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9. 3200 km aukštyje(kuriame g=4,36 m/s</a:t>
            </a:r>
            <a:r>
              <a:rPr lang="lt-LT" sz="3200" baseline="30000" dirty="0"/>
              <a:t>2</a:t>
            </a:r>
            <a:r>
              <a:rPr lang="lt-LT" sz="3200" dirty="0"/>
              <a:t>) kosminis laivas skrido vertikaliai aukštyn 100m/s greičiu nuliniu pagreičiu. Tada nusprendė visiškai sustabdyti laivą ir sustabdė per minutę. Koks 80 kg sveriančio kosmonauto svoris stabdymo metu?</a:t>
            </a:r>
          </a:p>
          <a:p>
            <a:pPr marL="101598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83653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2F29085-9A6D-4ECF-9825-89E32A0D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3C77618-8B34-47EE-A47F-C89881AED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sz="3200" dirty="0"/>
              <a:t>10. 50 kg masės slidininkas čiuožia iškila kalva, kurios kreivumo spindulys 20 m. Slidininko greitis viduriniame kalbos ruožo taške lygus 12 m/s. Kokio dydžio jėga slidininkas slegia slides?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88384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D7F32F4-E378-467F-B5C7-36DE0A495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>
                <a:latin typeface="+mn-lt"/>
                <a:ea typeface="+mn-ea"/>
                <a:cs typeface="+mn-cs"/>
              </a:rPr>
              <a:t>Uždavinių atsakymai</a:t>
            </a:r>
            <a:endParaRPr lang="lt-LT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296E658F-2FBC-4899-B71C-A18B7524C68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089384" y="2089045"/>
                <a:ext cx="9190843" cy="4500941"/>
              </a:xfrm>
            </p:spPr>
            <p:txBody>
              <a:bodyPr/>
              <a:lstStyle/>
              <a:p>
                <a:pPr marL="457200" indent="-457200">
                  <a:buAutoNum type="arabicPeriod"/>
                </a:pPr>
                <a:r>
                  <a:rPr lang="lt-LT" dirty="0"/>
                  <a:t>Ne, nes greitis turi kryptį, kuri kinta, atsiranda </a:t>
                </a:r>
                <a:r>
                  <a:rPr lang="lt-LT" dirty="0" err="1"/>
                  <a:t>a</a:t>
                </a:r>
                <a:r>
                  <a:rPr lang="lt-LT" baseline="-25000" dirty="0" err="1"/>
                  <a:t>įc</a:t>
                </a:r>
                <a:r>
                  <a:rPr lang="lt-LT" dirty="0"/>
                  <a:t>.</a:t>
                </a:r>
              </a:p>
              <a:p>
                <a:pPr marL="457200" indent="-457200">
                  <a:buAutoNum type="arabicPeriod"/>
                </a:pPr>
                <a:r>
                  <a:rPr lang="lt-LT" dirty="0"/>
                  <a:t>P = 0.</a:t>
                </a:r>
              </a:p>
              <a:p>
                <a:pPr marL="457200" indent="-457200">
                  <a:buAutoNum type="arabicPeriod"/>
                </a:pPr>
                <a:r>
                  <a:rPr lang="lt-LT" dirty="0"/>
                  <a:t>Kylant P = m ∙ (g - a), leidžiantis P = m ∙ (g + a). </a:t>
                </a:r>
              </a:p>
              <a:p>
                <a:pPr marL="457200" indent="-457200">
                  <a:buAutoNum type="arabicPeriod"/>
                </a:pPr>
                <a:r>
                  <a:rPr lang="lt-LT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  <m:r>
                          <a:rPr lang="lt-LT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²</m:t>
                        </m:r>
                      </m:num>
                      <m:den>
                        <m:r>
                          <a:rPr lang="lt-LT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ahoma" panose="020B0604030504040204" pitchFamily="34" charset="0"/>
                          </a:rPr>
                          <m:t>𝑎</m:t>
                        </m:r>
                      </m:den>
                    </m:f>
                  </m:oMath>
                </a14:m>
                <a:endParaRPr lang="lt-LT" dirty="0"/>
              </a:p>
              <a:p>
                <a:pPr marL="457200" indent="-457200">
                  <a:buAutoNum type="arabicPeriod"/>
                </a:pPr>
                <a:r>
                  <a:rPr lang="lt-LT" dirty="0"/>
                  <a:t>Svoris nekito, nes važiavo horizontaliu kelio ruožu.</a:t>
                </a:r>
              </a:p>
            </p:txBody>
          </p:sp>
        </mc:Choice>
        <mc:Fallback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296E658F-2FBC-4899-B71C-A18B7524C6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089384" y="2089045"/>
                <a:ext cx="9190843" cy="4500941"/>
              </a:xfrm>
              <a:blipFill>
                <a:blip r:embed="rId2"/>
                <a:stretch>
                  <a:fillRect l="-2057" t="-162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DFBFF73-B3C4-4A2E-9E88-3C2944A1EF17}"/>
              </a:ext>
            </a:extLst>
          </p:cNvPr>
          <p:cNvSpPr txBox="1"/>
          <p:nvPr/>
        </p:nvSpPr>
        <p:spPr>
          <a:xfrm>
            <a:off x="11280227" y="0"/>
            <a:ext cx="61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3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136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612F475-A2DA-4C02-BEE5-F5CDB7AF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6.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D70A1EB-7F10-491C-B83F-292B6C363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b="1" dirty="0"/>
              <a:t>        </a:t>
            </a:r>
            <a:r>
              <a:rPr lang="lt-LT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Duota: </a:t>
            </a:r>
            <a:endParaRPr lang="lt-LT" b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 = 60 kg</a:t>
            </a:r>
            <a:endParaRPr lang="lt-LT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   g = 3.7 m/s²</a:t>
            </a:r>
            <a:endParaRPr lang="lt-L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lt-LT" b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Rasti: P</a:t>
            </a:r>
            <a:endParaRPr lang="lt-LT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P = m </a:t>
            </a:r>
            <a:r>
              <a:rPr lang="lt-LT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∙ g = 60 ∙ 3.7 = 222 N</a:t>
            </a:r>
            <a:endParaRPr lang="lt-L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lt-LT" b="1" dirty="0" err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Ats</a:t>
            </a:r>
            <a:r>
              <a:rPr lang="lt-LT" b="1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.: P = 222 N.</a:t>
            </a:r>
          </a:p>
        </p:txBody>
      </p:sp>
    </p:spTree>
    <p:extLst>
      <p:ext uri="{BB962C8B-B14F-4D97-AF65-F5344CB8AC3E}">
        <p14:creationId xmlns:p14="http://schemas.microsoft.com/office/powerpoint/2010/main" val="4133261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D209C-83F2-4D6B-B761-802DDF55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7.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BF975A5-A41B-4141-8912-D123715AE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b="1" dirty="0"/>
              <a:t>Duota: m = 80 kg</a:t>
            </a: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/>
              <a:t>	g = 9.8 m/s²</a:t>
            </a: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/>
              <a:t>	a = 2 m/s²</a:t>
            </a: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b="1" dirty="0"/>
              <a:t>Rasti: P</a:t>
            </a: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/>
              <a:t>P = m ∙ (g + a), nes kylant liftui svoris didėja.</a:t>
            </a:r>
          </a:p>
          <a:p>
            <a:pPr marL="101598" indent="0">
              <a:lnSpc>
                <a:spcPct val="107000"/>
              </a:lnSpc>
              <a:spcAft>
                <a:spcPts val="800"/>
              </a:spcAft>
              <a:buNone/>
              <a:tabLst>
                <a:tab pos="630555" algn="l"/>
              </a:tabLst>
            </a:pPr>
            <a:r>
              <a:rPr lang="lt-LT" dirty="0"/>
              <a:t>P = 80 ∙ (9.8 + 2) = 944 N</a:t>
            </a:r>
          </a:p>
          <a:p>
            <a:pPr marL="101598" indent="0">
              <a:lnSpc>
                <a:spcPct val="100000"/>
              </a:lnSpc>
              <a:buClr>
                <a:srgbClr val="000000"/>
              </a:buClr>
              <a:buFont typeface="Arial"/>
              <a:buNone/>
            </a:pPr>
            <a:r>
              <a:rPr lang="lt-LT" b="1" dirty="0" err="1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Ats</a:t>
            </a:r>
            <a:r>
              <a:rPr lang="lt-LT" b="1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.: P = 944 N</a:t>
            </a:r>
          </a:p>
        </p:txBody>
      </p:sp>
    </p:spTree>
    <p:extLst>
      <p:ext uri="{BB962C8B-B14F-4D97-AF65-F5344CB8AC3E}">
        <p14:creationId xmlns:p14="http://schemas.microsoft.com/office/powerpoint/2010/main" val="2641822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C485D31-994A-40D2-97DF-9849BA54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8.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EB3721BF-6B06-4863-906D-23AE829D5ED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630555" algn="l"/>
                  </a:tabLst>
                </a:pPr>
                <a:r>
                  <a:rPr lang="lt-LT" b="1" dirty="0"/>
                  <a:t>Duota: R = 195 m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630555" algn="l"/>
                  </a:tabLst>
                </a:pPr>
                <a:r>
                  <a:rPr lang="lt-LT" dirty="0"/>
                  <a:t>	v = 49 km/h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630555" algn="l"/>
                  </a:tabLst>
                </a:pPr>
                <a:r>
                  <a:rPr lang="lt-LT" b="1" dirty="0"/>
                  <a:t>Rasti: </a:t>
                </a:r>
                <a:r>
                  <a:rPr lang="lt-LT" b="1" dirty="0" err="1"/>
                  <a:t>a</a:t>
                </a:r>
                <a:r>
                  <a:rPr lang="lt-LT" b="1" baseline="-25000" dirty="0" err="1"/>
                  <a:t>įc</a:t>
                </a:r>
                <a:endParaRPr lang="lt-LT" b="1" baseline="-25000" dirty="0"/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630555" algn="l"/>
                  </a:tabLst>
                </a:pPr>
                <a:r>
                  <a:rPr lang="lt-LT" dirty="0"/>
                  <a:t>V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>
                            <a:latin typeface="Cambria Math" panose="02040503050406030204" pitchFamily="18" charset="0"/>
                          </a:rPr>
                          <m:t>49</m:t>
                        </m:r>
                      </m:num>
                      <m:den>
                        <m:r>
                          <a:rPr lang="lt-LT">
                            <a:latin typeface="Cambria Math" panose="02040503050406030204" pitchFamily="18" charset="0"/>
                          </a:rPr>
                          <m:t>3.6</m:t>
                        </m:r>
                      </m:den>
                    </m:f>
                    <m:r>
                      <a:rPr lang="lt-LT">
                        <a:latin typeface="Cambria Math" panose="02040503050406030204" pitchFamily="18" charset="0"/>
                      </a:rPr>
                      <m:t>≈13.6 </m:t>
                    </m:r>
                    <m:r>
                      <a:rPr lang="lt-LT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>
                        <a:latin typeface="Cambria Math" panose="02040503050406030204" pitchFamily="18" charset="0"/>
                      </a:rPr>
                      <m:t>/</m:t>
                    </m:r>
                    <m:r>
                      <a:rPr lang="lt-LT">
                        <a:latin typeface="Cambria Math" panose="02040503050406030204" pitchFamily="18" charset="0"/>
                      </a:rPr>
                      <m:t>𝑠</m:t>
                    </m:r>
                    <m:r>
                      <a:rPr lang="lt-LT">
                        <a:latin typeface="Cambria Math" panose="02040503050406030204" pitchFamily="18" charset="0"/>
                      </a:rPr>
                      <m:t>²</m:t>
                    </m:r>
                  </m:oMath>
                </a14:m>
                <a:endParaRPr lang="lt-LT" dirty="0"/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  <a:tabLst>
                    <a:tab pos="630555" algn="l"/>
                  </a:tabLst>
                </a:pPr>
                <a:r>
                  <a:rPr lang="lt-LT" dirty="0" err="1"/>
                  <a:t>a</a:t>
                </a:r>
                <a:r>
                  <a:rPr lang="lt-LT" baseline="-25000" dirty="0" err="1"/>
                  <a:t>įc</a:t>
                </a:r>
                <a:r>
                  <a:rPr lang="lt-LT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t-LT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lt-LT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lt-LT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lt-LT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>
                            <a:latin typeface="Cambria Math" panose="02040503050406030204" pitchFamily="18" charset="0"/>
                          </a:rPr>
                          <m:t>13.6²</m:t>
                        </m:r>
                      </m:num>
                      <m:den>
                        <m:r>
                          <a:rPr lang="lt-LT">
                            <a:latin typeface="Cambria Math" panose="02040503050406030204" pitchFamily="18" charset="0"/>
                          </a:rPr>
                          <m:t>195</m:t>
                        </m:r>
                      </m:den>
                    </m:f>
                    <m:r>
                      <a:rPr lang="lt-LT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>
                            <a:latin typeface="Cambria Math" panose="02040503050406030204" pitchFamily="18" charset="0"/>
                          </a:rPr>
                          <m:t>184.96</m:t>
                        </m:r>
                      </m:num>
                      <m:den>
                        <m:r>
                          <a:rPr lang="lt-LT">
                            <a:latin typeface="Cambria Math" panose="02040503050406030204" pitchFamily="18" charset="0"/>
                          </a:rPr>
                          <m:t>195</m:t>
                        </m:r>
                      </m:den>
                    </m:f>
                    <m:r>
                      <a:rPr lang="lt-LT">
                        <a:latin typeface="Cambria Math" panose="02040503050406030204" pitchFamily="18" charset="0"/>
                      </a:rPr>
                      <m:t>≈0.95 </m:t>
                    </m:r>
                    <m:r>
                      <a:rPr lang="lt-LT">
                        <a:latin typeface="Cambria Math" panose="02040503050406030204" pitchFamily="18" charset="0"/>
                      </a:rPr>
                      <m:t>𝑚</m:t>
                    </m:r>
                    <m:r>
                      <a:rPr lang="lt-LT">
                        <a:latin typeface="Cambria Math" panose="02040503050406030204" pitchFamily="18" charset="0"/>
                      </a:rPr>
                      <m:t>/</m:t>
                    </m:r>
                    <m:r>
                      <a:rPr lang="lt-LT">
                        <a:latin typeface="Cambria Math" panose="02040503050406030204" pitchFamily="18" charset="0"/>
                      </a:rPr>
                      <m:t>𝑠</m:t>
                    </m:r>
                    <m:r>
                      <a:rPr lang="lt-LT">
                        <a:latin typeface="Cambria Math" panose="02040503050406030204" pitchFamily="18" charset="0"/>
                      </a:rPr>
                      <m:t>²</m:t>
                    </m:r>
                  </m:oMath>
                </a14:m>
                <a:endParaRPr lang="lt-LT" dirty="0"/>
              </a:p>
              <a:p>
                <a:pPr marL="101598" indent="0">
                  <a:lnSpc>
                    <a:spcPct val="10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lt-LT" b="1" dirty="0" err="1">
                    <a:solidFill>
                      <a:schemeClr val="accent3">
                        <a:lumMod val="75000"/>
                      </a:schemeClr>
                    </a:solidFill>
                    <a:latin typeface="Arial"/>
                    <a:cs typeface="Arial"/>
                    <a:sym typeface="Arial"/>
                  </a:rPr>
                  <a:t>Ats</a:t>
                </a:r>
                <a:r>
                  <a:rPr lang="lt-LT" b="1" dirty="0">
                    <a:solidFill>
                      <a:schemeClr val="accent3">
                        <a:lumMod val="75000"/>
                      </a:schemeClr>
                    </a:solidFill>
                    <a:latin typeface="Arial"/>
                    <a:cs typeface="Arial"/>
                    <a:sym typeface="Arial"/>
                  </a:rPr>
                  <a:t>.: </a:t>
                </a:r>
                <a:r>
                  <a:rPr lang="lt-LT" b="1" dirty="0" err="1">
                    <a:solidFill>
                      <a:schemeClr val="accent3">
                        <a:lumMod val="75000"/>
                      </a:schemeClr>
                    </a:solidFill>
                    <a:latin typeface="Arial"/>
                    <a:cs typeface="Arial"/>
                    <a:sym typeface="Arial"/>
                  </a:rPr>
                  <a:t>aįc</a:t>
                </a:r>
                <a:r>
                  <a:rPr lang="lt-LT" b="1" dirty="0">
                    <a:solidFill>
                      <a:schemeClr val="accent3">
                        <a:lumMod val="75000"/>
                      </a:schemeClr>
                    </a:solidFill>
                    <a:latin typeface="Arial"/>
                    <a:cs typeface="Arial"/>
                    <a:sym typeface="Arial"/>
                  </a:rPr>
                  <a:t> = 0.95 m/s²</a:t>
                </a:r>
              </a:p>
            </p:txBody>
          </p:sp>
        </mc:Choice>
        <mc:Fallback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EB3721BF-6B06-4863-906D-23AE829D5E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962" t="-21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808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B4EADC6-6A23-43E3-9760-A2EA1D273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9.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E8510BB6-0BD8-4CFC-AFA5-68BC8542587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655767" y="1135067"/>
                <a:ext cx="8880400" cy="3962800"/>
              </a:xfrm>
            </p:spPr>
            <p:txBody>
              <a:bodyPr/>
              <a:lstStyle/>
              <a:p>
                <a:pPr marL="101598" indent="0">
                  <a:lnSpc>
                    <a:spcPct val="10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lt-LT" sz="1600" b="1" dirty="0">
                    <a:solidFill>
                      <a:schemeClr val="accent3">
                        <a:lumMod val="75000"/>
                      </a:schemeClr>
                    </a:solidFill>
                    <a:latin typeface="Arial"/>
                    <a:cs typeface="Arial"/>
                    <a:sym typeface="Arial"/>
                  </a:rPr>
                  <a:t>Atsakymas: P = 216N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b="1" dirty="0"/>
                  <a:t>Sprendimas: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lt-LT" sz="1800" dirty="0"/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Pirma turime pasižymėti svarbiausią formulę: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18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lt-LT" sz="1800" dirty="0"/>
                  <a:t>=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180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lt-LT" sz="18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lt-LT" sz="1800" dirty="0"/>
                  <a:t>(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180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lt-LT" sz="1800" dirty="0"/>
                  <a:t>−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lt-LT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lt-LT" sz="180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lt-LT" sz="1800" dirty="0"/>
                  <a:t>)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 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Tada turime gauti a.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a =(100-0)/60 m/s</a:t>
                </a:r>
                <a:r>
                  <a:rPr lang="lt-LT" sz="1800" baseline="30000" dirty="0"/>
                  <a:t>2</a:t>
                </a:r>
                <a:r>
                  <a:rPr lang="lt-LT" sz="1800" dirty="0"/>
                  <a:t> = -1,67m/s</a:t>
                </a:r>
                <a:r>
                  <a:rPr lang="lt-LT" sz="1800" baseline="30000" dirty="0"/>
                  <a:t>2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 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Kadangi a&lt;0 ir g&lt;0 į formulę įsirašome P=m(g-a) (nes kryptys sutampa)</a:t>
                </a:r>
              </a:p>
              <a:p>
                <a:pPr marL="101598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1800" dirty="0"/>
                  <a:t>P = 80 kg * (4.36m/s</a:t>
                </a:r>
                <a:r>
                  <a:rPr lang="lt-LT" sz="1800" baseline="30000" dirty="0"/>
                  <a:t>2</a:t>
                </a:r>
                <a:r>
                  <a:rPr lang="lt-LT" sz="1800" dirty="0"/>
                  <a:t> - 1,67m/s</a:t>
                </a:r>
                <a:r>
                  <a:rPr lang="lt-LT" sz="1800" baseline="30000" dirty="0"/>
                  <a:t>2</a:t>
                </a:r>
                <a:r>
                  <a:rPr lang="lt-LT" sz="1800" dirty="0"/>
                  <a:t>) = 216N</a:t>
                </a:r>
              </a:p>
              <a:p>
                <a:endParaRPr lang="lt-LT" dirty="0"/>
              </a:p>
            </p:txBody>
          </p:sp>
        </mc:Choice>
        <mc:Fallback>
          <p:sp>
            <p:nvSpPr>
              <p:cNvPr id="3" name="Teksto vietos rezervavimo ženklas 2">
                <a:extLst>
                  <a:ext uri="{FF2B5EF4-FFF2-40B4-BE49-F238E27FC236}">
                    <a16:creationId xmlns:a16="http://schemas.microsoft.com/office/drawing/2014/main" id="{E8510BB6-0BD8-4CFC-AFA5-68BC854258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655767" y="1135067"/>
                <a:ext cx="8880400" cy="3962800"/>
              </a:xfrm>
              <a:blipFill>
                <a:blip r:embed="rId2"/>
                <a:stretch>
                  <a:fillRect l="-481" t="-153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823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053554B-E040-41B1-92E8-A20E239B3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dirty="0"/>
              <a:t>10.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A34C832-4CC0-48D2-9DED-CD70CA74D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1598" indent="0">
              <a:buNone/>
            </a:pPr>
            <a:r>
              <a:rPr lang="lt-LT" b="1" dirty="0"/>
              <a:t>Duota:</a:t>
            </a:r>
          </a:p>
          <a:p>
            <a:pPr marL="101598" indent="0">
              <a:buNone/>
            </a:pPr>
            <a:r>
              <a:rPr lang="lt-LT" dirty="0"/>
              <a:t>m = 50 kg</a:t>
            </a:r>
          </a:p>
          <a:p>
            <a:pPr marL="101598" indent="0">
              <a:buNone/>
            </a:pPr>
            <a:r>
              <a:rPr lang="lt-LT" dirty="0"/>
              <a:t>R = 20 m</a:t>
            </a:r>
          </a:p>
          <a:p>
            <a:pPr marL="101598" indent="0">
              <a:buNone/>
            </a:pPr>
            <a:r>
              <a:rPr lang="lt-LT" dirty="0"/>
              <a:t>v = 12 m/s</a:t>
            </a:r>
          </a:p>
          <a:p>
            <a:pPr marL="101598" indent="0">
              <a:buNone/>
            </a:pPr>
            <a:r>
              <a:rPr lang="lt-LT" b="1" dirty="0"/>
              <a:t>Rasti :</a:t>
            </a:r>
          </a:p>
          <a:p>
            <a:pPr marL="101598" indent="0">
              <a:buNone/>
            </a:pPr>
            <a:r>
              <a:rPr lang="lt-LT" dirty="0"/>
              <a:t>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46C902-E793-4F63-8C8C-567E33A0A4D7}"/>
                  </a:ext>
                </a:extLst>
              </p:cNvPr>
              <p:cNvSpPr txBox="1"/>
              <p:nvPr/>
            </p:nvSpPr>
            <p:spPr>
              <a:xfrm>
                <a:off x="5560933" y="1662238"/>
                <a:ext cx="1285875" cy="584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dirty="0">
                    <a:solidFill>
                      <a:schemeClr val="tx1"/>
                    </a:solidFill>
                  </a:rPr>
                  <a:t>a</a:t>
                </a:r>
                <a:r>
                  <a:rPr lang="lt-LT" sz="2400" baseline="-25000" dirty="0" err="1">
                    <a:solidFill>
                      <a:schemeClr val="tx1"/>
                    </a:solidFill>
                  </a:rPr>
                  <a:t>įc</a:t>
                </a:r>
                <a:r>
                  <a:rPr lang="lt-LT" sz="2400" dirty="0">
                    <a:solidFill>
                      <a:schemeClr val="tx1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lt-LT" sz="2400" b="0" i="1" baseline="30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endParaRPr lang="lt-LT" sz="2400" baseline="-25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446C902-E793-4F63-8C8C-567E33A0A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933" y="1662238"/>
                <a:ext cx="1285875" cy="584584"/>
              </a:xfrm>
              <a:prstGeom prst="rect">
                <a:avLst/>
              </a:prstGeom>
              <a:blipFill>
                <a:blip r:embed="rId2"/>
                <a:stretch>
                  <a:fillRect l="-7109" t="-1042" b="-937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3436E-3990-4200-9EB9-39E8E8332B2B}"/>
                  </a:ext>
                </a:extLst>
              </p:cNvPr>
              <p:cNvSpPr txBox="1"/>
              <p:nvPr/>
            </p:nvSpPr>
            <p:spPr>
              <a:xfrm>
                <a:off x="5560933" y="2263306"/>
                <a:ext cx="1920719" cy="5831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lt-LT" sz="2400" dirty="0">
                    <a:solidFill>
                      <a:schemeClr val="tx1"/>
                    </a:solidFill>
                  </a:rPr>
                  <a:t>N = m(g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lt-LT" sz="2400" b="0" i="1" baseline="30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lt-LT" sz="24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D3436E-3990-4200-9EB9-39E8E8332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933" y="2263306"/>
                <a:ext cx="1920719" cy="583173"/>
              </a:xfrm>
              <a:prstGeom prst="rect">
                <a:avLst/>
              </a:prstGeom>
              <a:blipFill>
                <a:blip r:embed="rId3"/>
                <a:stretch>
                  <a:fillRect l="-4762" t="-1042" r="-1905" b="-937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B36DF2-ED78-4EC3-AF44-49F146B131A6}"/>
                  </a:ext>
                </a:extLst>
              </p:cNvPr>
              <p:cNvSpPr txBox="1"/>
              <p:nvPr/>
            </p:nvSpPr>
            <p:spPr>
              <a:xfrm>
                <a:off x="5560933" y="2903397"/>
                <a:ext cx="2351926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lt-LT" sz="2400" dirty="0">
                    <a:solidFill>
                      <a:schemeClr val="tx1"/>
                    </a:solidFill>
                  </a:rPr>
                  <a:t>N = 50(9,8 -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lt-LT" sz="2400" b="0" i="1" baseline="30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lt-L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lt-LT" sz="24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B36DF2-ED78-4EC3-AF44-49F146B13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933" y="2903397"/>
                <a:ext cx="2351926" cy="616964"/>
              </a:xfrm>
              <a:prstGeom prst="rect">
                <a:avLst/>
              </a:prstGeom>
              <a:blipFill>
                <a:blip r:embed="rId4"/>
                <a:stretch>
                  <a:fillRect l="-3886" r="-3109" b="-891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44345B2-EC9D-48C5-8546-BADE066B4B3A}"/>
              </a:ext>
            </a:extLst>
          </p:cNvPr>
          <p:cNvSpPr txBox="1"/>
          <p:nvPr/>
        </p:nvSpPr>
        <p:spPr>
          <a:xfrm>
            <a:off x="5560933" y="3520361"/>
            <a:ext cx="1579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b="1" dirty="0">
                <a:solidFill>
                  <a:schemeClr val="accent3">
                    <a:lumMod val="75000"/>
                  </a:schemeClr>
                </a:solidFill>
              </a:rPr>
              <a:t>N = 130 N</a:t>
            </a:r>
          </a:p>
        </p:txBody>
      </p:sp>
    </p:spTree>
    <p:extLst>
      <p:ext uri="{BB962C8B-B14F-4D97-AF65-F5344CB8AC3E}">
        <p14:creationId xmlns:p14="http://schemas.microsoft.com/office/powerpoint/2010/main" val="1889965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E2CE37F-40B0-4A77-9B74-3956A9514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/>
              <a:t>Šaltiniai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06824B1E-F7A0-473F-A7E0-52B4EC008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0158" y="2681567"/>
            <a:ext cx="8880400" cy="3962800"/>
          </a:xfrm>
        </p:spPr>
        <p:txBody>
          <a:bodyPr/>
          <a:lstStyle/>
          <a:p>
            <a:r>
              <a:rPr lang="lt-LT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https://lt.wikipedia.org/wiki/%C4%AEcentrin%C4%97_j%C4%97ga</a:t>
            </a:r>
            <a:endParaRPr lang="lt-LT" dirty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https://lt.wikipedia.org/wiki/Svoris</a:t>
            </a:r>
            <a:endParaRPr lang="lt-LT" dirty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</a:rPr>
              <a:t>Palmiros Pečiuliauskienės vadovėlis – Fizika, judėjimas ir jėgos.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C933E-00CF-4BFB-B480-6C573EE17B42}"/>
              </a:ext>
            </a:extLst>
          </p:cNvPr>
          <p:cNvSpPr txBox="1"/>
          <p:nvPr/>
        </p:nvSpPr>
        <p:spPr>
          <a:xfrm>
            <a:off x="11308556" y="112812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i="1" u="sng" dirty="0">
                <a:solidFill>
                  <a:schemeClr val="tx1"/>
                </a:solidFill>
                <a:hlinkClick r:id="rId4" action="ppaction://hlinksldjump"/>
              </a:rPr>
              <a:t>Turinys</a:t>
            </a:r>
            <a:endParaRPr lang="lt-LT" b="1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06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E227454-FCDA-43F4-BC7A-25CAC05A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0BB0E8F-6508-43B7-8431-1A2E14146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2924" y="2288533"/>
            <a:ext cx="8880400" cy="3962800"/>
          </a:xfrm>
        </p:spPr>
        <p:txBody>
          <a:bodyPr/>
          <a:lstStyle/>
          <a:p>
            <a:r>
              <a:rPr lang="lt-LT" sz="5400" b="1" dirty="0"/>
              <a:t>Ačiū už dėmesį </a:t>
            </a:r>
            <a:r>
              <a:rPr lang="lt-LT" sz="5400" b="1" dirty="0">
                <a:sym typeface="Wingdings" panose="05000000000000000000" pitchFamily="2" charset="2"/>
              </a:rPr>
              <a:t></a:t>
            </a:r>
            <a:endParaRPr lang="lt-LT" sz="5400" b="1" dirty="0"/>
          </a:p>
        </p:txBody>
      </p:sp>
    </p:spTree>
    <p:extLst>
      <p:ext uri="{BB962C8B-B14F-4D97-AF65-F5344CB8AC3E}">
        <p14:creationId xmlns:p14="http://schemas.microsoft.com/office/powerpoint/2010/main" val="3564304841"/>
      </p:ext>
    </p:extLst>
  </p:cSld>
  <p:clrMapOvr>
    <a:masterClrMapping/>
  </p:clrMapOvr>
</p:sld>
</file>

<file path=ppt/theme/theme1.xml><?xml version="1.0" encoding="utf-8"?>
<a:theme xmlns:a="http://schemas.openxmlformats.org/drawingml/2006/main" name="Hubert template">
  <a:themeElements>
    <a:clrScheme name="Custom 347">
      <a:dk1>
        <a:srgbClr val="FFFFFF"/>
      </a:dk1>
      <a:lt1>
        <a:srgbClr val="04152C"/>
      </a:lt1>
      <a:dk2>
        <a:srgbClr val="CAD3E2"/>
      </a:dk2>
      <a:lt2>
        <a:srgbClr val="4C5E81"/>
      </a:lt2>
      <a:accent1>
        <a:srgbClr val="8097FF"/>
      </a:accent1>
      <a:accent2>
        <a:srgbClr val="3BE5CC"/>
      </a:accent2>
      <a:accent3>
        <a:srgbClr val="FFC229"/>
      </a:accent3>
      <a:accent4>
        <a:srgbClr val="FF826C"/>
      </a:accent4>
      <a:accent5>
        <a:srgbClr val="A54FA5"/>
      </a:accent5>
      <a:accent6>
        <a:srgbClr val="F00286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Hubert · SlidesCarnival</Template>
  <TotalTime>617</TotalTime>
  <Words>986</Words>
  <Application>Microsoft Office PowerPoint</Application>
  <PresentationFormat>Plačiaekranė</PresentationFormat>
  <Paragraphs>155</Paragraphs>
  <Slides>34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34</vt:i4>
      </vt:variant>
    </vt:vector>
  </HeadingPairs>
  <TitlesOfParts>
    <vt:vector size="41" baseType="lpstr">
      <vt:lpstr>Arial</vt:lpstr>
      <vt:lpstr>Calibri</vt:lpstr>
      <vt:lpstr>Cambria</vt:lpstr>
      <vt:lpstr>Cambria Math</vt:lpstr>
      <vt:lpstr>Catamaran</vt:lpstr>
      <vt:lpstr>Catamaran Thin</vt:lpstr>
      <vt:lpstr>Hubert template</vt:lpstr>
      <vt:lpstr>„Linksmieji kalneliai“ arba keleivio svorio pokyčiai kūnui judant su pagreičiu</vt:lpstr>
      <vt:lpstr>Turinys</vt:lpstr>
      <vt:lpstr>Hipotezė</vt:lpstr>
      <vt:lpstr>Darbo tikslas</vt:lpstr>
      <vt:lpstr>Teorinis pagrindimas</vt:lpstr>
      <vt:lpstr>Kreivaeigis  judėjimas</vt:lpstr>
      <vt:lpstr>Įcentrinis pagreitis</vt:lpstr>
      <vt:lpstr>Kūno svoris</vt:lpstr>
      <vt:lpstr>Kūno svoris ant kalno viršūnės:</vt:lpstr>
      <vt:lpstr>Kūno svoris įduboje:</vt:lpstr>
      <vt:lpstr>Bandymas</vt:lpstr>
      <vt:lpstr>Duomenų lentelė</vt:lpstr>
      <vt:lpstr>Įcentrinio pagreičio skaičiavimas</vt:lpstr>
      <vt:lpstr>Kalno iškilos spindulio bei įdubos spindulio apskaičiavimas:</vt:lpstr>
      <vt:lpstr>Išvada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Uždavinių atsakymai</vt:lpstr>
      <vt:lpstr>6.</vt:lpstr>
      <vt:lpstr>7.</vt:lpstr>
      <vt:lpstr>8.</vt:lpstr>
      <vt:lpstr>9.</vt:lpstr>
      <vt:lpstr>10.</vt:lpstr>
      <vt:lpstr>Šaltiniai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„Linksmieji kalneliai“</dc:title>
  <dc:creator>Mantas Vičkačka</dc:creator>
  <cp:lastModifiedBy>Mantas Vičkačka</cp:lastModifiedBy>
  <cp:revision>16</cp:revision>
  <dcterms:created xsi:type="dcterms:W3CDTF">2022-04-26T13:09:18Z</dcterms:created>
  <dcterms:modified xsi:type="dcterms:W3CDTF">2022-04-29T17:36:39Z</dcterms:modified>
</cp:coreProperties>
</file>