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4731B625.xml" ContentType="application/vnd.ms-powerpoint.comments+xml"/>
  <Override PartName="/ppt/comments/modernComment_101_8F8C11D4.xml" ContentType="application/vnd.ms-powerpoint.comments+xml"/>
  <Override PartName="/ppt/comments/modernComment_102_3BF4B77C.xml" ContentType="application/vnd.ms-powerpoint.comments+xml"/>
  <Override PartName="/ppt/comments/modernComment_104_F50CE558.xml" ContentType="application/vnd.ms-powerpoint.comments+xml"/>
  <Override PartName="/ppt/comments/modernComment_106_EDA92B9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6" r:id="rId5"/>
    <p:sldId id="265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 rtl="0">
      <a:defRPr lang="lt-L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494167-7B17-BC56-47EA-FD40DCF41510}" name="Eglė Milčė" initials="EM" userId="S::egle.milce@lsmugimnazija.lt::c2aed2cc-ef2f-42ca-9e77-b47628b49acb" providerId="AD"/>
  <p188:author id="{0A7B2DA6-151A-00A9-8010-D64C7592995A}" name="Eglė Milčė" initials="EM" userId="S::Egle.Milce@lsmugimnazija.lt::c2aed2cc-ef2f-42ca-9e77-b47628b49a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4F96C9-828A-8803-D4F1-D4A4E6B7FD06}" v="215" dt="2022-04-28T12:25:19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modernComment_100_4731B62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2830C9-FE89-4066-BC92-85C258908A44}" authorId="{0A7B2DA6-151A-00A9-8010-D64C7592995A}" created="2022-03-17T12:04:11.011">
    <pc:sldMkLst xmlns:pc="http://schemas.microsoft.com/office/powerpoint/2013/main/command">
      <pc:docMk/>
      <pc:sldMk cId="1194440229" sldId="256"/>
    </pc:sldMkLst>
    <p188:txBody>
      <a:bodyPr/>
      <a:lstStyle/>
      <a:p>
        <a:r>
          <a:rPr lang="lt-LT"/>
          <a:t>Rašybos klaidos</a:t>
        </a:r>
      </a:p>
    </p188:txBody>
  </p188:cm>
</p188:cmLst>
</file>

<file path=ppt/comments/modernComment_101_8F8C11D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33BEA65-C745-411C-A635-7FF67537E548}" authorId="{95494167-7B17-BC56-47EA-FD40DCF41510}" created="2022-03-31T10:38:06.292">
    <pc:sldMkLst xmlns:pc="http://schemas.microsoft.com/office/powerpoint/2013/main/command">
      <pc:docMk/>
      <pc:sldMk cId="2408321492" sldId="257"/>
    </pc:sldMkLst>
    <p188:txBody>
      <a:bodyPr/>
      <a:lstStyle/>
      <a:p>
        <a:r>
          <a:rPr lang="lt-LT"/>
          <a:t>rašybos klaidos</a:t>
        </a:r>
      </a:p>
    </p188:txBody>
  </p188:cm>
</p188:cmLst>
</file>

<file path=ppt/comments/modernComment_102_3BF4B7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A59A6A8-D171-4792-857D-3C45F94BAFC6}" authorId="{0A7B2DA6-151A-00A9-8010-D64C7592995A}" created="2022-03-17T12:15:10.829">
    <pc:sldMkLst xmlns:pc="http://schemas.microsoft.com/office/powerpoint/2013/main/command">
      <pc:docMk/>
      <pc:sldMk cId="1005893500" sldId="258"/>
    </pc:sldMkLst>
    <p188:txBody>
      <a:bodyPr/>
      <a:lstStyle/>
      <a:p>
        <a:r>
          <a:rPr lang="lt-LT"/>
          <a:t>Teorijos per mažai, papildykit, su veikimo principais savybėmis</a:t>
        </a:r>
      </a:p>
    </p188:txBody>
  </p188:cm>
</p188:cmLst>
</file>

<file path=ppt/comments/modernComment_104_F50CE55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DC451C0-6708-45E1-AAB8-0AD4AE2463C3}" authorId="{95494167-7B17-BC56-47EA-FD40DCF41510}" created="2022-03-31T10:40:46.063">
    <pc:sldMkLst xmlns:pc="http://schemas.microsoft.com/office/powerpoint/2013/main/command">
      <pc:docMk/>
      <pc:sldMk cId="4111263064" sldId="260"/>
    </pc:sldMkLst>
    <p188:txBody>
      <a:bodyPr/>
      <a:lstStyle/>
      <a:p>
        <a:r>
          <a:rPr lang="lt-LT"/>
          <a:t>HIPOTEZĖ - spėjimas apie rezultatą....!</a:t>
        </a:r>
      </a:p>
    </p188:txBody>
  </p188:cm>
</p188:cmLst>
</file>

<file path=ppt/comments/modernComment_106_EDA92B9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20F06E5-3857-4B2D-98E9-25034E7F25AF}" authorId="{0A7B2DA6-151A-00A9-8010-D64C7592995A}" created="2022-03-17T12:14:39.835">
    <pc:sldMkLst xmlns:pc="http://schemas.microsoft.com/office/powerpoint/2013/main/command">
      <pc:docMk/>
      <pc:sldMk cId="3987286928" sldId="262"/>
    </pc:sldMkLst>
    <p188:txBody>
      <a:bodyPr/>
      <a:lstStyle/>
      <a:p>
        <a:r>
          <a:rPr lang="lt-LT"/>
          <a:t>Surasti panaudojimą buityje ne eksperimentas
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9A01CBED-6A7A-489F-AAED-B388ED850E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68076DF4-49D9-4E81-9610-39777BFF99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86547-17EA-4966-AAF8-0DB7B9BC74BC}" type="datetime1">
              <a:rPr lang="lt-LT" smtClean="0"/>
              <a:t>2022-05-02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F70CC595-A746-4B5C-8B91-7F3BFEDD6B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A79F903-F3E3-47EE-93A6-9653E9B683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2B5F4-EC01-45DE-A3E5-F17B571CCFD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7025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noProof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D806D-2D65-4C9E-AD72-F0ABD28C7818}" type="datetime1">
              <a:rPr lang="lt-LT" smtClean="0"/>
              <a:pPr/>
              <a:t>2022-05-02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noProof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noProof="0"/>
              <a:t>Spustelėkite, kad galėtumėte redaguoti šablono teksto stilius</a:t>
            </a:r>
          </a:p>
          <a:p>
            <a:pPr lvl="1"/>
            <a:r>
              <a:rPr lang="lt-LT" noProof="0"/>
              <a:t>Antras lygis</a:t>
            </a:r>
          </a:p>
          <a:p>
            <a:pPr lvl="2"/>
            <a:r>
              <a:rPr lang="lt-LT" noProof="0"/>
              <a:t>Trečias lygis</a:t>
            </a:r>
          </a:p>
          <a:p>
            <a:pPr lvl="3"/>
            <a:r>
              <a:rPr lang="lt-LT" noProof="0"/>
              <a:t>Ketvirtas lygis</a:t>
            </a:r>
          </a:p>
          <a:p>
            <a:pPr lvl="4"/>
            <a:r>
              <a:rPr lang="lt-LT" noProof="0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noProof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F307D-EAF9-4ADB-8A97-06A50DB18EC9}" type="slidenum">
              <a:rPr lang="lt-LT" noProof="0" smtClean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37015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F307D-EAF9-4ADB-8A97-06A50DB18EC9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456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adinė skaidrė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paantraštė"/>
          <p:cNvSpPr>
            <a:spLocks noGrp="1"/>
          </p:cNvSpPr>
          <p:nvPr>
            <p:ph type="subTitle" idx="1" hasCustomPrompt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lt-LT" noProof="0"/>
              <a:t>Spustelėję redaguokite šablono paantraštės stilių</a:t>
            </a:r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75794D-AD28-4A4A-AB39-822A35B5B5E0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pPr rtl="0"/>
              <a:t>‹#›</a:t>
            </a:fld>
            <a:endParaRPr lang="lt-LT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107CB9-0CE1-44F1-A413-B9F166C32B8C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pPr rtl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ABCCF9-6199-41CA-AFC1-39C648F5205A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pPr rtl="0"/>
              <a:t>‹#›</a:t>
            </a:fld>
            <a:endParaRPr lang="lt-LT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8" name="7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C5E843-CD0B-4803-B027-DD0F5E5FE52E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9" name="8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10" name="9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11" name="4 teksto vietos rezervavimo ženklas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5994B3-6244-482F-BCAF-A8CE0FA1F225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  <p:sp>
        <p:nvSpPr>
          <p:cNvPr id="10" name="9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C928A3-BE02-4307-B2AB-1F1B7F6104C6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82F2F0-5F28-49C2-AD43-2FDB4AAFF3AD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stačiakampis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1 pavadinimas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</p:txBody>
      </p:sp>
      <p:sp>
        <p:nvSpPr>
          <p:cNvPr id="9" name="8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D13A5F-FD76-4030-BF83-64E313FA1485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10" name="9 poraštės vietos rezervavimo ženklas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lt-LT" noProof="0"/>
          </a:p>
        </p:txBody>
      </p:sp>
      <p:sp>
        <p:nvSpPr>
          <p:cNvPr id="11" name="10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stačiakampis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1 pavadinimas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paveikslėlio vietos rezervavimo ženklas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t-LT" noProof="0"/>
              <a:t>Spustelėkite piktogramą, kad įtrauktumėte paveikslėlį</a:t>
            </a:r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noProof="0"/>
              <a:t>Spustelėkite, kad galėtumėte redaguoti šablono teksto stilius</a:t>
            </a:r>
          </a:p>
        </p:txBody>
      </p:sp>
      <p:sp>
        <p:nvSpPr>
          <p:cNvPr id="8" name="7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30604FC5-C40F-4FBD-B29B-B01B937B8466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9" name="8 poraštės vietos rezervavimo ženklas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lt-LT" noProof="0"/>
          </a:p>
        </p:txBody>
      </p:sp>
      <p:sp>
        <p:nvSpPr>
          <p:cNvPr id="10" name="9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46FE78-6990-4B6B-A774-24784FF20FAE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lt-LT" noProof="0"/>
              <a:t>Spustelėkite, kad galėtumėte 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77DFE1-258E-44C9-9E0E-64678D5DE5B3}" type="datetime1">
              <a:rPr lang="lt-LT" noProof="0" smtClean="0"/>
              <a:t>2022-05-02</a:t>
            </a:fld>
            <a:endParaRPr lang="lt-LT" noProof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lt-LT" noProof="0" smtClean="0"/>
              <a:t>‹#›</a:t>
            </a:fld>
            <a:endParaRPr lang="lt-LT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lt-LT" noProof="0"/>
              <a:t>Spustelėję redaguokite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noProof="0"/>
              <a:t>Redaguoti šablono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798230D-CFA4-454D-99DB-A84373827933}" type="datetime1">
              <a:rPr lang="lt-LT" noProof="0" smtClean="0"/>
              <a:pPr/>
              <a:t>2022-05-02</a:t>
            </a:fld>
            <a:endParaRPr lang="lt-LT" noProof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8A7A6979-0714-4377-B894-6BE4C2D6E202}" type="slidenum">
              <a:rPr lang="lt-LT" noProof="0" smtClean="0"/>
              <a:pPr/>
              <a:t>‹#›</a:t>
            </a:fld>
            <a:endParaRPr lang="lt-LT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4731B62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1_8F8C11D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8/10/relationships/comments" Target="../comments/modernComment_102_3BF4B77C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4_F50CE55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EDA92B9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lt-LT">
                <a:latin typeface="Calibri"/>
                <a:cs typeface="Calibri"/>
              </a:rPr>
              <a:t>Susisiekiantys indai ir jų panaudojimas</a:t>
            </a:r>
            <a:endParaRPr lang="lt-LT">
              <a:cs typeface="Calibri"/>
            </a:endParaRP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latin typeface="Calibri"/>
                <a:cs typeface="Calibri"/>
              </a:rPr>
              <a:t>Arūnas </a:t>
            </a:r>
            <a:r>
              <a:rPr lang="lt-LT" err="1">
                <a:latin typeface="Calibri"/>
                <a:cs typeface="Calibri"/>
              </a:rPr>
              <a:t>Liubinas</a:t>
            </a:r>
            <a:r>
              <a:rPr lang="lt-LT">
                <a:latin typeface="Calibri"/>
                <a:cs typeface="Calibri"/>
              </a:rPr>
              <a:t> ir Kajus Mieželis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E089141-E393-468F-9694-9D63A3A7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809" y="427037"/>
            <a:ext cx="7729728" cy="1188720"/>
          </a:xfrm>
        </p:spPr>
        <p:txBody>
          <a:bodyPr/>
          <a:lstStyle/>
          <a:p>
            <a:r>
              <a:rPr lang="lt-LT">
                <a:latin typeface="Calibri"/>
                <a:cs typeface="Calibri"/>
              </a:rPr>
              <a:t>Trumpa turinio apžvalga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1E3C041-EC1F-4BAF-906B-8277CD206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85236"/>
            <a:ext cx="7729728" cy="31019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latin typeface="Calibri"/>
                <a:cs typeface="Calibri"/>
              </a:rPr>
              <a:t>Sužinosime kas yra susisiekiantys indai, aptarsime kaip jie veikia ir pristatysime eksperimentą, kurį  įvykdysime.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832149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0A17DF5-4079-4D20-8603-5E0776D8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 fontScale="90000"/>
          </a:bodyPr>
          <a:lstStyle/>
          <a:p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Kas yra susisiekiantys indai ir kaip jie veikia</a:t>
            </a:r>
            <a:endParaRPr lang="lt-LT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222E4A5-29A4-4C5A-B9D7-783698653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749556"/>
            <a:ext cx="3363974" cy="341562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Susisiekiantieji indai – taip vadinami keletas indu kurių apatines dalys sujungtos viena su kita. </a:t>
            </a:r>
            <a:endParaRPr lang="lt-LT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Nejudančio vienalyčio skysčio lygis bet kurios formos susisiekiančiuosiuose induose yra vienodas. </a:t>
            </a:r>
            <a:endParaRPr lang="lt-LT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Skirtingų skysčių stulpelių aukštis susisiekiančiuosiuose induose stulpeliuose yra atvirkščiai proporcingas tų skysčių tankiui.</a:t>
            </a:r>
          </a:p>
          <a:p>
            <a:pPr>
              <a:lnSpc>
                <a:spcPct val="90000"/>
              </a:lnSpc>
            </a:pPr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Susisiekiantys indai dažnai naudojami kelti vandenį ir jį transportuoti į viršų</a:t>
            </a:r>
            <a:endParaRPr lang="lt-LT">
              <a:solidFill>
                <a:schemeClr val="bg1"/>
              </a:solidFill>
            </a:endParaRPr>
          </a:p>
        </p:txBody>
      </p:sp>
      <p:pic>
        <p:nvPicPr>
          <p:cNvPr id="4" name="Paveikslėlis 4" descr="Paveikslėlis, kuriame yra siena, vidinis, kandeliabras, liniuotas&#10;&#10;Automatiškai sugeneruotas aprašymas">
            <a:extLst>
              <a:ext uri="{FF2B5EF4-FFF2-40B4-BE49-F238E27FC236}">
                <a16:creationId xmlns:a16="http://schemas.microsoft.com/office/drawing/2014/main" id="{7306F8D0-CF86-4B14-BC2A-5896855F3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63" y="820682"/>
            <a:ext cx="6250769" cy="50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935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B1C0F-B286-B459-0835-CF5E6651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sz="2400">
                <a:solidFill>
                  <a:schemeClr val="bg1"/>
                </a:solidFill>
                <a:latin typeface="Calibri"/>
                <a:cs typeface="Calibri"/>
              </a:rPr>
              <a:t>Kur susisiekiantys indai naudojami? </a:t>
            </a:r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1A865-B391-96DD-AA28-D48515ADA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>
                <a:solidFill>
                  <a:schemeClr val="bg1"/>
                </a:solidFill>
                <a:latin typeface="Calibri"/>
                <a:cs typeface="Calibri"/>
              </a:rPr>
              <a:t>Dažnai šiomis dienomis susisiekiantys indai naudojami statybose. Taip pat galima pamatyti daug susisiekiančių indų pavyzdžių - fontanai, vandentiekiai. Susisiekiantys indai padeda mokslininkams atlikti tyrimus.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D2FF19-C8BB-CAB3-1562-56BA9902A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048" y="643467"/>
            <a:ext cx="541019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02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D2114A-BEF5-69EE-33B3-F465308C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6242719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lt-LT">
                <a:solidFill>
                  <a:schemeClr val="bg1"/>
                </a:solidFill>
                <a:latin typeface="Calibri"/>
                <a:cs typeface="Calibri"/>
              </a:rPr>
              <a:t>SUsisiekiantys indai kasdienybėje</a:t>
            </a:r>
            <a:endParaRPr lang="en-GB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B7462-737A-544B-2AB3-602A6A5FE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638044"/>
            <a:ext cx="6242715" cy="34156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>
                <a:solidFill>
                  <a:schemeClr val="bg1"/>
                </a:solidFill>
                <a:latin typeface="Calibri"/>
                <a:cs typeface="Calibri"/>
              </a:rPr>
              <a:t>Susisiekiantys indai naudojami ir kasdienybėje. Laistytuvuose ir  kituose </a:t>
            </a:r>
            <a:r>
              <a:rPr lang="lt-LT" noProof="1">
                <a:solidFill>
                  <a:schemeClr val="bg1"/>
                </a:solidFill>
                <a:latin typeface="Calibri"/>
                <a:cs typeface="Calibri"/>
              </a:rPr>
              <a:t>įrankiuose</a:t>
            </a:r>
            <a:r>
              <a:rPr lang="en-GB">
                <a:solidFill>
                  <a:schemeClr val="bg1"/>
                </a:solidFill>
                <a:latin typeface="Calibri"/>
                <a:cs typeface="Calibri"/>
              </a:rPr>
              <a:t> galima įžvelgti vandens pasiskirstymą proporcingai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F5D11C5-6D61-C429-A26D-29CF70970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870" y="1765753"/>
            <a:ext cx="3428662" cy="312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0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B40CC87-CAE1-4212-95A5-DB8589A6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Calibri"/>
                <a:cs typeface="Calibri"/>
              </a:rPr>
              <a:t>Mūsų eksperimentas</a:t>
            </a:r>
            <a:endParaRPr lang="lt-LT" err="1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8469300-9A04-4BA8-862B-7F0C033B5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latin typeface="Calibri"/>
                <a:cs typeface="Calibri"/>
              </a:rPr>
              <a:t>Mes pagaminsime susisiekiančius indus pernaudodami nenaudojamas atliekas tokias kaip plastika, plastikiniai puodeliai. Taip mes labiau tausosime gamtos išteklius ir lengviau padarysime susisiekiančius indus.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156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C651AB-7C31-47B6-B652-C3615D2E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Calibri"/>
                <a:cs typeface="Calibri"/>
              </a:rPr>
              <a:t>hipotezė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EF10A44-EBBB-4D77-87B7-098EBB7CF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latin typeface="Calibri"/>
                <a:cs typeface="Calibri"/>
              </a:rPr>
              <a:t>Manome jog mūsų susisiekiantys indai bus veiksmingi, vykdys savo funkciją ir eksperimentas bus sėkmingas.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12630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E44F40-A145-4839-B60F-CBFA504B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cs typeface="Calibri"/>
              </a:rPr>
              <a:t>Darbas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F2FF7FB0-EF1D-7263-E08E-765915981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345" y="2405850"/>
            <a:ext cx="5691746" cy="4275584"/>
          </a:xfrm>
        </p:spPr>
      </p:pic>
    </p:spTree>
    <p:extLst>
      <p:ext uri="{BB962C8B-B14F-4D97-AF65-F5344CB8AC3E}">
        <p14:creationId xmlns:p14="http://schemas.microsoft.com/office/powerpoint/2010/main" val="239722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54321E8-C392-4AD2-A8AD-DD336DEB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Calibri"/>
                <a:cs typeface="Calibri"/>
              </a:rPr>
              <a:t>išvada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2AA50CF-59DB-4E19-9B9B-AC2A9B18B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</a:t>
            </a:r>
            <a:r>
              <a:rPr lang="lt-LT" dirty="0"/>
              <a:t>ūsų eksperimentas buvo sėkmingas. Viskas vyko sklandžiai ir jokių trikdžių nepatyrėm</a:t>
            </a:r>
            <a:r>
              <a:rPr lang="lt-LT"/>
              <a:t>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872869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Siuntiny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2</TotalTime>
  <Words>203</Words>
  <Application>Microsoft Office PowerPoint</Application>
  <PresentationFormat>Plačiaekranė</PresentationFormat>
  <Paragraphs>21</Paragraphs>
  <Slides>9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Siuntinys</vt:lpstr>
      <vt:lpstr>Susisiekiantys indai ir jų panaudojimas</vt:lpstr>
      <vt:lpstr>Trumpa turinio apžvalga</vt:lpstr>
      <vt:lpstr>Kas yra susisiekiantys indai ir kaip jie veikia</vt:lpstr>
      <vt:lpstr>Kur susisiekiantys indai naudojami? </vt:lpstr>
      <vt:lpstr>SUsisiekiantys indai kasdienybėje</vt:lpstr>
      <vt:lpstr>Mūsų eksperimentas</vt:lpstr>
      <vt:lpstr>hipotezė</vt:lpstr>
      <vt:lpstr>Darbas</vt:lpstr>
      <vt:lpstr>išvada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/>
  <cp:lastModifiedBy>Arūnas Liubinas</cp:lastModifiedBy>
  <cp:revision>7</cp:revision>
  <dcterms:created xsi:type="dcterms:W3CDTF">2022-02-24T13:15:56Z</dcterms:created>
  <dcterms:modified xsi:type="dcterms:W3CDTF">2022-05-02T16:11:23Z</dcterms:modified>
</cp:coreProperties>
</file>