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2" r:id="rId2"/>
    <p:sldId id="275" r:id="rId3"/>
    <p:sldId id="260" r:id="rId4"/>
    <p:sldId id="261" r:id="rId5"/>
    <p:sldId id="262" r:id="rId6"/>
    <p:sldId id="266" r:id="rId7"/>
    <p:sldId id="267" r:id="rId8"/>
    <p:sldId id="268" r:id="rId9"/>
    <p:sldId id="279" r:id="rId10"/>
    <p:sldId id="269" r:id="rId11"/>
    <p:sldId id="278" r:id="rId12"/>
    <p:sldId id="280" r:id="rId13"/>
    <p:sldId id="276" r:id="rId14"/>
    <p:sldId id="277" r:id="rId15"/>
    <p:sldId id="287" r:id="rId16"/>
    <p:sldId id="289" r:id="rId17"/>
    <p:sldId id="282" r:id="rId18"/>
    <p:sldId id="288" r:id="rId19"/>
    <p:sldId id="284" r:id="rId20"/>
    <p:sldId id="285" r:id="rId21"/>
  </p:sldIdLst>
  <p:sldSz cx="12192000" cy="6858000"/>
  <p:notesSz cx="9144000" cy="6858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651" autoAdjust="0"/>
    <p:restoredTop sz="94660"/>
  </p:normalViewPr>
  <p:slideViewPr>
    <p:cSldViewPr snapToGrid="0">
      <p:cViewPr varScale="1">
        <p:scale>
          <a:sx n="85" d="100"/>
          <a:sy n="85" d="100"/>
        </p:scale>
        <p:origin x="744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09T19:57:46.17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557 0 24575,'-1'1'0,"0"-1"0,0 0 0,0 0 0,0 1 0,0-1 0,1 0 0,-1 1 0,0-1 0,0 1 0,1-1 0,-1 1 0,0-1 0,1 1 0,-1 0 0,0-1 0,1 1 0,-1 0 0,1 0 0,-1-1 0,1 1 0,-1 1 0,-11 24 0,2-3 0,-71 95 0,60-85 0,-23 22 0,36-47 0,0 1 0,1 0 0,0 0 0,1 0 0,0 1 0,0 0 0,1 0 0,-4 11 0,-25 62 0,20-48 0,-2-1 0,-29 49 0,24-45 0,13-21 0,1 1 0,0 1 0,-5 25 0,0-5 0,-5 12 0,9-29 0,0 1 0,-7 45 0,-10 48 0,-4 23 0,23-118 0,1 1 0,0 0 0,-1 23 0,-4 77 0,10-120 0,4 102 0,-3-93 0,1 0 0,0 0 0,1 0 0,0 0 0,1 0 0,0-1 0,7 13 0,-6-13 0,0 1 0,0 0 0,-1 1 0,5 18 0,-5-20 0,1 1 0,0-1 0,1-1 0,0 1 0,0-1 0,13 15 0,-3-4 0,-11-14 0,0 0 0,1-1 0,0 1 0,0-1 0,0 0 0,0-1 0,1 0 0,-1 0 0,1 0 0,0-1 0,1 0 0,-1 0 0,0 0 0,1-1 0,0-1 0,-1 1 0,17 0 0,5 2 0,-25-2 0,0-1 0,1-1 0,-1 1 0,0 0 0,1-1 0,-1 0 0,1 0 0,-1 0 0,0-1 0,1 0 0,-1 0 0,0 0 0,1 0 0,-1 0 0,0-1 0,0 0 0,4-2 0,7-4 0,-1 1 0,21-8 0,-21 10 0,-3-1 0,0 0 0,-1-1 0,0 0 0,0 0 0,13-13 0,20-15 0,-29 24 0,-1 0 0,0-1 0,-1-1 0,0 0 0,-1-1 0,-1 0 0,0-1 0,-1 0 0,14-31 0,18-51-1365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09T19:57:46.17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24575,'4'3'0,"0"1"0,0-1 0,0 0 0,1 0 0,-1-1 0,1 1 0,0-1 0,8 3 0,72 17 0,-16-12 84,-54-9-446,1 1 0,-1 1-1,26 7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09T19:57:46.18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329 0 24575,'-1'2'0,"0"0"0,0 0 0,0 0 0,0 0 0,0-1 0,-1 1 0,1-1 0,-1 1 0,1-1 0,-1 1 0,0-1 0,1 0 0,-1 0 0,0 1 0,-2 0 0,-13 11 0,4 5 0,2 0 0,0 0 0,1 1 0,0 1 0,-7 26 0,-25 52 0,30-64 0,2-7 0,-8 38 0,12-39 0,-15 38 0,13-44 0,1 0 0,2 1 0,-6 30 0,3-4 0,-15 51 0,21-91 0,-15 61 0,13-50 0,1 1 0,-1 33 0,2-12 0,-9 45 0,10-31 0,2 45 0,0-40 0,-1-41 0,0 0 0,5 30 0,1-24 0,0-1 0,13 30 0,-12-40 0,0 0 0,0 0 0,1 0 0,1-1 0,12 14 0,-12-13-1365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09T19:57:46.18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320 1 24575,'-1'4'0,"-1"1"0,1 0 0,-1 0 0,0-1 0,0 1 0,0-1 0,0 0 0,-5 7 0,-5 10 0,-43 109 0,17-25 0,7-33 0,11-29 0,17-37 0,-12 29 0,-11 40 0,10 7 0,2-21 0,7-27 0,-2 1 0,6-24 0,0 0 0,0 0 0,1 1 0,-1 22 0,2-24 0,0 0 0,0-1 0,-1 1 0,0 0 0,-5 10 0,4-9 0,0 0 0,0 0 0,-1 14 0,-6 55 0,8 14 0,4 76 0,1-141 0,11 50 0,-12-69 0,1-1 0,1 1 0,0-1 0,0 1 0,1-1 0,0 0 0,0-1 0,11 14 0,4 2 0,-13-16 0,-1 1 0,1-2 0,1 1 0,-1-1 0,1 0 0,1 0 0,-1-1 0,11 5 0,4 1 0,-9-3 0,1-2 0,0 0 0,0-1 0,1 0 0,19 4 0,13 1 0,-35-7 0,1-1 0,-1 0 0,0-1 0,21 1 0,-22-3-1365,-7 0-5461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09T19:57:46.18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24575,'53'11'0,"-50"-10"4,0 0 1,0 0-1,0 0 0,0 0 0,-1 0 1,1 1-1,0 0 0,-1-1 0,1 1 1,2 2-1,9 6-1416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09T19:57:46.18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427 1 24575,'-3'0'0,"1"0"0,-1 1 0,1 0 0,-1 0 0,1 0 0,0 0 0,-1 0 0,1 0 0,0 0 0,0 1 0,0-1 0,0 1 0,0-1 0,0 1 0,0 0 0,-2 2 0,-28 40 0,22-30 0,-28 51 0,6-7 0,-69 92 0,92-135 0,0 0 0,1 1 0,-9 26 0,10-23 0,-1-1 0,-12 20 0,4-7 0,-23 56 0,21-44 0,-5 28-1365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09T19:57:46.18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596 1 24575,'-2'5'0,"0"-1"0,-1 1 0,1 0 0,-1-1 0,0 1 0,0-1 0,-6 6 0,1 0 0,-47 62 0,7-12 0,-42 68 0,70-99 0,16-24 0,-1 0 0,1 1 0,1-1 0,-1 1 0,1 0 0,0 1 0,1-1 0,-1 0 0,-1 8 0,0-3 0,0-1 0,0 0 0,-1 1 0,-1-2 0,-11 17 0,-4 8 0,-18 42 0,31-58 0,0 1 0,-4 19 0,7-21 0,-1 0 0,0 0 0,-10 16 0,7-14 0,0 1 0,1 0 0,1 0 0,1 1 0,-5 30 0,-11 9 0,17-49 0,1-1 0,0 1 0,0 0 0,-2 19 0,2-8 0,-1-1 0,-11 34 0,6-23 0,6-17 0,-1 0 0,2 1 0,0 0 0,1-1 0,0 21 0,8 128 0,-12 22 0,6-174 0,-1-2 0,0 1 0,0-1 0,2 0 0,-1 1 0,1-1 0,1 0 0,0 0 0,0 0 0,1 0 0,0 0 0,0 0 0,9 13 0,12 20 0,-19-32 0,1 0 0,0-1 0,1 1 0,12 13 0,-17-21 0,1-1 0,0 1 0,1-1 0,-1 1 0,0-1 0,1 0 0,-1 0 0,1 0 0,0-1 0,-1 1 0,1-1 0,0 0 0,0 0 0,0 0 0,0-1 0,0 1 0,7-1 0,28 2 0,-33-1 0,0 0 0,0-1 0,1 0 0,-1 0 0,0 0 0,0 0 0,0-1 0,1 0 0,-1-1 0,0 1 0,0-1 0,-1 0 0,1-1 0,7-3 0,11-10 0,-1-1 0,0 0 0,-2-2 0,37-41 0,-27 23 0,-8 11 0,-1-2 0,21-33 0,-2-23 0,-29 57 0,3-5 0,26-63 0,-23 33 0,-13 40 0,2-1 0,16-36 0,-19 53-1365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09T19:57:46.18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413 0 24575,'-2'1'0,"1"-1"0,0 0 0,-1 1 0,1-1 0,0 1 0,-1-1 0,1 1 0,0 0 0,0-1 0,0 1 0,-1 0 0,1 0 0,0 0 0,0 0 0,0 0 0,0 0 0,1 0 0,-1 0 0,0 1 0,0-1 0,1 0 0,-2 2 0,-15 38 0,8-16 0,-34 72 0,9-18 0,16-42 0,1 1 0,-18 64 0,27-77 0,-18 44 0,18-50 0,-2 7 0,-10 50 0,6-20 0,-22 101 0,-1 23 0,25-120 0,6-32 0,0-3 0,-4 37 0,1 17 0,-3 80 0,23 16 0,-12-154 0,1 20 0,0-39 0,0 0 0,0 0 0,1 0 0,-1 0 0,1 0 0,0 0 0,0 0 0,0 0 0,0 0 0,0 0 0,0 0 0,0-1 0,0 1 0,1 0 0,2 2 0,-1-1 0,-1-1 0,0 1 0,0 0 0,0 0 0,0 0 0,0 0 0,-1 1 0,1-1 0,-1 0 0,0 1 0,0-1 0,0 1 0,0 3 0,0-2 0,0 0 0,1-1 0,-1 1 0,1 0 0,0-1 0,3 6 0,2 0 0,7 11 0,32 35 0,-40-50 0,0 0 0,1-1 0,0 1 0,0-1 0,0-1 0,1 1 0,-1-1 0,1-1 0,11 5 0,16 2-227,1-1-1,1-2 1,-1-1-1,1-2 1,52-1-1,-85-3-6598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09T19:57:46.18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24575,'11'148'0,"-12"-140"0,1-1 0,0 1 0,0-1 0,1 1 0,0-1 0,1 1 0,-1-1 0,1 0 0,1 1 0,0-1 0,5 10 0,-2-5-1365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09T19:57:46.18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24575,'1'6'-124,"1"1"0,0-1 0,0 1 0,1-1 0,0 0 0,0 0-1,1 0 1,-1-1 0,1 1 0,7 6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09T19:57:46.19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299 0 24575,'-3'11'0,"1"0"0,-1 0 0,-1 0 0,0-1 0,0 1 0,-1-1 0,-1 0 0,-11 16 0,15-23 0,-13 25 0,-17 39 0,5-8 0,12-24 0,-18 57 0,16-40 0,8-21 0,-9 52 0,9-35 0,-10 80 0,15-99 0,-13 52 0,14-69 0,1-1 0,0 1 0,1 16 0,-5 28 0,0-23 0,-2 40 0,5-38 0,1 49 0,3-51 0,-1-27 0,0-12 0,0-14 0,0 15 0,0 16 0,-1 77 0,2 96 0,2-165 0,1-1 0,1 1 0,7 18 0,1 3 0,-7-14 0,-3-14 0,0 1 0,1-1 0,0-1 0,8 15 0,-6-15 0,-5-7 0,1 0 0,1 0 0,-1 0 0,0 0 0,1 0 0,0 0 0,0-1 0,0 0 0,0 1 0,1-1 0,-1-1 0,1 1 0,0 0 0,6 3 0,32 24-448,-35-24-469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09T19:57:46.18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80 1 24575,'-2'0'0,"-1"1"0,1 0 0,0 0 0,-1 0 0,1 0 0,0 0 0,0 1 0,0-1 0,0 1 0,0-1 0,0 1 0,0 0 0,0 0 0,1 0 0,-1 0 0,1 0 0,-1 0 0,1 0 0,0 1 0,-2 3 0,-2 3 0,1 1 0,1-1 0,-1 1 0,-1 11 0,-1 6 0,3-11 0,0 0 0,0 0 0,1 19 0,2 0 0,0 13 0,10 82 0,-7-76 0,-3-41 0,0-1 0,1 0 0,4 20 0,2 4 0,-2 0 0,-2 0 0,-1 1 0,-3 41 0,3 67 0,-1-142-50,-1 1-1,0-1 1,1 1-1,0-1 0,0 0 1,0 0-1,0 1 1,1-1-1,-1 0 1,1 0-1,0 0 0,0 0 1,0-1-1,0 1 1,0 0-1,0-1 1,1 0-1,0 1 0,-1-1 1,1 0-1,0 0 1,0 0-1,0-1 1,0 1-1,0-1 1,6 2-1,-4-2-6775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5-09T19:57:46.18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87 0 24575,'1'21'0,"1"-1"0,6 26 0,2 21 0,-5-6 0,-5 111 0,-2-160 0,-1 0 0,-1 1 0,0-1 0,0-1 0,-1 1 0,-1-1 0,-7 12 0,-1 3 0,13-24 0,0 1 0,0-1 0,0 1 0,0-1 0,0 1 0,-1-1 0,1 0 0,-1 0 0,0 0 0,1 0 0,-1 0 0,0 0 0,0 0 0,0-1 0,0 1 0,-1-1 0,1 1 0,0-1 0,-1 0 0,-4 2 0,-9 2-1365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09:50:00.63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1 157 24575,'3'-2'0,"-1"1"0,1 0 0,0-1 0,-1 1 0,1-1 0,-1 0 0,1 0 0,-1 0 0,0 0 0,0 0 0,0 0 0,0-1 0,0 1 0,0-1 0,-1 0 0,3-3 0,10-14 0,-4 11 0,0 1 0,19-12 0,-2 2 0,-17 12 0,0 0 0,1 1 0,-1 0 0,1 1 0,20-5 0,44 3 0,-67 6 0,1 0 0,-6-1 0,0 1 0,1-1 0,-1 1 0,0 0 0,1 0 0,-1 0 0,0 1 0,1-1 0,-1 1 0,0 0 0,0 0 0,1 0 0,-1 0 0,0 0 0,0 1 0,0-1 0,-1 1 0,1 0 0,0 0 0,0 0 0,2 3 0,8 10 0,0-2 0,-2 1 0,1 1 0,17 30 0,-20-28 0,0 1 0,-1 1 0,-1 0 0,-1 0 0,0 0 0,-2 0 0,0 1 0,-1 0 0,-1 0 0,-1 22 0,4 201-1365,-5-238-5461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13:01:14.90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3 24575,'19'-2'0,"-17"2"0,0-1 0,1 1 0,-1 0 0,0 0 0,1 0 0,-1 0 0,0 1 0,0-1 0,1 0 0,-1 1 0,0 0 0,0-1 0,0 1 0,0 0 0,4 2 0,17 12-1365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09:50:12.20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557 0 24575,'-1'1'0,"0"-1"0,0 0 0,0 0 0,0 1 0,0-1 0,1 0 0,-1 1 0,0-1 0,0 1 0,1-1 0,-1 1 0,0-1 0,1 1 0,-1 0 0,0-1 0,1 1 0,-1 0 0,1 0 0,-1-1 0,1 1 0,-1 1 0,-11 24 0,2-3 0,-71 95 0,60-85 0,-23 22 0,36-47 0,0 1 0,1 0 0,0 0 0,1 0 0,0 1 0,0 0 0,1 0 0,-4 11 0,-25 62 0,20-48 0,-2-1 0,-29 49 0,24-45 0,13-21 0,1 1 0,0 1 0,-5 25 0,0-5 0,-5 12 0,9-29 0,0 1 0,-7 45 0,-10 48 0,-4 23 0,23-118 0,1 1 0,0 0 0,-1 23 0,-4 77 0,10-120 0,4 102 0,-3-93 0,1 0 0,0 0 0,1 0 0,0 0 0,1 0 0,0-1 0,7 13 0,-6-13 0,0 1 0,0 0 0,-1 1 0,5 18 0,-5-20 0,1 1 0,0-1 0,1-1 0,0 1 0,0-1 0,13 15 0,-3-4 0,-11-14 0,0 0 0,1-1 0,0 1 0,0-1 0,0 0 0,0-1 0,1 0 0,-1 0 0,1 0 0,0-1 0,1 0 0,-1 0 0,0 0 0,1-1 0,0-1 0,-1 1 0,17 0 0,5 2 0,-25-2 0,0-1 0,1-1 0,-1 1 0,0 0 0,1-1 0,-1 0 0,1 0 0,-1 0 0,0-1 0,1 0 0,-1 0 0,0 0 0,1 0 0,-1 0 0,0-1 0,0 0 0,4-2 0,7-4 0,-1 1 0,21-8 0,-21 10 0,-3-1 0,0 0 0,-1-1 0,0 0 0,0 0 0,13-13 0,20-15 0,-29 24 0,-1 0 0,0-1 0,-1-1 0,0 0 0,-1-1 0,-1 0 0,0-1 0,-1 0 0,14-31 0,18-51-1365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09:51:03.50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24575,'4'3'0,"0"1"0,0-1 0,0 0 0,1 0 0,-1-1 0,1 1 0,0-1 0,8 3 0,72 17 0,-16-12 84,-54-9-446,1 1 0,-1 1-1,26 7 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09:51:31.86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329 0 24575,'-1'2'0,"0"0"0,0 0 0,0 0 0,0 0 0,0-1 0,-1 1 0,1-1 0,-1 1 0,1-1 0,-1 1 0,0-1 0,1 0 0,-1 0 0,0 1 0,-2 0 0,-13 11 0,4 5 0,2 0 0,0 0 0,1 1 0,0 1 0,-7 26 0,-25 52 0,30-64 0,2-7 0,-8 38 0,12-39 0,-15 38 0,13-44 0,1 0 0,2 1 0,-6 30 0,3-4 0,-15 51 0,21-91 0,-15 61 0,13-50 0,1 1 0,-1 33 0,2-12 0,-9 45 0,10-31 0,2 45 0,0-40 0,-1-41 0,0 0 0,5 30 0,1-24 0,0-1 0,13 30 0,-12-40 0,0 0 0,0 0 0,1 0 0,1-1 0,12 14 0,-12-13-1365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09:52:15.70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320 1 24575,'-1'4'0,"-1"1"0,1 0 0,-1 0 0,0-1 0,0 1 0,0-1 0,0 0 0,-5 7 0,-5 10 0,-43 109 0,17-25 0,7-33 0,11-29 0,17-37 0,-12 29 0,-11 40 0,10 7 0,2-21 0,7-27 0,-2 1 0,6-24 0,0 0 0,0 0 0,1 1 0,-1 22 0,2-24 0,0 0 0,0-1 0,-1 1 0,0 0 0,-5 10 0,4-9 0,0 0 0,0 0 0,-1 14 0,-6 55 0,8 14 0,4 76 0,1-141 0,11 50 0,-12-69 0,1-1 0,1 1 0,0-1 0,0 1 0,1-1 0,0 0 0,0-1 0,11 14 0,4 2 0,-13-16 0,-1 1 0,1-2 0,1 1 0,-1-1 0,1 0 0,1 0 0,-1-1 0,11 5 0,4 1 0,-9-3 0,1-2 0,0 0 0,0-1 0,1 0 0,19 4 0,13 1 0,-35-7 0,1-1 0,-1 0 0,0-1 0,21 1 0,-22-3-1365,-7 0-5461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09:52:19.29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24575,'53'11'0,"-50"-10"4,0 0 1,0 0-1,0 0 0,0 0 0,-1 0 1,1 1-1,0 0 0,-1-1 0,1 1 1,2 2-1,9 6-1416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09:53:26.75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427 1 24575,'-3'0'0,"1"0"0,-1 1 0,1 0 0,-1 0 0,1 0 0,0 0 0,-1 0 0,1 0 0,0 0 0,0 1 0,0-1 0,0 1 0,0-1 0,0 1 0,0 0 0,-2 2 0,-28 40 0,22-30 0,-28 51 0,6-7 0,-69 92 0,92-135 0,0 0 0,1 1 0,-9 26 0,10-23 0,-1-1 0,-12 20 0,4-7 0,-23 56 0,21-44 0,-5 28-1365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09:55:07.12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596 1 24575,'-2'5'0,"0"-1"0,-1 1 0,1 0 0,-1-1 0,0 1 0,0-1 0,-6 6 0,1 0 0,-47 62 0,7-12 0,-42 68 0,70-99 0,16-24 0,-1 0 0,1 1 0,1-1 0,-1 1 0,1 0 0,0 1 0,1-1 0,-1 0 0,-1 8 0,0-3 0,0-1 0,0 0 0,-1 1 0,-1-2 0,-11 17 0,-4 8 0,-18 42 0,31-58 0,0 1 0,-4 19 0,7-21 0,-1 0 0,0 0 0,-10 16 0,7-14 0,0 1 0,1 0 0,1 0 0,1 1 0,-5 30 0,-11 9 0,17-49 0,1-1 0,0 1 0,0 0 0,-2 19 0,2-8 0,-1-1 0,-11 34 0,6-23 0,6-17 0,-1 0 0,2 1 0,0 0 0,1-1 0,0 21 0,8 128 0,-12 22 0,6-174 0,-1-2 0,0 1 0,0-1 0,2 0 0,-1 1 0,1-1 0,1 0 0,0 0 0,0 0 0,1 0 0,0 0 0,0 0 0,9 13 0,12 20 0,-19-32 0,1 0 0,0-1 0,1 1 0,12 13 0,-17-21 0,1-1 0,0 1 0,1-1 0,-1 1 0,0-1 0,1 0 0,-1 0 0,1 0 0,0-1 0,-1 1 0,1-1 0,0 0 0,0 0 0,0 0 0,0-1 0,0 1 0,7-1 0,28 2 0,-33-1 0,0 0 0,0-1 0,1 0 0,-1 0 0,0 0 0,0 0 0,0-1 0,1 0 0,-1-1 0,0 1 0,0-1 0,-1 0 0,1-1 0,7-3 0,11-10 0,-1-1 0,0 0 0,-2-2 0,37-41 0,-27 23 0,-8 11 0,-1-2 0,21-33 0,-2-23 0,-29 57 0,3-5 0,26-63 0,-23 33 0,-13 40 0,2-1 0,16-36 0,-19 53-1365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09:55:40.95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413 0 24575,'-2'1'0,"1"-1"0,0 0 0,-1 1 0,1-1 0,0 1 0,-1-1 0,1 1 0,0 0 0,0-1 0,0 1 0,-1 0 0,1 0 0,0 0 0,0 0 0,0 0 0,0 0 0,1 0 0,-1 0 0,0 1 0,0-1 0,1 0 0,-2 2 0,-15 38 0,8-16 0,-34 72 0,9-18 0,16-42 0,1 1 0,-18 64 0,27-77 0,-18 44 0,18-50 0,-2 7 0,-10 50 0,6-20 0,-22 101 0,-1 23 0,25-120 0,6-32 0,0-3 0,-4 37 0,1 17 0,-3 80 0,23 16 0,-12-154 0,1 20 0,0-39 0,0 0 0,0 0 0,1 0 0,-1 0 0,1 0 0,0 0 0,0 0 0,0 0 0,0 0 0,0 0 0,0 0 0,0-1 0,0 1 0,1 0 0,2 2 0,-1-1 0,-1-1 0,0 1 0,0 0 0,0 0 0,0 0 0,0 0 0,-1 1 0,1-1 0,-1 0 0,0 1 0,0-1 0,0 1 0,0 3 0,0-2 0,0 0 0,1-1 0,-1 1 0,1 0 0,0-1 0,3 6 0,2 0 0,7 11 0,32 35 0,-40-50 0,0 0 0,1-1 0,0 1 0,0-1 0,0-1 0,1 1 0,-1-1 0,1-1 0,11 5 0,16 2-227,1-1-1,1-2 1,-1-1-1,1-2 1,52-1-1,-85-3-6598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09:55:45.20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24575,'11'148'0,"-12"-140"0,1-1 0,0 1 0,0-1 0,1 1 0,0-1 0,1 1 0,-1-1 0,1 0 0,1 1 0,0-1 0,5 10 0,-2-5-1365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09:55:47.26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24575,'1'6'-124,"1"1"0,0-1 0,0 1 0,1-1 0,0 0 0,0 0-1,1 0 1,-1-1 0,1 1 0,7 6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09:55:56.96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299 0 24575,'-3'11'0,"1"0"0,-1 0 0,-1 0 0,0-1 0,0 1 0,-1-1 0,-1 0 0,-11 16 0,15-23 0,-13 25 0,-17 39 0,5-8 0,12-24 0,-18 57 0,16-40 0,8-21 0,-9 52 0,9-35 0,-10 80 0,15-99 0,-13 52 0,14-69 0,1-1 0,0 1 0,1 16 0,-5 28 0,0-23 0,-2 40 0,5-38 0,1 49 0,3-51 0,-1-27 0,0-12 0,0-14 0,0 15 0,0 16 0,-1 77 0,2 96 0,2-165 0,1-1 0,1 1 0,7 18 0,1 3 0,-7-14 0,-3-14 0,0 1 0,1-1 0,0-1 0,8 15 0,-6-15 0,-5-7 0,1 0 0,1 0 0,-1 0 0,0 0 0,1 0 0,0 0 0,0-1 0,0 0 0,0 1 0,1-1 0,-1-1 0,1 1 0,0 0 0,6 3 0,32 24-448,-35-24-469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13:01:22.15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80 1 24575,'-2'0'0,"-1"1"0,1 0 0,0 0 0,-1 0 0,1 0 0,0 0 0,0 1 0,0-1 0,0 1 0,0-1 0,0 1 0,0 0 0,0 0 0,1 0 0,-1 0 0,1 0 0,-1 0 0,1 0 0,0 1 0,-2 3 0,-2 3 0,1 1 0,1-1 0,-1 1 0,-1 11 0,-1 6 0,3-11 0,0 0 0,0 0 0,1 19 0,2 0 0,0 13 0,10 82 0,-7-76 0,-3-41 0,0-1 0,1 0 0,4 20 0,2 4 0,-2 0 0,-2 0 0,-1 1 0,-3 41 0,3 67 0,-1-142-50,-1 1-1,0-1 1,1 1-1,0-1 0,0 0 1,0 0-1,0 1 1,1-1-1,-1 0 1,1 0-1,0 0 0,0 0 1,0-1-1,0 1 1,0 0-1,0-1 1,1 0-1,0 1 0,-1-1 1,1 0-1,0 0 1,0 0-1,0-1 1,0 1-1,0-1 1,6 2-1,-4-2-6775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13:03:56.66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87 0 24575,'1'21'0,"1"-1"0,6 26 0,2 21 0,-5-6 0,-5 111 0,-2-160 0,-1 0 0,-1 1 0,0-1 0,0-1 0,-1 1 0,-1-1 0,-7 12 0,-1 3 0,13-24 0,0 1 0,0-1 0,0 1 0,0-1 0,0 1 0,-1-1 0,1 0 0,-1 0 0,0 0 0,1 0 0,-1 0 0,0 0 0,0 0 0,0-1 0,0 1 0,-1-1 0,1 1 0,0-1 0,-1 0 0,-4 2 0,-9 2-1365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13:04:52.11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557 0 24575,'-1'1'0,"0"-1"0,0 0 0,0 0 0,0 1 0,0-1 0,1 0 0,-1 1 0,0-1 0,0 1 0,1-1 0,-1 1 0,0-1 0,1 1 0,-1 0 0,0-1 0,1 1 0,-1 0 0,1 0 0,-1-1 0,1 1 0,-1 1 0,-11 24 0,2-3 0,-71 95 0,60-85 0,-23 22 0,36-47 0,0 1 0,1 0 0,0 0 0,1 0 0,0 1 0,0 0 0,1 0 0,-4 11 0,-25 62 0,20-48 0,-2-1 0,-29 49 0,24-45 0,13-21 0,1 1 0,0 1 0,-5 25 0,0-5 0,-5 12 0,9-29 0,0 1 0,-7 45 0,-10 48 0,-4 23 0,23-118 0,1 1 0,0 0 0,-1 23 0,-4 77 0,10-120 0,4 102 0,-3-93 0,1 0 0,0 0 0,1 0 0,0 0 0,1 0 0,0-1 0,7 13 0,-6-13 0,0 1 0,0 0 0,-1 1 0,5 18 0,-5-20 0,1 1 0,0-1 0,1-1 0,0 1 0,0-1 0,13 15 0,-3-4 0,-11-14 0,0 0 0,1-1 0,0 1 0,0-1 0,0 0 0,0-1 0,1 0 0,-1 0 0,1 0 0,0-1 0,1 0 0,-1 0 0,0 0 0,1-1 0,0-1 0,-1 1 0,17 0 0,5 2 0,-25-2 0,0-1 0,1-1 0,-1 1 0,0 0 0,1-1 0,-1 0 0,1 0 0,-1 0 0,0-1 0,1 0 0,-1 0 0,0 0 0,1 0 0,-1 0 0,0-1 0,0 0 0,4-2 0,7-4 0,-1 1 0,21-8 0,-21 10 0,-3-1 0,0 0 0,-1-1 0,0 0 0,0 0 0,13-13 0,20-15 0,-29 24 0,-1 0 0,0-1 0,-1-1 0,0 0 0,-1-1 0,-1 0 0,0-1 0,-1 0 0,14-31 0,18-51-1365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13:04:52.11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24575,'4'3'0,"0"1"0,0-1 0,0 0 0,1 0 0,-1-1 0,1 1 0,0-1 0,8 3 0,72 17 0,-16-12 84,-54-9-446,1 1 0,-1 1-1,26 7 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13:04:52.11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329 0 24575,'-1'2'0,"0"0"0,0 0 0,0 0 0,0 0 0,0-1 0,-1 1 0,1-1 0,-1 1 0,1-1 0,-1 1 0,0-1 0,1 0 0,-1 0 0,0 1 0,-2 0 0,-13 11 0,4 5 0,2 0 0,0 0 0,1 1 0,0 1 0,-7 26 0,-25 52 0,30-64 0,2-7 0,-8 38 0,12-39 0,-15 38 0,13-44 0,1 0 0,2 1 0,-6 30 0,3-4 0,-15 51 0,21-91 0,-15 61 0,13-50 0,1 1 0,-1 33 0,2-12 0,-9 45 0,10-31 0,2 45 0,0-40 0,-1-41 0,0 0 0,5 30 0,1-24 0,0-1 0,13 30 0,-12-40 0,0 0 0,0 0 0,1 0 0,1-1 0,12 14 0,-12-13-1365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13:04:52.120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320 1 24575,'-1'4'0,"-1"1"0,1 0 0,-1 0 0,0-1 0,0 1 0,0-1 0,0 0 0,-5 7 0,-5 10 0,-43 109 0,17-25 0,7-33 0,11-29 0,17-37 0,-12 29 0,-11 40 0,10 7 0,2-21 0,7-27 0,-2 1 0,6-24 0,0 0 0,0 0 0,1 1 0,-1 22 0,2-24 0,0 0 0,0-1 0,-1 1 0,0 0 0,-5 10 0,4-9 0,0 0 0,0 0 0,-1 14 0,-6 55 0,8 14 0,4 76 0,1-141 0,11 50 0,-12-69 0,1-1 0,1 1 0,0-1 0,0 1 0,1-1 0,0 0 0,0-1 0,11 14 0,4 2 0,-13-16 0,-1 1 0,1-2 0,1 1 0,-1-1 0,1 0 0,1 0 0,-1-1 0,11 5 0,4 1 0,-9-3 0,1-2 0,0 0 0,0-1 0,1 0 0,19 4 0,13 1 0,-35-7 0,1-1 0,-1 0 0,0-1 0,21 1 0,-22-3-1365,-7 0-5461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13:04:52.121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0 24575,'53'11'0,"-50"-10"4,0 0 1,0 0-1,0 0 0,0 0 0,-1 0 1,1 1-1,0 0 0,-1-1 0,1 1 1,2 2-1,9 6-1416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13:04:52.122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427 1 24575,'-3'0'0,"1"0"0,-1 1 0,1 0 0,-1 0 0,1 0 0,0 0 0,-1 0 0,1 0 0,0 0 0,0 1 0,0-1 0,0 1 0,0-1 0,0 1 0,0 0 0,-2 2 0,-28 40 0,22-30 0,-28 51 0,6-7 0,-69 92 0,92-135 0,0 0 0,1 1 0,-9 26 0,10-23 0,-1-1 0,-12 20 0,4-7 0,-23 56 0,21-44 0,-5 28-1365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13:04:52.123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596 1 24575,'-2'5'0,"0"-1"0,-1 1 0,1 0 0,-1-1 0,0 1 0,0-1 0,-6 6 0,1 0 0,-47 62 0,7-12 0,-42 68 0,70-99 0,16-24 0,-1 0 0,1 1 0,1-1 0,-1 1 0,1 0 0,0 1 0,1-1 0,-1 0 0,-1 8 0,0-3 0,0-1 0,0 0 0,-1 1 0,-1-2 0,-11 17 0,-4 8 0,-18 42 0,31-58 0,0 1 0,-4 19 0,7-21 0,-1 0 0,0 0 0,-10 16 0,7-14 0,0 1 0,1 0 0,1 0 0,1 1 0,-5 30 0,-11 9 0,17-49 0,1-1 0,0 1 0,0 0 0,-2 19 0,2-8 0,-1-1 0,-11 34 0,6-23 0,6-17 0,-1 0 0,2 1 0,0 0 0,1-1 0,0 21 0,8 128 0,-12 22 0,6-174 0,-1-2 0,0 1 0,0-1 0,2 0 0,-1 1 0,1-1 0,1 0 0,0 0 0,0 0 0,1 0 0,0 0 0,0 0 0,9 13 0,12 20 0,-19-32 0,1 0 0,0-1 0,1 1 0,12 13 0,-17-21 0,1-1 0,0 1 0,1-1 0,-1 1 0,0-1 0,1 0 0,-1 0 0,1 0 0,0-1 0,-1 1 0,1-1 0,0 0 0,0 0 0,0 0 0,0-1 0,0 1 0,7-1 0,28 2 0,-33-1 0,0 0 0,0-1 0,1 0 0,-1 0 0,0 0 0,0 0 0,0-1 0,1 0 0,-1-1 0,0 1 0,0-1 0,-1 0 0,1-1 0,7-3 0,11-10 0,-1-1 0,0 0 0,-2-2 0,37-41 0,-27 23 0,-8 11 0,-1-2 0,21-33 0,-2-23 0,-29 57 0,3-5 0,26-63 0,-23 33 0,-13 40 0,2-1 0,16-36 0,-19 53-1365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13:04:52.124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413 0 24575,'-2'1'0,"1"-1"0,0 0 0,-1 1 0,1-1 0,0 1 0,-1-1 0,1 1 0,0 0 0,0-1 0,0 1 0,-1 0 0,1 0 0,0 0 0,0 0 0,0 0 0,0 0 0,1 0 0,-1 0 0,0 1 0,0-1 0,1 0 0,-2 2 0,-15 38 0,8-16 0,-34 72 0,9-18 0,16-42 0,1 1 0,-18 64 0,27-77 0,-18 44 0,18-50 0,-2 7 0,-10 50 0,6-20 0,-22 101 0,-1 23 0,25-120 0,6-32 0,0-3 0,-4 37 0,1 17 0,-3 80 0,23 16 0,-12-154 0,1 20 0,0-39 0,0 0 0,0 0 0,1 0 0,-1 0 0,1 0 0,0 0 0,0 0 0,0 0 0,0 0 0,0 0 0,0 0 0,0-1 0,0 1 0,1 0 0,2 2 0,-1-1 0,-1-1 0,0 1 0,0 0 0,0 0 0,0 0 0,0 0 0,-1 1 0,1-1 0,-1 0 0,0 1 0,0-1 0,0 1 0,0 3 0,0-2 0,0 0 0,1-1 0,-1 1 0,1 0 0,0-1 0,3 6 0,2 0 0,7 11 0,32 35 0,-40-50 0,0 0 0,1-1 0,0 1 0,0-1 0,0-1 0,1 1 0,-1-1 0,1-1 0,11 5 0,16 2-227,1-1-1,1-2 1,-1-1-1,1-2 1,52-1-1,-85-3-6598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13:04:52.127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0 1 24575,'11'148'0,"-12"-140"0,1-1 0,0 1 0,0-1 0,1 1 0,0-1 0,1 1 0,-1-1 0,1 0 0,1 1 0,0-1 0,5 10 0,-2-5-1365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13:04:52.128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1 24575,'1'6'-124,"1"1"0,0-1 0,0 1 0,1-1 0,0 0 0,0 0-1,1 0 1,-1-1 0,1 1 0,7 6 0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13:04:52.129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299 0 24575,'-3'11'0,"1"0"0,-1 0 0,-1 0 0,0-1 0,0 1 0,-1-1 0,-1 0 0,-11 16 0,15-23 0,-13 25 0,-17 39 0,5-8 0,12-24 0,-18 57 0,16-40 0,8-21 0,-9 52 0,9-35 0,-10 80 0,15-99 0,-13 52 0,14-69 0,1-1 0,0 1 0,1 16 0,-5 28 0,0-23 0,-2 40 0,5-38 0,1 49 0,3-51 0,-1-27 0,0-12 0,0-14 0,0 15 0,0 16 0,-1 77 0,2 96 0,2-165 0,1-1 0,1 1 0,7 18 0,1 3 0,-7-14 0,-3-14 0,0 1 0,1-1 0,0-1 0,8 15 0,-6-15 0,-5-7 0,1 0 0,1 0 0,-1 0 0,0 0 0,1 0 0,0 0 0,0-1 0,0 0 0,0 1 0,1-1 0,-1-1 0,1 1 0,0 0 0,6 3 0,32 24-448,-35-24-469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13:04:52.12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80 1 24575,'-2'0'0,"-1"1"0,1 0 0,0 0 0,-1 0 0,1 0 0,0 0 0,0 1 0,0-1 0,0 1 0,0-1 0,0 1 0,0 0 0,0 0 0,1 0 0,-1 0 0,1 0 0,-1 0 0,1 0 0,0 1 0,-2 3 0,-2 3 0,1 1 0,1-1 0,-1 1 0,-1 11 0,-1 6 0,3-11 0,0 0 0,0 0 0,1 19 0,2 0 0,0 13 0,10 82 0,-7-76 0,-3-41 0,0-1 0,1 0 0,4 20 0,2 4 0,-2 0 0,-2 0 0,-1 1 0,-3 41 0,3 67 0,-1-142-50,-1 1-1,0-1 1,1 1-1,0-1 0,0 0 1,0 0-1,0 1 1,1-1-1,-1 0 1,1 0-1,0 0 0,0 0 1,0-1-1,0 1 1,0 0-1,0-1 1,1 0-1,0 1 0,-1-1 1,1 0-1,0 0 1,0 0-1,0-1 1,0 1-1,0-1 1,6 2-1,-4-2-6775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3-27T13:04:52.12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87 0 24575,'1'21'0,"1"-1"0,6 26 0,2 21 0,-5-6 0,-5 111 0,-2-160 0,-1 0 0,-1 1 0,0-1 0,0-1 0,-1 1 0,-1-1 0,-7 12 0,-1 3 0,13-24 0,0 1 0,0-1 0,0 1 0,0-1 0,0 1 0,-1-1 0,1 0 0,-1 0 0,0 0 0,1 0 0,-1 0 0,0 0 0,0 0 0,0-1 0,0 1 0,-1-1 0,1 1 0,0-1 0,-1 0 0,-4 2 0,-9 2-1365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avadinimo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08251B7-2F72-4284-8FA4-713E454D8C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Antrinis pavadinimas 2">
            <a:extLst>
              <a:ext uri="{FF2B5EF4-FFF2-40B4-BE49-F238E27FC236}">
                <a16:creationId xmlns:a16="http://schemas.microsoft.com/office/drawing/2014/main" id="{B82CE752-CB68-425C-BCAB-51970C3FD1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t-LT"/>
              <a:t>Spustelėkite norėdami redaguoti šablono paantraštės stilių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DDB7754E-0F49-4D46-B06C-4706ABD04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3C253-1986-43DE-B5A3-506DD9D5E015}" type="datetimeFigureOut">
              <a:rPr lang="lt-LT" smtClean="0"/>
              <a:t>2022-05-10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4364BDA4-3DAD-48FC-BD24-D9443A613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8316955D-D2D3-423A-8BA7-28112DF06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07A3F-ED2B-4B3E-939F-C8C891B4FC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49297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21D7BA5D-0EA4-4FB1-9428-1014F3190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F1ED62DD-DC02-4BF3-B669-948417A573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660E6D3E-8EA7-4258-84A5-5E53470051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3C253-1986-43DE-B5A3-506DD9D5E015}" type="datetimeFigureOut">
              <a:rPr lang="lt-LT" smtClean="0"/>
              <a:t>2022-05-10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EB770826-6124-4BA8-8928-A497175ECF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AE7A2B62-26EB-4C54-94B3-70ADB9C67C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07A3F-ED2B-4B3E-939F-C8C891B4FC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816589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C543BBB-1250-4B7B-ABA3-E682F5A80F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C0E78558-31A2-45E4-A122-B5BCE10E26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E6467F9F-C53B-49C3-8A74-2628127E6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3C253-1986-43DE-B5A3-506DD9D5E015}" type="datetimeFigureOut">
              <a:rPr lang="lt-LT" smtClean="0"/>
              <a:t>2022-05-10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92EDD505-39C3-4B6A-B88D-87A88802B2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71ADDC61-39A9-4846-92AC-BB0E78CF1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07A3F-ED2B-4B3E-939F-C8C891B4FC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832606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CBE193C-AA7B-428D-9687-7D62A18DE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0D1C70F9-6920-4AEE-AC3B-3F3F6AA600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0B5DDB0A-B9CC-49B2-AEE4-FB863ACB5D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170931C3-A853-4692-A709-170129165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3C253-1986-43DE-B5A3-506DD9D5E015}" type="datetimeFigureOut">
              <a:rPr lang="lt-LT" smtClean="0"/>
              <a:t>2022-05-10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B9665063-971E-43B1-88E9-B069A0537F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F1B61F9D-3527-43C1-93D5-51B30D1E27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07A3F-ED2B-4B3E-939F-C8C891B4FC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5564622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FB00E511-07EE-4C8E-88B0-46ABD96BB9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3984E490-1ACE-4B59-B28E-572943975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4" name="Turinio vietos rezervavimo ženklas 3">
            <a:extLst>
              <a:ext uri="{FF2B5EF4-FFF2-40B4-BE49-F238E27FC236}">
                <a16:creationId xmlns:a16="http://schemas.microsoft.com/office/drawing/2014/main" id="{83C3A5D7-3152-4FE9-85E3-1F79FCCAE4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5" name="Teksto vietos rezervavimo ženklas 4">
            <a:extLst>
              <a:ext uri="{FF2B5EF4-FFF2-40B4-BE49-F238E27FC236}">
                <a16:creationId xmlns:a16="http://schemas.microsoft.com/office/drawing/2014/main" id="{4FCBD153-138E-46E1-AACA-28C9F34BB2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6" name="Turinio vietos rezervavimo ženklas 5">
            <a:extLst>
              <a:ext uri="{FF2B5EF4-FFF2-40B4-BE49-F238E27FC236}">
                <a16:creationId xmlns:a16="http://schemas.microsoft.com/office/drawing/2014/main" id="{8227B2C8-814A-471B-854D-8598851087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7" name="Datos vietos rezervavimo ženklas 6">
            <a:extLst>
              <a:ext uri="{FF2B5EF4-FFF2-40B4-BE49-F238E27FC236}">
                <a16:creationId xmlns:a16="http://schemas.microsoft.com/office/drawing/2014/main" id="{5FFF97FB-B539-4872-8B89-E1B4A47EF5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3C253-1986-43DE-B5A3-506DD9D5E015}" type="datetimeFigureOut">
              <a:rPr lang="lt-LT" smtClean="0"/>
              <a:t>2022-05-10</a:t>
            </a:fld>
            <a:endParaRPr lang="lt-LT"/>
          </a:p>
        </p:txBody>
      </p:sp>
      <p:sp>
        <p:nvSpPr>
          <p:cNvPr id="8" name="Poraštės vietos rezervavimo ženklas 7">
            <a:extLst>
              <a:ext uri="{FF2B5EF4-FFF2-40B4-BE49-F238E27FC236}">
                <a16:creationId xmlns:a16="http://schemas.microsoft.com/office/drawing/2014/main" id="{0A90EDC3-A348-43DC-BDAF-AE1066D0D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kaidrės numerio vietos rezervavimo ženklas 8">
            <a:extLst>
              <a:ext uri="{FF2B5EF4-FFF2-40B4-BE49-F238E27FC236}">
                <a16:creationId xmlns:a16="http://schemas.microsoft.com/office/drawing/2014/main" id="{5A0C4F2A-EF94-4187-8B7C-9B5A7EE7C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07A3F-ED2B-4B3E-939F-C8C891B4FC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016126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64B54353-E03B-41E8-BA58-5F0FA54E5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Datos vietos rezervavimo ženklas 2">
            <a:extLst>
              <a:ext uri="{FF2B5EF4-FFF2-40B4-BE49-F238E27FC236}">
                <a16:creationId xmlns:a16="http://schemas.microsoft.com/office/drawing/2014/main" id="{C5596380-89E6-4BD0-BFEF-038C246D0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3C253-1986-43DE-B5A3-506DD9D5E015}" type="datetimeFigureOut">
              <a:rPr lang="lt-LT" smtClean="0"/>
              <a:t>2022-05-10</a:t>
            </a:fld>
            <a:endParaRPr lang="lt-LT"/>
          </a:p>
        </p:txBody>
      </p:sp>
      <p:sp>
        <p:nvSpPr>
          <p:cNvPr id="4" name="Poraštės vietos rezervavimo ženklas 3">
            <a:extLst>
              <a:ext uri="{FF2B5EF4-FFF2-40B4-BE49-F238E27FC236}">
                <a16:creationId xmlns:a16="http://schemas.microsoft.com/office/drawing/2014/main" id="{89D6B702-E30E-4C32-8D65-07A8F8AB1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kaidrės numerio vietos rezervavimo ženklas 4">
            <a:extLst>
              <a:ext uri="{FF2B5EF4-FFF2-40B4-BE49-F238E27FC236}">
                <a16:creationId xmlns:a16="http://schemas.microsoft.com/office/drawing/2014/main" id="{5400EAAB-306F-408A-BCA2-AE259C272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07A3F-ED2B-4B3E-939F-C8C891B4FC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45769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os vietos rezervavimo ženklas 1">
            <a:extLst>
              <a:ext uri="{FF2B5EF4-FFF2-40B4-BE49-F238E27FC236}">
                <a16:creationId xmlns:a16="http://schemas.microsoft.com/office/drawing/2014/main" id="{F6CA5714-54E0-4478-A651-4EF968EBE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3C253-1986-43DE-B5A3-506DD9D5E015}" type="datetimeFigureOut">
              <a:rPr lang="lt-LT" smtClean="0"/>
              <a:t>2022-05-10</a:t>
            </a:fld>
            <a:endParaRPr lang="lt-LT"/>
          </a:p>
        </p:txBody>
      </p:sp>
      <p:sp>
        <p:nvSpPr>
          <p:cNvPr id="3" name="Poraštės vietos rezervavimo ženklas 2">
            <a:extLst>
              <a:ext uri="{FF2B5EF4-FFF2-40B4-BE49-F238E27FC236}">
                <a16:creationId xmlns:a16="http://schemas.microsoft.com/office/drawing/2014/main" id="{D5E6BC71-6FBB-4FAA-91DB-0150C489B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>
            <a:extLst>
              <a:ext uri="{FF2B5EF4-FFF2-40B4-BE49-F238E27FC236}">
                <a16:creationId xmlns:a16="http://schemas.microsoft.com/office/drawing/2014/main" id="{7F85AC27-C16B-4DDA-A394-9FB1F1C61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07A3F-ED2B-4B3E-939F-C8C891B4FC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3356700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E5E0A6C2-6A20-4492-8D72-E65A9C98B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Turinio vietos rezervavimo ženklas 2">
            <a:extLst>
              <a:ext uri="{FF2B5EF4-FFF2-40B4-BE49-F238E27FC236}">
                <a16:creationId xmlns:a16="http://schemas.microsoft.com/office/drawing/2014/main" id="{8700C867-E361-4345-9B7C-B3E4A1692B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32AF3A71-B2C8-43AF-9DED-6E54D3508C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C06CB7F2-6569-4B8B-9853-75825A11E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3C253-1986-43DE-B5A3-506DD9D5E015}" type="datetimeFigureOut">
              <a:rPr lang="lt-LT" smtClean="0"/>
              <a:t>2022-05-10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20D841BE-3FEC-4FA1-B1B0-72FF43985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F1C80313-F46C-453F-83BB-F8E22ECD1B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07A3F-ED2B-4B3E-939F-C8C891B4FC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3694823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ir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9B8176C1-A9DB-4A15-BB31-167F3A555F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t-LT"/>
              <a:t>Spustelėję redaguokite stilių</a:t>
            </a:r>
          </a:p>
        </p:txBody>
      </p:sp>
      <p:sp>
        <p:nvSpPr>
          <p:cNvPr id="3" name="Paveikslėlio vietos rezervavimo ženklas 2">
            <a:extLst>
              <a:ext uri="{FF2B5EF4-FFF2-40B4-BE49-F238E27FC236}">
                <a16:creationId xmlns:a16="http://schemas.microsoft.com/office/drawing/2014/main" id="{DA07FC6D-7402-49CE-BAED-1620199420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ksto vietos rezervavimo ženklas 3">
            <a:extLst>
              <a:ext uri="{FF2B5EF4-FFF2-40B4-BE49-F238E27FC236}">
                <a16:creationId xmlns:a16="http://schemas.microsoft.com/office/drawing/2014/main" id="{9246432B-226A-46E4-BE47-135AD56F27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t-LT"/>
              <a:t>Spustelėkite, kad galėtumėte redaguoti šablono teksto stilius</a:t>
            </a:r>
          </a:p>
        </p:txBody>
      </p:sp>
      <p:sp>
        <p:nvSpPr>
          <p:cNvPr id="5" name="Datos vietos rezervavimo ženklas 4">
            <a:extLst>
              <a:ext uri="{FF2B5EF4-FFF2-40B4-BE49-F238E27FC236}">
                <a16:creationId xmlns:a16="http://schemas.microsoft.com/office/drawing/2014/main" id="{C3476678-BD9E-4548-90DC-95ED432B5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3C253-1986-43DE-B5A3-506DD9D5E015}" type="datetimeFigureOut">
              <a:rPr lang="lt-LT" smtClean="0"/>
              <a:t>2022-05-10</a:t>
            </a:fld>
            <a:endParaRPr lang="lt-LT"/>
          </a:p>
        </p:txBody>
      </p:sp>
      <p:sp>
        <p:nvSpPr>
          <p:cNvPr id="6" name="Poraštės vietos rezervavimo ženklas 5">
            <a:extLst>
              <a:ext uri="{FF2B5EF4-FFF2-40B4-BE49-F238E27FC236}">
                <a16:creationId xmlns:a16="http://schemas.microsoft.com/office/drawing/2014/main" id="{713C86A4-8DB5-4304-B3AC-A46DE0E31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kaidrės numerio vietos rezervavimo ženklas 6">
            <a:extLst>
              <a:ext uri="{FF2B5EF4-FFF2-40B4-BE49-F238E27FC236}">
                <a16:creationId xmlns:a16="http://schemas.microsoft.com/office/drawing/2014/main" id="{47D428B4-3EA9-4CF7-BEB2-03091C6FE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07A3F-ED2B-4B3E-939F-C8C891B4FC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272718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>
            <a:extLst>
              <a:ext uri="{FF2B5EF4-FFF2-40B4-BE49-F238E27FC236}">
                <a16:creationId xmlns:a16="http://schemas.microsoft.com/office/drawing/2014/main" id="{B4705285-5F7F-43A6-A5F0-2D9740BE2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877B215C-7BB1-4B40-9233-21FB942CF5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D351D5FF-04C9-4984-8741-308FAC7CC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3C253-1986-43DE-B5A3-506DD9D5E015}" type="datetimeFigureOut">
              <a:rPr lang="lt-LT" smtClean="0"/>
              <a:t>2022-05-10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E5A7ADEE-B699-444A-A17A-AA587F720E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AC8FF975-D1BE-49A9-9CA9-5ED9220DAD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07A3F-ED2B-4B3E-939F-C8C891B4FC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6047313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us pavadinimas 1">
            <a:extLst>
              <a:ext uri="{FF2B5EF4-FFF2-40B4-BE49-F238E27FC236}">
                <a16:creationId xmlns:a16="http://schemas.microsoft.com/office/drawing/2014/main" id="{542A1940-A7E0-43FD-B46C-84CCBA9419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Vertikalaus teksto vietos rezervavimo ženklas 2">
            <a:extLst>
              <a:ext uri="{FF2B5EF4-FFF2-40B4-BE49-F238E27FC236}">
                <a16:creationId xmlns:a16="http://schemas.microsoft.com/office/drawing/2014/main" id="{DB6524AC-4C98-4578-8897-720291FB57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BD41267E-54B4-430E-A6EA-4DC025780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E3C253-1986-43DE-B5A3-506DD9D5E015}" type="datetimeFigureOut">
              <a:rPr lang="lt-LT" smtClean="0"/>
              <a:t>2022-05-10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395D8E45-E857-4F0F-A537-90C9190445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D4E33CEE-93C3-47BF-8F49-1E993410FD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007A3F-ED2B-4B3E-939F-C8C891B4FC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290828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o vietos rezervavimo ženklas 1">
            <a:extLst>
              <a:ext uri="{FF2B5EF4-FFF2-40B4-BE49-F238E27FC236}">
                <a16:creationId xmlns:a16="http://schemas.microsoft.com/office/drawing/2014/main" id="{8F633D18-C2F6-4AF0-8FD2-2BB3ACCA3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t-LT"/>
              <a:t>Spustelėję redaguokite stilių</a:t>
            </a:r>
          </a:p>
        </p:txBody>
      </p:sp>
      <p:sp>
        <p:nvSpPr>
          <p:cNvPr id="3" name="Teksto vietos rezervavimo ženklas 2">
            <a:extLst>
              <a:ext uri="{FF2B5EF4-FFF2-40B4-BE49-F238E27FC236}">
                <a16:creationId xmlns:a16="http://schemas.microsoft.com/office/drawing/2014/main" id="{14AE4C52-E9F0-441D-89F1-F98DF2348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t-LT"/>
              <a:t>Spustelėkite, kad galėtumėte redaguoti šablono teksto stilius</a:t>
            </a:r>
          </a:p>
          <a:p>
            <a:pPr lvl="1"/>
            <a:r>
              <a:rPr lang="lt-LT"/>
              <a:t>Antras lygis</a:t>
            </a:r>
          </a:p>
          <a:p>
            <a:pPr lvl="2"/>
            <a:r>
              <a:rPr lang="lt-LT"/>
              <a:t>Trečias lygis</a:t>
            </a:r>
          </a:p>
          <a:p>
            <a:pPr lvl="3"/>
            <a:r>
              <a:rPr lang="lt-LT"/>
              <a:t>Ketvirtas lygis</a:t>
            </a:r>
          </a:p>
          <a:p>
            <a:pPr lvl="4"/>
            <a:r>
              <a:rPr lang="lt-LT"/>
              <a:t>Penktas lygis</a:t>
            </a:r>
          </a:p>
        </p:txBody>
      </p:sp>
      <p:sp>
        <p:nvSpPr>
          <p:cNvPr id="4" name="Datos vietos rezervavimo ženklas 3">
            <a:extLst>
              <a:ext uri="{FF2B5EF4-FFF2-40B4-BE49-F238E27FC236}">
                <a16:creationId xmlns:a16="http://schemas.microsoft.com/office/drawing/2014/main" id="{2CE35147-A534-4FB5-963D-6C096D7BA9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E3C253-1986-43DE-B5A3-506DD9D5E015}" type="datetimeFigureOut">
              <a:rPr lang="lt-LT" smtClean="0"/>
              <a:t>2022-05-10</a:t>
            </a:fld>
            <a:endParaRPr lang="lt-LT"/>
          </a:p>
        </p:txBody>
      </p:sp>
      <p:sp>
        <p:nvSpPr>
          <p:cNvPr id="5" name="Poraštės vietos rezervavimo ženklas 4">
            <a:extLst>
              <a:ext uri="{FF2B5EF4-FFF2-40B4-BE49-F238E27FC236}">
                <a16:creationId xmlns:a16="http://schemas.microsoft.com/office/drawing/2014/main" id="{162C1CA0-B6EA-4C99-A1B9-4230AFF739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kaidrės numerio vietos rezervavimo ženklas 5">
            <a:extLst>
              <a:ext uri="{FF2B5EF4-FFF2-40B4-BE49-F238E27FC236}">
                <a16:creationId xmlns:a16="http://schemas.microsoft.com/office/drawing/2014/main" id="{945D0F33-6420-4728-98F6-5FB71BBA2A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007A3F-ED2B-4B3E-939F-C8C891B4FCF1}" type="slidenum">
              <a:rPr lang="lt-LT" smtClean="0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39174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ustomXml" Target="../ink/ink2.xml"/><Relationship Id="rId13" Type="http://schemas.openxmlformats.org/officeDocument/2006/relationships/image" Target="../media/image6.png"/><Relationship Id="rId18" Type="http://schemas.openxmlformats.org/officeDocument/2006/relationships/customXml" Target="../ink/ink7.xml"/><Relationship Id="rId26" Type="http://schemas.openxmlformats.org/officeDocument/2006/relationships/customXml" Target="../ink/ink11.xml"/><Relationship Id="rId3" Type="http://schemas.microsoft.com/office/2007/relationships/hdphoto" Target="../media/hdphoto1.wdp"/><Relationship Id="rId21" Type="http://schemas.openxmlformats.org/officeDocument/2006/relationships/image" Target="../media/image10.png"/><Relationship Id="rId7" Type="http://schemas.openxmlformats.org/officeDocument/2006/relationships/image" Target="../media/image3.png"/><Relationship Id="rId12" Type="http://schemas.openxmlformats.org/officeDocument/2006/relationships/customXml" Target="../ink/ink4.xml"/><Relationship Id="rId17" Type="http://schemas.openxmlformats.org/officeDocument/2006/relationships/image" Target="../media/image8.png"/><Relationship Id="rId25" Type="http://schemas.openxmlformats.org/officeDocument/2006/relationships/image" Target="../media/image13.png"/><Relationship Id="rId2" Type="http://schemas.openxmlformats.org/officeDocument/2006/relationships/image" Target="../media/image4.png"/><Relationship Id="rId16" Type="http://schemas.openxmlformats.org/officeDocument/2006/relationships/customXml" Target="../ink/ink6.xml"/><Relationship Id="rId20" Type="http://schemas.openxmlformats.org/officeDocument/2006/relationships/customXml" Target="../ink/ink8.xml"/><Relationship Id="rId29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5.png"/><Relationship Id="rId24" Type="http://schemas.openxmlformats.org/officeDocument/2006/relationships/customXml" Target="../ink/ink10.xml"/><Relationship Id="rId15" Type="http://schemas.openxmlformats.org/officeDocument/2006/relationships/image" Target="../media/image7.png"/><Relationship Id="rId23" Type="http://schemas.openxmlformats.org/officeDocument/2006/relationships/image" Target="../media/image12.png"/><Relationship Id="rId28" Type="http://schemas.openxmlformats.org/officeDocument/2006/relationships/customXml" Target="../ink/ink12.xml"/><Relationship Id="rId10" Type="http://schemas.openxmlformats.org/officeDocument/2006/relationships/customXml" Target="../ink/ink3.xml"/><Relationship Id="rId19" Type="http://schemas.openxmlformats.org/officeDocument/2006/relationships/image" Target="../media/image9.png"/><Relationship Id="rId31" Type="http://schemas.openxmlformats.org/officeDocument/2006/relationships/image" Target="../media/image15.png"/><Relationship Id="rId4" Type="http://schemas.openxmlformats.org/officeDocument/2006/relationships/customXml" Target="../ink/ink1.xml"/><Relationship Id="rId9" Type="http://schemas.openxmlformats.org/officeDocument/2006/relationships/image" Target="../media/image40.png"/><Relationship Id="rId14" Type="http://schemas.openxmlformats.org/officeDocument/2006/relationships/customXml" Target="../ink/ink5.xml"/><Relationship Id="rId22" Type="http://schemas.openxmlformats.org/officeDocument/2006/relationships/customXml" Target="../ink/ink9.xml"/><Relationship Id="rId27" Type="http://schemas.openxmlformats.org/officeDocument/2006/relationships/image" Target="../media/image14.png"/><Relationship Id="rId30" Type="http://schemas.openxmlformats.org/officeDocument/2006/relationships/customXml" Target="../ink/ink13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6.xml"/><Relationship Id="rId13" Type="http://schemas.openxmlformats.org/officeDocument/2006/relationships/image" Target="../media/image5.png"/><Relationship Id="rId18" Type="http://schemas.openxmlformats.org/officeDocument/2006/relationships/customXml" Target="../ink/ink21.xml"/><Relationship Id="rId26" Type="http://schemas.openxmlformats.org/officeDocument/2006/relationships/customXml" Target="../ink/ink25.xml"/><Relationship Id="rId3" Type="http://schemas.openxmlformats.org/officeDocument/2006/relationships/image" Target="../media/image16.png"/><Relationship Id="rId21" Type="http://schemas.openxmlformats.org/officeDocument/2006/relationships/image" Target="../media/image9.png"/><Relationship Id="rId7" Type="http://schemas.microsoft.com/office/2007/relationships/hdphoto" Target="../media/hdphoto1.wdp"/><Relationship Id="rId12" Type="http://schemas.openxmlformats.org/officeDocument/2006/relationships/customXml" Target="../ink/ink18.xml"/><Relationship Id="rId17" Type="http://schemas.openxmlformats.org/officeDocument/2006/relationships/image" Target="../media/image7.png"/><Relationship Id="rId25" Type="http://schemas.openxmlformats.org/officeDocument/2006/relationships/image" Target="../media/image12.png"/><Relationship Id="rId33" Type="http://schemas.openxmlformats.org/officeDocument/2006/relationships/image" Target="../media/image15.png"/><Relationship Id="rId2" Type="http://schemas.openxmlformats.org/officeDocument/2006/relationships/customXml" Target="../ink/ink14.xml"/><Relationship Id="rId16" Type="http://schemas.openxmlformats.org/officeDocument/2006/relationships/customXml" Target="../ink/ink20.xml"/><Relationship Id="rId20" Type="http://schemas.openxmlformats.org/officeDocument/2006/relationships/customXml" Target="../ink/ink22.xml"/><Relationship Id="rId29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40.png"/><Relationship Id="rId24" Type="http://schemas.openxmlformats.org/officeDocument/2006/relationships/customXml" Target="../ink/ink24.xml"/><Relationship Id="rId32" Type="http://schemas.openxmlformats.org/officeDocument/2006/relationships/customXml" Target="../ink/ink28.xml"/><Relationship Id="rId5" Type="http://schemas.openxmlformats.org/officeDocument/2006/relationships/image" Target="../media/image17.png"/><Relationship Id="rId15" Type="http://schemas.openxmlformats.org/officeDocument/2006/relationships/image" Target="../media/image6.png"/><Relationship Id="rId23" Type="http://schemas.openxmlformats.org/officeDocument/2006/relationships/image" Target="../media/image10.png"/><Relationship Id="rId28" Type="http://schemas.openxmlformats.org/officeDocument/2006/relationships/customXml" Target="../ink/ink26.xml"/><Relationship Id="rId10" Type="http://schemas.openxmlformats.org/officeDocument/2006/relationships/customXml" Target="../ink/ink17.xml"/><Relationship Id="rId19" Type="http://schemas.openxmlformats.org/officeDocument/2006/relationships/image" Target="../media/image8.png"/><Relationship Id="rId31" Type="http://schemas.openxmlformats.org/officeDocument/2006/relationships/image" Target="../media/image11.png"/><Relationship Id="rId4" Type="http://schemas.openxmlformats.org/officeDocument/2006/relationships/customXml" Target="../ink/ink15.xml"/><Relationship Id="rId9" Type="http://schemas.openxmlformats.org/officeDocument/2006/relationships/image" Target="../media/image3.png"/><Relationship Id="rId14" Type="http://schemas.openxmlformats.org/officeDocument/2006/relationships/customXml" Target="../ink/ink19.xml"/><Relationship Id="rId22" Type="http://schemas.openxmlformats.org/officeDocument/2006/relationships/customXml" Target="../ink/ink23.xml"/><Relationship Id="rId27" Type="http://schemas.openxmlformats.org/officeDocument/2006/relationships/image" Target="../media/image13.png"/><Relationship Id="rId30" Type="http://schemas.openxmlformats.org/officeDocument/2006/relationships/customXml" Target="../ink/ink2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customXml" Target="../ink/ink32.xml"/><Relationship Id="rId18" Type="http://schemas.openxmlformats.org/officeDocument/2006/relationships/image" Target="../media/image8.png"/><Relationship Id="rId26" Type="http://schemas.openxmlformats.org/officeDocument/2006/relationships/image" Target="../media/image13.png"/><Relationship Id="rId3" Type="http://schemas.openxmlformats.org/officeDocument/2006/relationships/slideLayout" Target="../slideLayouts/slideLayout2.xml"/><Relationship Id="rId21" Type="http://schemas.openxmlformats.org/officeDocument/2006/relationships/customXml" Target="../ink/ink36.xml"/><Relationship Id="rId7" Type="http://schemas.openxmlformats.org/officeDocument/2006/relationships/customXml" Target="../ink/ink29.xml"/><Relationship Id="rId12" Type="http://schemas.openxmlformats.org/officeDocument/2006/relationships/image" Target="../media/image5.png"/><Relationship Id="rId17" Type="http://schemas.openxmlformats.org/officeDocument/2006/relationships/customXml" Target="../ink/ink34.xml"/><Relationship Id="rId25" Type="http://schemas.openxmlformats.org/officeDocument/2006/relationships/customXml" Target="../ink/ink38.xml"/><Relationship Id="rId2" Type="http://schemas.openxmlformats.org/officeDocument/2006/relationships/video" Target="../media/media1.mp4"/><Relationship Id="rId16" Type="http://schemas.openxmlformats.org/officeDocument/2006/relationships/image" Target="../media/image7.png"/><Relationship Id="rId20" Type="http://schemas.openxmlformats.org/officeDocument/2006/relationships/image" Target="../media/image9.png"/><Relationship Id="rId29" Type="http://schemas.openxmlformats.org/officeDocument/2006/relationships/customXml" Target="../ink/ink40.xml"/><Relationship Id="rId1" Type="http://schemas.microsoft.com/office/2007/relationships/media" Target="../media/media1.mp4"/><Relationship Id="rId6" Type="http://schemas.microsoft.com/office/2007/relationships/hdphoto" Target="../media/hdphoto1.wdp"/><Relationship Id="rId11" Type="http://schemas.openxmlformats.org/officeDocument/2006/relationships/customXml" Target="../ink/ink31.xml"/><Relationship Id="rId24" Type="http://schemas.openxmlformats.org/officeDocument/2006/relationships/image" Target="../media/image12.png"/><Relationship Id="rId32" Type="http://schemas.openxmlformats.org/officeDocument/2006/relationships/image" Target="../media/image15.png"/><Relationship Id="rId5" Type="http://schemas.openxmlformats.org/officeDocument/2006/relationships/image" Target="../media/image4.png"/><Relationship Id="rId15" Type="http://schemas.openxmlformats.org/officeDocument/2006/relationships/customXml" Target="../ink/ink33.xml"/><Relationship Id="rId23" Type="http://schemas.openxmlformats.org/officeDocument/2006/relationships/customXml" Target="../ink/ink37.xml"/><Relationship Id="rId28" Type="http://schemas.openxmlformats.org/officeDocument/2006/relationships/image" Target="../media/image14.png"/><Relationship Id="rId10" Type="http://schemas.openxmlformats.org/officeDocument/2006/relationships/image" Target="../media/image40.png"/><Relationship Id="rId19" Type="http://schemas.openxmlformats.org/officeDocument/2006/relationships/customXml" Target="../ink/ink35.xml"/><Relationship Id="rId31" Type="http://schemas.openxmlformats.org/officeDocument/2006/relationships/customXml" Target="../ink/ink41.xml"/><Relationship Id="rId4" Type="http://schemas.openxmlformats.org/officeDocument/2006/relationships/image" Target="../media/image18.png"/><Relationship Id="rId9" Type="http://schemas.openxmlformats.org/officeDocument/2006/relationships/customXml" Target="../ink/ink30.xml"/><Relationship Id="rId14" Type="http://schemas.openxmlformats.org/officeDocument/2006/relationships/image" Target="../media/image6.png"/><Relationship Id="rId22" Type="http://schemas.openxmlformats.org/officeDocument/2006/relationships/image" Target="../media/image10.png"/><Relationship Id="rId27" Type="http://schemas.openxmlformats.org/officeDocument/2006/relationships/customXml" Target="../ink/ink39.xml"/><Relationship Id="rId30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7B2FBC0-1329-4681-B73E-D17BA1E6215A}"/>
              </a:ext>
            </a:extLst>
          </p:cNvPr>
          <p:cNvSpPr txBox="1"/>
          <p:nvPr/>
        </p:nvSpPr>
        <p:spPr>
          <a:xfrm>
            <a:off x="1848866" y="2449986"/>
            <a:ext cx="8536400" cy="113877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>
                <a:solidFill>
                  <a:schemeClr val="bg1"/>
                </a:solidFill>
                <a:latin typeface="Aistika" panose="02020603050405020304" pitchFamily="18" charset="0"/>
              </a:rPr>
              <a:t>Skridiniai</a:t>
            </a:r>
          </a:p>
          <a:p>
            <a:pPr algn="ctr"/>
            <a:r>
              <a:rPr lang="lt-LT" sz="2000" b="1" dirty="0">
                <a:solidFill>
                  <a:schemeClr val="bg1"/>
                </a:solidFill>
                <a:latin typeface="Aistika" panose="02020603050405020304" pitchFamily="18" charset="0"/>
              </a:rPr>
              <a:t>Skrendančio drugelio modelis</a:t>
            </a:r>
            <a:endParaRPr lang="lt-LT" sz="4400" b="1" dirty="0">
              <a:solidFill>
                <a:schemeClr val="bg1"/>
              </a:solidFill>
              <a:latin typeface="Aistika" panose="02020603050405020304" pitchFamily="18" charset="0"/>
            </a:endParaRPr>
          </a:p>
        </p:txBody>
      </p:sp>
      <p:grpSp>
        <p:nvGrpSpPr>
          <p:cNvPr id="101" name="Grupė 100">
            <a:extLst>
              <a:ext uri="{FF2B5EF4-FFF2-40B4-BE49-F238E27FC236}">
                <a16:creationId xmlns:a16="http://schemas.microsoft.com/office/drawing/2014/main" id="{FB058B34-0C31-4DCF-9664-BD79062C9173}"/>
              </a:ext>
            </a:extLst>
          </p:cNvPr>
          <p:cNvGrpSpPr/>
          <p:nvPr/>
        </p:nvGrpSpPr>
        <p:grpSpPr>
          <a:xfrm>
            <a:off x="4310139" y="925811"/>
            <a:ext cx="3662882" cy="4003865"/>
            <a:chOff x="4489141" y="478618"/>
            <a:chExt cx="3662882" cy="4003865"/>
          </a:xfrm>
        </p:grpSpPr>
        <p:sp>
          <p:nvSpPr>
            <p:cNvPr id="8" name="Lankas 7">
              <a:extLst>
                <a:ext uri="{FF2B5EF4-FFF2-40B4-BE49-F238E27FC236}">
                  <a16:creationId xmlns:a16="http://schemas.microsoft.com/office/drawing/2014/main" id="{9911DFF2-99CB-460D-A1E3-BF2095BC4228}"/>
                </a:ext>
              </a:extLst>
            </p:cNvPr>
            <p:cNvSpPr/>
            <p:nvPr/>
          </p:nvSpPr>
          <p:spPr>
            <a:xfrm rot="18974964">
              <a:off x="4704558" y="1540930"/>
              <a:ext cx="3017512" cy="2941553"/>
            </a:xfrm>
            <a:prstGeom prst="arc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lt-LT" dirty="0"/>
            </a:p>
          </p:txBody>
        </p:sp>
        <p:cxnSp>
          <p:nvCxnSpPr>
            <p:cNvPr id="11" name="Tiesioji jungtis 10">
              <a:extLst>
                <a:ext uri="{FF2B5EF4-FFF2-40B4-BE49-F238E27FC236}">
                  <a16:creationId xmlns:a16="http://schemas.microsoft.com/office/drawing/2014/main" id="{310F10CE-166F-4F0B-839B-2588AD7F7F52}"/>
                </a:ext>
              </a:extLst>
            </p:cNvPr>
            <p:cNvCxnSpPr/>
            <p:nvPr/>
          </p:nvCxnSpPr>
          <p:spPr>
            <a:xfrm flipV="1">
              <a:off x="6297190" y="478618"/>
              <a:ext cx="0" cy="86062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Tiesioji jungtis 14">
              <a:extLst>
                <a:ext uri="{FF2B5EF4-FFF2-40B4-BE49-F238E27FC236}">
                  <a16:creationId xmlns:a16="http://schemas.microsoft.com/office/drawing/2014/main" id="{D211F367-7669-480F-BCE6-487652AF35D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70894" y="543174"/>
              <a:ext cx="122616" cy="838152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Tiesioji jungtis 15">
              <a:extLst>
                <a:ext uri="{FF2B5EF4-FFF2-40B4-BE49-F238E27FC236}">
                  <a16:creationId xmlns:a16="http://schemas.microsoft.com/office/drawing/2014/main" id="{63A51A1D-F5B6-4FCD-8AF1-04168A86288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10028" y="526808"/>
              <a:ext cx="181199" cy="860623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Tiesioji jungtis 19">
              <a:extLst>
                <a:ext uri="{FF2B5EF4-FFF2-40B4-BE49-F238E27FC236}">
                  <a16:creationId xmlns:a16="http://schemas.microsoft.com/office/drawing/2014/main" id="{05EA5966-ADA8-48DF-88E2-01257AFEA639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63384" y="835329"/>
              <a:ext cx="463628" cy="729511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Tiesioji jungtis 23">
              <a:extLst>
                <a:ext uri="{FF2B5EF4-FFF2-40B4-BE49-F238E27FC236}">
                  <a16:creationId xmlns:a16="http://schemas.microsoft.com/office/drawing/2014/main" id="{67851794-0A90-4AEF-928F-A34F20F1FBC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78339" y="694826"/>
              <a:ext cx="379515" cy="80825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Tiesioji jungtis 28">
              <a:extLst>
                <a:ext uri="{FF2B5EF4-FFF2-40B4-BE49-F238E27FC236}">
                  <a16:creationId xmlns:a16="http://schemas.microsoft.com/office/drawing/2014/main" id="{A1365EAB-1B5B-4A55-BB68-F35BDB4434B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54372" y="992799"/>
              <a:ext cx="545441" cy="650324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Tiesioji jungtis 31">
              <a:extLst>
                <a:ext uri="{FF2B5EF4-FFF2-40B4-BE49-F238E27FC236}">
                  <a16:creationId xmlns:a16="http://schemas.microsoft.com/office/drawing/2014/main" id="{935CD795-F5D8-4AD1-97E0-D01EF482759E}"/>
                </a:ext>
              </a:extLst>
            </p:cNvPr>
            <p:cNvCxnSpPr>
              <a:cxnSpLocks/>
            </p:cNvCxnSpPr>
            <p:nvPr/>
          </p:nvCxnSpPr>
          <p:spPr>
            <a:xfrm>
              <a:off x="4489141" y="1121951"/>
              <a:ext cx="626206" cy="614097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Tiesioji jungtis 35">
              <a:extLst>
                <a:ext uri="{FF2B5EF4-FFF2-40B4-BE49-F238E27FC236}">
                  <a16:creationId xmlns:a16="http://schemas.microsoft.com/office/drawing/2014/main" id="{141D3166-B86F-424E-BCC1-2024543BDDF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1028" y="1389475"/>
              <a:ext cx="670995" cy="4579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Tiesioji jungtis 93">
              <a:extLst>
                <a:ext uri="{FF2B5EF4-FFF2-40B4-BE49-F238E27FC236}">
                  <a16:creationId xmlns:a16="http://schemas.microsoft.com/office/drawing/2014/main" id="{A48C059E-E4F5-4F41-8539-0785E9FF4D07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14768" y="655778"/>
              <a:ext cx="284624" cy="795509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6" name="Grupė 135">
            <a:extLst>
              <a:ext uri="{FF2B5EF4-FFF2-40B4-BE49-F238E27FC236}">
                <a16:creationId xmlns:a16="http://schemas.microsoft.com/office/drawing/2014/main" id="{E29ABA8F-588C-4199-A64E-76F88EF88992}"/>
              </a:ext>
            </a:extLst>
          </p:cNvPr>
          <p:cNvGrpSpPr/>
          <p:nvPr/>
        </p:nvGrpSpPr>
        <p:grpSpPr>
          <a:xfrm>
            <a:off x="-2849938" y="1678874"/>
            <a:ext cx="4003865" cy="3095256"/>
            <a:chOff x="3793119" y="1353693"/>
            <a:chExt cx="4003865" cy="3095256"/>
          </a:xfrm>
        </p:grpSpPr>
        <p:sp>
          <p:nvSpPr>
            <p:cNvPr id="103" name="Lankas 102">
              <a:extLst>
                <a:ext uri="{FF2B5EF4-FFF2-40B4-BE49-F238E27FC236}">
                  <a16:creationId xmlns:a16="http://schemas.microsoft.com/office/drawing/2014/main" id="{E2AB2D7F-D2E4-4234-9402-3414D128E4D6}"/>
                </a:ext>
              </a:extLst>
            </p:cNvPr>
            <p:cNvSpPr/>
            <p:nvPr/>
          </p:nvSpPr>
          <p:spPr>
            <a:xfrm rot="13574964">
              <a:off x="4817452" y="1469416"/>
              <a:ext cx="3017512" cy="2941553"/>
            </a:xfrm>
            <a:prstGeom prst="arc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lt-LT" dirty="0"/>
            </a:p>
          </p:txBody>
        </p:sp>
        <p:cxnSp>
          <p:nvCxnSpPr>
            <p:cNvPr id="104" name="Tiesioji jungtis 103">
              <a:extLst>
                <a:ext uri="{FF2B5EF4-FFF2-40B4-BE49-F238E27FC236}">
                  <a16:creationId xmlns:a16="http://schemas.microsoft.com/office/drawing/2014/main" id="{321A90D6-C726-4292-A13B-4654A2F9C6A0}"/>
                </a:ext>
              </a:extLst>
            </p:cNvPr>
            <p:cNvCxnSpPr/>
            <p:nvPr/>
          </p:nvCxnSpPr>
          <p:spPr>
            <a:xfrm rot="16200000" flipV="1">
              <a:off x="4223431" y="2426005"/>
              <a:ext cx="0" cy="86062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Tiesioji jungtis 104">
              <a:extLst>
                <a:ext uri="{FF2B5EF4-FFF2-40B4-BE49-F238E27FC236}">
                  <a16:creationId xmlns:a16="http://schemas.microsoft.com/office/drawing/2014/main" id="{BAC28B50-860A-4D06-9329-6FA89E1FD5BC}"/>
                </a:ext>
              </a:extLst>
            </p:cNvPr>
            <p:cNvCxnSpPr>
              <a:cxnSpLocks/>
            </p:cNvCxnSpPr>
            <p:nvPr/>
          </p:nvCxnSpPr>
          <p:spPr>
            <a:xfrm rot="16200000" flipH="1" flipV="1">
              <a:off x="4215444" y="2802229"/>
              <a:ext cx="122616" cy="838152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Tiesioji jungtis 105">
              <a:extLst>
                <a:ext uri="{FF2B5EF4-FFF2-40B4-BE49-F238E27FC236}">
                  <a16:creationId xmlns:a16="http://schemas.microsoft.com/office/drawing/2014/main" id="{5D408BBB-DF0B-4BDC-870E-94C640B5C756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181022" y="2022568"/>
              <a:ext cx="181199" cy="860623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Tiesioji jungtis 106">
              <a:extLst>
                <a:ext uri="{FF2B5EF4-FFF2-40B4-BE49-F238E27FC236}">
                  <a16:creationId xmlns:a16="http://schemas.microsoft.com/office/drawing/2014/main" id="{00A8D6DE-7EF5-42F6-8531-8CF75FC47E71}"/>
                </a:ext>
              </a:extLst>
            </p:cNvPr>
            <p:cNvCxnSpPr>
              <a:cxnSpLocks/>
            </p:cNvCxnSpPr>
            <p:nvPr/>
          </p:nvCxnSpPr>
          <p:spPr>
            <a:xfrm rot="16200000" flipH="1" flipV="1">
              <a:off x="4281601" y="3593555"/>
              <a:ext cx="463628" cy="729511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Tiesioji jungtis 107">
              <a:extLst>
                <a:ext uri="{FF2B5EF4-FFF2-40B4-BE49-F238E27FC236}">
                  <a16:creationId xmlns:a16="http://schemas.microsoft.com/office/drawing/2014/main" id="{C986F0E6-1D80-47DD-A328-9D519BC442B6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223695" y="1581285"/>
              <a:ext cx="379515" cy="80825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Tiesioji jungtis 108">
              <a:extLst>
                <a:ext uri="{FF2B5EF4-FFF2-40B4-BE49-F238E27FC236}">
                  <a16:creationId xmlns:a16="http://schemas.microsoft.com/office/drawing/2014/main" id="{42312047-40F7-4AC4-A03B-8A27B8215FCB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359742" y="1301252"/>
              <a:ext cx="545441" cy="650324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Tiesioji jungtis 111">
              <a:extLst>
                <a:ext uri="{FF2B5EF4-FFF2-40B4-BE49-F238E27FC236}">
                  <a16:creationId xmlns:a16="http://schemas.microsoft.com/office/drawing/2014/main" id="{427FB577-0DCC-46CA-B6D4-CCDB569C281D}"/>
                </a:ext>
              </a:extLst>
            </p:cNvPr>
            <p:cNvCxnSpPr>
              <a:cxnSpLocks/>
            </p:cNvCxnSpPr>
            <p:nvPr/>
          </p:nvCxnSpPr>
          <p:spPr>
            <a:xfrm rot="16200000" flipH="1" flipV="1">
              <a:off x="4225722" y="3198673"/>
              <a:ext cx="284624" cy="795509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3" name="Grupė 112">
            <a:extLst>
              <a:ext uri="{FF2B5EF4-FFF2-40B4-BE49-F238E27FC236}">
                <a16:creationId xmlns:a16="http://schemas.microsoft.com/office/drawing/2014/main" id="{F6DD017C-6D2C-4BC4-A016-3DEEFB56E797}"/>
              </a:ext>
            </a:extLst>
          </p:cNvPr>
          <p:cNvGrpSpPr/>
          <p:nvPr/>
        </p:nvGrpSpPr>
        <p:grpSpPr>
          <a:xfrm rot="10800000">
            <a:off x="4184720" y="1012836"/>
            <a:ext cx="3662882" cy="4003865"/>
            <a:chOff x="4489141" y="478618"/>
            <a:chExt cx="3662882" cy="4003865"/>
          </a:xfrm>
        </p:grpSpPr>
        <p:sp>
          <p:nvSpPr>
            <p:cNvPr id="114" name="Lankas 113">
              <a:extLst>
                <a:ext uri="{FF2B5EF4-FFF2-40B4-BE49-F238E27FC236}">
                  <a16:creationId xmlns:a16="http://schemas.microsoft.com/office/drawing/2014/main" id="{DFC810BA-E167-437B-A6FF-F5C299E1A469}"/>
                </a:ext>
              </a:extLst>
            </p:cNvPr>
            <p:cNvSpPr/>
            <p:nvPr/>
          </p:nvSpPr>
          <p:spPr>
            <a:xfrm rot="18974964">
              <a:off x="4704558" y="1540930"/>
              <a:ext cx="3017512" cy="2941553"/>
            </a:xfrm>
            <a:prstGeom prst="arc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lt-LT" dirty="0"/>
            </a:p>
          </p:txBody>
        </p:sp>
        <p:cxnSp>
          <p:nvCxnSpPr>
            <p:cNvPr id="115" name="Tiesioji jungtis 114">
              <a:extLst>
                <a:ext uri="{FF2B5EF4-FFF2-40B4-BE49-F238E27FC236}">
                  <a16:creationId xmlns:a16="http://schemas.microsoft.com/office/drawing/2014/main" id="{140E8060-8820-4341-94C3-16A60C400174}"/>
                </a:ext>
              </a:extLst>
            </p:cNvPr>
            <p:cNvCxnSpPr/>
            <p:nvPr/>
          </p:nvCxnSpPr>
          <p:spPr>
            <a:xfrm flipV="1">
              <a:off x="6297190" y="478618"/>
              <a:ext cx="0" cy="86062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Tiesioji jungtis 115">
              <a:extLst>
                <a:ext uri="{FF2B5EF4-FFF2-40B4-BE49-F238E27FC236}">
                  <a16:creationId xmlns:a16="http://schemas.microsoft.com/office/drawing/2014/main" id="{D4BE713F-F7BF-473C-8E8D-EE620DE2D7CE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870894" y="543174"/>
              <a:ext cx="122616" cy="838152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Tiesioji jungtis 116">
              <a:extLst>
                <a:ext uri="{FF2B5EF4-FFF2-40B4-BE49-F238E27FC236}">
                  <a16:creationId xmlns:a16="http://schemas.microsoft.com/office/drawing/2014/main" id="{51D9F2FA-D79C-450A-BD74-C5CE6F8F30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10028" y="526808"/>
              <a:ext cx="181199" cy="860623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Tiesioji jungtis 117">
              <a:extLst>
                <a:ext uri="{FF2B5EF4-FFF2-40B4-BE49-F238E27FC236}">
                  <a16:creationId xmlns:a16="http://schemas.microsoft.com/office/drawing/2014/main" id="{AECF07D6-D5E4-467F-8D8A-4770395C186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963384" y="835329"/>
              <a:ext cx="463628" cy="729511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Tiesioji jungtis 118">
              <a:extLst>
                <a:ext uri="{FF2B5EF4-FFF2-40B4-BE49-F238E27FC236}">
                  <a16:creationId xmlns:a16="http://schemas.microsoft.com/office/drawing/2014/main" id="{F18358F1-6D52-4C6C-ACB5-F4A12908330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78339" y="694826"/>
              <a:ext cx="379515" cy="80825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Tiesioji jungtis 119">
              <a:extLst>
                <a:ext uri="{FF2B5EF4-FFF2-40B4-BE49-F238E27FC236}">
                  <a16:creationId xmlns:a16="http://schemas.microsoft.com/office/drawing/2014/main" id="{34BCCCA5-B56B-40D9-9297-1B11D0BD347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7254372" y="992799"/>
              <a:ext cx="545441" cy="650324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Tiesioji jungtis 120">
              <a:extLst>
                <a:ext uri="{FF2B5EF4-FFF2-40B4-BE49-F238E27FC236}">
                  <a16:creationId xmlns:a16="http://schemas.microsoft.com/office/drawing/2014/main" id="{30362E4E-E948-4BE6-9F43-1F315E4F2A3B}"/>
                </a:ext>
              </a:extLst>
            </p:cNvPr>
            <p:cNvCxnSpPr>
              <a:cxnSpLocks/>
            </p:cNvCxnSpPr>
            <p:nvPr/>
          </p:nvCxnSpPr>
          <p:spPr>
            <a:xfrm>
              <a:off x="4489141" y="1121951"/>
              <a:ext cx="626206" cy="614097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Tiesioji jungtis 121">
              <a:extLst>
                <a:ext uri="{FF2B5EF4-FFF2-40B4-BE49-F238E27FC236}">
                  <a16:creationId xmlns:a16="http://schemas.microsoft.com/office/drawing/2014/main" id="{B5067C6A-CFE5-4743-AB9C-6D9B839599F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81028" y="1389475"/>
              <a:ext cx="670995" cy="457988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Tiesioji jungtis 122">
              <a:extLst>
                <a:ext uri="{FF2B5EF4-FFF2-40B4-BE49-F238E27FC236}">
                  <a16:creationId xmlns:a16="http://schemas.microsoft.com/office/drawing/2014/main" id="{CE27ADA2-550D-4C13-BD64-655905BBF44B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5414768" y="655778"/>
              <a:ext cx="284624" cy="795509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upė 134">
            <a:extLst>
              <a:ext uri="{FF2B5EF4-FFF2-40B4-BE49-F238E27FC236}">
                <a16:creationId xmlns:a16="http://schemas.microsoft.com/office/drawing/2014/main" id="{273D0C32-4AA0-483E-BB78-61EA3A33DFA6}"/>
              </a:ext>
            </a:extLst>
          </p:cNvPr>
          <p:cNvGrpSpPr/>
          <p:nvPr/>
        </p:nvGrpSpPr>
        <p:grpSpPr>
          <a:xfrm>
            <a:off x="10725529" y="1712550"/>
            <a:ext cx="3989123" cy="3119511"/>
            <a:chOff x="4822549" y="1387369"/>
            <a:chExt cx="3989123" cy="3119511"/>
          </a:xfrm>
        </p:grpSpPr>
        <p:sp>
          <p:nvSpPr>
            <p:cNvPr id="125" name="Lankas 124">
              <a:extLst>
                <a:ext uri="{FF2B5EF4-FFF2-40B4-BE49-F238E27FC236}">
                  <a16:creationId xmlns:a16="http://schemas.microsoft.com/office/drawing/2014/main" id="{E5387041-AA62-45F0-BC7B-702023F2D696}"/>
                </a:ext>
              </a:extLst>
            </p:cNvPr>
            <p:cNvSpPr/>
            <p:nvPr/>
          </p:nvSpPr>
          <p:spPr>
            <a:xfrm rot="2774964">
              <a:off x="4767330" y="1442588"/>
              <a:ext cx="3041159" cy="2930722"/>
            </a:xfrm>
            <a:prstGeom prst="arc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lt-LT" dirty="0"/>
            </a:p>
          </p:txBody>
        </p:sp>
        <p:cxnSp>
          <p:nvCxnSpPr>
            <p:cNvPr id="126" name="Tiesioji jungtis 125">
              <a:extLst>
                <a:ext uri="{FF2B5EF4-FFF2-40B4-BE49-F238E27FC236}">
                  <a16:creationId xmlns:a16="http://schemas.microsoft.com/office/drawing/2014/main" id="{68E8D7C1-5A0C-4C40-A5C4-5CF770EA360C}"/>
                </a:ext>
              </a:extLst>
            </p:cNvPr>
            <p:cNvCxnSpPr/>
            <p:nvPr/>
          </p:nvCxnSpPr>
          <p:spPr>
            <a:xfrm rot="5400000" flipV="1">
              <a:off x="8382945" y="2563756"/>
              <a:ext cx="0" cy="85745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Tiesioji jungtis 126">
              <a:extLst>
                <a:ext uri="{FF2B5EF4-FFF2-40B4-BE49-F238E27FC236}">
                  <a16:creationId xmlns:a16="http://schemas.microsoft.com/office/drawing/2014/main" id="{8390D7E3-900D-4060-B4CA-471B597A1427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8268035" y="2207102"/>
              <a:ext cx="123577" cy="835066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Tiesioji jungtis 127">
              <a:extLst>
                <a:ext uri="{FF2B5EF4-FFF2-40B4-BE49-F238E27FC236}">
                  <a16:creationId xmlns:a16="http://schemas.microsoft.com/office/drawing/2014/main" id="{F04B9FFF-9771-415F-93C8-25C980DD7826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243623" y="2970355"/>
              <a:ext cx="182619" cy="857454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Tiesioji jungtis 128">
              <a:extLst>
                <a:ext uri="{FF2B5EF4-FFF2-40B4-BE49-F238E27FC236}">
                  <a16:creationId xmlns:a16="http://schemas.microsoft.com/office/drawing/2014/main" id="{5A0955BF-6A61-40AF-9847-C96D910FE872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7859234" y="1518443"/>
              <a:ext cx="467261" cy="726825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Tiesioji jungtis 129">
              <a:extLst>
                <a:ext uri="{FF2B5EF4-FFF2-40B4-BE49-F238E27FC236}">
                  <a16:creationId xmlns:a16="http://schemas.microsoft.com/office/drawing/2014/main" id="{4F557598-A716-4BE6-A7C1-696AB608F46F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002380" y="3467577"/>
              <a:ext cx="382489" cy="805274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Tiesioji jungtis 130">
              <a:extLst>
                <a:ext uri="{FF2B5EF4-FFF2-40B4-BE49-F238E27FC236}">
                  <a16:creationId xmlns:a16="http://schemas.microsoft.com/office/drawing/2014/main" id="{C20CC32E-21D8-4957-BDB2-D8381C39AD8A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7700562" y="3908058"/>
              <a:ext cx="549715" cy="64793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Tiesioji jungtis 133">
              <a:extLst>
                <a:ext uri="{FF2B5EF4-FFF2-40B4-BE49-F238E27FC236}">
                  <a16:creationId xmlns:a16="http://schemas.microsoft.com/office/drawing/2014/main" id="{F9438BF5-9B3C-4DE6-A340-C7FD917B0449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8095450" y="1850283"/>
              <a:ext cx="286854" cy="79258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4A21EF10-EF64-4185-B3DD-0D78D3935FA0}"/>
              </a:ext>
            </a:extLst>
          </p:cNvPr>
          <p:cNvSpPr txBox="1"/>
          <p:nvPr/>
        </p:nvSpPr>
        <p:spPr>
          <a:xfrm>
            <a:off x="2916845" y="5303582"/>
            <a:ext cx="6234933" cy="923330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 err="1">
                <a:solidFill>
                  <a:schemeClr val="bg1"/>
                </a:solidFill>
                <a:latin typeface="Aistika" panose="02020603050405020304" pitchFamily="18" charset="0"/>
              </a:rPr>
              <a:t>Vilka</a:t>
            </a:r>
            <a:r>
              <a:rPr lang="lt-LT" dirty="0" err="1">
                <a:solidFill>
                  <a:schemeClr val="bg1"/>
                </a:solidFill>
                <a:latin typeface="Aistika" panose="02020603050405020304" pitchFamily="18" charset="0"/>
              </a:rPr>
              <a:t>viškio</a:t>
            </a:r>
            <a:r>
              <a:rPr lang="lt-LT" dirty="0">
                <a:solidFill>
                  <a:schemeClr val="bg1"/>
                </a:solidFill>
                <a:latin typeface="Aistika" panose="02020603050405020304" pitchFamily="18" charset="0"/>
              </a:rPr>
              <a:t> Salomėjos Nėries </a:t>
            </a:r>
            <a:r>
              <a:rPr lang="lt-LT" dirty="0" err="1">
                <a:solidFill>
                  <a:schemeClr val="bg1"/>
                </a:solidFill>
                <a:latin typeface="Aistika" panose="02020603050405020304" pitchFamily="18" charset="0"/>
              </a:rPr>
              <a:t>pagr</a:t>
            </a:r>
            <a:r>
              <a:rPr lang="lt-LT" dirty="0">
                <a:solidFill>
                  <a:schemeClr val="bg1"/>
                </a:solidFill>
                <a:latin typeface="Aistika" panose="02020603050405020304" pitchFamily="18" charset="0"/>
              </a:rPr>
              <a:t>. mokyklos </a:t>
            </a:r>
          </a:p>
          <a:p>
            <a:pPr algn="ctr"/>
            <a:r>
              <a:rPr lang="lt-LT" dirty="0">
                <a:solidFill>
                  <a:schemeClr val="bg1"/>
                </a:solidFill>
                <a:latin typeface="Aistika" panose="02020603050405020304" pitchFamily="18" charset="0"/>
              </a:rPr>
              <a:t>8a klasės mokinės Emilija </a:t>
            </a:r>
            <a:r>
              <a:rPr lang="lt-LT" dirty="0" err="1">
                <a:solidFill>
                  <a:schemeClr val="bg1"/>
                </a:solidFill>
                <a:latin typeface="Aistika" panose="02020603050405020304" pitchFamily="18" charset="0"/>
              </a:rPr>
              <a:t>Mekšraitytė</a:t>
            </a:r>
            <a:r>
              <a:rPr lang="lt-LT" dirty="0">
                <a:solidFill>
                  <a:schemeClr val="bg1"/>
                </a:solidFill>
                <a:latin typeface="Aistika" panose="02020603050405020304" pitchFamily="18" charset="0"/>
              </a:rPr>
              <a:t> ir Milda </a:t>
            </a:r>
            <a:r>
              <a:rPr lang="lt-LT" dirty="0" err="1">
                <a:solidFill>
                  <a:schemeClr val="bg1"/>
                </a:solidFill>
                <a:latin typeface="Aistika" panose="02020603050405020304" pitchFamily="18" charset="0"/>
              </a:rPr>
              <a:t>Kalavinskaitė</a:t>
            </a:r>
            <a:endParaRPr lang="lt-LT" dirty="0">
              <a:solidFill>
                <a:schemeClr val="bg1"/>
              </a:solidFill>
              <a:latin typeface="Aistika" panose="02020603050405020304" pitchFamily="18" charset="0"/>
            </a:endParaRPr>
          </a:p>
          <a:p>
            <a:pPr algn="ctr"/>
            <a:r>
              <a:rPr lang="lt-LT" dirty="0">
                <a:solidFill>
                  <a:schemeClr val="bg1"/>
                </a:solidFill>
                <a:latin typeface="Aistika" panose="02020603050405020304" pitchFamily="18" charset="0"/>
              </a:rPr>
              <a:t>Mokytoja Lina </a:t>
            </a:r>
            <a:r>
              <a:rPr lang="lt-LT" dirty="0" err="1">
                <a:solidFill>
                  <a:schemeClr val="bg1"/>
                </a:solidFill>
                <a:latin typeface="Aistika" panose="02020603050405020304" pitchFamily="18" charset="0"/>
              </a:rPr>
              <a:t>Gručkiūnienė</a:t>
            </a:r>
            <a:endParaRPr lang="lt-LT" dirty="0">
              <a:solidFill>
                <a:schemeClr val="bg1"/>
              </a:solidFill>
              <a:latin typeface="Aistika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59507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6" name="Grupė 135">
            <a:extLst>
              <a:ext uri="{FF2B5EF4-FFF2-40B4-BE49-F238E27FC236}">
                <a16:creationId xmlns:a16="http://schemas.microsoft.com/office/drawing/2014/main" id="{E29ABA8F-588C-4199-A64E-76F88EF88992}"/>
              </a:ext>
            </a:extLst>
          </p:cNvPr>
          <p:cNvGrpSpPr/>
          <p:nvPr/>
        </p:nvGrpSpPr>
        <p:grpSpPr>
          <a:xfrm>
            <a:off x="-2849938" y="1678874"/>
            <a:ext cx="4003865" cy="3095256"/>
            <a:chOff x="3793119" y="1353693"/>
            <a:chExt cx="4003865" cy="3095256"/>
          </a:xfrm>
        </p:grpSpPr>
        <p:sp>
          <p:nvSpPr>
            <p:cNvPr id="103" name="Lankas 102">
              <a:extLst>
                <a:ext uri="{FF2B5EF4-FFF2-40B4-BE49-F238E27FC236}">
                  <a16:creationId xmlns:a16="http://schemas.microsoft.com/office/drawing/2014/main" id="{E2AB2D7F-D2E4-4234-9402-3414D128E4D6}"/>
                </a:ext>
              </a:extLst>
            </p:cNvPr>
            <p:cNvSpPr/>
            <p:nvPr/>
          </p:nvSpPr>
          <p:spPr>
            <a:xfrm rot="13574964">
              <a:off x="4817452" y="1469416"/>
              <a:ext cx="3017512" cy="2941553"/>
            </a:xfrm>
            <a:prstGeom prst="arc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lt-LT" dirty="0"/>
            </a:p>
          </p:txBody>
        </p:sp>
        <p:cxnSp>
          <p:nvCxnSpPr>
            <p:cNvPr id="104" name="Tiesioji jungtis 103">
              <a:extLst>
                <a:ext uri="{FF2B5EF4-FFF2-40B4-BE49-F238E27FC236}">
                  <a16:creationId xmlns:a16="http://schemas.microsoft.com/office/drawing/2014/main" id="{321A90D6-C726-4292-A13B-4654A2F9C6A0}"/>
                </a:ext>
              </a:extLst>
            </p:cNvPr>
            <p:cNvCxnSpPr/>
            <p:nvPr/>
          </p:nvCxnSpPr>
          <p:spPr>
            <a:xfrm rot="16200000" flipV="1">
              <a:off x="4223431" y="2426005"/>
              <a:ext cx="0" cy="860623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Tiesioji jungtis 104">
              <a:extLst>
                <a:ext uri="{FF2B5EF4-FFF2-40B4-BE49-F238E27FC236}">
                  <a16:creationId xmlns:a16="http://schemas.microsoft.com/office/drawing/2014/main" id="{BAC28B50-860A-4D06-9329-6FA89E1FD5BC}"/>
                </a:ext>
              </a:extLst>
            </p:cNvPr>
            <p:cNvCxnSpPr>
              <a:cxnSpLocks/>
            </p:cNvCxnSpPr>
            <p:nvPr/>
          </p:nvCxnSpPr>
          <p:spPr>
            <a:xfrm rot="16200000" flipH="1" flipV="1">
              <a:off x="4215444" y="2802229"/>
              <a:ext cx="122616" cy="838152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Tiesioji jungtis 105">
              <a:extLst>
                <a:ext uri="{FF2B5EF4-FFF2-40B4-BE49-F238E27FC236}">
                  <a16:creationId xmlns:a16="http://schemas.microsoft.com/office/drawing/2014/main" id="{5D408BBB-DF0B-4BDC-870E-94C640B5C756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181022" y="2022568"/>
              <a:ext cx="181199" cy="860623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Tiesioji jungtis 106">
              <a:extLst>
                <a:ext uri="{FF2B5EF4-FFF2-40B4-BE49-F238E27FC236}">
                  <a16:creationId xmlns:a16="http://schemas.microsoft.com/office/drawing/2014/main" id="{00A8D6DE-7EF5-42F6-8531-8CF75FC47E71}"/>
                </a:ext>
              </a:extLst>
            </p:cNvPr>
            <p:cNvCxnSpPr>
              <a:cxnSpLocks/>
            </p:cNvCxnSpPr>
            <p:nvPr/>
          </p:nvCxnSpPr>
          <p:spPr>
            <a:xfrm rot="16200000" flipH="1" flipV="1">
              <a:off x="4281601" y="3593555"/>
              <a:ext cx="463628" cy="729511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Tiesioji jungtis 107">
              <a:extLst>
                <a:ext uri="{FF2B5EF4-FFF2-40B4-BE49-F238E27FC236}">
                  <a16:creationId xmlns:a16="http://schemas.microsoft.com/office/drawing/2014/main" id="{C986F0E6-1D80-47DD-A328-9D519BC442B6}"/>
                </a:ext>
              </a:extLst>
            </p:cNvPr>
            <p:cNvCxnSpPr>
              <a:cxnSpLocks/>
            </p:cNvCxnSpPr>
            <p:nvPr/>
          </p:nvCxnSpPr>
          <p:spPr>
            <a:xfrm rot="16200000" flipV="1">
              <a:off x="4223695" y="1581285"/>
              <a:ext cx="379515" cy="80825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Tiesioji jungtis 108">
              <a:extLst>
                <a:ext uri="{FF2B5EF4-FFF2-40B4-BE49-F238E27FC236}">
                  <a16:creationId xmlns:a16="http://schemas.microsoft.com/office/drawing/2014/main" id="{42312047-40F7-4AC4-A03B-8A27B8215FCB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4359742" y="1301252"/>
              <a:ext cx="545441" cy="650324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Tiesioji jungtis 111">
              <a:extLst>
                <a:ext uri="{FF2B5EF4-FFF2-40B4-BE49-F238E27FC236}">
                  <a16:creationId xmlns:a16="http://schemas.microsoft.com/office/drawing/2014/main" id="{427FB577-0DCC-46CA-B6D4-CCDB569C281D}"/>
                </a:ext>
              </a:extLst>
            </p:cNvPr>
            <p:cNvCxnSpPr>
              <a:cxnSpLocks/>
            </p:cNvCxnSpPr>
            <p:nvPr/>
          </p:nvCxnSpPr>
          <p:spPr>
            <a:xfrm rot="16200000" flipH="1" flipV="1">
              <a:off x="4225722" y="3198673"/>
              <a:ext cx="284624" cy="795509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upė 134">
            <a:extLst>
              <a:ext uri="{FF2B5EF4-FFF2-40B4-BE49-F238E27FC236}">
                <a16:creationId xmlns:a16="http://schemas.microsoft.com/office/drawing/2014/main" id="{273D0C32-4AA0-483E-BB78-61EA3A33DFA6}"/>
              </a:ext>
            </a:extLst>
          </p:cNvPr>
          <p:cNvGrpSpPr/>
          <p:nvPr/>
        </p:nvGrpSpPr>
        <p:grpSpPr>
          <a:xfrm>
            <a:off x="10725529" y="1712550"/>
            <a:ext cx="3989123" cy="3119511"/>
            <a:chOff x="4822549" y="1387369"/>
            <a:chExt cx="3989123" cy="3119511"/>
          </a:xfrm>
        </p:grpSpPr>
        <p:sp>
          <p:nvSpPr>
            <p:cNvPr id="125" name="Lankas 124">
              <a:extLst>
                <a:ext uri="{FF2B5EF4-FFF2-40B4-BE49-F238E27FC236}">
                  <a16:creationId xmlns:a16="http://schemas.microsoft.com/office/drawing/2014/main" id="{E5387041-AA62-45F0-BC7B-702023F2D696}"/>
                </a:ext>
              </a:extLst>
            </p:cNvPr>
            <p:cNvSpPr/>
            <p:nvPr/>
          </p:nvSpPr>
          <p:spPr>
            <a:xfrm rot="2774964">
              <a:off x="4767330" y="1442588"/>
              <a:ext cx="3041159" cy="2930722"/>
            </a:xfrm>
            <a:prstGeom prst="arc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lt-LT" dirty="0"/>
            </a:p>
          </p:txBody>
        </p:sp>
        <p:cxnSp>
          <p:nvCxnSpPr>
            <p:cNvPr id="126" name="Tiesioji jungtis 125">
              <a:extLst>
                <a:ext uri="{FF2B5EF4-FFF2-40B4-BE49-F238E27FC236}">
                  <a16:creationId xmlns:a16="http://schemas.microsoft.com/office/drawing/2014/main" id="{68E8D7C1-5A0C-4C40-A5C4-5CF770EA360C}"/>
                </a:ext>
              </a:extLst>
            </p:cNvPr>
            <p:cNvCxnSpPr/>
            <p:nvPr/>
          </p:nvCxnSpPr>
          <p:spPr>
            <a:xfrm rot="5400000" flipV="1">
              <a:off x="8382945" y="2563756"/>
              <a:ext cx="0" cy="857454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Tiesioji jungtis 126">
              <a:extLst>
                <a:ext uri="{FF2B5EF4-FFF2-40B4-BE49-F238E27FC236}">
                  <a16:creationId xmlns:a16="http://schemas.microsoft.com/office/drawing/2014/main" id="{8390D7E3-900D-4060-B4CA-471B597A1427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8268035" y="2207102"/>
              <a:ext cx="123577" cy="835066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Tiesioji jungtis 127">
              <a:extLst>
                <a:ext uri="{FF2B5EF4-FFF2-40B4-BE49-F238E27FC236}">
                  <a16:creationId xmlns:a16="http://schemas.microsoft.com/office/drawing/2014/main" id="{F04B9FFF-9771-415F-93C8-25C980DD7826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243623" y="2970355"/>
              <a:ext cx="182619" cy="857454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Tiesioji jungtis 128">
              <a:extLst>
                <a:ext uri="{FF2B5EF4-FFF2-40B4-BE49-F238E27FC236}">
                  <a16:creationId xmlns:a16="http://schemas.microsoft.com/office/drawing/2014/main" id="{5A0955BF-6A61-40AF-9847-C96D910FE872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7859234" y="1518443"/>
              <a:ext cx="467261" cy="726825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Tiesioji jungtis 129">
              <a:extLst>
                <a:ext uri="{FF2B5EF4-FFF2-40B4-BE49-F238E27FC236}">
                  <a16:creationId xmlns:a16="http://schemas.microsoft.com/office/drawing/2014/main" id="{4F557598-A716-4BE6-A7C1-696AB608F46F}"/>
                </a:ext>
              </a:extLst>
            </p:cNvPr>
            <p:cNvCxnSpPr>
              <a:cxnSpLocks/>
            </p:cNvCxnSpPr>
            <p:nvPr/>
          </p:nvCxnSpPr>
          <p:spPr>
            <a:xfrm rot="5400000" flipV="1">
              <a:off x="8002380" y="3467577"/>
              <a:ext cx="382489" cy="805274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Tiesioji jungtis 130">
              <a:extLst>
                <a:ext uri="{FF2B5EF4-FFF2-40B4-BE49-F238E27FC236}">
                  <a16:creationId xmlns:a16="http://schemas.microsoft.com/office/drawing/2014/main" id="{C20CC32E-21D8-4957-BDB2-D8381C39AD8A}"/>
                </a:ext>
              </a:extLst>
            </p:cNvPr>
            <p:cNvCxnSpPr>
              <a:cxnSpLocks/>
            </p:cNvCxnSpPr>
            <p:nvPr/>
          </p:nvCxnSpPr>
          <p:spPr>
            <a:xfrm rot="5400000" flipH="1">
              <a:off x="7700562" y="3908058"/>
              <a:ext cx="549715" cy="64793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Tiesioji jungtis 133">
              <a:extLst>
                <a:ext uri="{FF2B5EF4-FFF2-40B4-BE49-F238E27FC236}">
                  <a16:creationId xmlns:a16="http://schemas.microsoft.com/office/drawing/2014/main" id="{F9438BF5-9B3C-4DE6-A340-C7FD917B0449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8095450" y="1850283"/>
              <a:ext cx="286854" cy="79258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5" name="Stačiakampis 44">
            <a:extLst>
              <a:ext uri="{FF2B5EF4-FFF2-40B4-BE49-F238E27FC236}">
                <a16:creationId xmlns:a16="http://schemas.microsoft.com/office/drawing/2014/main" id="{C989A285-CD3E-41DA-B43C-E8DA80935113}"/>
              </a:ext>
            </a:extLst>
          </p:cNvPr>
          <p:cNvSpPr/>
          <p:nvPr/>
        </p:nvSpPr>
        <p:spPr>
          <a:xfrm>
            <a:off x="-1021080" y="-2072640"/>
            <a:ext cx="14161777" cy="940308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B613177-B0CE-288C-B3BA-8778A9430AA9}"/>
              </a:ext>
            </a:extLst>
          </p:cNvPr>
          <p:cNvSpPr txBox="1"/>
          <p:nvPr/>
        </p:nvSpPr>
        <p:spPr>
          <a:xfrm>
            <a:off x="1848866" y="7585866"/>
            <a:ext cx="8536400" cy="1138773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>
                <a:solidFill>
                  <a:schemeClr val="bg1"/>
                </a:solidFill>
                <a:latin typeface="Aistika" panose="02020603050405020304" pitchFamily="18" charset="0"/>
              </a:rPr>
              <a:t>Skridiniai</a:t>
            </a:r>
          </a:p>
          <a:p>
            <a:pPr algn="ctr"/>
            <a:r>
              <a:rPr lang="lt-LT" sz="2000" b="1" dirty="0">
                <a:solidFill>
                  <a:schemeClr val="bg1"/>
                </a:solidFill>
                <a:latin typeface="Aistika" panose="02020603050405020304" pitchFamily="18" charset="0"/>
              </a:rPr>
              <a:t>Skrendančio drugelio modelis</a:t>
            </a:r>
            <a:endParaRPr lang="lt-LT" sz="4400" b="1" dirty="0">
              <a:solidFill>
                <a:schemeClr val="bg1"/>
              </a:solidFill>
              <a:latin typeface="Aistika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64422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10">
        <p159:morph option="byObject"/>
      </p:transition>
    </mc:Choice>
    <mc:Fallback>
      <p:transition spd="slow" advClick="0" advTm="1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id="{A6D36376-6F02-4EB7-BFBC-AFF0E9AFC0A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F549D8-2911-4DBB-825F-5FE2BC5F8EF8}"/>
              </a:ext>
            </a:extLst>
          </p:cNvPr>
          <p:cNvSpPr txBox="1"/>
          <p:nvPr/>
        </p:nvSpPr>
        <p:spPr>
          <a:xfrm>
            <a:off x="1827800" y="844433"/>
            <a:ext cx="8536400" cy="83099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>
                <a:solidFill>
                  <a:schemeClr val="bg1"/>
                </a:solidFill>
                <a:latin typeface="Aistika" panose="02020603050405020304" pitchFamily="18" charset="0"/>
              </a:rPr>
              <a:t>Skridiniai</a:t>
            </a:r>
          </a:p>
        </p:txBody>
      </p:sp>
      <p:sp>
        <p:nvSpPr>
          <p:cNvPr id="29" name="Stačiakampis: suapvalinti kampai 28">
            <a:extLst>
              <a:ext uri="{FF2B5EF4-FFF2-40B4-BE49-F238E27FC236}">
                <a16:creationId xmlns:a16="http://schemas.microsoft.com/office/drawing/2014/main" id="{930E78C0-DC5E-4794-BE2B-13398C42D376}"/>
              </a:ext>
            </a:extLst>
          </p:cNvPr>
          <p:cNvSpPr/>
          <p:nvPr/>
        </p:nvSpPr>
        <p:spPr>
          <a:xfrm>
            <a:off x="31970504" y="2395592"/>
            <a:ext cx="2322864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Klausimai</a:t>
            </a:r>
          </a:p>
        </p:txBody>
      </p:sp>
      <p:sp>
        <p:nvSpPr>
          <p:cNvPr id="30" name="Stačiakampis: suapvalinti kampai 29">
            <a:extLst>
              <a:ext uri="{FF2B5EF4-FFF2-40B4-BE49-F238E27FC236}">
                <a16:creationId xmlns:a16="http://schemas.microsoft.com/office/drawing/2014/main" id="{5623257C-DCC9-4CDD-B2E6-42EEE45DBB8C}"/>
              </a:ext>
            </a:extLst>
          </p:cNvPr>
          <p:cNvSpPr/>
          <p:nvPr/>
        </p:nvSpPr>
        <p:spPr>
          <a:xfrm>
            <a:off x="24148451" y="2395593"/>
            <a:ext cx="2312683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Modelio veikimo principas ir rezultatai</a:t>
            </a:r>
          </a:p>
        </p:txBody>
      </p:sp>
      <p:sp>
        <p:nvSpPr>
          <p:cNvPr id="31" name="Stačiakampis: suapvalinti kampai 30">
            <a:extLst>
              <a:ext uri="{FF2B5EF4-FFF2-40B4-BE49-F238E27FC236}">
                <a16:creationId xmlns:a16="http://schemas.microsoft.com/office/drawing/2014/main" id="{9BB2513E-BF2C-478F-A644-D0A026010CBE}"/>
              </a:ext>
            </a:extLst>
          </p:cNvPr>
          <p:cNvSpPr/>
          <p:nvPr/>
        </p:nvSpPr>
        <p:spPr>
          <a:xfrm>
            <a:off x="17504354" y="2407920"/>
            <a:ext cx="2330777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Viskas apie skridinius</a:t>
            </a:r>
          </a:p>
        </p:txBody>
      </p:sp>
      <p:sp>
        <p:nvSpPr>
          <p:cNvPr id="32" name="Stačiakampis: suapvalinti kampai 31">
            <a:extLst>
              <a:ext uri="{FF2B5EF4-FFF2-40B4-BE49-F238E27FC236}">
                <a16:creationId xmlns:a16="http://schemas.microsoft.com/office/drawing/2014/main" id="{0D5A5223-EB0F-4EB2-87EA-6C61585DA618}"/>
              </a:ext>
            </a:extLst>
          </p:cNvPr>
          <p:cNvSpPr/>
          <p:nvPr/>
        </p:nvSpPr>
        <p:spPr>
          <a:xfrm>
            <a:off x="13075663" y="2420248"/>
            <a:ext cx="2312682" cy="29054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Įvadas</a:t>
            </a:r>
          </a:p>
        </p:txBody>
      </p:sp>
      <p:sp>
        <p:nvSpPr>
          <p:cNvPr id="5" name="Laisva forma: figūra 4">
            <a:extLst>
              <a:ext uri="{FF2B5EF4-FFF2-40B4-BE49-F238E27FC236}">
                <a16:creationId xmlns:a16="http://schemas.microsoft.com/office/drawing/2014/main" id="{312A7E24-3587-4340-AD22-7AFFEBA98A37}"/>
              </a:ext>
            </a:extLst>
          </p:cNvPr>
          <p:cNvSpPr/>
          <p:nvPr/>
        </p:nvSpPr>
        <p:spPr>
          <a:xfrm>
            <a:off x="9829800" y="-3383280"/>
            <a:ext cx="2651760" cy="6217920"/>
          </a:xfrm>
          <a:custGeom>
            <a:avLst/>
            <a:gdLst>
              <a:gd name="connsiteX0" fmla="*/ 0 w 2651760"/>
              <a:gd name="connsiteY0" fmla="*/ 0 h 6217920"/>
              <a:gd name="connsiteX1" fmla="*/ 1082040 w 2651760"/>
              <a:gd name="connsiteY1" fmla="*/ 2164080 h 6217920"/>
              <a:gd name="connsiteX2" fmla="*/ 1082040 w 2651760"/>
              <a:gd name="connsiteY2" fmla="*/ 2164080 h 6217920"/>
              <a:gd name="connsiteX3" fmla="*/ 1066800 w 2651760"/>
              <a:gd name="connsiteY3" fmla="*/ 3368040 h 6217920"/>
              <a:gd name="connsiteX4" fmla="*/ 1950720 w 2651760"/>
              <a:gd name="connsiteY4" fmla="*/ 4572000 h 6217920"/>
              <a:gd name="connsiteX5" fmla="*/ 2651760 w 2651760"/>
              <a:gd name="connsiteY5" fmla="*/ 6217920 h 6217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51760" h="6217920">
                <a:moveTo>
                  <a:pt x="0" y="0"/>
                </a:moveTo>
                <a:lnTo>
                  <a:pt x="1082040" y="2164080"/>
                </a:lnTo>
                <a:lnTo>
                  <a:pt x="1082040" y="2164080"/>
                </a:lnTo>
                <a:cubicBezTo>
                  <a:pt x="1079500" y="2364740"/>
                  <a:pt x="922020" y="2966720"/>
                  <a:pt x="1066800" y="3368040"/>
                </a:cubicBezTo>
                <a:cubicBezTo>
                  <a:pt x="1211580" y="3769360"/>
                  <a:pt x="1686560" y="4097020"/>
                  <a:pt x="1950720" y="4572000"/>
                </a:cubicBezTo>
                <a:cubicBezTo>
                  <a:pt x="2214880" y="5046980"/>
                  <a:pt x="2433320" y="5632450"/>
                  <a:pt x="2651760" y="6217920"/>
                </a:cubicBezTo>
              </a:path>
            </a:pathLst>
          </a:cu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Laisva forma: figūra 5">
            <a:extLst>
              <a:ext uri="{FF2B5EF4-FFF2-40B4-BE49-F238E27FC236}">
                <a16:creationId xmlns:a16="http://schemas.microsoft.com/office/drawing/2014/main" id="{980C5ADC-585A-456E-8B9F-A80392297C62}"/>
              </a:ext>
            </a:extLst>
          </p:cNvPr>
          <p:cNvSpPr/>
          <p:nvPr/>
        </p:nvSpPr>
        <p:spPr>
          <a:xfrm>
            <a:off x="11140440" y="-1600200"/>
            <a:ext cx="1234440" cy="3749040"/>
          </a:xfrm>
          <a:custGeom>
            <a:avLst/>
            <a:gdLst>
              <a:gd name="connsiteX0" fmla="*/ 0 w 1234440"/>
              <a:gd name="connsiteY0" fmla="*/ 0 h 3749040"/>
              <a:gd name="connsiteX1" fmla="*/ 182880 w 1234440"/>
              <a:gd name="connsiteY1" fmla="*/ 487680 h 3749040"/>
              <a:gd name="connsiteX2" fmla="*/ 45720 w 1234440"/>
              <a:gd name="connsiteY2" fmla="*/ 1112520 h 3749040"/>
              <a:gd name="connsiteX3" fmla="*/ 731520 w 1234440"/>
              <a:gd name="connsiteY3" fmla="*/ 2072640 h 3749040"/>
              <a:gd name="connsiteX4" fmla="*/ 1234440 w 1234440"/>
              <a:gd name="connsiteY4" fmla="*/ 3749040 h 3749040"/>
              <a:gd name="connsiteX5" fmla="*/ 1234440 w 1234440"/>
              <a:gd name="connsiteY5" fmla="*/ 374904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4440" h="3749040">
                <a:moveTo>
                  <a:pt x="0" y="0"/>
                </a:moveTo>
                <a:cubicBezTo>
                  <a:pt x="87630" y="151130"/>
                  <a:pt x="175260" y="302260"/>
                  <a:pt x="182880" y="487680"/>
                </a:cubicBezTo>
                <a:cubicBezTo>
                  <a:pt x="190500" y="673100"/>
                  <a:pt x="-45720" y="848360"/>
                  <a:pt x="45720" y="1112520"/>
                </a:cubicBezTo>
                <a:cubicBezTo>
                  <a:pt x="137160" y="1376680"/>
                  <a:pt x="533400" y="1633220"/>
                  <a:pt x="731520" y="2072640"/>
                </a:cubicBezTo>
                <a:cubicBezTo>
                  <a:pt x="929640" y="2512060"/>
                  <a:pt x="1234440" y="3749040"/>
                  <a:pt x="1234440" y="3749040"/>
                </a:cubicBezTo>
                <a:lnTo>
                  <a:pt x="1234440" y="3749040"/>
                </a:lnTo>
              </a:path>
            </a:pathLst>
          </a:custGeom>
          <a:noFill/>
          <a:ln w="762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" name="Laisva forma: figūra 2">
            <a:extLst>
              <a:ext uri="{FF2B5EF4-FFF2-40B4-BE49-F238E27FC236}">
                <a16:creationId xmlns:a16="http://schemas.microsoft.com/office/drawing/2014/main" id="{191C0A05-4825-425A-AC33-76AAF602E940}"/>
              </a:ext>
            </a:extLst>
          </p:cNvPr>
          <p:cNvSpPr/>
          <p:nvPr/>
        </p:nvSpPr>
        <p:spPr>
          <a:xfrm>
            <a:off x="-289560" y="-259080"/>
            <a:ext cx="2567475" cy="3733800"/>
          </a:xfrm>
          <a:custGeom>
            <a:avLst/>
            <a:gdLst>
              <a:gd name="connsiteX0" fmla="*/ 2560320 w 2567475"/>
              <a:gd name="connsiteY0" fmla="*/ 0 h 3733800"/>
              <a:gd name="connsiteX1" fmla="*/ 2438400 w 2567475"/>
              <a:gd name="connsiteY1" fmla="*/ 731520 h 3733800"/>
              <a:gd name="connsiteX2" fmla="*/ 1676400 w 2567475"/>
              <a:gd name="connsiteY2" fmla="*/ 1021080 h 3733800"/>
              <a:gd name="connsiteX3" fmla="*/ 990600 w 2567475"/>
              <a:gd name="connsiteY3" fmla="*/ 1798320 h 3733800"/>
              <a:gd name="connsiteX4" fmla="*/ 1203960 w 2567475"/>
              <a:gd name="connsiteY4" fmla="*/ 2987040 h 3733800"/>
              <a:gd name="connsiteX5" fmla="*/ 0 w 2567475"/>
              <a:gd name="connsiteY5" fmla="*/ 3733800 h 373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7475" h="3733800">
                <a:moveTo>
                  <a:pt x="2560320" y="0"/>
                </a:moveTo>
                <a:cubicBezTo>
                  <a:pt x="2573020" y="280670"/>
                  <a:pt x="2585720" y="561340"/>
                  <a:pt x="2438400" y="731520"/>
                </a:cubicBezTo>
                <a:cubicBezTo>
                  <a:pt x="2291080" y="901700"/>
                  <a:pt x="1917700" y="843280"/>
                  <a:pt x="1676400" y="1021080"/>
                </a:cubicBezTo>
                <a:cubicBezTo>
                  <a:pt x="1435100" y="1198880"/>
                  <a:pt x="1069340" y="1470660"/>
                  <a:pt x="990600" y="1798320"/>
                </a:cubicBezTo>
                <a:cubicBezTo>
                  <a:pt x="911860" y="2125980"/>
                  <a:pt x="1369060" y="2664460"/>
                  <a:pt x="1203960" y="2987040"/>
                </a:cubicBezTo>
                <a:cubicBezTo>
                  <a:pt x="1038860" y="3309620"/>
                  <a:pt x="261620" y="3388360"/>
                  <a:pt x="0" y="3733800"/>
                </a:cubicBezTo>
              </a:path>
            </a:pathLst>
          </a:cu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Laisva forma: figūra 6">
            <a:extLst>
              <a:ext uri="{FF2B5EF4-FFF2-40B4-BE49-F238E27FC236}">
                <a16:creationId xmlns:a16="http://schemas.microsoft.com/office/drawing/2014/main" id="{B2BE25A1-FE34-427E-9F5F-8E36832D07E3}"/>
              </a:ext>
            </a:extLst>
          </p:cNvPr>
          <p:cNvSpPr/>
          <p:nvPr/>
        </p:nvSpPr>
        <p:spPr>
          <a:xfrm>
            <a:off x="-152400" y="-685800"/>
            <a:ext cx="2179320" cy="3901440"/>
          </a:xfrm>
          <a:custGeom>
            <a:avLst/>
            <a:gdLst>
              <a:gd name="connsiteX0" fmla="*/ 2179320 w 2179320"/>
              <a:gd name="connsiteY0" fmla="*/ 0 h 3901440"/>
              <a:gd name="connsiteX1" fmla="*/ 1478280 w 2179320"/>
              <a:gd name="connsiteY1" fmla="*/ 944880 h 3901440"/>
              <a:gd name="connsiteX2" fmla="*/ 441960 w 2179320"/>
              <a:gd name="connsiteY2" fmla="*/ 1844040 h 3901440"/>
              <a:gd name="connsiteX3" fmla="*/ 381000 w 2179320"/>
              <a:gd name="connsiteY3" fmla="*/ 3276600 h 3901440"/>
              <a:gd name="connsiteX4" fmla="*/ 0 w 2179320"/>
              <a:gd name="connsiteY4" fmla="*/ 3901440 h 390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9320" h="3901440">
                <a:moveTo>
                  <a:pt x="2179320" y="0"/>
                </a:moveTo>
                <a:cubicBezTo>
                  <a:pt x="1973580" y="318770"/>
                  <a:pt x="1767840" y="637540"/>
                  <a:pt x="1478280" y="944880"/>
                </a:cubicBezTo>
                <a:cubicBezTo>
                  <a:pt x="1188720" y="1252220"/>
                  <a:pt x="624840" y="1455420"/>
                  <a:pt x="441960" y="1844040"/>
                </a:cubicBezTo>
                <a:cubicBezTo>
                  <a:pt x="259080" y="2232660"/>
                  <a:pt x="454660" y="2933700"/>
                  <a:pt x="381000" y="3276600"/>
                </a:cubicBezTo>
                <a:cubicBezTo>
                  <a:pt x="307340" y="3619500"/>
                  <a:pt x="153670" y="3760470"/>
                  <a:pt x="0" y="3901440"/>
                </a:cubicBezTo>
              </a:path>
            </a:pathLst>
          </a:cu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Laisva forma: figūra 7">
            <a:extLst>
              <a:ext uri="{FF2B5EF4-FFF2-40B4-BE49-F238E27FC236}">
                <a16:creationId xmlns:a16="http://schemas.microsoft.com/office/drawing/2014/main" id="{F251792A-FD1F-4161-A749-39CCAA728880}"/>
              </a:ext>
            </a:extLst>
          </p:cNvPr>
          <p:cNvSpPr/>
          <p:nvPr/>
        </p:nvSpPr>
        <p:spPr>
          <a:xfrm>
            <a:off x="-152400" y="-167640"/>
            <a:ext cx="1386840" cy="3276600"/>
          </a:xfrm>
          <a:custGeom>
            <a:avLst/>
            <a:gdLst>
              <a:gd name="connsiteX0" fmla="*/ 1386840 w 1386840"/>
              <a:gd name="connsiteY0" fmla="*/ 0 h 3276600"/>
              <a:gd name="connsiteX1" fmla="*/ 1066800 w 1386840"/>
              <a:gd name="connsiteY1" fmla="*/ 381000 h 3276600"/>
              <a:gd name="connsiteX2" fmla="*/ 548640 w 1386840"/>
              <a:gd name="connsiteY2" fmla="*/ 762000 h 3276600"/>
              <a:gd name="connsiteX3" fmla="*/ 228600 w 1386840"/>
              <a:gd name="connsiteY3" fmla="*/ 1508760 h 3276600"/>
              <a:gd name="connsiteX4" fmla="*/ 289560 w 1386840"/>
              <a:gd name="connsiteY4" fmla="*/ 2590800 h 3276600"/>
              <a:gd name="connsiteX5" fmla="*/ 0 w 1386840"/>
              <a:gd name="connsiteY5" fmla="*/ 327660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6840" h="3276600">
                <a:moveTo>
                  <a:pt x="1386840" y="0"/>
                </a:moveTo>
                <a:cubicBezTo>
                  <a:pt x="1296670" y="127000"/>
                  <a:pt x="1206500" y="254000"/>
                  <a:pt x="1066800" y="381000"/>
                </a:cubicBezTo>
                <a:cubicBezTo>
                  <a:pt x="927100" y="508000"/>
                  <a:pt x="688340" y="574040"/>
                  <a:pt x="548640" y="762000"/>
                </a:cubicBezTo>
                <a:cubicBezTo>
                  <a:pt x="408940" y="949960"/>
                  <a:pt x="271780" y="1203960"/>
                  <a:pt x="228600" y="1508760"/>
                </a:cubicBezTo>
                <a:cubicBezTo>
                  <a:pt x="185420" y="1813560"/>
                  <a:pt x="327660" y="2296160"/>
                  <a:pt x="289560" y="2590800"/>
                </a:cubicBezTo>
                <a:cubicBezTo>
                  <a:pt x="251460" y="2885440"/>
                  <a:pt x="125730" y="3081020"/>
                  <a:pt x="0" y="3276600"/>
                </a:cubicBez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Laisva forma: figūra 13">
            <a:extLst>
              <a:ext uri="{FF2B5EF4-FFF2-40B4-BE49-F238E27FC236}">
                <a16:creationId xmlns:a16="http://schemas.microsoft.com/office/drawing/2014/main" id="{454DBA9B-6B87-4141-A886-50802E7DC562}"/>
              </a:ext>
            </a:extLst>
          </p:cNvPr>
          <p:cNvSpPr/>
          <p:nvPr/>
        </p:nvSpPr>
        <p:spPr>
          <a:xfrm>
            <a:off x="-228600" y="6459573"/>
            <a:ext cx="6309360" cy="1968147"/>
          </a:xfrm>
          <a:custGeom>
            <a:avLst/>
            <a:gdLst>
              <a:gd name="connsiteX0" fmla="*/ 0 w 6309360"/>
              <a:gd name="connsiteY0" fmla="*/ 505107 h 1968147"/>
              <a:gd name="connsiteX1" fmla="*/ 1371600 w 6309360"/>
              <a:gd name="connsiteY1" fmla="*/ 2187 h 1968147"/>
              <a:gd name="connsiteX2" fmla="*/ 3810000 w 6309360"/>
              <a:gd name="connsiteY2" fmla="*/ 322227 h 1968147"/>
              <a:gd name="connsiteX3" fmla="*/ 4739640 w 6309360"/>
              <a:gd name="connsiteY3" fmla="*/ 322227 h 1968147"/>
              <a:gd name="connsiteX4" fmla="*/ 6309360 w 6309360"/>
              <a:gd name="connsiteY4" fmla="*/ 1968147 h 1968147"/>
              <a:gd name="connsiteX5" fmla="*/ 6309360 w 6309360"/>
              <a:gd name="connsiteY5" fmla="*/ 1968147 h 1968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09360" h="1968147">
                <a:moveTo>
                  <a:pt x="0" y="505107"/>
                </a:moveTo>
                <a:cubicBezTo>
                  <a:pt x="368300" y="268887"/>
                  <a:pt x="736600" y="32667"/>
                  <a:pt x="1371600" y="2187"/>
                </a:cubicBezTo>
                <a:cubicBezTo>
                  <a:pt x="2006600" y="-28293"/>
                  <a:pt x="3248660" y="268887"/>
                  <a:pt x="3810000" y="322227"/>
                </a:cubicBezTo>
                <a:cubicBezTo>
                  <a:pt x="4371340" y="375567"/>
                  <a:pt x="4323080" y="47907"/>
                  <a:pt x="4739640" y="322227"/>
                </a:cubicBezTo>
                <a:cubicBezTo>
                  <a:pt x="5156200" y="596547"/>
                  <a:pt x="6309360" y="1968147"/>
                  <a:pt x="6309360" y="1968147"/>
                </a:cubicBezTo>
                <a:lnTo>
                  <a:pt x="6309360" y="1968147"/>
                </a:lnTo>
              </a:path>
            </a:pathLst>
          </a:custGeom>
          <a:noFill/>
          <a:ln w="571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5" name="Laisva forma: figūra 14">
            <a:extLst>
              <a:ext uri="{FF2B5EF4-FFF2-40B4-BE49-F238E27FC236}">
                <a16:creationId xmlns:a16="http://schemas.microsoft.com/office/drawing/2014/main" id="{2C2A9DDC-0FD3-47B1-AAFA-5C343CA39ADE}"/>
              </a:ext>
            </a:extLst>
          </p:cNvPr>
          <p:cNvSpPr/>
          <p:nvPr/>
        </p:nvSpPr>
        <p:spPr>
          <a:xfrm>
            <a:off x="-198120" y="6244478"/>
            <a:ext cx="8976360" cy="2335642"/>
          </a:xfrm>
          <a:custGeom>
            <a:avLst/>
            <a:gdLst>
              <a:gd name="connsiteX0" fmla="*/ 0 w 8976360"/>
              <a:gd name="connsiteY0" fmla="*/ 384922 h 2335642"/>
              <a:gd name="connsiteX1" fmla="*/ 1600200 w 8976360"/>
              <a:gd name="connsiteY1" fmla="*/ 3922 h 2335642"/>
              <a:gd name="connsiteX2" fmla="*/ 3078480 w 8976360"/>
              <a:gd name="connsiteY2" fmla="*/ 186802 h 2335642"/>
              <a:gd name="connsiteX3" fmla="*/ 4130040 w 8976360"/>
              <a:gd name="connsiteY3" fmla="*/ 186802 h 2335642"/>
              <a:gd name="connsiteX4" fmla="*/ 6141720 w 8976360"/>
              <a:gd name="connsiteY4" fmla="*/ 476362 h 2335642"/>
              <a:gd name="connsiteX5" fmla="*/ 8976360 w 8976360"/>
              <a:gd name="connsiteY5" fmla="*/ 2335642 h 2335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76360" h="2335642">
                <a:moveTo>
                  <a:pt x="0" y="384922"/>
                </a:moveTo>
                <a:cubicBezTo>
                  <a:pt x="543560" y="210932"/>
                  <a:pt x="1087120" y="36942"/>
                  <a:pt x="1600200" y="3922"/>
                </a:cubicBezTo>
                <a:cubicBezTo>
                  <a:pt x="2113280" y="-29098"/>
                  <a:pt x="2656840" y="156322"/>
                  <a:pt x="3078480" y="186802"/>
                </a:cubicBezTo>
                <a:cubicBezTo>
                  <a:pt x="3500120" y="217282"/>
                  <a:pt x="3619500" y="138542"/>
                  <a:pt x="4130040" y="186802"/>
                </a:cubicBezTo>
                <a:cubicBezTo>
                  <a:pt x="4640580" y="235062"/>
                  <a:pt x="5334000" y="118222"/>
                  <a:pt x="6141720" y="476362"/>
                </a:cubicBezTo>
                <a:cubicBezTo>
                  <a:pt x="6949440" y="834502"/>
                  <a:pt x="7962900" y="1585072"/>
                  <a:pt x="8976360" y="2335642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6" name="Laisva forma: figūra 15">
            <a:extLst>
              <a:ext uri="{FF2B5EF4-FFF2-40B4-BE49-F238E27FC236}">
                <a16:creationId xmlns:a16="http://schemas.microsoft.com/office/drawing/2014/main" id="{240BBDB9-A5D7-4FA5-ACC2-D274773FB6EB}"/>
              </a:ext>
            </a:extLst>
          </p:cNvPr>
          <p:cNvSpPr/>
          <p:nvPr/>
        </p:nvSpPr>
        <p:spPr>
          <a:xfrm>
            <a:off x="7208520" y="5776328"/>
            <a:ext cx="5695473" cy="1584592"/>
          </a:xfrm>
          <a:custGeom>
            <a:avLst/>
            <a:gdLst>
              <a:gd name="connsiteX0" fmla="*/ 5547360 w 5695473"/>
              <a:gd name="connsiteY0" fmla="*/ 167272 h 1584592"/>
              <a:gd name="connsiteX1" fmla="*/ 5547360 w 5695473"/>
              <a:gd name="connsiteY1" fmla="*/ 60592 h 1584592"/>
              <a:gd name="connsiteX2" fmla="*/ 4008120 w 5695473"/>
              <a:gd name="connsiteY2" fmla="*/ 990232 h 1584592"/>
              <a:gd name="connsiteX3" fmla="*/ 1630680 w 5695473"/>
              <a:gd name="connsiteY3" fmla="*/ 883552 h 1584592"/>
              <a:gd name="connsiteX4" fmla="*/ 0 w 5695473"/>
              <a:gd name="connsiteY4" fmla="*/ 1584592 h 1584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95473" h="1584592">
                <a:moveTo>
                  <a:pt x="5547360" y="167272"/>
                </a:moveTo>
                <a:cubicBezTo>
                  <a:pt x="5675630" y="45352"/>
                  <a:pt x="5803900" y="-76568"/>
                  <a:pt x="5547360" y="60592"/>
                </a:cubicBezTo>
                <a:cubicBezTo>
                  <a:pt x="5290820" y="197752"/>
                  <a:pt x="4660900" y="853072"/>
                  <a:pt x="4008120" y="990232"/>
                </a:cubicBezTo>
                <a:cubicBezTo>
                  <a:pt x="3355340" y="1127392"/>
                  <a:pt x="2298700" y="784492"/>
                  <a:pt x="1630680" y="883552"/>
                </a:cubicBezTo>
                <a:cubicBezTo>
                  <a:pt x="962660" y="982612"/>
                  <a:pt x="481330" y="1283602"/>
                  <a:pt x="0" y="1584592"/>
                </a:cubicBezTo>
              </a:path>
            </a:pathLst>
          </a:cu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41586159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10">
        <p159:morph option="byObject"/>
      </p:transition>
    </mc:Choice>
    <mc:Fallback>
      <p:transition spd="slow" advClick="0" advTm="1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id="{A6D36376-6F02-4EB7-BFBC-AFF0E9AFC0A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: suapvalinti kampai 13">
            <a:extLst>
              <a:ext uri="{FF2B5EF4-FFF2-40B4-BE49-F238E27FC236}">
                <a16:creationId xmlns:a16="http://schemas.microsoft.com/office/drawing/2014/main" id="{C51447A6-9B7D-4062-87B1-7257CDF90168}"/>
              </a:ext>
            </a:extLst>
          </p:cNvPr>
          <p:cNvSpPr/>
          <p:nvPr/>
        </p:nvSpPr>
        <p:spPr>
          <a:xfrm>
            <a:off x="8622811" y="2395592"/>
            <a:ext cx="2322864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Klausimai</a:t>
            </a:r>
            <a:endParaRPr lang="lt-LT" sz="32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16" name="Stačiakampis: suapvalinti kampai 15">
            <a:extLst>
              <a:ext uri="{FF2B5EF4-FFF2-40B4-BE49-F238E27FC236}">
                <a16:creationId xmlns:a16="http://schemas.microsoft.com/office/drawing/2014/main" id="{DCF2B2B2-A11A-4F7A-8D17-654E307C1C55}"/>
              </a:ext>
            </a:extLst>
          </p:cNvPr>
          <p:cNvSpPr/>
          <p:nvPr/>
        </p:nvSpPr>
        <p:spPr>
          <a:xfrm>
            <a:off x="3684515" y="2395592"/>
            <a:ext cx="2312683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Viskas apie skridinius</a:t>
            </a:r>
          </a:p>
        </p:txBody>
      </p:sp>
      <p:sp>
        <p:nvSpPr>
          <p:cNvPr id="17" name="Stačiakampis: suapvalinti kampai 16">
            <a:extLst>
              <a:ext uri="{FF2B5EF4-FFF2-40B4-BE49-F238E27FC236}">
                <a16:creationId xmlns:a16="http://schemas.microsoft.com/office/drawing/2014/main" id="{631ABA20-0A7B-4F2D-9704-4AD00029BD66}"/>
              </a:ext>
            </a:extLst>
          </p:cNvPr>
          <p:cNvSpPr/>
          <p:nvPr/>
        </p:nvSpPr>
        <p:spPr>
          <a:xfrm>
            <a:off x="6144616" y="2420248"/>
            <a:ext cx="2330777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Modelio veikimo principas ir rezultatai</a:t>
            </a:r>
          </a:p>
        </p:txBody>
      </p:sp>
      <p:sp>
        <p:nvSpPr>
          <p:cNvPr id="18" name="Stačiakampis: suapvalinti kampai 17">
            <a:extLst>
              <a:ext uri="{FF2B5EF4-FFF2-40B4-BE49-F238E27FC236}">
                <a16:creationId xmlns:a16="http://schemas.microsoft.com/office/drawing/2014/main" id="{8FB1360F-01FE-46C0-9F66-9825E2F0FF52}"/>
              </a:ext>
            </a:extLst>
          </p:cNvPr>
          <p:cNvSpPr/>
          <p:nvPr/>
        </p:nvSpPr>
        <p:spPr>
          <a:xfrm>
            <a:off x="1188450" y="2420248"/>
            <a:ext cx="2312682" cy="29054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Įvadas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0D632F8-D06E-4C31-9BCE-446DFC53027E}"/>
              </a:ext>
            </a:extLst>
          </p:cNvPr>
          <p:cNvSpPr txBox="1"/>
          <p:nvPr/>
        </p:nvSpPr>
        <p:spPr>
          <a:xfrm>
            <a:off x="1827800" y="844433"/>
            <a:ext cx="8536400" cy="83099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4800" b="1">
                <a:solidFill>
                  <a:schemeClr val="bg1"/>
                </a:solidFill>
                <a:latin typeface="Aistika" panose="02020603050405020304" pitchFamily="18" charset="0"/>
              </a:rPr>
              <a:t>Skridiniai</a:t>
            </a:r>
            <a:endParaRPr lang="lt-LT" sz="4800" b="1" dirty="0">
              <a:solidFill>
                <a:schemeClr val="bg1"/>
              </a:solidFill>
              <a:latin typeface="Aistika" panose="02020603050405020304" pitchFamily="18" charset="0"/>
            </a:endParaRPr>
          </a:p>
        </p:txBody>
      </p:sp>
      <p:sp>
        <p:nvSpPr>
          <p:cNvPr id="8" name="Laisva forma: figūra 7">
            <a:extLst>
              <a:ext uri="{FF2B5EF4-FFF2-40B4-BE49-F238E27FC236}">
                <a16:creationId xmlns:a16="http://schemas.microsoft.com/office/drawing/2014/main" id="{9E2F120E-87A4-404C-84A0-CFEB7C0C6287}"/>
              </a:ext>
            </a:extLst>
          </p:cNvPr>
          <p:cNvSpPr/>
          <p:nvPr/>
        </p:nvSpPr>
        <p:spPr>
          <a:xfrm>
            <a:off x="9829800" y="-3383280"/>
            <a:ext cx="2651760" cy="6217920"/>
          </a:xfrm>
          <a:custGeom>
            <a:avLst/>
            <a:gdLst>
              <a:gd name="connsiteX0" fmla="*/ 0 w 2651760"/>
              <a:gd name="connsiteY0" fmla="*/ 0 h 6217920"/>
              <a:gd name="connsiteX1" fmla="*/ 1082040 w 2651760"/>
              <a:gd name="connsiteY1" fmla="*/ 2164080 h 6217920"/>
              <a:gd name="connsiteX2" fmla="*/ 1082040 w 2651760"/>
              <a:gd name="connsiteY2" fmla="*/ 2164080 h 6217920"/>
              <a:gd name="connsiteX3" fmla="*/ 1066800 w 2651760"/>
              <a:gd name="connsiteY3" fmla="*/ 3368040 h 6217920"/>
              <a:gd name="connsiteX4" fmla="*/ 1950720 w 2651760"/>
              <a:gd name="connsiteY4" fmla="*/ 4572000 h 6217920"/>
              <a:gd name="connsiteX5" fmla="*/ 2651760 w 2651760"/>
              <a:gd name="connsiteY5" fmla="*/ 6217920 h 6217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51760" h="6217920">
                <a:moveTo>
                  <a:pt x="0" y="0"/>
                </a:moveTo>
                <a:lnTo>
                  <a:pt x="1082040" y="2164080"/>
                </a:lnTo>
                <a:lnTo>
                  <a:pt x="1082040" y="2164080"/>
                </a:lnTo>
                <a:cubicBezTo>
                  <a:pt x="1079500" y="2364740"/>
                  <a:pt x="922020" y="2966720"/>
                  <a:pt x="1066800" y="3368040"/>
                </a:cubicBezTo>
                <a:cubicBezTo>
                  <a:pt x="1211580" y="3769360"/>
                  <a:pt x="1686560" y="4097020"/>
                  <a:pt x="1950720" y="4572000"/>
                </a:cubicBezTo>
                <a:cubicBezTo>
                  <a:pt x="2214880" y="5046980"/>
                  <a:pt x="2433320" y="5632450"/>
                  <a:pt x="2651760" y="6217920"/>
                </a:cubicBezTo>
              </a:path>
            </a:pathLst>
          </a:cu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Laisva forma: figūra 8">
            <a:extLst>
              <a:ext uri="{FF2B5EF4-FFF2-40B4-BE49-F238E27FC236}">
                <a16:creationId xmlns:a16="http://schemas.microsoft.com/office/drawing/2014/main" id="{B6CB5604-C52B-47EE-A36C-3A30FA139AB7}"/>
              </a:ext>
            </a:extLst>
          </p:cNvPr>
          <p:cNvSpPr/>
          <p:nvPr/>
        </p:nvSpPr>
        <p:spPr>
          <a:xfrm>
            <a:off x="11140440" y="-1600200"/>
            <a:ext cx="1234440" cy="3749040"/>
          </a:xfrm>
          <a:custGeom>
            <a:avLst/>
            <a:gdLst>
              <a:gd name="connsiteX0" fmla="*/ 0 w 1234440"/>
              <a:gd name="connsiteY0" fmla="*/ 0 h 3749040"/>
              <a:gd name="connsiteX1" fmla="*/ 182880 w 1234440"/>
              <a:gd name="connsiteY1" fmla="*/ 487680 h 3749040"/>
              <a:gd name="connsiteX2" fmla="*/ 45720 w 1234440"/>
              <a:gd name="connsiteY2" fmla="*/ 1112520 h 3749040"/>
              <a:gd name="connsiteX3" fmla="*/ 731520 w 1234440"/>
              <a:gd name="connsiteY3" fmla="*/ 2072640 h 3749040"/>
              <a:gd name="connsiteX4" fmla="*/ 1234440 w 1234440"/>
              <a:gd name="connsiteY4" fmla="*/ 3749040 h 3749040"/>
              <a:gd name="connsiteX5" fmla="*/ 1234440 w 1234440"/>
              <a:gd name="connsiteY5" fmla="*/ 374904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4440" h="3749040">
                <a:moveTo>
                  <a:pt x="0" y="0"/>
                </a:moveTo>
                <a:cubicBezTo>
                  <a:pt x="87630" y="151130"/>
                  <a:pt x="175260" y="302260"/>
                  <a:pt x="182880" y="487680"/>
                </a:cubicBezTo>
                <a:cubicBezTo>
                  <a:pt x="190500" y="673100"/>
                  <a:pt x="-45720" y="848360"/>
                  <a:pt x="45720" y="1112520"/>
                </a:cubicBezTo>
                <a:cubicBezTo>
                  <a:pt x="137160" y="1376680"/>
                  <a:pt x="533400" y="1633220"/>
                  <a:pt x="731520" y="2072640"/>
                </a:cubicBezTo>
                <a:cubicBezTo>
                  <a:pt x="929640" y="2512060"/>
                  <a:pt x="1234440" y="3749040"/>
                  <a:pt x="1234440" y="3749040"/>
                </a:cubicBezTo>
                <a:lnTo>
                  <a:pt x="1234440" y="3749040"/>
                </a:lnTo>
              </a:path>
            </a:pathLst>
          </a:custGeom>
          <a:noFill/>
          <a:ln w="762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Laisva forma: figūra 9">
            <a:extLst>
              <a:ext uri="{FF2B5EF4-FFF2-40B4-BE49-F238E27FC236}">
                <a16:creationId xmlns:a16="http://schemas.microsoft.com/office/drawing/2014/main" id="{890ED496-64D2-402C-BF2A-363CF7E4D7A0}"/>
              </a:ext>
            </a:extLst>
          </p:cNvPr>
          <p:cNvSpPr/>
          <p:nvPr/>
        </p:nvSpPr>
        <p:spPr>
          <a:xfrm>
            <a:off x="-289560" y="-259080"/>
            <a:ext cx="2567475" cy="3733800"/>
          </a:xfrm>
          <a:custGeom>
            <a:avLst/>
            <a:gdLst>
              <a:gd name="connsiteX0" fmla="*/ 2560320 w 2567475"/>
              <a:gd name="connsiteY0" fmla="*/ 0 h 3733800"/>
              <a:gd name="connsiteX1" fmla="*/ 2438400 w 2567475"/>
              <a:gd name="connsiteY1" fmla="*/ 731520 h 3733800"/>
              <a:gd name="connsiteX2" fmla="*/ 1676400 w 2567475"/>
              <a:gd name="connsiteY2" fmla="*/ 1021080 h 3733800"/>
              <a:gd name="connsiteX3" fmla="*/ 990600 w 2567475"/>
              <a:gd name="connsiteY3" fmla="*/ 1798320 h 3733800"/>
              <a:gd name="connsiteX4" fmla="*/ 1203960 w 2567475"/>
              <a:gd name="connsiteY4" fmla="*/ 2987040 h 3733800"/>
              <a:gd name="connsiteX5" fmla="*/ 0 w 2567475"/>
              <a:gd name="connsiteY5" fmla="*/ 3733800 h 373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7475" h="3733800">
                <a:moveTo>
                  <a:pt x="2560320" y="0"/>
                </a:moveTo>
                <a:cubicBezTo>
                  <a:pt x="2573020" y="280670"/>
                  <a:pt x="2585720" y="561340"/>
                  <a:pt x="2438400" y="731520"/>
                </a:cubicBezTo>
                <a:cubicBezTo>
                  <a:pt x="2291080" y="901700"/>
                  <a:pt x="1917700" y="843280"/>
                  <a:pt x="1676400" y="1021080"/>
                </a:cubicBezTo>
                <a:cubicBezTo>
                  <a:pt x="1435100" y="1198880"/>
                  <a:pt x="1069340" y="1470660"/>
                  <a:pt x="990600" y="1798320"/>
                </a:cubicBezTo>
                <a:cubicBezTo>
                  <a:pt x="911860" y="2125980"/>
                  <a:pt x="1369060" y="2664460"/>
                  <a:pt x="1203960" y="2987040"/>
                </a:cubicBezTo>
                <a:cubicBezTo>
                  <a:pt x="1038860" y="3309620"/>
                  <a:pt x="261620" y="3388360"/>
                  <a:pt x="0" y="3733800"/>
                </a:cubicBezTo>
              </a:path>
            </a:pathLst>
          </a:cu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1" name="Laisva forma: figūra 10">
            <a:extLst>
              <a:ext uri="{FF2B5EF4-FFF2-40B4-BE49-F238E27FC236}">
                <a16:creationId xmlns:a16="http://schemas.microsoft.com/office/drawing/2014/main" id="{6088DB3E-9073-4F9B-867D-8940B3CBAA72}"/>
              </a:ext>
            </a:extLst>
          </p:cNvPr>
          <p:cNvSpPr/>
          <p:nvPr/>
        </p:nvSpPr>
        <p:spPr>
          <a:xfrm>
            <a:off x="-152400" y="-685800"/>
            <a:ext cx="2179320" cy="3901440"/>
          </a:xfrm>
          <a:custGeom>
            <a:avLst/>
            <a:gdLst>
              <a:gd name="connsiteX0" fmla="*/ 2179320 w 2179320"/>
              <a:gd name="connsiteY0" fmla="*/ 0 h 3901440"/>
              <a:gd name="connsiteX1" fmla="*/ 1478280 w 2179320"/>
              <a:gd name="connsiteY1" fmla="*/ 944880 h 3901440"/>
              <a:gd name="connsiteX2" fmla="*/ 441960 w 2179320"/>
              <a:gd name="connsiteY2" fmla="*/ 1844040 h 3901440"/>
              <a:gd name="connsiteX3" fmla="*/ 381000 w 2179320"/>
              <a:gd name="connsiteY3" fmla="*/ 3276600 h 3901440"/>
              <a:gd name="connsiteX4" fmla="*/ 0 w 2179320"/>
              <a:gd name="connsiteY4" fmla="*/ 3901440 h 390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9320" h="3901440">
                <a:moveTo>
                  <a:pt x="2179320" y="0"/>
                </a:moveTo>
                <a:cubicBezTo>
                  <a:pt x="1973580" y="318770"/>
                  <a:pt x="1767840" y="637540"/>
                  <a:pt x="1478280" y="944880"/>
                </a:cubicBezTo>
                <a:cubicBezTo>
                  <a:pt x="1188720" y="1252220"/>
                  <a:pt x="624840" y="1455420"/>
                  <a:pt x="441960" y="1844040"/>
                </a:cubicBezTo>
                <a:cubicBezTo>
                  <a:pt x="259080" y="2232660"/>
                  <a:pt x="454660" y="2933700"/>
                  <a:pt x="381000" y="3276600"/>
                </a:cubicBezTo>
                <a:cubicBezTo>
                  <a:pt x="307340" y="3619500"/>
                  <a:pt x="153670" y="3760470"/>
                  <a:pt x="0" y="3901440"/>
                </a:cubicBezTo>
              </a:path>
            </a:pathLst>
          </a:cu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Laisva forma: figūra 11">
            <a:extLst>
              <a:ext uri="{FF2B5EF4-FFF2-40B4-BE49-F238E27FC236}">
                <a16:creationId xmlns:a16="http://schemas.microsoft.com/office/drawing/2014/main" id="{60DE5980-8769-4C3F-B4D0-AB11FF844EB8}"/>
              </a:ext>
            </a:extLst>
          </p:cNvPr>
          <p:cNvSpPr/>
          <p:nvPr/>
        </p:nvSpPr>
        <p:spPr>
          <a:xfrm>
            <a:off x="-152400" y="-167640"/>
            <a:ext cx="1386840" cy="3276600"/>
          </a:xfrm>
          <a:custGeom>
            <a:avLst/>
            <a:gdLst>
              <a:gd name="connsiteX0" fmla="*/ 1386840 w 1386840"/>
              <a:gd name="connsiteY0" fmla="*/ 0 h 3276600"/>
              <a:gd name="connsiteX1" fmla="*/ 1066800 w 1386840"/>
              <a:gd name="connsiteY1" fmla="*/ 381000 h 3276600"/>
              <a:gd name="connsiteX2" fmla="*/ 548640 w 1386840"/>
              <a:gd name="connsiteY2" fmla="*/ 762000 h 3276600"/>
              <a:gd name="connsiteX3" fmla="*/ 228600 w 1386840"/>
              <a:gd name="connsiteY3" fmla="*/ 1508760 h 3276600"/>
              <a:gd name="connsiteX4" fmla="*/ 289560 w 1386840"/>
              <a:gd name="connsiteY4" fmla="*/ 2590800 h 3276600"/>
              <a:gd name="connsiteX5" fmla="*/ 0 w 1386840"/>
              <a:gd name="connsiteY5" fmla="*/ 327660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6840" h="3276600">
                <a:moveTo>
                  <a:pt x="1386840" y="0"/>
                </a:moveTo>
                <a:cubicBezTo>
                  <a:pt x="1296670" y="127000"/>
                  <a:pt x="1206500" y="254000"/>
                  <a:pt x="1066800" y="381000"/>
                </a:cubicBezTo>
                <a:cubicBezTo>
                  <a:pt x="927100" y="508000"/>
                  <a:pt x="688340" y="574040"/>
                  <a:pt x="548640" y="762000"/>
                </a:cubicBezTo>
                <a:cubicBezTo>
                  <a:pt x="408940" y="949960"/>
                  <a:pt x="271780" y="1203960"/>
                  <a:pt x="228600" y="1508760"/>
                </a:cubicBezTo>
                <a:cubicBezTo>
                  <a:pt x="185420" y="1813560"/>
                  <a:pt x="327660" y="2296160"/>
                  <a:pt x="289560" y="2590800"/>
                </a:cubicBezTo>
                <a:cubicBezTo>
                  <a:pt x="251460" y="2885440"/>
                  <a:pt x="125730" y="3081020"/>
                  <a:pt x="0" y="3276600"/>
                </a:cubicBez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Laisva forma: figūra 1">
            <a:extLst>
              <a:ext uri="{FF2B5EF4-FFF2-40B4-BE49-F238E27FC236}">
                <a16:creationId xmlns:a16="http://schemas.microsoft.com/office/drawing/2014/main" id="{639005A9-E2DE-4CC8-A485-56A64DE8AF04}"/>
              </a:ext>
            </a:extLst>
          </p:cNvPr>
          <p:cNvSpPr/>
          <p:nvPr/>
        </p:nvSpPr>
        <p:spPr>
          <a:xfrm>
            <a:off x="-228600" y="6459573"/>
            <a:ext cx="6309360" cy="1968147"/>
          </a:xfrm>
          <a:custGeom>
            <a:avLst/>
            <a:gdLst>
              <a:gd name="connsiteX0" fmla="*/ 0 w 6309360"/>
              <a:gd name="connsiteY0" fmla="*/ 505107 h 1968147"/>
              <a:gd name="connsiteX1" fmla="*/ 1371600 w 6309360"/>
              <a:gd name="connsiteY1" fmla="*/ 2187 h 1968147"/>
              <a:gd name="connsiteX2" fmla="*/ 3810000 w 6309360"/>
              <a:gd name="connsiteY2" fmla="*/ 322227 h 1968147"/>
              <a:gd name="connsiteX3" fmla="*/ 4739640 w 6309360"/>
              <a:gd name="connsiteY3" fmla="*/ 322227 h 1968147"/>
              <a:gd name="connsiteX4" fmla="*/ 6309360 w 6309360"/>
              <a:gd name="connsiteY4" fmla="*/ 1968147 h 1968147"/>
              <a:gd name="connsiteX5" fmla="*/ 6309360 w 6309360"/>
              <a:gd name="connsiteY5" fmla="*/ 1968147 h 1968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09360" h="1968147">
                <a:moveTo>
                  <a:pt x="0" y="505107"/>
                </a:moveTo>
                <a:cubicBezTo>
                  <a:pt x="368300" y="268887"/>
                  <a:pt x="736600" y="32667"/>
                  <a:pt x="1371600" y="2187"/>
                </a:cubicBezTo>
                <a:cubicBezTo>
                  <a:pt x="2006600" y="-28293"/>
                  <a:pt x="3248660" y="268887"/>
                  <a:pt x="3810000" y="322227"/>
                </a:cubicBezTo>
                <a:cubicBezTo>
                  <a:pt x="4371340" y="375567"/>
                  <a:pt x="4323080" y="47907"/>
                  <a:pt x="4739640" y="322227"/>
                </a:cubicBezTo>
                <a:cubicBezTo>
                  <a:pt x="5156200" y="596547"/>
                  <a:pt x="6309360" y="1968147"/>
                  <a:pt x="6309360" y="1968147"/>
                </a:cubicBezTo>
                <a:lnTo>
                  <a:pt x="6309360" y="1968147"/>
                </a:lnTo>
              </a:path>
            </a:pathLst>
          </a:custGeom>
          <a:noFill/>
          <a:ln w="571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" name="Laisva forma: figūra 2">
            <a:extLst>
              <a:ext uri="{FF2B5EF4-FFF2-40B4-BE49-F238E27FC236}">
                <a16:creationId xmlns:a16="http://schemas.microsoft.com/office/drawing/2014/main" id="{A7FEBDDC-A356-4C41-AA15-241EFB40B854}"/>
              </a:ext>
            </a:extLst>
          </p:cNvPr>
          <p:cNvSpPr/>
          <p:nvPr/>
        </p:nvSpPr>
        <p:spPr>
          <a:xfrm>
            <a:off x="-198120" y="6244478"/>
            <a:ext cx="8976360" cy="2335642"/>
          </a:xfrm>
          <a:custGeom>
            <a:avLst/>
            <a:gdLst>
              <a:gd name="connsiteX0" fmla="*/ 0 w 8976360"/>
              <a:gd name="connsiteY0" fmla="*/ 384922 h 2335642"/>
              <a:gd name="connsiteX1" fmla="*/ 1600200 w 8976360"/>
              <a:gd name="connsiteY1" fmla="*/ 3922 h 2335642"/>
              <a:gd name="connsiteX2" fmla="*/ 3078480 w 8976360"/>
              <a:gd name="connsiteY2" fmla="*/ 186802 h 2335642"/>
              <a:gd name="connsiteX3" fmla="*/ 4130040 w 8976360"/>
              <a:gd name="connsiteY3" fmla="*/ 186802 h 2335642"/>
              <a:gd name="connsiteX4" fmla="*/ 6141720 w 8976360"/>
              <a:gd name="connsiteY4" fmla="*/ 476362 h 2335642"/>
              <a:gd name="connsiteX5" fmla="*/ 8976360 w 8976360"/>
              <a:gd name="connsiteY5" fmla="*/ 2335642 h 2335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76360" h="2335642">
                <a:moveTo>
                  <a:pt x="0" y="384922"/>
                </a:moveTo>
                <a:cubicBezTo>
                  <a:pt x="543560" y="210932"/>
                  <a:pt x="1087120" y="36942"/>
                  <a:pt x="1600200" y="3922"/>
                </a:cubicBezTo>
                <a:cubicBezTo>
                  <a:pt x="2113280" y="-29098"/>
                  <a:pt x="2656840" y="156322"/>
                  <a:pt x="3078480" y="186802"/>
                </a:cubicBezTo>
                <a:cubicBezTo>
                  <a:pt x="3500120" y="217282"/>
                  <a:pt x="3619500" y="138542"/>
                  <a:pt x="4130040" y="186802"/>
                </a:cubicBezTo>
                <a:cubicBezTo>
                  <a:pt x="4640580" y="235062"/>
                  <a:pt x="5334000" y="118222"/>
                  <a:pt x="6141720" y="476362"/>
                </a:cubicBezTo>
                <a:cubicBezTo>
                  <a:pt x="6949440" y="834502"/>
                  <a:pt x="7962900" y="1585072"/>
                  <a:pt x="8976360" y="2335642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Laisva forma: figūra 4">
            <a:extLst>
              <a:ext uri="{FF2B5EF4-FFF2-40B4-BE49-F238E27FC236}">
                <a16:creationId xmlns:a16="http://schemas.microsoft.com/office/drawing/2014/main" id="{C48288C5-BDD5-49DF-A797-3381C71AA118}"/>
              </a:ext>
            </a:extLst>
          </p:cNvPr>
          <p:cNvSpPr/>
          <p:nvPr/>
        </p:nvSpPr>
        <p:spPr>
          <a:xfrm>
            <a:off x="7208520" y="5776328"/>
            <a:ext cx="5695473" cy="1584592"/>
          </a:xfrm>
          <a:custGeom>
            <a:avLst/>
            <a:gdLst>
              <a:gd name="connsiteX0" fmla="*/ 5547360 w 5695473"/>
              <a:gd name="connsiteY0" fmla="*/ 167272 h 1584592"/>
              <a:gd name="connsiteX1" fmla="*/ 5547360 w 5695473"/>
              <a:gd name="connsiteY1" fmla="*/ 60592 h 1584592"/>
              <a:gd name="connsiteX2" fmla="*/ 4008120 w 5695473"/>
              <a:gd name="connsiteY2" fmla="*/ 990232 h 1584592"/>
              <a:gd name="connsiteX3" fmla="*/ 1630680 w 5695473"/>
              <a:gd name="connsiteY3" fmla="*/ 883552 h 1584592"/>
              <a:gd name="connsiteX4" fmla="*/ 0 w 5695473"/>
              <a:gd name="connsiteY4" fmla="*/ 1584592 h 1584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95473" h="1584592">
                <a:moveTo>
                  <a:pt x="5547360" y="167272"/>
                </a:moveTo>
                <a:cubicBezTo>
                  <a:pt x="5675630" y="45352"/>
                  <a:pt x="5803900" y="-76568"/>
                  <a:pt x="5547360" y="60592"/>
                </a:cubicBezTo>
                <a:cubicBezTo>
                  <a:pt x="5290820" y="197752"/>
                  <a:pt x="4660900" y="853072"/>
                  <a:pt x="4008120" y="990232"/>
                </a:cubicBezTo>
                <a:cubicBezTo>
                  <a:pt x="3355340" y="1127392"/>
                  <a:pt x="2298700" y="784492"/>
                  <a:pt x="1630680" y="883552"/>
                </a:cubicBezTo>
                <a:cubicBezTo>
                  <a:pt x="962660" y="982612"/>
                  <a:pt x="481330" y="1283602"/>
                  <a:pt x="0" y="1584592"/>
                </a:cubicBezTo>
              </a:path>
            </a:pathLst>
          </a:cu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9381124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id="{A6D36376-6F02-4EB7-BFBC-AFF0E9AFC0A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: suapvalinti kampai 13">
            <a:extLst>
              <a:ext uri="{FF2B5EF4-FFF2-40B4-BE49-F238E27FC236}">
                <a16:creationId xmlns:a16="http://schemas.microsoft.com/office/drawing/2014/main" id="{C51447A6-9B7D-4062-87B1-7257CDF90168}"/>
              </a:ext>
            </a:extLst>
          </p:cNvPr>
          <p:cNvSpPr/>
          <p:nvPr/>
        </p:nvSpPr>
        <p:spPr>
          <a:xfrm>
            <a:off x="7584136" y="6159061"/>
            <a:ext cx="2322864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Klausimai</a:t>
            </a:r>
            <a:endParaRPr lang="lt-LT" sz="32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17" name="Stačiakampis: suapvalinti kampai 16">
            <a:extLst>
              <a:ext uri="{FF2B5EF4-FFF2-40B4-BE49-F238E27FC236}">
                <a16:creationId xmlns:a16="http://schemas.microsoft.com/office/drawing/2014/main" id="{631ABA20-0A7B-4F2D-9704-4AD00029BD66}"/>
              </a:ext>
            </a:extLst>
          </p:cNvPr>
          <p:cNvSpPr/>
          <p:nvPr/>
        </p:nvSpPr>
        <p:spPr>
          <a:xfrm>
            <a:off x="4930610" y="6159061"/>
            <a:ext cx="2330777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Modelio veikimo principas ir rezultatai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9474CA-9A98-4C67-8EC8-B945F5DE68F5}"/>
              </a:ext>
            </a:extLst>
          </p:cNvPr>
          <p:cNvSpPr txBox="1"/>
          <p:nvPr/>
        </p:nvSpPr>
        <p:spPr>
          <a:xfrm>
            <a:off x="1827800" y="326273"/>
            <a:ext cx="8536400" cy="83099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4800" b="1">
                <a:solidFill>
                  <a:schemeClr val="bg1"/>
                </a:solidFill>
                <a:latin typeface="Aistika" panose="02020603050405020304" pitchFamily="18" charset="0"/>
              </a:rPr>
              <a:t>Skridiniai</a:t>
            </a:r>
            <a:endParaRPr lang="lt-LT" sz="4800" b="1" dirty="0">
              <a:solidFill>
                <a:schemeClr val="bg1"/>
              </a:solidFill>
              <a:latin typeface="Aistika" panose="02020603050405020304" pitchFamily="18" charset="0"/>
            </a:endParaRPr>
          </a:p>
        </p:txBody>
      </p:sp>
      <p:sp>
        <p:nvSpPr>
          <p:cNvPr id="9" name="Stačiakampis: suapvalinti kampai 8">
            <a:extLst>
              <a:ext uri="{FF2B5EF4-FFF2-40B4-BE49-F238E27FC236}">
                <a16:creationId xmlns:a16="http://schemas.microsoft.com/office/drawing/2014/main" id="{CA4CCA11-05AE-48D4-8908-F3AF3254C6DC}"/>
              </a:ext>
            </a:extLst>
          </p:cNvPr>
          <p:cNvSpPr/>
          <p:nvPr/>
        </p:nvSpPr>
        <p:spPr>
          <a:xfrm>
            <a:off x="4607969" y="1743993"/>
            <a:ext cx="2976061" cy="382834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Įvadas</a:t>
            </a:r>
          </a:p>
        </p:txBody>
      </p:sp>
      <p:sp>
        <p:nvSpPr>
          <p:cNvPr id="8" name="Laisva forma: figūra 7">
            <a:extLst>
              <a:ext uri="{FF2B5EF4-FFF2-40B4-BE49-F238E27FC236}">
                <a16:creationId xmlns:a16="http://schemas.microsoft.com/office/drawing/2014/main" id="{00ADD8CF-2C14-4C1D-88C2-EA33E91B37DC}"/>
              </a:ext>
            </a:extLst>
          </p:cNvPr>
          <p:cNvSpPr/>
          <p:nvPr/>
        </p:nvSpPr>
        <p:spPr>
          <a:xfrm>
            <a:off x="-6858000" y="6459573"/>
            <a:ext cx="6309360" cy="1968147"/>
          </a:xfrm>
          <a:custGeom>
            <a:avLst/>
            <a:gdLst>
              <a:gd name="connsiteX0" fmla="*/ 0 w 6309360"/>
              <a:gd name="connsiteY0" fmla="*/ 505107 h 1968147"/>
              <a:gd name="connsiteX1" fmla="*/ 1371600 w 6309360"/>
              <a:gd name="connsiteY1" fmla="*/ 2187 h 1968147"/>
              <a:gd name="connsiteX2" fmla="*/ 3810000 w 6309360"/>
              <a:gd name="connsiteY2" fmla="*/ 322227 h 1968147"/>
              <a:gd name="connsiteX3" fmla="*/ 4739640 w 6309360"/>
              <a:gd name="connsiteY3" fmla="*/ 322227 h 1968147"/>
              <a:gd name="connsiteX4" fmla="*/ 6309360 w 6309360"/>
              <a:gd name="connsiteY4" fmla="*/ 1968147 h 1968147"/>
              <a:gd name="connsiteX5" fmla="*/ 6309360 w 6309360"/>
              <a:gd name="connsiteY5" fmla="*/ 1968147 h 1968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09360" h="1968147">
                <a:moveTo>
                  <a:pt x="0" y="505107"/>
                </a:moveTo>
                <a:cubicBezTo>
                  <a:pt x="368300" y="268887"/>
                  <a:pt x="736600" y="32667"/>
                  <a:pt x="1371600" y="2187"/>
                </a:cubicBezTo>
                <a:cubicBezTo>
                  <a:pt x="2006600" y="-28293"/>
                  <a:pt x="3248660" y="268887"/>
                  <a:pt x="3810000" y="322227"/>
                </a:cubicBezTo>
                <a:cubicBezTo>
                  <a:pt x="4371340" y="375567"/>
                  <a:pt x="4323080" y="47907"/>
                  <a:pt x="4739640" y="322227"/>
                </a:cubicBezTo>
                <a:cubicBezTo>
                  <a:pt x="5156200" y="596547"/>
                  <a:pt x="6309360" y="1968147"/>
                  <a:pt x="6309360" y="1968147"/>
                </a:cubicBezTo>
                <a:lnTo>
                  <a:pt x="6309360" y="1968147"/>
                </a:lnTo>
              </a:path>
            </a:pathLst>
          </a:custGeom>
          <a:noFill/>
          <a:ln w="571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Laisva forma: figūra 9">
            <a:extLst>
              <a:ext uri="{FF2B5EF4-FFF2-40B4-BE49-F238E27FC236}">
                <a16:creationId xmlns:a16="http://schemas.microsoft.com/office/drawing/2014/main" id="{BBA0128D-1B1F-436C-8C35-EAE2465117EE}"/>
              </a:ext>
            </a:extLst>
          </p:cNvPr>
          <p:cNvSpPr/>
          <p:nvPr/>
        </p:nvSpPr>
        <p:spPr>
          <a:xfrm>
            <a:off x="-6858000" y="6244478"/>
            <a:ext cx="8976360" cy="2335642"/>
          </a:xfrm>
          <a:custGeom>
            <a:avLst/>
            <a:gdLst>
              <a:gd name="connsiteX0" fmla="*/ 0 w 8976360"/>
              <a:gd name="connsiteY0" fmla="*/ 384922 h 2335642"/>
              <a:gd name="connsiteX1" fmla="*/ 1600200 w 8976360"/>
              <a:gd name="connsiteY1" fmla="*/ 3922 h 2335642"/>
              <a:gd name="connsiteX2" fmla="*/ 3078480 w 8976360"/>
              <a:gd name="connsiteY2" fmla="*/ 186802 h 2335642"/>
              <a:gd name="connsiteX3" fmla="*/ 4130040 w 8976360"/>
              <a:gd name="connsiteY3" fmla="*/ 186802 h 2335642"/>
              <a:gd name="connsiteX4" fmla="*/ 6141720 w 8976360"/>
              <a:gd name="connsiteY4" fmla="*/ 476362 h 2335642"/>
              <a:gd name="connsiteX5" fmla="*/ 8976360 w 8976360"/>
              <a:gd name="connsiteY5" fmla="*/ 2335642 h 2335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76360" h="2335642">
                <a:moveTo>
                  <a:pt x="0" y="384922"/>
                </a:moveTo>
                <a:cubicBezTo>
                  <a:pt x="543560" y="210932"/>
                  <a:pt x="1087120" y="36942"/>
                  <a:pt x="1600200" y="3922"/>
                </a:cubicBezTo>
                <a:cubicBezTo>
                  <a:pt x="2113280" y="-29098"/>
                  <a:pt x="2656840" y="156322"/>
                  <a:pt x="3078480" y="186802"/>
                </a:cubicBezTo>
                <a:cubicBezTo>
                  <a:pt x="3500120" y="217282"/>
                  <a:pt x="3619500" y="138542"/>
                  <a:pt x="4130040" y="186802"/>
                </a:cubicBezTo>
                <a:cubicBezTo>
                  <a:pt x="4640580" y="235062"/>
                  <a:pt x="5334000" y="118222"/>
                  <a:pt x="6141720" y="476362"/>
                </a:cubicBezTo>
                <a:cubicBezTo>
                  <a:pt x="6949440" y="834502"/>
                  <a:pt x="7962900" y="1585072"/>
                  <a:pt x="8976360" y="2335642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1" name="Laisva forma: figūra 10">
            <a:extLst>
              <a:ext uri="{FF2B5EF4-FFF2-40B4-BE49-F238E27FC236}">
                <a16:creationId xmlns:a16="http://schemas.microsoft.com/office/drawing/2014/main" id="{A9DF52E2-F8AF-4D60-9A94-9D17BF6901CB}"/>
              </a:ext>
            </a:extLst>
          </p:cNvPr>
          <p:cNvSpPr/>
          <p:nvPr/>
        </p:nvSpPr>
        <p:spPr>
          <a:xfrm>
            <a:off x="12268200" y="5776328"/>
            <a:ext cx="5695473" cy="1584592"/>
          </a:xfrm>
          <a:custGeom>
            <a:avLst/>
            <a:gdLst>
              <a:gd name="connsiteX0" fmla="*/ 5547360 w 5695473"/>
              <a:gd name="connsiteY0" fmla="*/ 167272 h 1584592"/>
              <a:gd name="connsiteX1" fmla="*/ 5547360 w 5695473"/>
              <a:gd name="connsiteY1" fmla="*/ 60592 h 1584592"/>
              <a:gd name="connsiteX2" fmla="*/ 4008120 w 5695473"/>
              <a:gd name="connsiteY2" fmla="*/ 990232 h 1584592"/>
              <a:gd name="connsiteX3" fmla="*/ 1630680 w 5695473"/>
              <a:gd name="connsiteY3" fmla="*/ 883552 h 1584592"/>
              <a:gd name="connsiteX4" fmla="*/ 0 w 5695473"/>
              <a:gd name="connsiteY4" fmla="*/ 1584592 h 1584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95473" h="1584592">
                <a:moveTo>
                  <a:pt x="5547360" y="167272"/>
                </a:moveTo>
                <a:cubicBezTo>
                  <a:pt x="5675630" y="45352"/>
                  <a:pt x="5803900" y="-76568"/>
                  <a:pt x="5547360" y="60592"/>
                </a:cubicBezTo>
                <a:cubicBezTo>
                  <a:pt x="5290820" y="197752"/>
                  <a:pt x="4660900" y="853072"/>
                  <a:pt x="4008120" y="990232"/>
                </a:cubicBezTo>
                <a:cubicBezTo>
                  <a:pt x="3355340" y="1127392"/>
                  <a:pt x="2298700" y="784492"/>
                  <a:pt x="1630680" y="883552"/>
                </a:cubicBezTo>
                <a:cubicBezTo>
                  <a:pt x="962660" y="982612"/>
                  <a:pt x="481330" y="1283602"/>
                  <a:pt x="0" y="1584592"/>
                </a:cubicBezTo>
              </a:path>
            </a:pathLst>
          </a:cu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Laisva forma: figūra 1">
            <a:extLst>
              <a:ext uri="{FF2B5EF4-FFF2-40B4-BE49-F238E27FC236}">
                <a16:creationId xmlns:a16="http://schemas.microsoft.com/office/drawing/2014/main" id="{E10407A3-97EA-49B4-9384-50233EC0AAF9}"/>
              </a:ext>
            </a:extLst>
          </p:cNvPr>
          <p:cNvSpPr/>
          <p:nvPr/>
        </p:nvSpPr>
        <p:spPr>
          <a:xfrm>
            <a:off x="8266545" y="-73891"/>
            <a:ext cx="4106469" cy="3674741"/>
          </a:xfrm>
          <a:custGeom>
            <a:avLst/>
            <a:gdLst>
              <a:gd name="connsiteX0" fmla="*/ 0 w 4106469"/>
              <a:gd name="connsiteY0" fmla="*/ 0 h 3674741"/>
              <a:gd name="connsiteX1" fmla="*/ 314037 w 4106469"/>
              <a:gd name="connsiteY1" fmla="*/ 230909 h 3674741"/>
              <a:gd name="connsiteX2" fmla="*/ 969819 w 4106469"/>
              <a:gd name="connsiteY2" fmla="*/ 249382 h 3674741"/>
              <a:gd name="connsiteX3" fmla="*/ 1514764 w 4106469"/>
              <a:gd name="connsiteY3" fmla="*/ 332509 h 3674741"/>
              <a:gd name="connsiteX4" fmla="*/ 1911928 w 4106469"/>
              <a:gd name="connsiteY4" fmla="*/ 212436 h 3674741"/>
              <a:gd name="connsiteX5" fmla="*/ 2613891 w 4106469"/>
              <a:gd name="connsiteY5" fmla="*/ 221673 h 3674741"/>
              <a:gd name="connsiteX6" fmla="*/ 3103419 w 4106469"/>
              <a:gd name="connsiteY6" fmla="*/ 914400 h 3674741"/>
              <a:gd name="connsiteX7" fmla="*/ 3186546 w 4106469"/>
              <a:gd name="connsiteY7" fmla="*/ 1514764 h 3674741"/>
              <a:gd name="connsiteX8" fmla="*/ 3870037 w 4106469"/>
              <a:gd name="connsiteY8" fmla="*/ 2447636 h 3674741"/>
              <a:gd name="connsiteX9" fmla="*/ 3833091 w 4106469"/>
              <a:gd name="connsiteY9" fmla="*/ 3158836 h 3674741"/>
              <a:gd name="connsiteX10" fmla="*/ 4082473 w 4106469"/>
              <a:gd name="connsiteY10" fmla="*/ 3639127 h 3674741"/>
              <a:gd name="connsiteX11" fmla="*/ 4082473 w 4106469"/>
              <a:gd name="connsiteY11" fmla="*/ 3602182 h 3674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06469" h="3674741">
                <a:moveTo>
                  <a:pt x="0" y="0"/>
                </a:moveTo>
                <a:cubicBezTo>
                  <a:pt x="76200" y="94672"/>
                  <a:pt x="152401" y="189345"/>
                  <a:pt x="314037" y="230909"/>
                </a:cubicBezTo>
                <a:cubicBezTo>
                  <a:pt x="475673" y="272473"/>
                  <a:pt x="769698" y="232449"/>
                  <a:pt x="969819" y="249382"/>
                </a:cubicBezTo>
                <a:cubicBezTo>
                  <a:pt x="1169940" y="266315"/>
                  <a:pt x="1357746" y="338667"/>
                  <a:pt x="1514764" y="332509"/>
                </a:cubicBezTo>
                <a:cubicBezTo>
                  <a:pt x="1671782" y="326351"/>
                  <a:pt x="1728740" y="230909"/>
                  <a:pt x="1911928" y="212436"/>
                </a:cubicBezTo>
                <a:cubicBezTo>
                  <a:pt x="2095116" y="193963"/>
                  <a:pt x="2415309" y="104679"/>
                  <a:pt x="2613891" y="221673"/>
                </a:cubicBezTo>
                <a:cubicBezTo>
                  <a:pt x="2812473" y="338667"/>
                  <a:pt x="3007977" y="698885"/>
                  <a:pt x="3103419" y="914400"/>
                </a:cubicBezTo>
                <a:cubicBezTo>
                  <a:pt x="3198862" y="1129915"/>
                  <a:pt x="3058776" y="1259225"/>
                  <a:pt x="3186546" y="1514764"/>
                </a:cubicBezTo>
                <a:cubicBezTo>
                  <a:pt x="3314316" y="1770303"/>
                  <a:pt x="3762279" y="2173624"/>
                  <a:pt x="3870037" y="2447636"/>
                </a:cubicBezTo>
                <a:cubicBezTo>
                  <a:pt x="3977795" y="2721648"/>
                  <a:pt x="3797685" y="2960254"/>
                  <a:pt x="3833091" y="3158836"/>
                </a:cubicBezTo>
                <a:cubicBezTo>
                  <a:pt x="3868497" y="3357418"/>
                  <a:pt x="4082473" y="3639127"/>
                  <a:pt x="4082473" y="3639127"/>
                </a:cubicBezTo>
                <a:cubicBezTo>
                  <a:pt x="4124037" y="3713018"/>
                  <a:pt x="4103255" y="3657600"/>
                  <a:pt x="4082473" y="3602182"/>
                </a:cubicBezTo>
              </a:path>
            </a:pathLst>
          </a:cu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" name="Laisva forma: figūra 2">
            <a:extLst>
              <a:ext uri="{FF2B5EF4-FFF2-40B4-BE49-F238E27FC236}">
                <a16:creationId xmlns:a16="http://schemas.microsoft.com/office/drawing/2014/main" id="{51173F94-7A80-4531-8E62-53F3542D0E71}"/>
              </a:ext>
            </a:extLst>
          </p:cNvPr>
          <p:cNvSpPr/>
          <p:nvPr/>
        </p:nvSpPr>
        <p:spPr>
          <a:xfrm>
            <a:off x="11037455" y="-101600"/>
            <a:ext cx="1274618" cy="2336800"/>
          </a:xfrm>
          <a:custGeom>
            <a:avLst/>
            <a:gdLst>
              <a:gd name="connsiteX0" fmla="*/ 0 w 1274618"/>
              <a:gd name="connsiteY0" fmla="*/ 0 h 2336800"/>
              <a:gd name="connsiteX1" fmla="*/ 221672 w 1274618"/>
              <a:gd name="connsiteY1" fmla="*/ 332509 h 2336800"/>
              <a:gd name="connsiteX2" fmla="*/ 692727 w 1274618"/>
              <a:gd name="connsiteY2" fmla="*/ 646545 h 2336800"/>
              <a:gd name="connsiteX3" fmla="*/ 729672 w 1274618"/>
              <a:gd name="connsiteY3" fmla="*/ 1422400 h 2336800"/>
              <a:gd name="connsiteX4" fmla="*/ 951345 w 1274618"/>
              <a:gd name="connsiteY4" fmla="*/ 1995055 h 2336800"/>
              <a:gd name="connsiteX5" fmla="*/ 1274618 w 1274618"/>
              <a:gd name="connsiteY5" fmla="*/ 2336800 h 233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618" h="2336800">
                <a:moveTo>
                  <a:pt x="0" y="0"/>
                </a:moveTo>
                <a:cubicBezTo>
                  <a:pt x="53109" y="112376"/>
                  <a:pt x="106218" y="224752"/>
                  <a:pt x="221672" y="332509"/>
                </a:cubicBezTo>
                <a:cubicBezTo>
                  <a:pt x="337126" y="440266"/>
                  <a:pt x="608060" y="464896"/>
                  <a:pt x="692727" y="646545"/>
                </a:cubicBezTo>
                <a:cubicBezTo>
                  <a:pt x="777394" y="828194"/>
                  <a:pt x="686569" y="1197648"/>
                  <a:pt x="729672" y="1422400"/>
                </a:cubicBezTo>
                <a:cubicBezTo>
                  <a:pt x="772775" y="1647152"/>
                  <a:pt x="860521" y="1842655"/>
                  <a:pt x="951345" y="1995055"/>
                </a:cubicBezTo>
                <a:cubicBezTo>
                  <a:pt x="1042169" y="2147455"/>
                  <a:pt x="1158393" y="2242127"/>
                  <a:pt x="1274618" y="2336800"/>
                </a:cubicBezTo>
              </a:path>
            </a:pathLst>
          </a:custGeom>
          <a:noFill/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3" name="Laisva forma: figūra 12">
            <a:extLst>
              <a:ext uri="{FF2B5EF4-FFF2-40B4-BE49-F238E27FC236}">
                <a16:creationId xmlns:a16="http://schemas.microsoft.com/office/drawing/2014/main" id="{53F7EE6F-9FF5-4291-9347-6B8836532194}"/>
              </a:ext>
            </a:extLst>
          </p:cNvPr>
          <p:cNvSpPr/>
          <p:nvPr/>
        </p:nvSpPr>
        <p:spPr>
          <a:xfrm>
            <a:off x="-430306" y="-80682"/>
            <a:ext cx="2429435" cy="1567145"/>
          </a:xfrm>
          <a:custGeom>
            <a:avLst/>
            <a:gdLst>
              <a:gd name="connsiteX0" fmla="*/ 0 w 2429435"/>
              <a:gd name="connsiteY0" fmla="*/ 1550894 h 1567145"/>
              <a:gd name="connsiteX1" fmla="*/ 322730 w 2429435"/>
              <a:gd name="connsiteY1" fmla="*/ 1532964 h 1567145"/>
              <a:gd name="connsiteX2" fmla="*/ 555812 w 2429435"/>
              <a:gd name="connsiteY2" fmla="*/ 1246094 h 1567145"/>
              <a:gd name="connsiteX3" fmla="*/ 1255059 w 2429435"/>
              <a:gd name="connsiteY3" fmla="*/ 896470 h 1567145"/>
              <a:gd name="connsiteX4" fmla="*/ 1497106 w 2429435"/>
              <a:gd name="connsiteY4" fmla="*/ 322729 h 1567145"/>
              <a:gd name="connsiteX5" fmla="*/ 2429435 w 2429435"/>
              <a:gd name="connsiteY5" fmla="*/ 0 h 1567145"/>
              <a:gd name="connsiteX6" fmla="*/ 2429435 w 2429435"/>
              <a:gd name="connsiteY6" fmla="*/ 0 h 1567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29435" h="1567145">
                <a:moveTo>
                  <a:pt x="0" y="1550894"/>
                </a:moveTo>
                <a:cubicBezTo>
                  <a:pt x="115047" y="1567329"/>
                  <a:pt x="230095" y="1583764"/>
                  <a:pt x="322730" y="1532964"/>
                </a:cubicBezTo>
                <a:cubicBezTo>
                  <a:pt x="415365" y="1482164"/>
                  <a:pt x="400424" y="1352176"/>
                  <a:pt x="555812" y="1246094"/>
                </a:cubicBezTo>
                <a:cubicBezTo>
                  <a:pt x="711200" y="1140012"/>
                  <a:pt x="1098177" y="1050364"/>
                  <a:pt x="1255059" y="896470"/>
                </a:cubicBezTo>
                <a:cubicBezTo>
                  <a:pt x="1411941" y="742576"/>
                  <a:pt x="1301377" y="472141"/>
                  <a:pt x="1497106" y="322729"/>
                </a:cubicBezTo>
                <a:cubicBezTo>
                  <a:pt x="1692835" y="173317"/>
                  <a:pt x="2429435" y="0"/>
                  <a:pt x="2429435" y="0"/>
                </a:cubicBezTo>
                <a:lnTo>
                  <a:pt x="2429435" y="0"/>
                </a:ln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5" name="Laisva forma: figūra 14">
            <a:extLst>
              <a:ext uri="{FF2B5EF4-FFF2-40B4-BE49-F238E27FC236}">
                <a16:creationId xmlns:a16="http://schemas.microsoft.com/office/drawing/2014/main" id="{4BCD511B-4D38-466E-96DD-7B57E5029E2A}"/>
              </a:ext>
            </a:extLst>
          </p:cNvPr>
          <p:cNvSpPr/>
          <p:nvPr/>
        </p:nvSpPr>
        <p:spPr>
          <a:xfrm rot="250445">
            <a:off x="-162560" y="-162560"/>
            <a:ext cx="2143760" cy="3820160"/>
          </a:xfrm>
          <a:custGeom>
            <a:avLst/>
            <a:gdLst>
              <a:gd name="connsiteX0" fmla="*/ 2143760 w 2143760"/>
              <a:gd name="connsiteY0" fmla="*/ 0 h 3820160"/>
              <a:gd name="connsiteX1" fmla="*/ 1564640 w 2143760"/>
              <a:gd name="connsiteY1" fmla="*/ 314960 h 3820160"/>
              <a:gd name="connsiteX2" fmla="*/ 1351280 w 2143760"/>
              <a:gd name="connsiteY2" fmla="*/ 883920 h 3820160"/>
              <a:gd name="connsiteX3" fmla="*/ 965200 w 2143760"/>
              <a:gd name="connsiteY3" fmla="*/ 1361440 h 3820160"/>
              <a:gd name="connsiteX4" fmla="*/ 426720 w 2143760"/>
              <a:gd name="connsiteY4" fmla="*/ 1788160 h 3820160"/>
              <a:gd name="connsiteX5" fmla="*/ 284480 w 2143760"/>
              <a:gd name="connsiteY5" fmla="*/ 2489200 h 3820160"/>
              <a:gd name="connsiteX6" fmla="*/ 0 w 2143760"/>
              <a:gd name="connsiteY6" fmla="*/ 3820160 h 3820160"/>
              <a:gd name="connsiteX7" fmla="*/ 0 w 2143760"/>
              <a:gd name="connsiteY7" fmla="*/ 3820160 h 3820160"/>
              <a:gd name="connsiteX8" fmla="*/ 0 w 2143760"/>
              <a:gd name="connsiteY8" fmla="*/ 3820160 h 382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43760" h="3820160">
                <a:moveTo>
                  <a:pt x="2143760" y="0"/>
                </a:moveTo>
                <a:cubicBezTo>
                  <a:pt x="1920240" y="83820"/>
                  <a:pt x="1696720" y="167640"/>
                  <a:pt x="1564640" y="314960"/>
                </a:cubicBezTo>
                <a:cubicBezTo>
                  <a:pt x="1432560" y="462280"/>
                  <a:pt x="1451187" y="709507"/>
                  <a:pt x="1351280" y="883920"/>
                </a:cubicBezTo>
                <a:cubicBezTo>
                  <a:pt x="1251373" y="1058333"/>
                  <a:pt x="1119293" y="1210733"/>
                  <a:pt x="965200" y="1361440"/>
                </a:cubicBezTo>
                <a:cubicBezTo>
                  <a:pt x="811107" y="1512147"/>
                  <a:pt x="540173" y="1600200"/>
                  <a:pt x="426720" y="1788160"/>
                </a:cubicBezTo>
                <a:cubicBezTo>
                  <a:pt x="313267" y="1976120"/>
                  <a:pt x="355600" y="2150533"/>
                  <a:pt x="284480" y="2489200"/>
                </a:cubicBezTo>
                <a:cubicBezTo>
                  <a:pt x="213360" y="2827867"/>
                  <a:pt x="0" y="3820160"/>
                  <a:pt x="0" y="3820160"/>
                </a:cubicBezTo>
                <a:lnTo>
                  <a:pt x="0" y="3820160"/>
                </a:lnTo>
                <a:lnTo>
                  <a:pt x="0" y="3820160"/>
                </a:lnTo>
              </a:path>
            </a:pathLst>
          </a:custGeom>
          <a:noFill/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8" name="Stačiakampis: suapvalinti kampai 17">
            <a:extLst>
              <a:ext uri="{FF2B5EF4-FFF2-40B4-BE49-F238E27FC236}">
                <a16:creationId xmlns:a16="http://schemas.microsoft.com/office/drawing/2014/main" id="{7FA498B9-1170-41CF-C0AD-EB4952303C60}"/>
              </a:ext>
            </a:extLst>
          </p:cNvPr>
          <p:cNvSpPr/>
          <p:nvPr/>
        </p:nvSpPr>
        <p:spPr>
          <a:xfrm>
            <a:off x="2295178" y="6155625"/>
            <a:ext cx="2312683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Viskas apie skridinius</a:t>
            </a:r>
          </a:p>
        </p:txBody>
      </p:sp>
    </p:spTree>
    <p:extLst>
      <p:ext uri="{BB962C8B-B14F-4D97-AF65-F5344CB8AC3E}">
        <p14:creationId xmlns:p14="http://schemas.microsoft.com/office/powerpoint/2010/main" val="10820149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Tm="10">
        <p159:morph option="byObject"/>
      </p:transition>
    </mc:Choice>
    <mc:Fallback>
      <p:transition spd="slow" advTm="1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id="{A6D36376-6F02-4EB7-BFBC-AFF0E9AFC0A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18" name="Stačiakampis: suapvalinti kampai 17">
            <a:extLst>
              <a:ext uri="{FF2B5EF4-FFF2-40B4-BE49-F238E27FC236}">
                <a16:creationId xmlns:a16="http://schemas.microsoft.com/office/drawing/2014/main" id="{8FB1360F-01FE-46C0-9F66-9825E2F0FF52}"/>
              </a:ext>
            </a:extLst>
          </p:cNvPr>
          <p:cNvSpPr/>
          <p:nvPr/>
        </p:nvSpPr>
        <p:spPr>
          <a:xfrm>
            <a:off x="548888" y="1743992"/>
            <a:ext cx="2976061" cy="382834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Įvadas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9474CA-9A98-4C67-8EC8-B945F5DE68F5}"/>
              </a:ext>
            </a:extLst>
          </p:cNvPr>
          <p:cNvSpPr txBox="1"/>
          <p:nvPr/>
        </p:nvSpPr>
        <p:spPr>
          <a:xfrm>
            <a:off x="1827800" y="326273"/>
            <a:ext cx="8536400" cy="83099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>
                <a:solidFill>
                  <a:schemeClr val="bg1"/>
                </a:solidFill>
                <a:latin typeface="Aistika" panose="02020603050405020304" pitchFamily="18" charset="0"/>
              </a:rPr>
              <a:t>Tikslas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C473DB-7155-4A5C-94C5-D4788CB406AE}"/>
              </a:ext>
            </a:extLst>
          </p:cNvPr>
          <p:cNvSpPr txBox="1"/>
          <p:nvPr/>
        </p:nvSpPr>
        <p:spPr>
          <a:xfrm>
            <a:off x="4073589" y="2456933"/>
            <a:ext cx="725628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3200" b="1" dirty="0">
                <a:solidFill>
                  <a:schemeClr val="bg1"/>
                </a:solidFill>
                <a:latin typeface="Aistika" panose="02020603050405020304" pitchFamily="18" charset="0"/>
              </a:rPr>
              <a:t>Tikslas – išsiaiškinti, kaip veikia skridiniai, kur jie yra pritaikomi ir sukurti modelį panaudojant skridinius.</a:t>
            </a:r>
            <a:endParaRPr lang="lt-LT" sz="3600" b="1" dirty="0">
              <a:solidFill>
                <a:schemeClr val="bg1"/>
              </a:solidFill>
              <a:latin typeface="Aistika" panose="02020603050405020304" pitchFamily="18" charset="0"/>
            </a:endParaRPr>
          </a:p>
        </p:txBody>
      </p:sp>
      <p:cxnSp>
        <p:nvCxnSpPr>
          <p:cNvPr id="5" name="Tiesioji jungtis 4">
            <a:extLst>
              <a:ext uri="{FF2B5EF4-FFF2-40B4-BE49-F238E27FC236}">
                <a16:creationId xmlns:a16="http://schemas.microsoft.com/office/drawing/2014/main" id="{432BF13E-2803-4E4A-B8B5-271789447667}"/>
              </a:ext>
            </a:extLst>
          </p:cNvPr>
          <p:cNvCxnSpPr>
            <a:cxnSpLocks/>
          </p:cNvCxnSpPr>
          <p:nvPr/>
        </p:nvCxnSpPr>
        <p:spPr>
          <a:xfrm flipH="1">
            <a:off x="4038600" y="1743992"/>
            <a:ext cx="7330440" cy="0"/>
          </a:xfrm>
          <a:prstGeom prst="line">
            <a:avLst/>
          </a:prstGeom>
          <a:ln w="762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Tiesioji jungtis 12">
            <a:extLst>
              <a:ext uri="{FF2B5EF4-FFF2-40B4-BE49-F238E27FC236}">
                <a16:creationId xmlns:a16="http://schemas.microsoft.com/office/drawing/2014/main" id="{A2476562-612E-4417-A02D-E4257A6DAB7C}"/>
              </a:ext>
            </a:extLst>
          </p:cNvPr>
          <p:cNvCxnSpPr>
            <a:cxnSpLocks/>
          </p:cNvCxnSpPr>
          <p:nvPr/>
        </p:nvCxnSpPr>
        <p:spPr>
          <a:xfrm flipH="1">
            <a:off x="4073589" y="5487531"/>
            <a:ext cx="7330440" cy="0"/>
          </a:xfrm>
          <a:prstGeom prst="line">
            <a:avLst/>
          </a:prstGeom>
          <a:ln w="762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Laisva forma: figūra 10">
            <a:extLst>
              <a:ext uri="{FF2B5EF4-FFF2-40B4-BE49-F238E27FC236}">
                <a16:creationId xmlns:a16="http://schemas.microsoft.com/office/drawing/2014/main" id="{21F55B4E-8AD8-41FF-BF6C-0400E8A95203}"/>
              </a:ext>
            </a:extLst>
          </p:cNvPr>
          <p:cNvSpPr/>
          <p:nvPr/>
        </p:nvSpPr>
        <p:spPr>
          <a:xfrm>
            <a:off x="8266545" y="-73891"/>
            <a:ext cx="4106469" cy="3674741"/>
          </a:xfrm>
          <a:custGeom>
            <a:avLst/>
            <a:gdLst>
              <a:gd name="connsiteX0" fmla="*/ 0 w 4106469"/>
              <a:gd name="connsiteY0" fmla="*/ 0 h 3674741"/>
              <a:gd name="connsiteX1" fmla="*/ 314037 w 4106469"/>
              <a:gd name="connsiteY1" fmla="*/ 230909 h 3674741"/>
              <a:gd name="connsiteX2" fmla="*/ 969819 w 4106469"/>
              <a:gd name="connsiteY2" fmla="*/ 249382 h 3674741"/>
              <a:gd name="connsiteX3" fmla="*/ 1514764 w 4106469"/>
              <a:gd name="connsiteY3" fmla="*/ 332509 h 3674741"/>
              <a:gd name="connsiteX4" fmla="*/ 1911928 w 4106469"/>
              <a:gd name="connsiteY4" fmla="*/ 212436 h 3674741"/>
              <a:gd name="connsiteX5" fmla="*/ 2613891 w 4106469"/>
              <a:gd name="connsiteY5" fmla="*/ 221673 h 3674741"/>
              <a:gd name="connsiteX6" fmla="*/ 3103419 w 4106469"/>
              <a:gd name="connsiteY6" fmla="*/ 914400 h 3674741"/>
              <a:gd name="connsiteX7" fmla="*/ 3186546 w 4106469"/>
              <a:gd name="connsiteY7" fmla="*/ 1514764 h 3674741"/>
              <a:gd name="connsiteX8" fmla="*/ 3870037 w 4106469"/>
              <a:gd name="connsiteY8" fmla="*/ 2447636 h 3674741"/>
              <a:gd name="connsiteX9" fmla="*/ 3833091 w 4106469"/>
              <a:gd name="connsiteY9" fmla="*/ 3158836 h 3674741"/>
              <a:gd name="connsiteX10" fmla="*/ 4082473 w 4106469"/>
              <a:gd name="connsiteY10" fmla="*/ 3639127 h 3674741"/>
              <a:gd name="connsiteX11" fmla="*/ 4082473 w 4106469"/>
              <a:gd name="connsiteY11" fmla="*/ 3602182 h 3674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06469" h="3674741">
                <a:moveTo>
                  <a:pt x="0" y="0"/>
                </a:moveTo>
                <a:cubicBezTo>
                  <a:pt x="76200" y="94672"/>
                  <a:pt x="152401" y="189345"/>
                  <a:pt x="314037" y="230909"/>
                </a:cubicBezTo>
                <a:cubicBezTo>
                  <a:pt x="475673" y="272473"/>
                  <a:pt x="769698" y="232449"/>
                  <a:pt x="969819" y="249382"/>
                </a:cubicBezTo>
                <a:cubicBezTo>
                  <a:pt x="1169940" y="266315"/>
                  <a:pt x="1357746" y="338667"/>
                  <a:pt x="1514764" y="332509"/>
                </a:cubicBezTo>
                <a:cubicBezTo>
                  <a:pt x="1671782" y="326351"/>
                  <a:pt x="1728740" y="230909"/>
                  <a:pt x="1911928" y="212436"/>
                </a:cubicBezTo>
                <a:cubicBezTo>
                  <a:pt x="2095116" y="193963"/>
                  <a:pt x="2415309" y="104679"/>
                  <a:pt x="2613891" y="221673"/>
                </a:cubicBezTo>
                <a:cubicBezTo>
                  <a:pt x="2812473" y="338667"/>
                  <a:pt x="3007977" y="698885"/>
                  <a:pt x="3103419" y="914400"/>
                </a:cubicBezTo>
                <a:cubicBezTo>
                  <a:pt x="3198862" y="1129915"/>
                  <a:pt x="3058776" y="1259225"/>
                  <a:pt x="3186546" y="1514764"/>
                </a:cubicBezTo>
                <a:cubicBezTo>
                  <a:pt x="3314316" y="1770303"/>
                  <a:pt x="3762279" y="2173624"/>
                  <a:pt x="3870037" y="2447636"/>
                </a:cubicBezTo>
                <a:cubicBezTo>
                  <a:pt x="3977795" y="2721648"/>
                  <a:pt x="3797685" y="2960254"/>
                  <a:pt x="3833091" y="3158836"/>
                </a:cubicBezTo>
                <a:cubicBezTo>
                  <a:pt x="3868497" y="3357418"/>
                  <a:pt x="4082473" y="3639127"/>
                  <a:pt x="4082473" y="3639127"/>
                </a:cubicBezTo>
                <a:cubicBezTo>
                  <a:pt x="4124037" y="3713018"/>
                  <a:pt x="4103255" y="3657600"/>
                  <a:pt x="4082473" y="3602182"/>
                </a:cubicBezTo>
              </a:path>
            </a:pathLst>
          </a:cu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Laisva forma: figūra 11">
            <a:extLst>
              <a:ext uri="{FF2B5EF4-FFF2-40B4-BE49-F238E27FC236}">
                <a16:creationId xmlns:a16="http://schemas.microsoft.com/office/drawing/2014/main" id="{6CD10355-4592-4F2B-9A4D-47578A056CF0}"/>
              </a:ext>
            </a:extLst>
          </p:cNvPr>
          <p:cNvSpPr/>
          <p:nvPr/>
        </p:nvSpPr>
        <p:spPr>
          <a:xfrm>
            <a:off x="11037455" y="-101600"/>
            <a:ext cx="1274618" cy="2336800"/>
          </a:xfrm>
          <a:custGeom>
            <a:avLst/>
            <a:gdLst>
              <a:gd name="connsiteX0" fmla="*/ 0 w 1274618"/>
              <a:gd name="connsiteY0" fmla="*/ 0 h 2336800"/>
              <a:gd name="connsiteX1" fmla="*/ 221672 w 1274618"/>
              <a:gd name="connsiteY1" fmla="*/ 332509 h 2336800"/>
              <a:gd name="connsiteX2" fmla="*/ 692727 w 1274618"/>
              <a:gd name="connsiteY2" fmla="*/ 646545 h 2336800"/>
              <a:gd name="connsiteX3" fmla="*/ 729672 w 1274618"/>
              <a:gd name="connsiteY3" fmla="*/ 1422400 h 2336800"/>
              <a:gd name="connsiteX4" fmla="*/ 951345 w 1274618"/>
              <a:gd name="connsiteY4" fmla="*/ 1995055 h 2336800"/>
              <a:gd name="connsiteX5" fmla="*/ 1274618 w 1274618"/>
              <a:gd name="connsiteY5" fmla="*/ 2336800 h 233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618" h="2336800">
                <a:moveTo>
                  <a:pt x="0" y="0"/>
                </a:moveTo>
                <a:cubicBezTo>
                  <a:pt x="53109" y="112376"/>
                  <a:pt x="106218" y="224752"/>
                  <a:pt x="221672" y="332509"/>
                </a:cubicBezTo>
                <a:cubicBezTo>
                  <a:pt x="337126" y="440266"/>
                  <a:pt x="608060" y="464896"/>
                  <a:pt x="692727" y="646545"/>
                </a:cubicBezTo>
                <a:cubicBezTo>
                  <a:pt x="777394" y="828194"/>
                  <a:pt x="686569" y="1197648"/>
                  <a:pt x="729672" y="1422400"/>
                </a:cubicBezTo>
                <a:cubicBezTo>
                  <a:pt x="772775" y="1647152"/>
                  <a:pt x="860521" y="1842655"/>
                  <a:pt x="951345" y="1995055"/>
                </a:cubicBezTo>
                <a:cubicBezTo>
                  <a:pt x="1042169" y="2147455"/>
                  <a:pt x="1158393" y="2242127"/>
                  <a:pt x="1274618" y="2336800"/>
                </a:cubicBezTo>
              </a:path>
            </a:pathLst>
          </a:custGeom>
          <a:noFill/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Laisva forma: figūra 7">
            <a:extLst>
              <a:ext uri="{FF2B5EF4-FFF2-40B4-BE49-F238E27FC236}">
                <a16:creationId xmlns:a16="http://schemas.microsoft.com/office/drawing/2014/main" id="{F8C2B3CE-6745-4801-9052-B731145F24AB}"/>
              </a:ext>
            </a:extLst>
          </p:cNvPr>
          <p:cNvSpPr/>
          <p:nvPr/>
        </p:nvSpPr>
        <p:spPr>
          <a:xfrm>
            <a:off x="-430306" y="-80682"/>
            <a:ext cx="2429435" cy="1567145"/>
          </a:xfrm>
          <a:custGeom>
            <a:avLst/>
            <a:gdLst>
              <a:gd name="connsiteX0" fmla="*/ 0 w 2429435"/>
              <a:gd name="connsiteY0" fmla="*/ 1550894 h 1567145"/>
              <a:gd name="connsiteX1" fmla="*/ 322730 w 2429435"/>
              <a:gd name="connsiteY1" fmla="*/ 1532964 h 1567145"/>
              <a:gd name="connsiteX2" fmla="*/ 555812 w 2429435"/>
              <a:gd name="connsiteY2" fmla="*/ 1246094 h 1567145"/>
              <a:gd name="connsiteX3" fmla="*/ 1255059 w 2429435"/>
              <a:gd name="connsiteY3" fmla="*/ 896470 h 1567145"/>
              <a:gd name="connsiteX4" fmla="*/ 1497106 w 2429435"/>
              <a:gd name="connsiteY4" fmla="*/ 322729 h 1567145"/>
              <a:gd name="connsiteX5" fmla="*/ 2429435 w 2429435"/>
              <a:gd name="connsiteY5" fmla="*/ 0 h 1567145"/>
              <a:gd name="connsiteX6" fmla="*/ 2429435 w 2429435"/>
              <a:gd name="connsiteY6" fmla="*/ 0 h 15671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429435" h="1567145">
                <a:moveTo>
                  <a:pt x="0" y="1550894"/>
                </a:moveTo>
                <a:cubicBezTo>
                  <a:pt x="115047" y="1567329"/>
                  <a:pt x="230095" y="1583764"/>
                  <a:pt x="322730" y="1532964"/>
                </a:cubicBezTo>
                <a:cubicBezTo>
                  <a:pt x="415365" y="1482164"/>
                  <a:pt x="400424" y="1352176"/>
                  <a:pt x="555812" y="1246094"/>
                </a:cubicBezTo>
                <a:cubicBezTo>
                  <a:pt x="711200" y="1140012"/>
                  <a:pt x="1098177" y="1050364"/>
                  <a:pt x="1255059" y="896470"/>
                </a:cubicBezTo>
                <a:cubicBezTo>
                  <a:pt x="1411941" y="742576"/>
                  <a:pt x="1301377" y="472141"/>
                  <a:pt x="1497106" y="322729"/>
                </a:cubicBezTo>
                <a:cubicBezTo>
                  <a:pt x="1692835" y="173317"/>
                  <a:pt x="2429435" y="0"/>
                  <a:pt x="2429435" y="0"/>
                </a:cubicBezTo>
                <a:lnTo>
                  <a:pt x="2429435" y="0"/>
                </a:ln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Laisva forma: figūra 6">
            <a:extLst>
              <a:ext uri="{FF2B5EF4-FFF2-40B4-BE49-F238E27FC236}">
                <a16:creationId xmlns:a16="http://schemas.microsoft.com/office/drawing/2014/main" id="{832DE1C9-E23E-4DB6-957A-AFCFB199F9B6}"/>
              </a:ext>
            </a:extLst>
          </p:cNvPr>
          <p:cNvSpPr/>
          <p:nvPr/>
        </p:nvSpPr>
        <p:spPr>
          <a:xfrm rot="250445">
            <a:off x="-162560" y="-162560"/>
            <a:ext cx="2143760" cy="3820160"/>
          </a:xfrm>
          <a:custGeom>
            <a:avLst/>
            <a:gdLst>
              <a:gd name="connsiteX0" fmla="*/ 2143760 w 2143760"/>
              <a:gd name="connsiteY0" fmla="*/ 0 h 3820160"/>
              <a:gd name="connsiteX1" fmla="*/ 1564640 w 2143760"/>
              <a:gd name="connsiteY1" fmla="*/ 314960 h 3820160"/>
              <a:gd name="connsiteX2" fmla="*/ 1351280 w 2143760"/>
              <a:gd name="connsiteY2" fmla="*/ 883920 h 3820160"/>
              <a:gd name="connsiteX3" fmla="*/ 965200 w 2143760"/>
              <a:gd name="connsiteY3" fmla="*/ 1361440 h 3820160"/>
              <a:gd name="connsiteX4" fmla="*/ 426720 w 2143760"/>
              <a:gd name="connsiteY4" fmla="*/ 1788160 h 3820160"/>
              <a:gd name="connsiteX5" fmla="*/ 284480 w 2143760"/>
              <a:gd name="connsiteY5" fmla="*/ 2489200 h 3820160"/>
              <a:gd name="connsiteX6" fmla="*/ 0 w 2143760"/>
              <a:gd name="connsiteY6" fmla="*/ 3820160 h 3820160"/>
              <a:gd name="connsiteX7" fmla="*/ 0 w 2143760"/>
              <a:gd name="connsiteY7" fmla="*/ 3820160 h 3820160"/>
              <a:gd name="connsiteX8" fmla="*/ 0 w 2143760"/>
              <a:gd name="connsiteY8" fmla="*/ 3820160 h 38201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43760" h="3820160">
                <a:moveTo>
                  <a:pt x="2143760" y="0"/>
                </a:moveTo>
                <a:cubicBezTo>
                  <a:pt x="1920240" y="83820"/>
                  <a:pt x="1696720" y="167640"/>
                  <a:pt x="1564640" y="314960"/>
                </a:cubicBezTo>
                <a:cubicBezTo>
                  <a:pt x="1432560" y="462280"/>
                  <a:pt x="1451187" y="709507"/>
                  <a:pt x="1351280" y="883920"/>
                </a:cubicBezTo>
                <a:cubicBezTo>
                  <a:pt x="1251373" y="1058333"/>
                  <a:pt x="1119293" y="1210733"/>
                  <a:pt x="965200" y="1361440"/>
                </a:cubicBezTo>
                <a:cubicBezTo>
                  <a:pt x="811107" y="1512147"/>
                  <a:pt x="540173" y="1600200"/>
                  <a:pt x="426720" y="1788160"/>
                </a:cubicBezTo>
                <a:cubicBezTo>
                  <a:pt x="313267" y="1976120"/>
                  <a:pt x="355600" y="2150533"/>
                  <a:pt x="284480" y="2489200"/>
                </a:cubicBezTo>
                <a:cubicBezTo>
                  <a:pt x="213360" y="2827867"/>
                  <a:pt x="0" y="3820160"/>
                  <a:pt x="0" y="3820160"/>
                </a:cubicBezTo>
                <a:lnTo>
                  <a:pt x="0" y="3820160"/>
                </a:lnTo>
                <a:lnTo>
                  <a:pt x="0" y="3820160"/>
                </a:lnTo>
              </a:path>
            </a:pathLst>
          </a:custGeom>
          <a:noFill/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5" name="Stačiakampis: suapvalinti kampai 14">
            <a:extLst>
              <a:ext uri="{FF2B5EF4-FFF2-40B4-BE49-F238E27FC236}">
                <a16:creationId xmlns:a16="http://schemas.microsoft.com/office/drawing/2014/main" id="{E82324A2-7ACC-0270-6FD7-15D32964213D}"/>
              </a:ext>
            </a:extLst>
          </p:cNvPr>
          <p:cNvSpPr/>
          <p:nvPr/>
        </p:nvSpPr>
        <p:spPr>
          <a:xfrm>
            <a:off x="7490495" y="5985815"/>
            <a:ext cx="2322864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Klausimai</a:t>
            </a:r>
            <a:endParaRPr lang="lt-LT" sz="32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19" name="Stačiakampis: suapvalinti kampai 18">
            <a:extLst>
              <a:ext uri="{FF2B5EF4-FFF2-40B4-BE49-F238E27FC236}">
                <a16:creationId xmlns:a16="http://schemas.microsoft.com/office/drawing/2014/main" id="{E0A00554-D688-315A-F337-31DA5C3489A0}"/>
              </a:ext>
            </a:extLst>
          </p:cNvPr>
          <p:cNvSpPr/>
          <p:nvPr/>
        </p:nvSpPr>
        <p:spPr>
          <a:xfrm>
            <a:off x="2552199" y="5985815"/>
            <a:ext cx="2312683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Viskas apie skridinius</a:t>
            </a:r>
          </a:p>
        </p:txBody>
      </p:sp>
      <p:sp>
        <p:nvSpPr>
          <p:cNvPr id="20" name="Stačiakampis: suapvalinti kampai 19">
            <a:extLst>
              <a:ext uri="{FF2B5EF4-FFF2-40B4-BE49-F238E27FC236}">
                <a16:creationId xmlns:a16="http://schemas.microsoft.com/office/drawing/2014/main" id="{BD91CE23-E8CD-FD4F-115F-00CEBCD7E09C}"/>
              </a:ext>
            </a:extLst>
          </p:cNvPr>
          <p:cNvSpPr/>
          <p:nvPr/>
        </p:nvSpPr>
        <p:spPr>
          <a:xfrm>
            <a:off x="5012300" y="6010471"/>
            <a:ext cx="2330777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Modelio veikimo principas ir rezultatai</a:t>
            </a:r>
          </a:p>
        </p:txBody>
      </p:sp>
    </p:spTree>
    <p:extLst>
      <p:ext uri="{BB962C8B-B14F-4D97-AF65-F5344CB8AC3E}">
        <p14:creationId xmlns:p14="http://schemas.microsoft.com/office/powerpoint/2010/main" val="353396355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id="{A6D36376-6F02-4EB7-BFBC-AFF0E9AFC0A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9474CA-9A98-4C67-8EC8-B945F5DE68F5}"/>
              </a:ext>
            </a:extLst>
          </p:cNvPr>
          <p:cNvSpPr txBox="1"/>
          <p:nvPr/>
        </p:nvSpPr>
        <p:spPr>
          <a:xfrm>
            <a:off x="1827800" y="326273"/>
            <a:ext cx="8536400" cy="83099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4800" b="1">
                <a:solidFill>
                  <a:schemeClr val="bg1"/>
                </a:solidFill>
                <a:latin typeface="Aistika" panose="02020603050405020304" pitchFamily="18" charset="0"/>
              </a:rPr>
              <a:t>Skridiniai</a:t>
            </a:r>
            <a:endParaRPr lang="lt-LT" sz="4800" b="1" dirty="0">
              <a:solidFill>
                <a:schemeClr val="bg1"/>
              </a:solidFill>
              <a:latin typeface="Aistika" panose="02020603050405020304" pitchFamily="18" charset="0"/>
            </a:endParaRPr>
          </a:p>
        </p:txBody>
      </p:sp>
      <p:sp>
        <p:nvSpPr>
          <p:cNvPr id="8" name="Laisva forma: figūra 7">
            <a:extLst>
              <a:ext uri="{FF2B5EF4-FFF2-40B4-BE49-F238E27FC236}">
                <a16:creationId xmlns:a16="http://schemas.microsoft.com/office/drawing/2014/main" id="{531E6555-5278-4A25-A419-CDEAE247C84A}"/>
              </a:ext>
            </a:extLst>
          </p:cNvPr>
          <p:cNvSpPr/>
          <p:nvPr/>
        </p:nvSpPr>
        <p:spPr>
          <a:xfrm>
            <a:off x="11193719" y="2590800"/>
            <a:ext cx="1242121" cy="4419600"/>
          </a:xfrm>
          <a:custGeom>
            <a:avLst/>
            <a:gdLst>
              <a:gd name="connsiteX0" fmla="*/ 1242121 w 1242121"/>
              <a:gd name="connsiteY0" fmla="*/ 0 h 4419600"/>
              <a:gd name="connsiteX1" fmla="*/ 835721 w 1242121"/>
              <a:gd name="connsiteY1" fmla="*/ 792480 h 4419600"/>
              <a:gd name="connsiteX2" fmla="*/ 764601 w 1242121"/>
              <a:gd name="connsiteY2" fmla="*/ 1544320 h 4419600"/>
              <a:gd name="connsiteX3" fmla="*/ 388681 w 1242121"/>
              <a:gd name="connsiteY3" fmla="*/ 2306320 h 4419600"/>
              <a:gd name="connsiteX4" fmla="*/ 388681 w 1242121"/>
              <a:gd name="connsiteY4" fmla="*/ 2306320 h 4419600"/>
              <a:gd name="connsiteX5" fmla="*/ 12761 w 1242121"/>
              <a:gd name="connsiteY5" fmla="*/ 3383280 h 4419600"/>
              <a:gd name="connsiteX6" fmla="*/ 124521 w 1242121"/>
              <a:gd name="connsiteY6" fmla="*/ 441960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42121" h="4419600">
                <a:moveTo>
                  <a:pt x="1242121" y="0"/>
                </a:moveTo>
                <a:cubicBezTo>
                  <a:pt x="1078714" y="267546"/>
                  <a:pt x="915308" y="535093"/>
                  <a:pt x="835721" y="792480"/>
                </a:cubicBezTo>
                <a:cubicBezTo>
                  <a:pt x="756134" y="1049867"/>
                  <a:pt x="839108" y="1292013"/>
                  <a:pt x="764601" y="1544320"/>
                </a:cubicBezTo>
                <a:cubicBezTo>
                  <a:pt x="690094" y="1796627"/>
                  <a:pt x="388681" y="2306320"/>
                  <a:pt x="388681" y="2306320"/>
                </a:cubicBezTo>
                <a:lnTo>
                  <a:pt x="388681" y="2306320"/>
                </a:lnTo>
                <a:cubicBezTo>
                  <a:pt x="326028" y="2485813"/>
                  <a:pt x="56788" y="3031067"/>
                  <a:pt x="12761" y="3383280"/>
                </a:cubicBezTo>
                <a:cubicBezTo>
                  <a:pt x="-31266" y="3735493"/>
                  <a:pt x="46627" y="4077546"/>
                  <a:pt x="124521" y="4419600"/>
                </a:cubicBezTo>
              </a:path>
            </a:pathLst>
          </a:cu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Laisva forma: figūra 6">
            <a:extLst>
              <a:ext uri="{FF2B5EF4-FFF2-40B4-BE49-F238E27FC236}">
                <a16:creationId xmlns:a16="http://schemas.microsoft.com/office/drawing/2014/main" id="{94DD82F5-D4A2-4905-A1BC-2EA052D24B7C}"/>
              </a:ext>
            </a:extLst>
          </p:cNvPr>
          <p:cNvSpPr/>
          <p:nvPr/>
        </p:nvSpPr>
        <p:spPr>
          <a:xfrm>
            <a:off x="-314960" y="-457200"/>
            <a:ext cx="2032000" cy="5730240"/>
          </a:xfrm>
          <a:custGeom>
            <a:avLst/>
            <a:gdLst>
              <a:gd name="connsiteX0" fmla="*/ 0 w 2032000"/>
              <a:gd name="connsiteY0" fmla="*/ 5730240 h 5730240"/>
              <a:gd name="connsiteX1" fmla="*/ 548640 w 2032000"/>
              <a:gd name="connsiteY1" fmla="*/ 4734560 h 5730240"/>
              <a:gd name="connsiteX2" fmla="*/ 690880 w 2032000"/>
              <a:gd name="connsiteY2" fmla="*/ 2804160 h 5730240"/>
              <a:gd name="connsiteX3" fmla="*/ 1300480 w 2032000"/>
              <a:gd name="connsiteY3" fmla="*/ 1869440 h 5730240"/>
              <a:gd name="connsiteX4" fmla="*/ 1493520 w 2032000"/>
              <a:gd name="connsiteY4" fmla="*/ 558800 h 5730240"/>
              <a:gd name="connsiteX5" fmla="*/ 2032000 w 2032000"/>
              <a:gd name="connsiteY5" fmla="*/ 0 h 573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2000" h="5730240">
                <a:moveTo>
                  <a:pt x="0" y="5730240"/>
                </a:moveTo>
                <a:cubicBezTo>
                  <a:pt x="216746" y="5476240"/>
                  <a:pt x="433493" y="5222240"/>
                  <a:pt x="548640" y="4734560"/>
                </a:cubicBezTo>
                <a:cubicBezTo>
                  <a:pt x="663787" y="4246880"/>
                  <a:pt x="565573" y="3281680"/>
                  <a:pt x="690880" y="2804160"/>
                </a:cubicBezTo>
                <a:cubicBezTo>
                  <a:pt x="816187" y="2326640"/>
                  <a:pt x="1166707" y="2243667"/>
                  <a:pt x="1300480" y="1869440"/>
                </a:cubicBezTo>
                <a:cubicBezTo>
                  <a:pt x="1434253" y="1495213"/>
                  <a:pt x="1371600" y="870373"/>
                  <a:pt x="1493520" y="558800"/>
                </a:cubicBezTo>
                <a:cubicBezTo>
                  <a:pt x="1615440" y="247227"/>
                  <a:pt x="1823720" y="123613"/>
                  <a:pt x="2032000" y="0"/>
                </a:cubicBezTo>
              </a:path>
            </a:pathLst>
          </a:custGeom>
          <a:noFill/>
          <a:ln w="190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3" name="Laisva forma: figūra 12">
            <a:extLst>
              <a:ext uri="{FF2B5EF4-FFF2-40B4-BE49-F238E27FC236}">
                <a16:creationId xmlns:a16="http://schemas.microsoft.com/office/drawing/2014/main" id="{D66C4FCB-1A43-48A6-A8DA-F1122E0FA8C6}"/>
              </a:ext>
            </a:extLst>
          </p:cNvPr>
          <p:cNvSpPr/>
          <p:nvPr/>
        </p:nvSpPr>
        <p:spPr>
          <a:xfrm>
            <a:off x="-121920" y="-121920"/>
            <a:ext cx="887802" cy="4744720"/>
          </a:xfrm>
          <a:custGeom>
            <a:avLst/>
            <a:gdLst>
              <a:gd name="connsiteX0" fmla="*/ 853440 w 887802"/>
              <a:gd name="connsiteY0" fmla="*/ 0 h 4744720"/>
              <a:gd name="connsiteX1" fmla="*/ 843280 w 887802"/>
              <a:gd name="connsiteY1" fmla="*/ 965200 h 4744720"/>
              <a:gd name="connsiteX2" fmla="*/ 416560 w 887802"/>
              <a:gd name="connsiteY2" fmla="*/ 1788160 h 4744720"/>
              <a:gd name="connsiteX3" fmla="*/ 416560 w 887802"/>
              <a:gd name="connsiteY3" fmla="*/ 1788160 h 4744720"/>
              <a:gd name="connsiteX4" fmla="*/ 193040 w 887802"/>
              <a:gd name="connsiteY4" fmla="*/ 2509520 h 4744720"/>
              <a:gd name="connsiteX5" fmla="*/ 294640 w 887802"/>
              <a:gd name="connsiteY5" fmla="*/ 4074160 h 4744720"/>
              <a:gd name="connsiteX6" fmla="*/ 294640 w 887802"/>
              <a:gd name="connsiteY6" fmla="*/ 4074160 h 4744720"/>
              <a:gd name="connsiteX7" fmla="*/ 0 w 887802"/>
              <a:gd name="connsiteY7" fmla="*/ 4744720 h 474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7802" h="4744720">
                <a:moveTo>
                  <a:pt x="853440" y="0"/>
                </a:moveTo>
                <a:cubicBezTo>
                  <a:pt x="884766" y="333586"/>
                  <a:pt x="916093" y="667173"/>
                  <a:pt x="843280" y="965200"/>
                </a:cubicBezTo>
                <a:cubicBezTo>
                  <a:pt x="770467" y="1263227"/>
                  <a:pt x="416560" y="1788160"/>
                  <a:pt x="416560" y="1788160"/>
                </a:cubicBezTo>
                <a:lnTo>
                  <a:pt x="416560" y="1788160"/>
                </a:lnTo>
                <a:cubicBezTo>
                  <a:pt x="379307" y="1908387"/>
                  <a:pt x="213360" y="2128520"/>
                  <a:pt x="193040" y="2509520"/>
                </a:cubicBezTo>
                <a:cubicBezTo>
                  <a:pt x="172720" y="2890520"/>
                  <a:pt x="294640" y="4074160"/>
                  <a:pt x="294640" y="4074160"/>
                </a:cubicBezTo>
                <a:lnTo>
                  <a:pt x="294640" y="4074160"/>
                </a:lnTo>
                <a:lnTo>
                  <a:pt x="0" y="4744720"/>
                </a:lnTo>
              </a:path>
            </a:pathLst>
          </a:cu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5" name="Laisva forma: figūra 14">
            <a:extLst>
              <a:ext uri="{FF2B5EF4-FFF2-40B4-BE49-F238E27FC236}">
                <a16:creationId xmlns:a16="http://schemas.microsoft.com/office/drawing/2014/main" id="{20DB7CA8-D8CE-4E66-B520-F14E625609C1}"/>
              </a:ext>
            </a:extLst>
          </p:cNvPr>
          <p:cNvSpPr/>
          <p:nvPr/>
        </p:nvSpPr>
        <p:spPr>
          <a:xfrm>
            <a:off x="11589435" y="4074160"/>
            <a:ext cx="754965" cy="2956560"/>
          </a:xfrm>
          <a:custGeom>
            <a:avLst/>
            <a:gdLst>
              <a:gd name="connsiteX0" fmla="*/ 754965 w 754965"/>
              <a:gd name="connsiteY0" fmla="*/ 0 h 2956560"/>
              <a:gd name="connsiteX1" fmla="*/ 196165 w 754965"/>
              <a:gd name="connsiteY1" fmla="*/ 1005840 h 2956560"/>
              <a:gd name="connsiteX2" fmla="*/ 13285 w 754965"/>
              <a:gd name="connsiteY2" fmla="*/ 2103120 h 2956560"/>
              <a:gd name="connsiteX3" fmla="*/ 511125 w 754965"/>
              <a:gd name="connsiteY3" fmla="*/ 2956560 h 2956560"/>
              <a:gd name="connsiteX4" fmla="*/ 511125 w 754965"/>
              <a:gd name="connsiteY4" fmla="*/ 2956560 h 295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4965" h="2956560">
                <a:moveTo>
                  <a:pt x="754965" y="0"/>
                </a:moveTo>
                <a:cubicBezTo>
                  <a:pt x="537371" y="327660"/>
                  <a:pt x="319778" y="655320"/>
                  <a:pt x="196165" y="1005840"/>
                </a:cubicBezTo>
                <a:cubicBezTo>
                  <a:pt x="72552" y="1356360"/>
                  <a:pt x="-39208" y="1778000"/>
                  <a:pt x="13285" y="2103120"/>
                </a:cubicBezTo>
                <a:cubicBezTo>
                  <a:pt x="65778" y="2428240"/>
                  <a:pt x="511125" y="2956560"/>
                  <a:pt x="511125" y="2956560"/>
                </a:cubicBezTo>
                <a:lnTo>
                  <a:pt x="511125" y="2956560"/>
                </a:lnTo>
              </a:path>
            </a:pathLst>
          </a:custGeom>
          <a:noFill/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0" name="Laisva forma: figūra 19">
            <a:extLst>
              <a:ext uri="{FF2B5EF4-FFF2-40B4-BE49-F238E27FC236}">
                <a16:creationId xmlns:a16="http://schemas.microsoft.com/office/drawing/2014/main" id="{9A7D08BE-5A58-4CEA-B921-91488ACE0F18}"/>
              </a:ext>
            </a:extLst>
          </p:cNvPr>
          <p:cNvSpPr/>
          <p:nvPr/>
        </p:nvSpPr>
        <p:spPr>
          <a:xfrm>
            <a:off x="10769600" y="-132080"/>
            <a:ext cx="1656080" cy="2479040"/>
          </a:xfrm>
          <a:custGeom>
            <a:avLst/>
            <a:gdLst>
              <a:gd name="connsiteX0" fmla="*/ 0 w 1656080"/>
              <a:gd name="connsiteY0" fmla="*/ 0 h 2479040"/>
              <a:gd name="connsiteX1" fmla="*/ 812800 w 1656080"/>
              <a:gd name="connsiteY1" fmla="*/ 497840 h 2479040"/>
              <a:gd name="connsiteX2" fmla="*/ 955040 w 1656080"/>
              <a:gd name="connsiteY2" fmla="*/ 1544320 h 2479040"/>
              <a:gd name="connsiteX3" fmla="*/ 1656080 w 1656080"/>
              <a:gd name="connsiteY3" fmla="*/ 2479040 h 2479040"/>
              <a:gd name="connsiteX4" fmla="*/ 1656080 w 1656080"/>
              <a:gd name="connsiteY4" fmla="*/ 2479040 h 247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6080" h="2479040">
                <a:moveTo>
                  <a:pt x="0" y="0"/>
                </a:moveTo>
                <a:cubicBezTo>
                  <a:pt x="326813" y="120226"/>
                  <a:pt x="653627" y="240453"/>
                  <a:pt x="812800" y="497840"/>
                </a:cubicBezTo>
                <a:cubicBezTo>
                  <a:pt x="971973" y="755227"/>
                  <a:pt x="814493" y="1214120"/>
                  <a:pt x="955040" y="1544320"/>
                </a:cubicBezTo>
                <a:cubicBezTo>
                  <a:pt x="1095587" y="1874520"/>
                  <a:pt x="1656080" y="2479040"/>
                  <a:pt x="1656080" y="2479040"/>
                </a:cubicBezTo>
                <a:lnTo>
                  <a:pt x="1656080" y="2479040"/>
                </a:lnTo>
              </a:path>
            </a:pathLst>
          </a:cu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7" name="Stačiakampis: suapvalinti kampai 16">
            <a:extLst>
              <a:ext uri="{FF2B5EF4-FFF2-40B4-BE49-F238E27FC236}">
                <a16:creationId xmlns:a16="http://schemas.microsoft.com/office/drawing/2014/main" id="{ECED5D66-BAD7-12DB-42FE-69E4AEFE53C8}"/>
              </a:ext>
            </a:extLst>
          </p:cNvPr>
          <p:cNvSpPr/>
          <p:nvPr/>
        </p:nvSpPr>
        <p:spPr>
          <a:xfrm>
            <a:off x="7439343" y="6152893"/>
            <a:ext cx="2322864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Klausimai</a:t>
            </a:r>
          </a:p>
        </p:txBody>
      </p:sp>
      <p:sp>
        <p:nvSpPr>
          <p:cNvPr id="18" name="Stačiakampis: suapvalinti kampai 17">
            <a:extLst>
              <a:ext uri="{FF2B5EF4-FFF2-40B4-BE49-F238E27FC236}">
                <a16:creationId xmlns:a16="http://schemas.microsoft.com/office/drawing/2014/main" id="{13A68D31-F0C8-8A97-9A5B-D439CA586B93}"/>
              </a:ext>
            </a:extLst>
          </p:cNvPr>
          <p:cNvSpPr/>
          <p:nvPr/>
        </p:nvSpPr>
        <p:spPr>
          <a:xfrm>
            <a:off x="4623300" y="1724093"/>
            <a:ext cx="2945399" cy="382834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Viskas apie skridinius</a:t>
            </a:r>
          </a:p>
        </p:txBody>
      </p:sp>
      <p:sp>
        <p:nvSpPr>
          <p:cNvPr id="19" name="Stačiakampis: suapvalinti kampai 18">
            <a:extLst>
              <a:ext uri="{FF2B5EF4-FFF2-40B4-BE49-F238E27FC236}">
                <a16:creationId xmlns:a16="http://schemas.microsoft.com/office/drawing/2014/main" id="{12839DB7-AD63-3133-A0F3-1F3D11ADD61C}"/>
              </a:ext>
            </a:extLst>
          </p:cNvPr>
          <p:cNvSpPr/>
          <p:nvPr/>
        </p:nvSpPr>
        <p:spPr>
          <a:xfrm>
            <a:off x="4961148" y="6177549"/>
            <a:ext cx="2330777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Modelio veikimo principas ir rezultatai</a:t>
            </a:r>
          </a:p>
        </p:txBody>
      </p:sp>
      <p:sp>
        <p:nvSpPr>
          <p:cNvPr id="22" name="Stačiakampis: suapvalinti kampai 21">
            <a:extLst>
              <a:ext uri="{FF2B5EF4-FFF2-40B4-BE49-F238E27FC236}">
                <a16:creationId xmlns:a16="http://schemas.microsoft.com/office/drawing/2014/main" id="{461EE7B9-499D-AB8C-1356-603D35BD2DFE}"/>
              </a:ext>
            </a:extLst>
          </p:cNvPr>
          <p:cNvSpPr/>
          <p:nvPr/>
        </p:nvSpPr>
        <p:spPr>
          <a:xfrm>
            <a:off x="2490986" y="6152893"/>
            <a:ext cx="2312682" cy="29054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Įvadas</a:t>
            </a:r>
          </a:p>
        </p:txBody>
      </p:sp>
    </p:spTree>
    <p:extLst>
      <p:ext uri="{BB962C8B-B14F-4D97-AF65-F5344CB8AC3E}">
        <p14:creationId xmlns:p14="http://schemas.microsoft.com/office/powerpoint/2010/main" val="23152933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10">
        <p159:morph option="byObject"/>
      </p:transition>
    </mc:Choice>
    <mc:Fallback>
      <p:transition spd="slow" advClick="0" advTm="10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id="{A6D36376-6F02-4EB7-BFBC-AFF0E9AFC0A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: suapvalinti kampai 13">
            <a:extLst>
              <a:ext uri="{FF2B5EF4-FFF2-40B4-BE49-F238E27FC236}">
                <a16:creationId xmlns:a16="http://schemas.microsoft.com/office/drawing/2014/main" id="{C51447A6-9B7D-4062-87B1-7257CDF90168}"/>
              </a:ext>
            </a:extLst>
          </p:cNvPr>
          <p:cNvSpPr/>
          <p:nvPr/>
        </p:nvSpPr>
        <p:spPr>
          <a:xfrm>
            <a:off x="7584136" y="6159061"/>
            <a:ext cx="2322864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Klausimai</a:t>
            </a:r>
            <a:endParaRPr lang="lt-LT" sz="32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16" name="Stačiakampis: suapvalinti kampai 15">
            <a:extLst>
              <a:ext uri="{FF2B5EF4-FFF2-40B4-BE49-F238E27FC236}">
                <a16:creationId xmlns:a16="http://schemas.microsoft.com/office/drawing/2014/main" id="{DCF2B2B2-A11A-4F7A-8D17-654E307C1C55}"/>
              </a:ext>
            </a:extLst>
          </p:cNvPr>
          <p:cNvSpPr/>
          <p:nvPr/>
        </p:nvSpPr>
        <p:spPr>
          <a:xfrm>
            <a:off x="4939658" y="6159062"/>
            <a:ext cx="2312683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Modelio veikimo principas ir rezultatai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9474CA-9A98-4C67-8EC8-B945F5DE68F5}"/>
              </a:ext>
            </a:extLst>
          </p:cNvPr>
          <p:cNvSpPr txBox="1"/>
          <p:nvPr/>
        </p:nvSpPr>
        <p:spPr>
          <a:xfrm>
            <a:off x="1827800" y="326273"/>
            <a:ext cx="8536400" cy="83099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4800" b="1">
                <a:solidFill>
                  <a:schemeClr val="bg1"/>
                </a:solidFill>
                <a:latin typeface="Aistika" panose="02020603050405020304" pitchFamily="18" charset="0"/>
              </a:rPr>
              <a:t>Skridiniai</a:t>
            </a:r>
            <a:endParaRPr lang="lt-LT" sz="4800" b="1" dirty="0">
              <a:solidFill>
                <a:schemeClr val="bg1"/>
              </a:solidFill>
              <a:latin typeface="Aistika" panose="02020603050405020304" pitchFamily="18" charset="0"/>
            </a:endParaRPr>
          </a:p>
        </p:txBody>
      </p:sp>
      <p:sp>
        <p:nvSpPr>
          <p:cNvPr id="11" name="Stačiakampis: suapvalinti kampai 10">
            <a:extLst>
              <a:ext uri="{FF2B5EF4-FFF2-40B4-BE49-F238E27FC236}">
                <a16:creationId xmlns:a16="http://schemas.microsoft.com/office/drawing/2014/main" id="{134C47A4-FD47-4CAA-893F-EF7A8AA482CC}"/>
              </a:ext>
            </a:extLst>
          </p:cNvPr>
          <p:cNvSpPr/>
          <p:nvPr/>
        </p:nvSpPr>
        <p:spPr>
          <a:xfrm>
            <a:off x="2295593" y="6159061"/>
            <a:ext cx="2312684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Įvadas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1AAC07-788A-48D5-AE76-ECFAA81718D7}"/>
              </a:ext>
            </a:extLst>
          </p:cNvPr>
          <p:cNvSpPr txBox="1"/>
          <p:nvPr/>
        </p:nvSpPr>
        <p:spPr>
          <a:xfrm>
            <a:off x="3931676" y="1883430"/>
            <a:ext cx="7911759" cy="3354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3200" b="1" u="sng" dirty="0">
                <a:solidFill>
                  <a:schemeClr val="bg1"/>
                </a:solidFill>
                <a:latin typeface="Aistika" panose="02020603050405020304" pitchFamily="18" charset="0"/>
              </a:rPr>
              <a:t>Skridinys</a:t>
            </a:r>
            <a:r>
              <a:rPr lang="lt-LT" sz="3200" b="1" dirty="0">
                <a:solidFill>
                  <a:schemeClr val="bg1"/>
                </a:solidFill>
                <a:latin typeface="Aistika" panose="02020603050405020304" pitchFamily="18" charset="0"/>
              </a:rPr>
              <a:t> – </a:t>
            </a:r>
            <a:r>
              <a:rPr lang="en-US" sz="3200" b="1" dirty="0" err="1">
                <a:solidFill>
                  <a:schemeClr val="bg1"/>
                </a:solidFill>
                <a:latin typeface="Aistika" panose="02020603050405020304" pitchFamily="18" charset="0"/>
              </a:rPr>
              <a:t>ratas</a:t>
            </a:r>
            <a:r>
              <a:rPr lang="en-US" sz="3200" b="1" dirty="0">
                <a:solidFill>
                  <a:schemeClr val="bg1"/>
                </a:solidFill>
                <a:latin typeface="Aistika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istika" panose="02020603050405020304" pitchFamily="18" charset="0"/>
              </a:rPr>
              <a:t>su</a:t>
            </a:r>
            <a:r>
              <a:rPr lang="en-US" sz="3200" b="1" dirty="0">
                <a:solidFill>
                  <a:schemeClr val="bg1"/>
                </a:solidFill>
                <a:latin typeface="Aistika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istika" panose="02020603050405020304" pitchFamily="18" charset="0"/>
              </a:rPr>
              <a:t>grioveliu</a:t>
            </a:r>
            <a:r>
              <a:rPr lang="en-US" sz="3200" b="1" dirty="0">
                <a:solidFill>
                  <a:schemeClr val="bg1"/>
                </a:solidFill>
                <a:latin typeface="Aistika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istika" panose="02020603050405020304" pitchFamily="18" charset="0"/>
              </a:rPr>
              <a:t>virvei</a:t>
            </a:r>
            <a:r>
              <a:rPr lang="en-US" sz="3200" b="1" dirty="0">
                <a:solidFill>
                  <a:schemeClr val="bg1"/>
                </a:solidFill>
                <a:latin typeface="Aistika" panose="02020603050405020304" pitchFamily="18" charset="0"/>
              </a:rPr>
              <a:t>, </a:t>
            </a:r>
            <a:r>
              <a:rPr lang="en-US" sz="3200" b="1" dirty="0" err="1">
                <a:solidFill>
                  <a:schemeClr val="bg1"/>
                </a:solidFill>
                <a:latin typeface="Aistika" panose="02020603050405020304" pitchFamily="18" charset="0"/>
              </a:rPr>
              <a:t>lynui</a:t>
            </a:r>
            <a:r>
              <a:rPr lang="en-US" sz="3200" b="1" dirty="0">
                <a:solidFill>
                  <a:schemeClr val="bg1"/>
                </a:solidFill>
                <a:latin typeface="Aistika" panose="02020603050405020304" pitchFamily="18" charset="0"/>
              </a:rPr>
              <a:t> ar </a:t>
            </a:r>
            <a:r>
              <a:rPr lang="en-US" sz="3200" b="1" dirty="0" err="1">
                <a:solidFill>
                  <a:schemeClr val="bg1"/>
                </a:solidFill>
                <a:latin typeface="Aistika" panose="02020603050405020304" pitchFamily="18" charset="0"/>
              </a:rPr>
              <a:t>grandinei</a:t>
            </a:r>
            <a:r>
              <a:rPr lang="en-US" sz="3200" b="1" dirty="0">
                <a:solidFill>
                  <a:schemeClr val="bg1"/>
                </a:solidFill>
                <a:latin typeface="Aistika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istika" panose="02020603050405020304" pitchFamily="18" charset="0"/>
              </a:rPr>
              <a:t>permesti</a:t>
            </a:r>
            <a:r>
              <a:rPr lang="en-US" sz="3200" b="1" dirty="0">
                <a:solidFill>
                  <a:schemeClr val="bg1"/>
                </a:solidFill>
                <a:latin typeface="Aistika" panose="02020603050405020304" pitchFamily="18" charset="0"/>
              </a:rPr>
              <a:t>.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en-US" sz="3200" b="1" dirty="0" err="1">
                <a:solidFill>
                  <a:schemeClr val="bg1"/>
                </a:solidFill>
                <a:latin typeface="Aistika" panose="02020603050405020304" pitchFamily="18" charset="0"/>
              </a:rPr>
              <a:t>Skridiniu</a:t>
            </a:r>
            <a:r>
              <a:rPr lang="en-US" sz="3200" b="1" dirty="0">
                <a:solidFill>
                  <a:schemeClr val="bg1"/>
                </a:solidFill>
                <a:latin typeface="Aistika" panose="02020603050405020304" pitchFamily="18" charset="0"/>
              </a:rPr>
              <a:t> </a:t>
            </a:r>
            <a:r>
              <a:rPr lang="en-US" sz="3200" b="1" dirty="0" err="1">
                <a:solidFill>
                  <a:schemeClr val="bg1"/>
                </a:solidFill>
                <a:latin typeface="Aistika" panose="02020603050405020304" pitchFamily="18" charset="0"/>
              </a:rPr>
              <a:t>laimime</a:t>
            </a:r>
            <a:r>
              <a:rPr lang="en-US" sz="3200" b="1" dirty="0">
                <a:solidFill>
                  <a:schemeClr val="bg1"/>
                </a:solidFill>
                <a:latin typeface="Aistika" panose="02020603050405020304" pitchFamily="18" charset="0"/>
              </a:rPr>
              <a:t> dvigubai j</a:t>
            </a:r>
            <a:r>
              <a:rPr lang="lt-LT" sz="3200" b="1" dirty="0" err="1">
                <a:solidFill>
                  <a:schemeClr val="bg1"/>
                </a:solidFill>
                <a:latin typeface="Aistika" panose="02020603050405020304" pitchFamily="18" charset="0"/>
              </a:rPr>
              <a:t>ėgos</a:t>
            </a:r>
            <a:r>
              <a:rPr lang="lt-LT" sz="3200" b="1" dirty="0">
                <a:solidFill>
                  <a:schemeClr val="bg1"/>
                </a:solidFill>
                <a:latin typeface="Aistika" panose="02020603050405020304" pitchFamily="18" charset="0"/>
              </a:rPr>
              <a:t>, bet pralaimime dvigubai kelio.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2800" b="1" u="sng" dirty="0">
                <a:solidFill>
                  <a:schemeClr val="bg1"/>
                </a:solidFill>
                <a:latin typeface="Aistika" panose="02020603050405020304" pitchFamily="18" charset="0"/>
              </a:rPr>
              <a:t>Įdomu</a:t>
            </a:r>
            <a:r>
              <a:rPr lang="en-US" sz="2800" b="1" dirty="0">
                <a:solidFill>
                  <a:schemeClr val="bg1"/>
                </a:solidFill>
                <a:latin typeface="Aistika" panose="02020603050405020304" pitchFamily="18" charset="0"/>
              </a:rPr>
              <a:t>!:</a:t>
            </a:r>
            <a:r>
              <a:rPr lang="lt-LT" sz="2800" b="1" dirty="0">
                <a:solidFill>
                  <a:schemeClr val="bg1"/>
                </a:solidFill>
                <a:latin typeface="Aistika" panose="02020603050405020304" pitchFamily="18" charset="0"/>
              </a:rPr>
              <a:t> Pirmasis skridinį I-II a. aprašė graikų matematikas ir mechanikas </a:t>
            </a:r>
            <a:r>
              <a:rPr lang="lt-LT" sz="2800" b="1" dirty="0" err="1">
                <a:solidFill>
                  <a:schemeClr val="bg1"/>
                </a:solidFill>
                <a:latin typeface="Aistika" panose="02020603050405020304" pitchFamily="18" charset="0"/>
              </a:rPr>
              <a:t>Heronas</a:t>
            </a:r>
            <a:r>
              <a:rPr lang="lt-LT" sz="2800" b="1" dirty="0">
                <a:solidFill>
                  <a:schemeClr val="bg1"/>
                </a:solidFill>
                <a:latin typeface="Aistika" panose="02020603050405020304" pitchFamily="18" charset="0"/>
              </a:rPr>
              <a:t> Aleksandrietis.</a:t>
            </a:r>
          </a:p>
        </p:txBody>
      </p:sp>
      <p:cxnSp>
        <p:nvCxnSpPr>
          <p:cNvPr id="17" name="Tiesioji jungtis 16">
            <a:extLst>
              <a:ext uri="{FF2B5EF4-FFF2-40B4-BE49-F238E27FC236}">
                <a16:creationId xmlns:a16="http://schemas.microsoft.com/office/drawing/2014/main" id="{EE52416E-FDAD-4349-BF3D-019096E2F778}"/>
              </a:ext>
            </a:extLst>
          </p:cNvPr>
          <p:cNvCxnSpPr>
            <a:cxnSpLocks/>
          </p:cNvCxnSpPr>
          <p:nvPr/>
        </p:nvCxnSpPr>
        <p:spPr>
          <a:xfrm flipH="1">
            <a:off x="4038600" y="1743992"/>
            <a:ext cx="7330440" cy="0"/>
          </a:xfrm>
          <a:prstGeom prst="line">
            <a:avLst/>
          </a:prstGeom>
          <a:ln w="762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Tiesioji jungtis 17">
            <a:extLst>
              <a:ext uri="{FF2B5EF4-FFF2-40B4-BE49-F238E27FC236}">
                <a16:creationId xmlns:a16="http://schemas.microsoft.com/office/drawing/2014/main" id="{49DBDF15-D79D-4973-8313-4DA81028CABC}"/>
              </a:ext>
            </a:extLst>
          </p:cNvPr>
          <p:cNvCxnSpPr>
            <a:cxnSpLocks/>
          </p:cNvCxnSpPr>
          <p:nvPr/>
        </p:nvCxnSpPr>
        <p:spPr>
          <a:xfrm flipH="1">
            <a:off x="4073589" y="5487531"/>
            <a:ext cx="7330440" cy="0"/>
          </a:xfrm>
          <a:prstGeom prst="line">
            <a:avLst/>
          </a:prstGeom>
          <a:ln w="762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Laisva forma: figūra 14">
            <a:extLst>
              <a:ext uri="{FF2B5EF4-FFF2-40B4-BE49-F238E27FC236}">
                <a16:creationId xmlns:a16="http://schemas.microsoft.com/office/drawing/2014/main" id="{ED6F3DEC-3DA8-44D3-87C1-53DC40E60359}"/>
              </a:ext>
            </a:extLst>
          </p:cNvPr>
          <p:cNvSpPr/>
          <p:nvPr/>
        </p:nvSpPr>
        <p:spPr>
          <a:xfrm>
            <a:off x="-325120" y="-690880"/>
            <a:ext cx="2032000" cy="5730240"/>
          </a:xfrm>
          <a:custGeom>
            <a:avLst/>
            <a:gdLst>
              <a:gd name="connsiteX0" fmla="*/ 0 w 2032000"/>
              <a:gd name="connsiteY0" fmla="*/ 5730240 h 5730240"/>
              <a:gd name="connsiteX1" fmla="*/ 548640 w 2032000"/>
              <a:gd name="connsiteY1" fmla="*/ 4734560 h 5730240"/>
              <a:gd name="connsiteX2" fmla="*/ 690880 w 2032000"/>
              <a:gd name="connsiteY2" fmla="*/ 2804160 h 5730240"/>
              <a:gd name="connsiteX3" fmla="*/ 1300480 w 2032000"/>
              <a:gd name="connsiteY3" fmla="*/ 1869440 h 5730240"/>
              <a:gd name="connsiteX4" fmla="*/ 1493520 w 2032000"/>
              <a:gd name="connsiteY4" fmla="*/ 558800 h 5730240"/>
              <a:gd name="connsiteX5" fmla="*/ 2032000 w 2032000"/>
              <a:gd name="connsiteY5" fmla="*/ 0 h 573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2000" h="5730240">
                <a:moveTo>
                  <a:pt x="0" y="5730240"/>
                </a:moveTo>
                <a:cubicBezTo>
                  <a:pt x="216746" y="5476240"/>
                  <a:pt x="433493" y="5222240"/>
                  <a:pt x="548640" y="4734560"/>
                </a:cubicBezTo>
                <a:cubicBezTo>
                  <a:pt x="663787" y="4246880"/>
                  <a:pt x="565573" y="3281680"/>
                  <a:pt x="690880" y="2804160"/>
                </a:cubicBezTo>
                <a:cubicBezTo>
                  <a:pt x="816187" y="2326640"/>
                  <a:pt x="1166707" y="2243667"/>
                  <a:pt x="1300480" y="1869440"/>
                </a:cubicBezTo>
                <a:cubicBezTo>
                  <a:pt x="1434253" y="1495213"/>
                  <a:pt x="1371600" y="870373"/>
                  <a:pt x="1493520" y="558800"/>
                </a:cubicBezTo>
                <a:cubicBezTo>
                  <a:pt x="1615440" y="247227"/>
                  <a:pt x="1823720" y="123613"/>
                  <a:pt x="2032000" y="0"/>
                </a:cubicBezTo>
              </a:path>
            </a:pathLst>
          </a:custGeom>
          <a:noFill/>
          <a:ln w="190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9" name="Laisva forma: figūra 18">
            <a:extLst>
              <a:ext uri="{FF2B5EF4-FFF2-40B4-BE49-F238E27FC236}">
                <a16:creationId xmlns:a16="http://schemas.microsoft.com/office/drawing/2014/main" id="{46D05679-A097-4241-AE64-5D52163FF9B1}"/>
              </a:ext>
            </a:extLst>
          </p:cNvPr>
          <p:cNvSpPr/>
          <p:nvPr/>
        </p:nvSpPr>
        <p:spPr>
          <a:xfrm>
            <a:off x="-132080" y="-355600"/>
            <a:ext cx="887802" cy="4744720"/>
          </a:xfrm>
          <a:custGeom>
            <a:avLst/>
            <a:gdLst>
              <a:gd name="connsiteX0" fmla="*/ 853440 w 887802"/>
              <a:gd name="connsiteY0" fmla="*/ 0 h 4744720"/>
              <a:gd name="connsiteX1" fmla="*/ 843280 w 887802"/>
              <a:gd name="connsiteY1" fmla="*/ 965200 h 4744720"/>
              <a:gd name="connsiteX2" fmla="*/ 416560 w 887802"/>
              <a:gd name="connsiteY2" fmla="*/ 1788160 h 4744720"/>
              <a:gd name="connsiteX3" fmla="*/ 416560 w 887802"/>
              <a:gd name="connsiteY3" fmla="*/ 1788160 h 4744720"/>
              <a:gd name="connsiteX4" fmla="*/ 193040 w 887802"/>
              <a:gd name="connsiteY4" fmla="*/ 2509520 h 4744720"/>
              <a:gd name="connsiteX5" fmla="*/ 294640 w 887802"/>
              <a:gd name="connsiteY5" fmla="*/ 4074160 h 4744720"/>
              <a:gd name="connsiteX6" fmla="*/ 294640 w 887802"/>
              <a:gd name="connsiteY6" fmla="*/ 4074160 h 4744720"/>
              <a:gd name="connsiteX7" fmla="*/ 0 w 887802"/>
              <a:gd name="connsiteY7" fmla="*/ 4744720 h 474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7802" h="4744720">
                <a:moveTo>
                  <a:pt x="853440" y="0"/>
                </a:moveTo>
                <a:cubicBezTo>
                  <a:pt x="884766" y="333586"/>
                  <a:pt x="916093" y="667173"/>
                  <a:pt x="843280" y="965200"/>
                </a:cubicBezTo>
                <a:cubicBezTo>
                  <a:pt x="770467" y="1263227"/>
                  <a:pt x="416560" y="1788160"/>
                  <a:pt x="416560" y="1788160"/>
                </a:cubicBezTo>
                <a:lnTo>
                  <a:pt x="416560" y="1788160"/>
                </a:lnTo>
                <a:cubicBezTo>
                  <a:pt x="379307" y="1908387"/>
                  <a:pt x="213360" y="2128520"/>
                  <a:pt x="193040" y="2509520"/>
                </a:cubicBezTo>
                <a:cubicBezTo>
                  <a:pt x="172720" y="2890520"/>
                  <a:pt x="294640" y="4074160"/>
                  <a:pt x="294640" y="4074160"/>
                </a:cubicBezTo>
                <a:lnTo>
                  <a:pt x="294640" y="4074160"/>
                </a:lnTo>
                <a:lnTo>
                  <a:pt x="0" y="4744720"/>
                </a:lnTo>
              </a:path>
            </a:pathLst>
          </a:cu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0" name="Laisva forma: figūra 19">
            <a:extLst>
              <a:ext uri="{FF2B5EF4-FFF2-40B4-BE49-F238E27FC236}">
                <a16:creationId xmlns:a16="http://schemas.microsoft.com/office/drawing/2014/main" id="{2F68ED24-5A43-48AE-928B-0350252300D8}"/>
              </a:ext>
            </a:extLst>
          </p:cNvPr>
          <p:cNvSpPr/>
          <p:nvPr/>
        </p:nvSpPr>
        <p:spPr>
          <a:xfrm>
            <a:off x="11843435" y="4511040"/>
            <a:ext cx="754965" cy="2956560"/>
          </a:xfrm>
          <a:custGeom>
            <a:avLst/>
            <a:gdLst>
              <a:gd name="connsiteX0" fmla="*/ 754965 w 754965"/>
              <a:gd name="connsiteY0" fmla="*/ 0 h 2956560"/>
              <a:gd name="connsiteX1" fmla="*/ 196165 w 754965"/>
              <a:gd name="connsiteY1" fmla="*/ 1005840 h 2956560"/>
              <a:gd name="connsiteX2" fmla="*/ 13285 w 754965"/>
              <a:gd name="connsiteY2" fmla="*/ 2103120 h 2956560"/>
              <a:gd name="connsiteX3" fmla="*/ 511125 w 754965"/>
              <a:gd name="connsiteY3" fmla="*/ 2956560 h 2956560"/>
              <a:gd name="connsiteX4" fmla="*/ 511125 w 754965"/>
              <a:gd name="connsiteY4" fmla="*/ 2956560 h 295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4965" h="2956560">
                <a:moveTo>
                  <a:pt x="754965" y="0"/>
                </a:moveTo>
                <a:cubicBezTo>
                  <a:pt x="537371" y="327660"/>
                  <a:pt x="319778" y="655320"/>
                  <a:pt x="196165" y="1005840"/>
                </a:cubicBezTo>
                <a:cubicBezTo>
                  <a:pt x="72552" y="1356360"/>
                  <a:pt x="-39208" y="1778000"/>
                  <a:pt x="13285" y="2103120"/>
                </a:cubicBezTo>
                <a:cubicBezTo>
                  <a:pt x="65778" y="2428240"/>
                  <a:pt x="511125" y="2956560"/>
                  <a:pt x="511125" y="2956560"/>
                </a:cubicBezTo>
                <a:lnTo>
                  <a:pt x="511125" y="2956560"/>
                </a:lnTo>
              </a:path>
            </a:pathLst>
          </a:custGeom>
          <a:noFill/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2" name="Laisva forma: figūra 21">
            <a:extLst>
              <a:ext uri="{FF2B5EF4-FFF2-40B4-BE49-F238E27FC236}">
                <a16:creationId xmlns:a16="http://schemas.microsoft.com/office/drawing/2014/main" id="{D5AA6F61-8545-402D-BB47-C341E3005C35}"/>
              </a:ext>
            </a:extLst>
          </p:cNvPr>
          <p:cNvSpPr/>
          <p:nvPr/>
        </p:nvSpPr>
        <p:spPr>
          <a:xfrm>
            <a:off x="10576560" y="-81280"/>
            <a:ext cx="1656080" cy="2479040"/>
          </a:xfrm>
          <a:custGeom>
            <a:avLst/>
            <a:gdLst>
              <a:gd name="connsiteX0" fmla="*/ 0 w 1656080"/>
              <a:gd name="connsiteY0" fmla="*/ 0 h 2479040"/>
              <a:gd name="connsiteX1" fmla="*/ 812800 w 1656080"/>
              <a:gd name="connsiteY1" fmla="*/ 497840 h 2479040"/>
              <a:gd name="connsiteX2" fmla="*/ 955040 w 1656080"/>
              <a:gd name="connsiteY2" fmla="*/ 1544320 h 2479040"/>
              <a:gd name="connsiteX3" fmla="*/ 1656080 w 1656080"/>
              <a:gd name="connsiteY3" fmla="*/ 2479040 h 2479040"/>
              <a:gd name="connsiteX4" fmla="*/ 1656080 w 1656080"/>
              <a:gd name="connsiteY4" fmla="*/ 2479040 h 247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6080" h="2479040">
                <a:moveTo>
                  <a:pt x="0" y="0"/>
                </a:moveTo>
                <a:cubicBezTo>
                  <a:pt x="326813" y="120226"/>
                  <a:pt x="653627" y="240453"/>
                  <a:pt x="812800" y="497840"/>
                </a:cubicBezTo>
                <a:cubicBezTo>
                  <a:pt x="971973" y="755227"/>
                  <a:pt x="814493" y="1214120"/>
                  <a:pt x="955040" y="1544320"/>
                </a:cubicBezTo>
                <a:cubicBezTo>
                  <a:pt x="1095587" y="1874520"/>
                  <a:pt x="1656080" y="2479040"/>
                  <a:pt x="1656080" y="2479040"/>
                </a:cubicBezTo>
                <a:lnTo>
                  <a:pt x="1656080" y="2479040"/>
                </a:lnTo>
              </a:path>
            </a:pathLst>
          </a:cu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3" name="Laisva forma: figūra 22">
            <a:extLst>
              <a:ext uri="{FF2B5EF4-FFF2-40B4-BE49-F238E27FC236}">
                <a16:creationId xmlns:a16="http://schemas.microsoft.com/office/drawing/2014/main" id="{B20E8F8C-567C-4FD7-A920-EAD07B9E18D7}"/>
              </a:ext>
            </a:extLst>
          </p:cNvPr>
          <p:cNvSpPr/>
          <p:nvPr/>
        </p:nvSpPr>
        <p:spPr>
          <a:xfrm>
            <a:off x="11437559" y="3048000"/>
            <a:ext cx="1242121" cy="4419600"/>
          </a:xfrm>
          <a:custGeom>
            <a:avLst/>
            <a:gdLst>
              <a:gd name="connsiteX0" fmla="*/ 1242121 w 1242121"/>
              <a:gd name="connsiteY0" fmla="*/ 0 h 4419600"/>
              <a:gd name="connsiteX1" fmla="*/ 835721 w 1242121"/>
              <a:gd name="connsiteY1" fmla="*/ 792480 h 4419600"/>
              <a:gd name="connsiteX2" fmla="*/ 764601 w 1242121"/>
              <a:gd name="connsiteY2" fmla="*/ 1544320 h 4419600"/>
              <a:gd name="connsiteX3" fmla="*/ 388681 w 1242121"/>
              <a:gd name="connsiteY3" fmla="*/ 2306320 h 4419600"/>
              <a:gd name="connsiteX4" fmla="*/ 388681 w 1242121"/>
              <a:gd name="connsiteY4" fmla="*/ 2306320 h 4419600"/>
              <a:gd name="connsiteX5" fmla="*/ 12761 w 1242121"/>
              <a:gd name="connsiteY5" fmla="*/ 3383280 h 4419600"/>
              <a:gd name="connsiteX6" fmla="*/ 124521 w 1242121"/>
              <a:gd name="connsiteY6" fmla="*/ 441960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42121" h="4419600">
                <a:moveTo>
                  <a:pt x="1242121" y="0"/>
                </a:moveTo>
                <a:cubicBezTo>
                  <a:pt x="1078714" y="267546"/>
                  <a:pt x="915308" y="535093"/>
                  <a:pt x="835721" y="792480"/>
                </a:cubicBezTo>
                <a:cubicBezTo>
                  <a:pt x="756134" y="1049867"/>
                  <a:pt x="839108" y="1292013"/>
                  <a:pt x="764601" y="1544320"/>
                </a:cubicBezTo>
                <a:cubicBezTo>
                  <a:pt x="690094" y="1796627"/>
                  <a:pt x="388681" y="2306320"/>
                  <a:pt x="388681" y="2306320"/>
                </a:cubicBezTo>
                <a:lnTo>
                  <a:pt x="388681" y="2306320"/>
                </a:lnTo>
                <a:cubicBezTo>
                  <a:pt x="326028" y="2485813"/>
                  <a:pt x="56788" y="3031067"/>
                  <a:pt x="12761" y="3383280"/>
                </a:cubicBezTo>
                <a:cubicBezTo>
                  <a:pt x="-31266" y="3735493"/>
                  <a:pt x="46627" y="4077546"/>
                  <a:pt x="124521" y="4419600"/>
                </a:cubicBezTo>
              </a:path>
            </a:pathLst>
          </a:cu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4" name="Stačiakampis: suapvalinti kampai 23">
            <a:extLst>
              <a:ext uri="{FF2B5EF4-FFF2-40B4-BE49-F238E27FC236}">
                <a16:creationId xmlns:a16="http://schemas.microsoft.com/office/drawing/2014/main" id="{EF2BAC0B-5E14-6C43-3766-8DF2290C3BEC}"/>
              </a:ext>
            </a:extLst>
          </p:cNvPr>
          <p:cNvSpPr/>
          <p:nvPr/>
        </p:nvSpPr>
        <p:spPr>
          <a:xfrm>
            <a:off x="755722" y="1681931"/>
            <a:ext cx="2945399" cy="382834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Viskas apie skridinius</a:t>
            </a:r>
          </a:p>
        </p:txBody>
      </p:sp>
    </p:spTree>
    <p:extLst>
      <p:ext uri="{BB962C8B-B14F-4D97-AF65-F5344CB8AC3E}">
        <p14:creationId xmlns:p14="http://schemas.microsoft.com/office/powerpoint/2010/main" val="250692833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id="{A6D36376-6F02-4EB7-BFBC-AFF0E9AFC0A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: suapvalinti kampai 13">
            <a:extLst>
              <a:ext uri="{FF2B5EF4-FFF2-40B4-BE49-F238E27FC236}">
                <a16:creationId xmlns:a16="http://schemas.microsoft.com/office/drawing/2014/main" id="{C51447A6-9B7D-4062-87B1-7257CDF90168}"/>
              </a:ext>
            </a:extLst>
          </p:cNvPr>
          <p:cNvSpPr/>
          <p:nvPr/>
        </p:nvSpPr>
        <p:spPr>
          <a:xfrm>
            <a:off x="7584136" y="6159061"/>
            <a:ext cx="2322864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Klausimai</a:t>
            </a:r>
            <a:endParaRPr lang="lt-LT" sz="32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16" name="Stačiakampis: suapvalinti kampai 15">
            <a:extLst>
              <a:ext uri="{FF2B5EF4-FFF2-40B4-BE49-F238E27FC236}">
                <a16:creationId xmlns:a16="http://schemas.microsoft.com/office/drawing/2014/main" id="{DCF2B2B2-A11A-4F7A-8D17-654E307C1C55}"/>
              </a:ext>
            </a:extLst>
          </p:cNvPr>
          <p:cNvSpPr/>
          <p:nvPr/>
        </p:nvSpPr>
        <p:spPr>
          <a:xfrm>
            <a:off x="4939658" y="6159062"/>
            <a:ext cx="2312683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Modelio veikimo principas ir rezultatai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9474CA-9A98-4C67-8EC8-B945F5DE68F5}"/>
              </a:ext>
            </a:extLst>
          </p:cNvPr>
          <p:cNvSpPr txBox="1"/>
          <p:nvPr/>
        </p:nvSpPr>
        <p:spPr>
          <a:xfrm>
            <a:off x="1827800" y="326273"/>
            <a:ext cx="8536400" cy="83099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>
                <a:solidFill>
                  <a:schemeClr val="bg1"/>
                </a:solidFill>
                <a:latin typeface="Aistika" panose="02020603050405020304" pitchFamily="18" charset="0"/>
              </a:rPr>
              <a:t>Skridiniai</a:t>
            </a:r>
          </a:p>
        </p:txBody>
      </p:sp>
      <p:sp>
        <p:nvSpPr>
          <p:cNvPr id="11" name="Stačiakampis: suapvalinti kampai 10">
            <a:extLst>
              <a:ext uri="{FF2B5EF4-FFF2-40B4-BE49-F238E27FC236}">
                <a16:creationId xmlns:a16="http://schemas.microsoft.com/office/drawing/2014/main" id="{134C47A4-FD47-4CAA-893F-EF7A8AA482CC}"/>
              </a:ext>
            </a:extLst>
          </p:cNvPr>
          <p:cNvSpPr/>
          <p:nvPr/>
        </p:nvSpPr>
        <p:spPr>
          <a:xfrm>
            <a:off x="2295593" y="6159061"/>
            <a:ext cx="2312684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Įvadas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A1AAC07-788A-48D5-AE76-ECFAA81718D7}"/>
              </a:ext>
            </a:extLst>
          </p:cNvPr>
          <p:cNvSpPr txBox="1"/>
          <p:nvPr/>
        </p:nvSpPr>
        <p:spPr>
          <a:xfrm>
            <a:off x="3765387" y="1734241"/>
            <a:ext cx="476772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2000" b="1" u="sng" dirty="0">
                <a:solidFill>
                  <a:schemeClr val="bg1"/>
                </a:solidFill>
                <a:latin typeface="Aistika" panose="02020603050405020304" pitchFamily="18" charset="0"/>
              </a:rPr>
              <a:t>Nekilnojamieji skridiniai</a:t>
            </a:r>
            <a:r>
              <a:rPr lang="lt-LT" sz="2000" b="1" dirty="0">
                <a:solidFill>
                  <a:schemeClr val="bg1"/>
                </a:solidFill>
                <a:latin typeface="Aistika" panose="02020603050405020304" pitchFamily="18" charset="0"/>
              </a:rPr>
              <a:t> – tai skridiniai užmauti ant nejudančios ašies. Tokiais skridiniais jėgos nelaimima, tik pakeičiama jėgos veikimo kryptį. 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2000" b="1" u="sng" dirty="0">
                <a:solidFill>
                  <a:schemeClr val="bg1"/>
                </a:solidFill>
                <a:latin typeface="Aistika" panose="02020603050405020304" pitchFamily="18" charset="0"/>
              </a:rPr>
              <a:t>Kilnojamieji skridiniai</a:t>
            </a:r>
            <a:r>
              <a:rPr lang="lt-LT" sz="2000" b="1" dirty="0">
                <a:solidFill>
                  <a:schemeClr val="bg1"/>
                </a:solidFill>
                <a:latin typeface="Aistika" panose="02020603050405020304" pitchFamily="18" charset="0"/>
              </a:rPr>
              <a:t> – Tai skridiniai, kurie neįtvirtinti, kyla kartu su pasvarais. Šiais skridiniais laimima dvigubai jėgos, bet pralaimima tiek pat kartų kelio. 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2000" b="1" dirty="0">
                <a:solidFill>
                  <a:schemeClr val="bg1"/>
                </a:solidFill>
                <a:latin typeface="Aistika" panose="02020603050405020304" pitchFamily="18" charset="0"/>
              </a:rPr>
              <a:t>Skridiniai naudojami kėlimo mašinose, </a:t>
            </a:r>
            <a:r>
              <a:rPr lang="lt-LT" sz="2000" b="1" dirty="0" err="1">
                <a:solidFill>
                  <a:schemeClr val="bg1"/>
                </a:solidFill>
                <a:latin typeface="Aistika" panose="02020603050405020304" pitchFamily="18" charset="0"/>
              </a:rPr>
              <a:t>talėse</a:t>
            </a:r>
            <a:r>
              <a:rPr lang="lt-LT" sz="2000" b="1" dirty="0">
                <a:solidFill>
                  <a:schemeClr val="bg1"/>
                </a:solidFill>
                <a:latin typeface="Aistika" panose="02020603050405020304" pitchFamily="18" charset="0"/>
              </a:rPr>
              <a:t>, skrysčiuose.</a:t>
            </a:r>
          </a:p>
        </p:txBody>
      </p:sp>
      <p:cxnSp>
        <p:nvCxnSpPr>
          <p:cNvPr id="17" name="Tiesioji jungtis 16">
            <a:extLst>
              <a:ext uri="{FF2B5EF4-FFF2-40B4-BE49-F238E27FC236}">
                <a16:creationId xmlns:a16="http://schemas.microsoft.com/office/drawing/2014/main" id="{EE52416E-FDAD-4349-BF3D-019096E2F778}"/>
              </a:ext>
            </a:extLst>
          </p:cNvPr>
          <p:cNvCxnSpPr>
            <a:cxnSpLocks/>
          </p:cNvCxnSpPr>
          <p:nvPr/>
        </p:nvCxnSpPr>
        <p:spPr>
          <a:xfrm flipH="1">
            <a:off x="4038600" y="1642392"/>
            <a:ext cx="7330440" cy="0"/>
          </a:xfrm>
          <a:prstGeom prst="line">
            <a:avLst/>
          </a:prstGeom>
          <a:ln w="762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Tiesioji jungtis 17">
            <a:extLst>
              <a:ext uri="{FF2B5EF4-FFF2-40B4-BE49-F238E27FC236}">
                <a16:creationId xmlns:a16="http://schemas.microsoft.com/office/drawing/2014/main" id="{49DBDF15-D79D-4973-8313-4DA81028CABC}"/>
              </a:ext>
            </a:extLst>
          </p:cNvPr>
          <p:cNvCxnSpPr>
            <a:cxnSpLocks/>
          </p:cNvCxnSpPr>
          <p:nvPr/>
        </p:nvCxnSpPr>
        <p:spPr>
          <a:xfrm flipH="1">
            <a:off x="4073589" y="5589131"/>
            <a:ext cx="7330440" cy="0"/>
          </a:xfrm>
          <a:prstGeom prst="line">
            <a:avLst/>
          </a:prstGeom>
          <a:ln w="762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Laisva forma: figūra 14">
            <a:extLst>
              <a:ext uri="{FF2B5EF4-FFF2-40B4-BE49-F238E27FC236}">
                <a16:creationId xmlns:a16="http://schemas.microsoft.com/office/drawing/2014/main" id="{EDFD0396-66BE-4C7C-858D-FB937F8AABC3}"/>
              </a:ext>
            </a:extLst>
          </p:cNvPr>
          <p:cNvSpPr/>
          <p:nvPr/>
        </p:nvSpPr>
        <p:spPr>
          <a:xfrm>
            <a:off x="-264160" y="-985520"/>
            <a:ext cx="2032000" cy="5730240"/>
          </a:xfrm>
          <a:custGeom>
            <a:avLst/>
            <a:gdLst>
              <a:gd name="connsiteX0" fmla="*/ 0 w 2032000"/>
              <a:gd name="connsiteY0" fmla="*/ 5730240 h 5730240"/>
              <a:gd name="connsiteX1" fmla="*/ 548640 w 2032000"/>
              <a:gd name="connsiteY1" fmla="*/ 4734560 h 5730240"/>
              <a:gd name="connsiteX2" fmla="*/ 690880 w 2032000"/>
              <a:gd name="connsiteY2" fmla="*/ 2804160 h 5730240"/>
              <a:gd name="connsiteX3" fmla="*/ 1300480 w 2032000"/>
              <a:gd name="connsiteY3" fmla="*/ 1869440 h 5730240"/>
              <a:gd name="connsiteX4" fmla="*/ 1493520 w 2032000"/>
              <a:gd name="connsiteY4" fmla="*/ 558800 h 5730240"/>
              <a:gd name="connsiteX5" fmla="*/ 2032000 w 2032000"/>
              <a:gd name="connsiteY5" fmla="*/ 0 h 573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32000" h="5730240">
                <a:moveTo>
                  <a:pt x="0" y="5730240"/>
                </a:moveTo>
                <a:cubicBezTo>
                  <a:pt x="216746" y="5476240"/>
                  <a:pt x="433493" y="5222240"/>
                  <a:pt x="548640" y="4734560"/>
                </a:cubicBezTo>
                <a:cubicBezTo>
                  <a:pt x="663787" y="4246880"/>
                  <a:pt x="565573" y="3281680"/>
                  <a:pt x="690880" y="2804160"/>
                </a:cubicBezTo>
                <a:cubicBezTo>
                  <a:pt x="816187" y="2326640"/>
                  <a:pt x="1166707" y="2243667"/>
                  <a:pt x="1300480" y="1869440"/>
                </a:cubicBezTo>
                <a:cubicBezTo>
                  <a:pt x="1434253" y="1495213"/>
                  <a:pt x="1371600" y="870373"/>
                  <a:pt x="1493520" y="558800"/>
                </a:cubicBezTo>
                <a:cubicBezTo>
                  <a:pt x="1615440" y="247227"/>
                  <a:pt x="1823720" y="123613"/>
                  <a:pt x="2032000" y="0"/>
                </a:cubicBezTo>
              </a:path>
            </a:pathLst>
          </a:custGeom>
          <a:noFill/>
          <a:ln w="190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9" name="Laisva forma: figūra 18">
            <a:extLst>
              <a:ext uri="{FF2B5EF4-FFF2-40B4-BE49-F238E27FC236}">
                <a16:creationId xmlns:a16="http://schemas.microsoft.com/office/drawing/2014/main" id="{8FF6EC4E-D9BC-4E2C-8EF9-690288F1ABEF}"/>
              </a:ext>
            </a:extLst>
          </p:cNvPr>
          <p:cNvSpPr/>
          <p:nvPr/>
        </p:nvSpPr>
        <p:spPr>
          <a:xfrm>
            <a:off x="-71120" y="-650240"/>
            <a:ext cx="887802" cy="4744720"/>
          </a:xfrm>
          <a:custGeom>
            <a:avLst/>
            <a:gdLst>
              <a:gd name="connsiteX0" fmla="*/ 853440 w 887802"/>
              <a:gd name="connsiteY0" fmla="*/ 0 h 4744720"/>
              <a:gd name="connsiteX1" fmla="*/ 843280 w 887802"/>
              <a:gd name="connsiteY1" fmla="*/ 965200 h 4744720"/>
              <a:gd name="connsiteX2" fmla="*/ 416560 w 887802"/>
              <a:gd name="connsiteY2" fmla="*/ 1788160 h 4744720"/>
              <a:gd name="connsiteX3" fmla="*/ 416560 w 887802"/>
              <a:gd name="connsiteY3" fmla="*/ 1788160 h 4744720"/>
              <a:gd name="connsiteX4" fmla="*/ 193040 w 887802"/>
              <a:gd name="connsiteY4" fmla="*/ 2509520 h 4744720"/>
              <a:gd name="connsiteX5" fmla="*/ 294640 w 887802"/>
              <a:gd name="connsiteY5" fmla="*/ 4074160 h 4744720"/>
              <a:gd name="connsiteX6" fmla="*/ 294640 w 887802"/>
              <a:gd name="connsiteY6" fmla="*/ 4074160 h 4744720"/>
              <a:gd name="connsiteX7" fmla="*/ 0 w 887802"/>
              <a:gd name="connsiteY7" fmla="*/ 4744720 h 474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7802" h="4744720">
                <a:moveTo>
                  <a:pt x="853440" y="0"/>
                </a:moveTo>
                <a:cubicBezTo>
                  <a:pt x="884766" y="333586"/>
                  <a:pt x="916093" y="667173"/>
                  <a:pt x="843280" y="965200"/>
                </a:cubicBezTo>
                <a:cubicBezTo>
                  <a:pt x="770467" y="1263227"/>
                  <a:pt x="416560" y="1788160"/>
                  <a:pt x="416560" y="1788160"/>
                </a:cubicBezTo>
                <a:lnTo>
                  <a:pt x="416560" y="1788160"/>
                </a:lnTo>
                <a:cubicBezTo>
                  <a:pt x="379307" y="1908387"/>
                  <a:pt x="213360" y="2128520"/>
                  <a:pt x="193040" y="2509520"/>
                </a:cubicBezTo>
                <a:cubicBezTo>
                  <a:pt x="172720" y="2890520"/>
                  <a:pt x="294640" y="4074160"/>
                  <a:pt x="294640" y="4074160"/>
                </a:cubicBezTo>
                <a:lnTo>
                  <a:pt x="294640" y="4074160"/>
                </a:lnTo>
                <a:lnTo>
                  <a:pt x="0" y="4744720"/>
                </a:lnTo>
              </a:path>
            </a:pathLst>
          </a:cu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0" name="Laisva forma: figūra 19">
            <a:extLst>
              <a:ext uri="{FF2B5EF4-FFF2-40B4-BE49-F238E27FC236}">
                <a16:creationId xmlns:a16="http://schemas.microsoft.com/office/drawing/2014/main" id="{05D48D47-06C7-4C86-9FEE-7F490B725EE7}"/>
              </a:ext>
            </a:extLst>
          </p:cNvPr>
          <p:cNvSpPr/>
          <p:nvPr/>
        </p:nvSpPr>
        <p:spPr>
          <a:xfrm>
            <a:off x="11772315" y="4958080"/>
            <a:ext cx="754965" cy="2956560"/>
          </a:xfrm>
          <a:custGeom>
            <a:avLst/>
            <a:gdLst>
              <a:gd name="connsiteX0" fmla="*/ 754965 w 754965"/>
              <a:gd name="connsiteY0" fmla="*/ 0 h 2956560"/>
              <a:gd name="connsiteX1" fmla="*/ 196165 w 754965"/>
              <a:gd name="connsiteY1" fmla="*/ 1005840 h 2956560"/>
              <a:gd name="connsiteX2" fmla="*/ 13285 w 754965"/>
              <a:gd name="connsiteY2" fmla="*/ 2103120 h 2956560"/>
              <a:gd name="connsiteX3" fmla="*/ 511125 w 754965"/>
              <a:gd name="connsiteY3" fmla="*/ 2956560 h 2956560"/>
              <a:gd name="connsiteX4" fmla="*/ 511125 w 754965"/>
              <a:gd name="connsiteY4" fmla="*/ 2956560 h 2956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54965" h="2956560">
                <a:moveTo>
                  <a:pt x="754965" y="0"/>
                </a:moveTo>
                <a:cubicBezTo>
                  <a:pt x="537371" y="327660"/>
                  <a:pt x="319778" y="655320"/>
                  <a:pt x="196165" y="1005840"/>
                </a:cubicBezTo>
                <a:cubicBezTo>
                  <a:pt x="72552" y="1356360"/>
                  <a:pt x="-39208" y="1778000"/>
                  <a:pt x="13285" y="2103120"/>
                </a:cubicBezTo>
                <a:cubicBezTo>
                  <a:pt x="65778" y="2428240"/>
                  <a:pt x="511125" y="2956560"/>
                  <a:pt x="511125" y="2956560"/>
                </a:cubicBezTo>
                <a:lnTo>
                  <a:pt x="511125" y="2956560"/>
                </a:lnTo>
              </a:path>
            </a:pathLst>
          </a:custGeom>
          <a:noFill/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2" name="Laisva forma: figūra 21">
            <a:extLst>
              <a:ext uri="{FF2B5EF4-FFF2-40B4-BE49-F238E27FC236}">
                <a16:creationId xmlns:a16="http://schemas.microsoft.com/office/drawing/2014/main" id="{011F30A9-0DED-4F97-BFB5-93A9BBFBB897}"/>
              </a:ext>
            </a:extLst>
          </p:cNvPr>
          <p:cNvSpPr/>
          <p:nvPr/>
        </p:nvSpPr>
        <p:spPr>
          <a:xfrm>
            <a:off x="10769600" y="-132080"/>
            <a:ext cx="1656080" cy="2479040"/>
          </a:xfrm>
          <a:custGeom>
            <a:avLst/>
            <a:gdLst>
              <a:gd name="connsiteX0" fmla="*/ 0 w 1656080"/>
              <a:gd name="connsiteY0" fmla="*/ 0 h 2479040"/>
              <a:gd name="connsiteX1" fmla="*/ 812800 w 1656080"/>
              <a:gd name="connsiteY1" fmla="*/ 497840 h 2479040"/>
              <a:gd name="connsiteX2" fmla="*/ 955040 w 1656080"/>
              <a:gd name="connsiteY2" fmla="*/ 1544320 h 2479040"/>
              <a:gd name="connsiteX3" fmla="*/ 1656080 w 1656080"/>
              <a:gd name="connsiteY3" fmla="*/ 2479040 h 2479040"/>
              <a:gd name="connsiteX4" fmla="*/ 1656080 w 1656080"/>
              <a:gd name="connsiteY4" fmla="*/ 2479040 h 247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56080" h="2479040">
                <a:moveTo>
                  <a:pt x="0" y="0"/>
                </a:moveTo>
                <a:cubicBezTo>
                  <a:pt x="326813" y="120226"/>
                  <a:pt x="653627" y="240453"/>
                  <a:pt x="812800" y="497840"/>
                </a:cubicBezTo>
                <a:cubicBezTo>
                  <a:pt x="971973" y="755227"/>
                  <a:pt x="814493" y="1214120"/>
                  <a:pt x="955040" y="1544320"/>
                </a:cubicBezTo>
                <a:cubicBezTo>
                  <a:pt x="1095587" y="1874520"/>
                  <a:pt x="1656080" y="2479040"/>
                  <a:pt x="1656080" y="2479040"/>
                </a:cubicBezTo>
                <a:lnTo>
                  <a:pt x="1656080" y="2479040"/>
                </a:lnTo>
              </a:path>
            </a:pathLst>
          </a:cu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3" name="Laisva forma: figūra 22">
            <a:extLst>
              <a:ext uri="{FF2B5EF4-FFF2-40B4-BE49-F238E27FC236}">
                <a16:creationId xmlns:a16="http://schemas.microsoft.com/office/drawing/2014/main" id="{CCE31869-A9E9-4511-8C5F-BB043BCBAE3A}"/>
              </a:ext>
            </a:extLst>
          </p:cNvPr>
          <p:cNvSpPr/>
          <p:nvPr/>
        </p:nvSpPr>
        <p:spPr>
          <a:xfrm>
            <a:off x="11373549" y="3495040"/>
            <a:ext cx="1242121" cy="4419600"/>
          </a:xfrm>
          <a:custGeom>
            <a:avLst/>
            <a:gdLst>
              <a:gd name="connsiteX0" fmla="*/ 1242121 w 1242121"/>
              <a:gd name="connsiteY0" fmla="*/ 0 h 4419600"/>
              <a:gd name="connsiteX1" fmla="*/ 835721 w 1242121"/>
              <a:gd name="connsiteY1" fmla="*/ 792480 h 4419600"/>
              <a:gd name="connsiteX2" fmla="*/ 764601 w 1242121"/>
              <a:gd name="connsiteY2" fmla="*/ 1544320 h 4419600"/>
              <a:gd name="connsiteX3" fmla="*/ 388681 w 1242121"/>
              <a:gd name="connsiteY3" fmla="*/ 2306320 h 4419600"/>
              <a:gd name="connsiteX4" fmla="*/ 388681 w 1242121"/>
              <a:gd name="connsiteY4" fmla="*/ 2306320 h 4419600"/>
              <a:gd name="connsiteX5" fmla="*/ 12761 w 1242121"/>
              <a:gd name="connsiteY5" fmla="*/ 3383280 h 4419600"/>
              <a:gd name="connsiteX6" fmla="*/ 124521 w 1242121"/>
              <a:gd name="connsiteY6" fmla="*/ 441960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42121" h="4419600">
                <a:moveTo>
                  <a:pt x="1242121" y="0"/>
                </a:moveTo>
                <a:cubicBezTo>
                  <a:pt x="1078714" y="267546"/>
                  <a:pt x="915308" y="535093"/>
                  <a:pt x="835721" y="792480"/>
                </a:cubicBezTo>
                <a:cubicBezTo>
                  <a:pt x="756134" y="1049867"/>
                  <a:pt x="839108" y="1292013"/>
                  <a:pt x="764601" y="1544320"/>
                </a:cubicBezTo>
                <a:cubicBezTo>
                  <a:pt x="690094" y="1796627"/>
                  <a:pt x="388681" y="2306320"/>
                  <a:pt x="388681" y="2306320"/>
                </a:cubicBezTo>
                <a:lnTo>
                  <a:pt x="388681" y="2306320"/>
                </a:lnTo>
                <a:cubicBezTo>
                  <a:pt x="326028" y="2485813"/>
                  <a:pt x="56788" y="3031067"/>
                  <a:pt x="12761" y="3383280"/>
                </a:cubicBezTo>
                <a:cubicBezTo>
                  <a:pt x="-31266" y="3735493"/>
                  <a:pt x="46627" y="4077546"/>
                  <a:pt x="124521" y="4419600"/>
                </a:cubicBezTo>
              </a:path>
            </a:pathLst>
          </a:cu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4" name="Stačiakampis: suapvalinti kampai 23">
            <a:extLst>
              <a:ext uri="{FF2B5EF4-FFF2-40B4-BE49-F238E27FC236}">
                <a16:creationId xmlns:a16="http://schemas.microsoft.com/office/drawing/2014/main" id="{C5BB3135-EC5C-4936-0A4D-A9AD28C4076F}"/>
              </a:ext>
            </a:extLst>
          </p:cNvPr>
          <p:cNvSpPr/>
          <p:nvPr/>
        </p:nvSpPr>
        <p:spPr>
          <a:xfrm>
            <a:off x="755722" y="1681931"/>
            <a:ext cx="2945399" cy="382834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Viskas apie skridinius</a:t>
            </a:r>
          </a:p>
        </p:txBody>
      </p:sp>
      <p:pic>
        <p:nvPicPr>
          <p:cNvPr id="1026" name="Picture 2" descr="skridinys8u [licensed for non-commercial use only] / FrontPage">
            <a:extLst>
              <a:ext uri="{FF2B5EF4-FFF2-40B4-BE49-F238E27FC236}">
                <a16:creationId xmlns:a16="http://schemas.microsoft.com/office/drawing/2014/main" id="{F99C89D7-6FEA-0C04-299A-82D108BCD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6407" y="3453961"/>
            <a:ext cx="1685925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Mechaninis keltuvas Scheppach CB 02 - 4907402000_Schep - Kėlimo technika -  Kiti elektrinių įrankių priedai">
            <a:extLst>
              <a:ext uri="{FF2B5EF4-FFF2-40B4-BE49-F238E27FC236}">
                <a16:creationId xmlns:a16="http://schemas.microsoft.com/office/drawing/2014/main" id="{8118FC83-E9FC-95E5-9F38-2DF4AC2C4F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2906" y="1268868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virtinė talė KITO LX 0,25T H=3,0m, Certex -">
            <a:extLst>
              <a:ext uri="{FF2B5EF4-FFF2-40B4-BE49-F238E27FC236}">
                <a16:creationId xmlns:a16="http://schemas.microsoft.com/office/drawing/2014/main" id="{2AFAF29A-8DFA-9E2A-70B5-DBFCECF071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3718" y="3455412"/>
            <a:ext cx="1382261" cy="2225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957436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id="{A6D36376-6F02-4EB7-BFBC-AFF0E9AFC0A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: suapvalinti kampai 13">
            <a:extLst>
              <a:ext uri="{FF2B5EF4-FFF2-40B4-BE49-F238E27FC236}">
                <a16:creationId xmlns:a16="http://schemas.microsoft.com/office/drawing/2014/main" id="{C51447A6-9B7D-4062-87B1-7257CDF90168}"/>
              </a:ext>
            </a:extLst>
          </p:cNvPr>
          <p:cNvSpPr/>
          <p:nvPr/>
        </p:nvSpPr>
        <p:spPr>
          <a:xfrm>
            <a:off x="7584136" y="6159061"/>
            <a:ext cx="2322864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Klausimai</a:t>
            </a:r>
            <a:endParaRPr lang="lt-LT" sz="32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16" name="Stačiakampis: suapvalinti kampai 15">
            <a:extLst>
              <a:ext uri="{FF2B5EF4-FFF2-40B4-BE49-F238E27FC236}">
                <a16:creationId xmlns:a16="http://schemas.microsoft.com/office/drawing/2014/main" id="{DCF2B2B2-A11A-4F7A-8D17-654E307C1C55}"/>
              </a:ext>
            </a:extLst>
          </p:cNvPr>
          <p:cNvSpPr/>
          <p:nvPr/>
        </p:nvSpPr>
        <p:spPr>
          <a:xfrm>
            <a:off x="4623300" y="1743992"/>
            <a:ext cx="2945399" cy="382834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Modelio veikimo principas ir rezultatai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9474CA-9A98-4C67-8EC8-B945F5DE68F5}"/>
              </a:ext>
            </a:extLst>
          </p:cNvPr>
          <p:cNvSpPr txBox="1"/>
          <p:nvPr/>
        </p:nvSpPr>
        <p:spPr>
          <a:xfrm>
            <a:off x="1827800" y="326273"/>
            <a:ext cx="8536400" cy="83099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>
                <a:solidFill>
                  <a:schemeClr val="bg1"/>
                </a:solidFill>
                <a:latin typeface="Aistika" panose="02020603050405020304" pitchFamily="18" charset="0"/>
              </a:rPr>
              <a:t>Skridiniai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3C473DB-7155-4A5C-94C5-D4788CB406AE}"/>
              </a:ext>
            </a:extLst>
          </p:cNvPr>
          <p:cNvSpPr txBox="1"/>
          <p:nvPr/>
        </p:nvSpPr>
        <p:spPr>
          <a:xfrm>
            <a:off x="951821" y="7617967"/>
            <a:ext cx="630561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3200" dirty="0" err="1">
                <a:solidFill>
                  <a:schemeClr val="bg2"/>
                </a:solidFill>
                <a:latin typeface="Aistika" panose="02020603050405020304" pitchFamily="18" charset="0"/>
              </a:rPr>
              <a:t>nn</a:t>
            </a:r>
            <a:endParaRPr lang="lt-LT" sz="3200" dirty="0">
              <a:solidFill>
                <a:schemeClr val="bg1"/>
              </a:solidFill>
              <a:latin typeface="Aistika" panose="02020603050405020304" pitchFamily="18" charset="0"/>
            </a:endParaRPr>
          </a:p>
        </p:txBody>
      </p:sp>
      <p:sp>
        <p:nvSpPr>
          <p:cNvPr id="9" name="Stačiakampis: suapvalinti kampai 8">
            <a:extLst>
              <a:ext uri="{FF2B5EF4-FFF2-40B4-BE49-F238E27FC236}">
                <a16:creationId xmlns:a16="http://schemas.microsoft.com/office/drawing/2014/main" id="{D63EFD38-BBC9-49EF-BA51-5C82F7B7B6FB}"/>
              </a:ext>
            </a:extLst>
          </p:cNvPr>
          <p:cNvSpPr/>
          <p:nvPr/>
        </p:nvSpPr>
        <p:spPr>
          <a:xfrm>
            <a:off x="4934568" y="6137489"/>
            <a:ext cx="2322864" cy="29393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Viskas apie skridinius</a:t>
            </a:r>
          </a:p>
        </p:txBody>
      </p:sp>
      <p:sp>
        <p:nvSpPr>
          <p:cNvPr id="10" name="Stačiakampis: suapvalinti kampai 9">
            <a:extLst>
              <a:ext uri="{FF2B5EF4-FFF2-40B4-BE49-F238E27FC236}">
                <a16:creationId xmlns:a16="http://schemas.microsoft.com/office/drawing/2014/main" id="{3C7588C1-092E-4863-934D-CF62551C4AD7}"/>
              </a:ext>
            </a:extLst>
          </p:cNvPr>
          <p:cNvSpPr/>
          <p:nvPr/>
        </p:nvSpPr>
        <p:spPr>
          <a:xfrm>
            <a:off x="2295593" y="6159061"/>
            <a:ext cx="2312684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Įvadas</a:t>
            </a:r>
          </a:p>
        </p:txBody>
      </p:sp>
      <p:sp>
        <p:nvSpPr>
          <p:cNvPr id="6" name="Laisva forma: figūra 5">
            <a:extLst>
              <a:ext uri="{FF2B5EF4-FFF2-40B4-BE49-F238E27FC236}">
                <a16:creationId xmlns:a16="http://schemas.microsoft.com/office/drawing/2014/main" id="{A6B83D48-2422-4BAC-8C0C-A4CC8AF042A3}"/>
              </a:ext>
            </a:extLst>
          </p:cNvPr>
          <p:cNvSpPr/>
          <p:nvPr/>
        </p:nvSpPr>
        <p:spPr>
          <a:xfrm rot="11300492">
            <a:off x="27879" y="-193040"/>
            <a:ext cx="1242121" cy="4419600"/>
          </a:xfrm>
          <a:custGeom>
            <a:avLst/>
            <a:gdLst>
              <a:gd name="connsiteX0" fmla="*/ 1242121 w 1242121"/>
              <a:gd name="connsiteY0" fmla="*/ 0 h 4419600"/>
              <a:gd name="connsiteX1" fmla="*/ 835721 w 1242121"/>
              <a:gd name="connsiteY1" fmla="*/ 792480 h 4419600"/>
              <a:gd name="connsiteX2" fmla="*/ 764601 w 1242121"/>
              <a:gd name="connsiteY2" fmla="*/ 1544320 h 4419600"/>
              <a:gd name="connsiteX3" fmla="*/ 388681 w 1242121"/>
              <a:gd name="connsiteY3" fmla="*/ 2306320 h 4419600"/>
              <a:gd name="connsiteX4" fmla="*/ 388681 w 1242121"/>
              <a:gd name="connsiteY4" fmla="*/ 2306320 h 4419600"/>
              <a:gd name="connsiteX5" fmla="*/ 12761 w 1242121"/>
              <a:gd name="connsiteY5" fmla="*/ 3383280 h 4419600"/>
              <a:gd name="connsiteX6" fmla="*/ 124521 w 1242121"/>
              <a:gd name="connsiteY6" fmla="*/ 441960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42121" h="4419600">
                <a:moveTo>
                  <a:pt x="1242121" y="0"/>
                </a:moveTo>
                <a:cubicBezTo>
                  <a:pt x="1078714" y="267546"/>
                  <a:pt x="915308" y="535093"/>
                  <a:pt x="835721" y="792480"/>
                </a:cubicBezTo>
                <a:cubicBezTo>
                  <a:pt x="756134" y="1049867"/>
                  <a:pt x="839108" y="1292013"/>
                  <a:pt x="764601" y="1544320"/>
                </a:cubicBezTo>
                <a:cubicBezTo>
                  <a:pt x="690094" y="1796627"/>
                  <a:pt x="388681" y="2306320"/>
                  <a:pt x="388681" y="2306320"/>
                </a:cubicBezTo>
                <a:lnTo>
                  <a:pt x="388681" y="2306320"/>
                </a:lnTo>
                <a:cubicBezTo>
                  <a:pt x="326028" y="2485813"/>
                  <a:pt x="56788" y="3031067"/>
                  <a:pt x="12761" y="3383280"/>
                </a:cubicBezTo>
                <a:cubicBezTo>
                  <a:pt x="-31266" y="3735493"/>
                  <a:pt x="46627" y="4077546"/>
                  <a:pt x="124521" y="4419600"/>
                </a:cubicBezTo>
              </a:path>
            </a:pathLst>
          </a:cu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Laisva forma: figūra 11">
            <a:extLst>
              <a:ext uri="{FF2B5EF4-FFF2-40B4-BE49-F238E27FC236}">
                <a16:creationId xmlns:a16="http://schemas.microsoft.com/office/drawing/2014/main" id="{38AD60BE-9AC8-4E7C-AFE0-54A3EE747212}"/>
              </a:ext>
            </a:extLst>
          </p:cNvPr>
          <p:cNvSpPr/>
          <p:nvPr/>
        </p:nvSpPr>
        <p:spPr>
          <a:xfrm rot="572242">
            <a:off x="121920" y="-619760"/>
            <a:ext cx="887802" cy="4744720"/>
          </a:xfrm>
          <a:custGeom>
            <a:avLst/>
            <a:gdLst>
              <a:gd name="connsiteX0" fmla="*/ 853440 w 887802"/>
              <a:gd name="connsiteY0" fmla="*/ 0 h 4744720"/>
              <a:gd name="connsiteX1" fmla="*/ 843280 w 887802"/>
              <a:gd name="connsiteY1" fmla="*/ 965200 h 4744720"/>
              <a:gd name="connsiteX2" fmla="*/ 416560 w 887802"/>
              <a:gd name="connsiteY2" fmla="*/ 1788160 h 4744720"/>
              <a:gd name="connsiteX3" fmla="*/ 416560 w 887802"/>
              <a:gd name="connsiteY3" fmla="*/ 1788160 h 4744720"/>
              <a:gd name="connsiteX4" fmla="*/ 193040 w 887802"/>
              <a:gd name="connsiteY4" fmla="*/ 2509520 h 4744720"/>
              <a:gd name="connsiteX5" fmla="*/ 294640 w 887802"/>
              <a:gd name="connsiteY5" fmla="*/ 4074160 h 4744720"/>
              <a:gd name="connsiteX6" fmla="*/ 294640 w 887802"/>
              <a:gd name="connsiteY6" fmla="*/ 4074160 h 4744720"/>
              <a:gd name="connsiteX7" fmla="*/ 0 w 887802"/>
              <a:gd name="connsiteY7" fmla="*/ 4744720 h 474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7802" h="4744720">
                <a:moveTo>
                  <a:pt x="853440" y="0"/>
                </a:moveTo>
                <a:cubicBezTo>
                  <a:pt x="884766" y="333586"/>
                  <a:pt x="916093" y="667173"/>
                  <a:pt x="843280" y="965200"/>
                </a:cubicBezTo>
                <a:cubicBezTo>
                  <a:pt x="770467" y="1263227"/>
                  <a:pt x="416560" y="1788160"/>
                  <a:pt x="416560" y="1788160"/>
                </a:cubicBezTo>
                <a:lnTo>
                  <a:pt x="416560" y="1788160"/>
                </a:lnTo>
                <a:cubicBezTo>
                  <a:pt x="379307" y="1908387"/>
                  <a:pt x="213360" y="2128520"/>
                  <a:pt x="193040" y="2509520"/>
                </a:cubicBezTo>
                <a:cubicBezTo>
                  <a:pt x="172720" y="2890520"/>
                  <a:pt x="294640" y="4074160"/>
                  <a:pt x="294640" y="4074160"/>
                </a:cubicBezTo>
                <a:lnTo>
                  <a:pt x="294640" y="4074160"/>
                </a:lnTo>
                <a:lnTo>
                  <a:pt x="0" y="4744720"/>
                </a:lnTo>
              </a:path>
            </a:pathLst>
          </a:cu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1" name="Laisva forma: figūra 10">
            <a:extLst>
              <a:ext uri="{FF2B5EF4-FFF2-40B4-BE49-F238E27FC236}">
                <a16:creationId xmlns:a16="http://schemas.microsoft.com/office/drawing/2014/main" id="{F0A91D01-BDC9-482E-8496-A2C34323C951}"/>
              </a:ext>
            </a:extLst>
          </p:cNvPr>
          <p:cNvSpPr/>
          <p:nvPr/>
        </p:nvSpPr>
        <p:spPr>
          <a:xfrm>
            <a:off x="-91440" y="-182880"/>
            <a:ext cx="812800" cy="2854960"/>
          </a:xfrm>
          <a:custGeom>
            <a:avLst/>
            <a:gdLst>
              <a:gd name="connsiteX0" fmla="*/ 0 w 812800"/>
              <a:gd name="connsiteY0" fmla="*/ 2854960 h 2854960"/>
              <a:gd name="connsiteX1" fmla="*/ 254000 w 812800"/>
              <a:gd name="connsiteY1" fmla="*/ 2357120 h 2854960"/>
              <a:gd name="connsiteX2" fmla="*/ 335280 w 812800"/>
              <a:gd name="connsiteY2" fmla="*/ 1544320 h 2854960"/>
              <a:gd name="connsiteX3" fmla="*/ 335280 w 812800"/>
              <a:gd name="connsiteY3" fmla="*/ 1544320 h 2854960"/>
              <a:gd name="connsiteX4" fmla="*/ 660400 w 812800"/>
              <a:gd name="connsiteY4" fmla="*/ 822960 h 2854960"/>
              <a:gd name="connsiteX5" fmla="*/ 812800 w 812800"/>
              <a:gd name="connsiteY5" fmla="*/ 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" h="2854960">
                <a:moveTo>
                  <a:pt x="0" y="2854960"/>
                </a:moveTo>
                <a:cubicBezTo>
                  <a:pt x="99060" y="2715260"/>
                  <a:pt x="198120" y="2575560"/>
                  <a:pt x="254000" y="2357120"/>
                </a:cubicBezTo>
                <a:cubicBezTo>
                  <a:pt x="309880" y="2138680"/>
                  <a:pt x="335280" y="1544320"/>
                  <a:pt x="335280" y="1544320"/>
                </a:cubicBezTo>
                <a:lnTo>
                  <a:pt x="335280" y="1544320"/>
                </a:lnTo>
                <a:cubicBezTo>
                  <a:pt x="389467" y="1424093"/>
                  <a:pt x="580813" y="1080347"/>
                  <a:pt x="660400" y="822960"/>
                </a:cubicBezTo>
                <a:cubicBezTo>
                  <a:pt x="739987" y="565573"/>
                  <a:pt x="776393" y="282786"/>
                  <a:pt x="812800" y="0"/>
                </a:cubicBezTo>
              </a:path>
            </a:pathLst>
          </a:cu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7" name="Laisva forma: figūra 16">
            <a:extLst>
              <a:ext uri="{FF2B5EF4-FFF2-40B4-BE49-F238E27FC236}">
                <a16:creationId xmlns:a16="http://schemas.microsoft.com/office/drawing/2014/main" id="{9B5A3FCA-B819-41EB-9968-B7BD30DAD103}"/>
              </a:ext>
            </a:extLst>
          </p:cNvPr>
          <p:cNvSpPr/>
          <p:nvPr/>
        </p:nvSpPr>
        <p:spPr>
          <a:xfrm>
            <a:off x="8534400" y="-254000"/>
            <a:ext cx="3799840" cy="3901440"/>
          </a:xfrm>
          <a:custGeom>
            <a:avLst/>
            <a:gdLst>
              <a:gd name="connsiteX0" fmla="*/ 0 w 3799840"/>
              <a:gd name="connsiteY0" fmla="*/ 0 h 3901440"/>
              <a:gd name="connsiteX1" fmla="*/ 477520 w 3799840"/>
              <a:gd name="connsiteY1" fmla="*/ 355600 h 3901440"/>
              <a:gd name="connsiteX2" fmla="*/ 1178560 w 3799840"/>
              <a:gd name="connsiteY2" fmla="*/ 457200 h 3901440"/>
              <a:gd name="connsiteX3" fmla="*/ 1899920 w 3799840"/>
              <a:gd name="connsiteY3" fmla="*/ 355600 h 3901440"/>
              <a:gd name="connsiteX4" fmla="*/ 2661920 w 3799840"/>
              <a:gd name="connsiteY4" fmla="*/ 528320 h 3901440"/>
              <a:gd name="connsiteX5" fmla="*/ 2966720 w 3799840"/>
              <a:gd name="connsiteY5" fmla="*/ 1320800 h 3901440"/>
              <a:gd name="connsiteX6" fmla="*/ 3413760 w 3799840"/>
              <a:gd name="connsiteY6" fmla="*/ 1991360 h 3901440"/>
              <a:gd name="connsiteX7" fmla="*/ 3352800 w 3799840"/>
              <a:gd name="connsiteY7" fmla="*/ 2987040 h 3901440"/>
              <a:gd name="connsiteX8" fmla="*/ 3799840 w 3799840"/>
              <a:gd name="connsiteY8" fmla="*/ 3901440 h 390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99840" h="3901440">
                <a:moveTo>
                  <a:pt x="0" y="0"/>
                </a:moveTo>
                <a:cubicBezTo>
                  <a:pt x="140546" y="139700"/>
                  <a:pt x="281093" y="279400"/>
                  <a:pt x="477520" y="355600"/>
                </a:cubicBezTo>
                <a:cubicBezTo>
                  <a:pt x="673947" y="431800"/>
                  <a:pt x="941493" y="457200"/>
                  <a:pt x="1178560" y="457200"/>
                </a:cubicBezTo>
                <a:cubicBezTo>
                  <a:pt x="1415627" y="457200"/>
                  <a:pt x="1652693" y="343747"/>
                  <a:pt x="1899920" y="355600"/>
                </a:cubicBezTo>
                <a:cubicBezTo>
                  <a:pt x="2147147" y="367453"/>
                  <a:pt x="2484120" y="367453"/>
                  <a:pt x="2661920" y="528320"/>
                </a:cubicBezTo>
                <a:cubicBezTo>
                  <a:pt x="2839720" y="689187"/>
                  <a:pt x="2841413" y="1076960"/>
                  <a:pt x="2966720" y="1320800"/>
                </a:cubicBezTo>
                <a:cubicBezTo>
                  <a:pt x="3092027" y="1564640"/>
                  <a:pt x="3349413" y="1713653"/>
                  <a:pt x="3413760" y="1991360"/>
                </a:cubicBezTo>
                <a:cubicBezTo>
                  <a:pt x="3478107" y="2269067"/>
                  <a:pt x="3288453" y="2668693"/>
                  <a:pt x="3352800" y="2987040"/>
                </a:cubicBezTo>
                <a:cubicBezTo>
                  <a:pt x="3417147" y="3305387"/>
                  <a:pt x="3608493" y="3603413"/>
                  <a:pt x="3799840" y="3901440"/>
                </a:cubicBezTo>
              </a:path>
            </a:pathLst>
          </a:cu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0" name="Laisva forma: figūra 19">
            <a:extLst>
              <a:ext uri="{FF2B5EF4-FFF2-40B4-BE49-F238E27FC236}">
                <a16:creationId xmlns:a16="http://schemas.microsoft.com/office/drawing/2014/main" id="{AC48997E-1D26-4ACB-829C-F42AB0740367}"/>
              </a:ext>
            </a:extLst>
          </p:cNvPr>
          <p:cNvSpPr/>
          <p:nvPr/>
        </p:nvSpPr>
        <p:spPr>
          <a:xfrm>
            <a:off x="11379200" y="-132080"/>
            <a:ext cx="1056640" cy="2164080"/>
          </a:xfrm>
          <a:custGeom>
            <a:avLst/>
            <a:gdLst>
              <a:gd name="connsiteX0" fmla="*/ 0 w 1056640"/>
              <a:gd name="connsiteY0" fmla="*/ 0 h 2164080"/>
              <a:gd name="connsiteX1" fmla="*/ 50800 w 1056640"/>
              <a:gd name="connsiteY1" fmla="*/ 182880 h 2164080"/>
              <a:gd name="connsiteX2" fmla="*/ 213360 w 1056640"/>
              <a:gd name="connsiteY2" fmla="*/ 528320 h 2164080"/>
              <a:gd name="connsiteX3" fmla="*/ 152400 w 1056640"/>
              <a:gd name="connsiteY3" fmla="*/ 833120 h 2164080"/>
              <a:gd name="connsiteX4" fmla="*/ 325120 w 1056640"/>
              <a:gd name="connsiteY4" fmla="*/ 1239520 h 2164080"/>
              <a:gd name="connsiteX5" fmla="*/ 863600 w 1056640"/>
              <a:gd name="connsiteY5" fmla="*/ 1584960 h 2164080"/>
              <a:gd name="connsiteX6" fmla="*/ 1056640 w 1056640"/>
              <a:gd name="connsiteY6" fmla="*/ 2164080 h 2164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6640" h="2164080">
                <a:moveTo>
                  <a:pt x="0" y="0"/>
                </a:moveTo>
                <a:cubicBezTo>
                  <a:pt x="7620" y="47413"/>
                  <a:pt x="15240" y="94827"/>
                  <a:pt x="50800" y="182880"/>
                </a:cubicBezTo>
                <a:cubicBezTo>
                  <a:pt x="86360" y="270933"/>
                  <a:pt x="196427" y="419947"/>
                  <a:pt x="213360" y="528320"/>
                </a:cubicBezTo>
                <a:cubicBezTo>
                  <a:pt x="230293" y="636693"/>
                  <a:pt x="133773" y="714587"/>
                  <a:pt x="152400" y="833120"/>
                </a:cubicBezTo>
                <a:cubicBezTo>
                  <a:pt x="171027" y="951653"/>
                  <a:pt x="206587" y="1114213"/>
                  <a:pt x="325120" y="1239520"/>
                </a:cubicBezTo>
                <a:cubicBezTo>
                  <a:pt x="443653" y="1364827"/>
                  <a:pt x="741680" y="1430867"/>
                  <a:pt x="863600" y="1584960"/>
                </a:cubicBezTo>
                <a:cubicBezTo>
                  <a:pt x="985520" y="1739053"/>
                  <a:pt x="1021080" y="1951566"/>
                  <a:pt x="1056640" y="2164080"/>
                </a:cubicBezTo>
              </a:path>
            </a:pathLst>
          </a:custGeom>
          <a:noFill/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2" name="Laisva forma: figūra 21">
            <a:extLst>
              <a:ext uri="{FF2B5EF4-FFF2-40B4-BE49-F238E27FC236}">
                <a16:creationId xmlns:a16="http://schemas.microsoft.com/office/drawing/2014/main" id="{1216364B-C557-43B3-A6D2-ECE9867DE550}"/>
              </a:ext>
            </a:extLst>
          </p:cNvPr>
          <p:cNvSpPr/>
          <p:nvPr/>
        </p:nvSpPr>
        <p:spPr>
          <a:xfrm>
            <a:off x="-660400" y="5618480"/>
            <a:ext cx="2011680" cy="1828800"/>
          </a:xfrm>
          <a:custGeom>
            <a:avLst/>
            <a:gdLst>
              <a:gd name="connsiteX0" fmla="*/ 0 w 2011680"/>
              <a:gd name="connsiteY0" fmla="*/ 0 h 1828800"/>
              <a:gd name="connsiteX1" fmla="*/ 497840 w 2011680"/>
              <a:gd name="connsiteY1" fmla="*/ 436880 h 1828800"/>
              <a:gd name="connsiteX2" fmla="*/ 497840 w 2011680"/>
              <a:gd name="connsiteY2" fmla="*/ 436880 h 1828800"/>
              <a:gd name="connsiteX3" fmla="*/ 660400 w 2011680"/>
              <a:gd name="connsiteY3" fmla="*/ 812800 h 1828800"/>
              <a:gd name="connsiteX4" fmla="*/ 1249680 w 2011680"/>
              <a:gd name="connsiteY4" fmla="*/ 1087120 h 1828800"/>
              <a:gd name="connsiteX5" fmla="*/ 2011680 w 201168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1680" h="1828800">
                <a:moveTo>
                  <a:pt x="0" y="0"/>
                </a:moveTo>
                <a:lnTo>
                  <a:pt x="497840" y="436880"/>
                </a:lnTo>
                <a:lnTo>
                  <a:pt x="497840" y="436880"/>
                </a:lnTo>
                <a:cubicBezTo>
                  <a:pt x="524933" y="499533"/>
                  <a:pt x="535093" y="704427"/>
                  <a:pt x="660400" y="812800"/>
                </a:cubicBezTo>
                <a:cubicBezTo>
                  <a:pt x="785707" y="921173"/>
                  <a:pt x="1024467" y="917787"/>
                  <a:pt x="1249680" y="1087120"/>
                </a:cubicBezTo>
                <a:cubicBezTo>
                  <a:pt x="1474893" y="1256453"/>
                  <a:pt x="1965960" y="1681480"/>
                  <a:pt x="2011680" y="1828800"/>
                </a:cubicBezTo>
              </a:path>
            </a:pathLst>
          </a:cu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3" name="Laisva forma: figūra 22">
            <a:extLst>
              <a:ext uri="{FF2B5EF4-FFF2-40B4-BE49-F238E27FC236}">
                <a16:creationId xmlns:a16="http://schemas.microsoft.com/office/drawing/2014/main" id="{F2DC11FC-BAA1-4451-90FD-CBDE6C71600E}"/>
              </a:ext>
            </a:extLst>
          </p:cNvPr>
          <p:cNvSpPr/>
          <p:nvPr/>
        </p:nvSpPr>
        <p:spPr>
          <a:xfrm rot="520183">
            <a:off x="-426720" y="5811520"/>
            <a:ext cx="2316480" cy="1391920"/>
          </a:xfrm>
          <a:custGeom>
            <a:avLst/>
            <a:gdLst>
              <a:gd name="connsiteX0" fmla="*/ 0 w 2316480"/>
              <a:gd name="connsiteY0" fmla="*/ 0 h 1391920"/>
              <a:gd name="connsiteX1" fmla="*/ 447040 w 2316480"/>
              <a:gd name="connsiteY1" fmla="*/ 406400 h 1391920"/>
              <a:gd name="connsiteX2" fmla="*/ 1188720 w 2316480"/>
              <a:gd name="connsiteY2" fmla="*/ 497840 h 1391920"/>
              <a:gd name="connsiteX3" fmla="*/ 1838960 w 2316480"/>
              <a:gd name="connsiteY3" fmla="*/ 731520 h 1391920"/>
              <a:gd name="connsiteX4" fmla="*/ 2316480 w 2316480"/>
              <a:gd name="connsiteY4" fmla="*/ 1391920 h 139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480" h="1391920">
                <a:moveTo>
                  <a:pt x="0" y="0"/>
                </a:moveTo>
                <a:cubicBezTo>
                  <a:pt x="124460" y="161713"/>
                  <a:pt x="248920" y="323427"/>
                  <a:pt x="447040" y="406400"/>
                </a:cubicBezTo>
                <a:cubicBezTo>
                  <a:pt x="645160" y="489373"/>
                  <a:pt x="956733" y="443653"/>
                  <a:pt x="1188720" y="497840"/>
                </a:cubicBezTo>
                <a:cubicBezTo>
                  <a:pt x="1420707" y="552027"/>
                  <a:pt x="1651000" y="582507"/>
                  <a:pt x="1838960" y="731520"/>
                </a:cubicBezTo>
                <a:cubicBezTo>
                  <a:pt x="2026920" y="880533"/>
                  <a:pt x="2171700" y="1136226"/>
                  <a:pt x="2316480" y="1391920"/>
                </a:cubicBezTo>
              </a:path>
            </a:pathLst>
          </a:custGeom>
          <a:noFill/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grpSp>
        <p:nvGrpSpPr>
          <p:cNvPr id="18" name="Grupė 17">
            <a:extLst>
              <a:ext uri="{FF2B5EF4-FFF2-40B4-BE49-F238E27FC236}">
                <a16:creationId xmlns:a16="http://schemas.microsoft.com/office/drawing/2014/main" id="{F26A6BD7-EB9D-2ABA-608D-3EBC9AAFEBB3}"/>
              </a:ext>
            </a:extLst>
          </p:cNvPr>
          <p:cNvGrpSpPr/>
          <p:nvPr/>
        </p:nvGrpSpPr>
        <p:grpSpPr>
          <a:xfrm>
            <a:off x="12592446" y="1310669"/>
            <a:ext cx="3213159" cy="4663411"/>
            <a:chOff x="8471857" y="1310669"/>
            <a:chExt cx="3213159" cy="4663411"/>
          </a:xfrm>
        </p:grpSpPr>
        <p:pic>
          <p:nvPicPr>
            <p:cNvPr id="19" name="Paveikslėlis 18">
              <a:extLst>
                <a:ext uri="{FF2B5EF4-FFF2-40B4-BE49-F238E27FC236}">
                  <a16:creationId xmlns:a16="http://schemas.microsoft.com/office/drawing/2014/main" id="{6A95643D-624E-9D55-17BB-6F97737DDF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rcRect l="1" t="3940" r="-3878"/>
            <a:stretch/>
          </p:blipFill>
          <p:spPr>
            <a:xfrm>
              <a:off x="8471857" y="1310669"/>
              <a:ext cx="3213159" cy="4663411"/>
            </a:xfrm>
            <a:prstGeom prst="rect">
              <a:avLst/>
            </a:prstGeom>
            <a:ln>
              <a:noFill/>
            </a:ln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4">
              <p14:nvContentPartPr>
                <p14:cNvPr id="24" name="Rankraštį 23">
                  <a:extLst>
                    <a:ext uri="{FF2B5EF4-FFF2-40B4-BE49-F238E27FC236}">
                      <a16:creationId xmlns:a16="http://schemas.microsoft.com/office/drawing/2014/main" id="{D08231CD-D9EB-060F-73D7-D5EEB90EA198}"/>
                    </a:ext>
                  </a:extLst>
                </p14:cNvPr>
                <p14:cNvContentPartPr/>
                <p14:nvPr/>
              </p14:nvContentPartPr>
              <p14:xfrm>
                <a:off x="9530811" y="4175685"/>
                <a:ext cx="266400" cy="678240"/>
              </p14:xfrm>
            </p:contentPart>
          </mc:Choice>
          <mc:Fallback xmlns="">
            <p:pic>
              <p:nvPicPr>
                <p:cNvPr id="41" name="Rankraštį 40">
                  <a:extLst>
                    <a:ext uri="{FF2B5EF4-FFF2-40B4-BE49-F238E27FC236}">
                      <a16:creationId xmlns:a16="http://schemas.microsoft.com/office/drawing/2014/main" id="{239EC365-2BD8-4BCC-9043-DA7DE85AB6D2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9526491" y="4171365"/>
                  <a:ext cx="275040" cy="68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5" name="Rankraštį 24">
                  <a:extLst>
                    <a:ext uri="{FF2B5EF4-FFF2-40B4-BE49-F238E27FC236}">
                      <a16:creationId xmlns:a16="http://schemas.microsoft.com/office/drawing/2014/main" id="{05C885EF-EA2C-3F1A-DE8C-1DF66583CC12}"/>
                    </a:ext>
                  </a:extLst>
                </p14:cNvPr>
                <p14:cNvContentPartPr/>
                <p14:nvPr/>
              </p14:nvContentPartPr>
              <p14:xfrm>
                <a:off x="9487251" y="4817565"/>
                <a:ext cx="104400" cy="27720"/>
              </p14:xfrm>
            </p:contentPart>
          </mc:Choice>
          <mc:Fallback xmlns="">
            <p:pic>
              <p:nvPicPr>
                <p:cNvPr id="42" name="Rankraštį 41">
                  <a:extLst>
                    <a:ext uri="{FF2B5EF4-FFF2-40B4-BE49-F238E27FC236}">
                      <a16:creationId xmlns:a16="http://schemas.microsoft.com/office/drawing/2014/main" id="{ADBE25A3-A66F-45AB-AAB7-A3350BB74575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482931" y="4813245"/>
                  <a:ext cx="1130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6" name="Rankraštį 25">
                  <a:extLst>
                    <a:ext uri="{FF2B5EF4-FFF2-40B4-BE49-F238E27FC236}">
                      <a16:creationId xmlns:a16="http://schemas.microsoft.com/office/drawing/2014/main" id="{6967EA82-F572-114D-B5DC-33BC55847604}"/>
                    </a:ext>
                  </a:extLst>
                </p14:cNvPr>
                <p14:cNvContentPartPr/>
                <p14:nvPr/>
              </p14:nvContentPartPr>
              <p14:xfrm>
                <a:off x="9441171" y="4261365"/>
                <a:ext cx="118800" cy="553320"/>
              </p14:xfrm>
            </p:contentPart>
          </mc:Choice>
          <mc:Fallback xmlns="">
            <p:pic>
              <p:nvPicPr>
                <p:cNvPr id="43" name="Rankraštį 42">
                  <a:extLst>
                    <a:ext uri="{FF2B5EF4-FFF2-40B4-BE49-F238E27FC236}">
                      <a16:creationId xmlns:a16="http://schemas.microsoft.com/office/drawing/2014/main" id="{F73460F8-60E8-4BC6-ACC0-25BA1354F5C6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436851" y="4257048"/>
                  <a:ext cx="127440" cy="56195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27" name="Rankraštį 26">
                  <a:extLst>
                    <a:ext uri="{FF2B5EF4-FFF2-40B4-BE49-F238E27FC236}">
                      <a16:creationId xmlns:a16="http://schemas.microsoft.com/office/drawing/2014/main" id="{F64563FC-B1DB-BB91-975A-57EB8A38F1D0}"/>
                    </a:ext>
                  </a:extLst>
                </p14:cNvPr>
                <p14:cNvContentPartPr/>
                <p14:nvPr/>
              </p14:nvContentPartPr>
              <p14:xfrm>
                <a:off x="9766611" y="4689945"/>
                <a:ext cx="162720" cy="604080"/>
              </p14:xfrm>
            </p:contentPart>
          </mc:Choice>
          <mc:Fallback xmlns="">
            <p:pic>
              <p:nvPicPr>
                <p:cNvPr id="44" name="Rankraštį 43">
                  <a:extLst>
                    <a:ext uri="{FF2B5EF4-FFF2-40B4-BE49-F238E27FC236}">
                      <a16:creationId xmlns:a16="http://schemas.microsoft.com/office/drawing/2014/main" id="{DBA3A7F1-21B6-403F-B9F1-B0A5D0EFD6F8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762291" y="4685625"/>
                  <a:ext cx="171360" cy="61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28" name="Rankraštį 27">
                  <a:extLst>
                    <a:ext uri="{FF2B5EF4-FFF2-40B4-BE49-F238E27FC236}">
                      <a16:creationId xmlns:a16="http://schemas.microsoft.com/office/drawing/2014/main" id="{7AC32483-DF08-A0EA-86AD-08990843022A}"/>
                    </a:ext>
                  </a:extLst>
                </p14:cNvPr>
                <p14:cNvContentPartPr/>
                <p14:nvPr/>
              </p14:nvContentPartPr>
              <p14:xfrm>
                <a:off x="10054971" y="4545225"/>
                <a:ext cx="36360" cy="14040"/>
              </p14:xfrm>
            </p:contentPart>
          </mc:Choice>
          <mc:Fallback xmlns="">
            <p:pic>
              <p:nvPicPr>
                <p:cNvPr id="45" name="Rankraštį 44">
                  <a:extLst>
                    <a:ext uri="{FF2B5EF4-FFF2-40B4-BE49-F238E27FC236}">
                      <a16:creationId xmlns:a16="http://schemas.microsoft.com/office/drawing/2014/main" id="{9E21685B-89DD-4BF9-9CC2-F7BAF10DDB0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10050651" y="4540905"/>
                  <a:ext cx="450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9" name="Rankraštį 28">
                  <a:extLst>
                    <a:ext uri="{FF2B5EF4-FFF2-40B4-BE49-F238E27FC236}">
                      <a16:creationId xmlns:a16="http://schemas.microsoft.com/office/drawing/2014/main" id="{B6BB8B8A-AF5E-DEC7-0A41-2E848DA30BAA}"/>
                    </a:ext>
                  </a:extLst>
                </p14:cNvPr>
                <p14:cNvContentPartPr/>
                <p14:nvPr/>
              </p14:nvContentPartPr>
              <p14:xfrm>
                <a:off x="9579411" y="4181265"/>
                <a:ext cx="154080" cy="269640"/>
              </p14:xfrm>
            </p:contentPart>
          </mc:Choice>
          <mc:Fallback xmlns="">
            <p:pic>
              <p:nvPicPr>
                <p:cNvPr id="46" name="Rankraštį 45">
                  <a:extLst>
                    <a:ext uri="{FF2B5EF4-FFF2-40B4-BE49-F238E27FC236}">
                      <a16:creationId xmlns:a16="http://schemas.microsoft.com/office/drawing/2014/main" id="{8FA67F91-C19C-4B1E-9342-975B63BFE54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575091" y="4176945"/>
                  <a:ext cx="16272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0" name="Rankraštį 29">
                  <a:extLst>
                    <a:ext uri="{FF2B5EF4-FFF2-40B4-BE49-F238E27FC236}">
                      <a16:creationId xmlns:a16="http://schemas.microsoft.com/office/drawing/2014/main" id="{8AAB2C53-EC13-A362-7F0E-AC5FE375F5B6}"/>
                    </a:ext>
                  </a:extLst>
                </p14:cNvPr>
                <p14:cNvContentPartPr/>
                <p14:nvPr/>
              </p14:nvContentPartPr>
              <p14:xfrm>
                <a:off x="9872811" y="4598505"/>
                <a:ext cx="265680" cy="695520"/>
              </p14:xfrm>
            </p:contentPart>
          </mc:Choice>
          <mc:Fallback xmlns="">
            <p:pic>
              <p:nvPicPr>
                <p:cNvPr id="47" name="Rankraštį 46">
                  <a:extLst>
                    <a:ext uri="{FF2B5EF4-FFF2-40B4-BE49-F238E27FC236}">
                      <a16:creationId xmlns:a16="http://schemas.microsoft.com/office/drawing/2014/main" id="{FA3ECD4E-3728-464C-B7DA-C9FD9AF5F4A8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868497" y="4594183"/>
                  <a:ext cx="274308" cy="70416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31" name="Rankraštį 30">
                  <a:extLst>
                    <a:ext uri="{FF2B5EF4-FFF2-40B4-BE49-F238E27FC236}">
                      <a16:creationId xmlns:a16="http://schemas.microsoft.com/office/drawing/2014/main" id="{A930F855-050F-46D3-0526-5FA34AC321C9}"/>
                    </a:ext>
                  </a:extLst>
                </p14:cNvPr>
                <p14:cNvContentPartPr/>
                <p14:nvPr/>
              </p14:nvContentPartPr>
              <p14:xfrm>
                <a:off x="10045431" y="4333785"/>
                <a:ext cx="175320" cy="718560"/>
              </p14:xfrm>
            </p:contentPart>
          </mc:Choice>
          <mc:Fallback xmlns="">
            <p:pic>
              <p:nvPicPr>
                <p:cNvPr id="48" name="Rankraštį 47">
                  <a:extLst>
                    <a:ext uri="{FF2B5EF4-FFF2-40B4-BE49-F238E27FC236}">
                      <a16:creationId xmlns:a16="http://schemas.microsoft.com/office/drawing/2014/main" id="{889FDC3E-8FE5-463B-A84B-940B9B116A47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10041111" y="4329465"/>
                  <a:ext cx="183960" cy="7272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32" name="Grupė 31">
              <a:extLst>
                <a:ext uri="{FF2B5EF4-FFF2-40B4-BE49-F238E27FC236}">
                  <a16:creationId xmlns:a16="http://schemas.microsoft.com/office/drawing/2014/main" id="{95F71B28-BA8D-28CF-AA44-296AEDA5F1E4}"/>
                </a:ext>
              </a:extLst>
            </p:cNvPr>
            <p:cNvGrpSpPr/>
            <p:nvPr/>
          </p:nvGrpSpPr>
          <p:grpSpPr>
            <a:xfrm>
              <a:off x="10045431" y="4400475"/>
              <a:ext cx="205920" cy="654120"/>
              <a:chOff x="10069815" y="4400475"/>
              <a:chExt cx="205920" cy="6541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2">
                <p14:nvContentPartPr>
                  <p14:cNvPr id="35" name="Rankraštį 34">
                    <a:extLst>
                      <a:ext uri="{FF2B5EF4-FFF2-40B4-BE49-F238E27FC236}">
                        <a16:creationId xmlns:a16="http://schemas.microsoft.com/office/drawing/2014/main" id="{DC2C1681-5CE0-E819-D80E-823B3D1DE412}"/>
                      </a:ext>
                    </a:extLst>
                  </p14:cNvPr>
                  <p14:cNvContentPartPr/>
                  <p14:nvPr/>
                </p14:nvContentPartPr>
                <p14:xfrm>
                  <a:off x="10069815" y="4884225"/>
                  <a:ext cx="13680" cy="93600"/>
                </p14:xfrm>
              </p:contentPart>
            </mc:Choice>
            <mc:Fallback xmlns="">
              <p:pic>
                <p:nvPicPr>
                  <p:cNvPr id="48" name="Rankraštį 47">
                    <a:extLst>
                      <a:ext uri="{FF2B5EF4-FFF2-40B4-BE49-F238E27FC236}">
                        <a16:creationId xmlns:a16="http://schemas.microsoft.com/office/drawing/2014/main" id="{0F4A5383-BA5E-4845-8D01-E76A8455B12E}"/>
                      </a:ext>
                    </a:extLst>
                  </p:cNvPr>
                  <p:cNvPicPr/>
                  <p:nvPr/>
                </p:nvPicPr>
                <p:blipFill>
                  <a:blip r:embed="rId23"/>
                  <a:stretch>
                    <a:fillRect/>
                  </a:stretch>
                </p:blipFill>
                <p:spPr>
                  <a:xfrm>
                    <a:off x="10065495" y="4879905"/>
                    <a:ext cx="22320" cy="102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4">
                <p14:nvContentPartPr>
                  <p14:cNvPr id="36" name="Rankraštį 35">
                    <a:extLst>
                      <a:ext uri="{FF2B5EF4-FFF2-40B4-BE49-F238E27FC236}">
                        <a16:creationId xmlns:a16="http://schemas.microsoft.com/office/drawing/2014/main" id="{99589263-746C-BF27-8CD6-D24FA28B5845}"/>
                      </a:ext>
                    </a:extLst>
                  </p14:cNvPr>
                  <p14:cNvContentPartPr/>
                  <p14:nvPr/>
                </p14:nvContentPartPr>
                <p14:xfrm>
                  <a:off x="10073415" y="4937505"/>
                  <a:ext cx="14040" cy="26640"/>
                </p14:xfrm>
              </p:contentPart>
            </mc:Choice>
            <mc:Fallback xmlns="">
              <p:pic>
                <p:nvPicPr>
                  <p:cNvPr id="49" name="Rankraštį 48">
                    <a:extLst>
                      <a:ext uri="{FF2B5EF4-FFF2-40B4-BE49-F238E27FC236}">
                        <a16:creationId xmlns:a16="http://schemas.microsoft.com/office/drawing/2014/main" id="{94EF8067-7C9E-4E87-8EF0-145BF0B1CDB2}"/>
                      </a:ext>
                    </a:extLst>
                  </p:cNvPr>
                  <p:cNvPicPr/>
                  <p:nvPr/>
                </p:nvPicPr>
                <p:blipFill>
                  <a:blip r:embed="rId25"/>
                  <a:stretch>
                    <a:fillRect/>
                  </a:stretch>
                </p:blipFill>
                <p:spPr>
                  <a:xfrm>
                    <a:off x="10069095" y="4933185"/>
                    <a:ext cx="22680" cy="35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6">
                <p14:nvContentPartPr>
                  <p14:cNvPr id="37" name="Rankraštį 36">
                    <a:extLst>
                      <a:ext uri="{FF2B5EF4-FFF2-40B4-BE49-F238E27FC236}">
                        <a16:creationId xmlns:a16="http://schemas.microsoft.com/office/drawing/2014/main" id="{437353E2-84EE-9C60-D222-5739DFC6A517}"/>
                      </a:ext>
                    </a:extLst>
                  </p14:cNvPr>
                  <p14:cNvContentPartPr/>
                  <p14:nvPr/>
                </p14:nvContentPartPr>
                <p14:xfrm>
                  <a:off x="10168095" y="4400475"/>
                  <a:ext cx="107640" cy="654120"/>
                </p14:xfrm>
              </p:contentPart>
            </mc:Choice>
            <mc:Fallback xmlns="">
              <p:pic>
                <p:nvPicPr>
                  <p:cNvPr id="51" name="Rankraštį 50">
                    <a:extLst>
                      <a:ext uri="{FF2B5EF4-FFF2-40B4-BE49-F238E27FC236}">
                        <a16:creationId xmlns:a16="http://schemas.microsoft.com/office/drawing/2014/main" id="{7BBCCD5E-45AA-48AA-B86E-BFC3CBBA81A3}"/>
                      </a:ext>
                    </a:extLst>
                  </p:cNvPr>
                  <p:cNvPicPr/>
                  <p:nvPr/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10163775" y="4396155"/>
                    <a:ext cx="116280" cy="66276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33" name="Rankraštį 32">
                  <a:extLst>
                    <a:ext uri="{FF2B5EF4-FFF2-40B4-BE49-F238E27FC236}">
                      <a16:creationId xmlns:a16="http://schemas.microsoft.com/office/drawing/2014/main" id="{27136432-34F0-BFAD-9FC7-C9430A6EBC9E}"/>
                    </a:ext>
                  </a:extLst>
                </p14:cNvPr>
                <p14:cNvContentPartPr/>
                <p14:nvPr/>
              </p14:nvContentPartPr>
              <p14:xfrm>
                <a:off x="10804800" y="4678455"/>
                <a:ext cx="36360" cy="354600"/>
              </p14:xfrm>
            </p:contentPart>
          </mc:Choice>
          <mc:Fallback xmlns="">
            <p:pic>
              <p:nvPicPr>
                <p:cNvPr id="50" name="Rankraštį 49">
                  <a:extLst>
                    <a:ext uri="{FF2B5EF4-FFF2-40B4-BE49-F238E27FC236}">
                      <a16:creationId xmlns:a16="http://schemas.microsoft.com/office/drawing/2014/main" id="{B5992E1C-E834-48DE-A010-5CCFDCC59B81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10800480" y="4674135"/>
                  <a:ext cx="4500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34" name="Rankraštį 33">
                  <a:extLst>
                    <a:ext uri="{FF2B5EF4-FFF2-40B4-BE49-F238E27FC236}">
                      <a16:creationId xmlns:a16="http://schemas.microsoft.com/office/drawing/2014/main" id="{5E5F0AB7-0A19-EB81-8461-F5FFD8AC905B}"/>
                    </a:ext>
                  </a:extLst>
                </p14:cNvPr>
                <p14:cNvContentPartPr/>
                <p14:nvPr/>
              </p14:nvContentPartPr>
              <p14:xfrm>
                <a:off x="10848240" y="4829115"/>
                <a:ext cx="40680" cy="204120"/>
              </p14:xfrm>
            </p:contentPart>
          </mc:Choice>
          <mc:Fallback xmlns="">
            <p:pic>
              <p:nvPicPr>
                <p:cNvPr id="51" name="Rankraštį 50">
                  <a:extLst>
                    <a:ext uri="{FF2B5EF4-FFF2-40B4-BE49-F238E27FC236}">
                      <a16:creationId xmlns:a16="http://schemas.microsoft.com/office/drawing/2014/main" id="{1AE88EDE-5252-491E-AEFA-F38C5AD6BB6F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0843920" y="4824795"/>
                  <a:ext cx="49320" cy="212760"/>
                </a:xfrm>
                <a:prstGeom prst="rect">
                  <a:avLst/>
                </a:prstGeom>
              </p:spPr>
            </p:pic>
          </mc:Fallback>
        </mc:AlternateContent>
      </p:grpSp>
    </p:spTree>
    <p:extLst>
      <p:ext uri="{BB962C8B-B14F-4D97-AF65-F5344CB8AC3E}">
        <p14:creationId xmlns:p14="http://schemas.microsoft.com/office/powerpoint/2010/main" val="311599983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Click="0" advTm="10">
        <p159:morph option="byObject"/>
      </p:transition>
    </mc:Choice>
    <mc:Fallback>
      <p:transition spd="slow" advClick="0" advTm="10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id="{A6D36376-6F02-4EB7-BFBC-AFF0E9AFC0A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4" name="Stačiakampis: suapvalinti kampai 13">
            <a:extLst>
              <a:ext uri="{FF2B5EF4-FFF2-40B4-BE49-F238E27FC236}">
                <a16:creationId xmlns:a16="http://schemas.microsoft.com/office/drawing/2014/main" id="{C51447A6-9B7D-4062-87B1-7257CDF90168}"/>
              </a:ext>
            </a:extLst>
          </p:cNvPr>
          <p:cNvSpPr/>
          <p:nvPr/>
        </p:nvSpPr>
        <p:spPr>
          <a:xfrm>
            <a:off x="7584136" y="6159061"/>
            <a:ext cx="2322864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Klausimai</a:t>
            </a:r>
          </a:p>
        </p:txBody>
      </p:sp>
      <p:sp>
        <p:nvSpPr>
          <p:cNvPr id="16" name="Stačiakampis: suapvalinti kampai 15">
            <a:extLst>
              <a:ext uri="{FF2B5EF4-FFF2-40B4-BE49-F238E27FC236}">
                <a16:creationId xmlns:a16="http://schemas.microsoft.com/office/drawing/2014/main" id="{DCF2B2B2-A11A-4F7A-8D17-654E307C1C55}"/>
              </a:ext>
            </a:extLst>
          </p:cNvPr>
          <p:cNvSpPr/>
          <p:nvPr/>
        </p:nvSpPr>
        <p:spPr>
          <a:xfrm>
            <a:off x="-3049847" y="1743992"/>
            <a:ext cx="2945399" cy="382834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Rezultatai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9474CA-9A98-4C67-8EC8-B945F5DE68F5}"/>
              </a:ext>
            </a:extLst>
          </p:cNvPr>
          <p:cNvSpPr txBox="1"/>
          <p:nvPr/>
        </p:nvSpPr>
        <p:spPr>
          <a:xfrm>
            <a:off x="1827800" y="326273"/>
            <a:ext cx="8536400" cy="83099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>
                <a:solidFill>
                  <a:schemeClr val="bg1"/>
                </a:solidFill>
                <a:latin typeface="Aistika" panose="02020603050405020304" pitchFamily="18" charset="0"/>
              </a:rPr>
              <a:t>Veikimo principas</a:t>
            </a:r>
          </a:p>
        </p:txBody>
      </p:sp>
      <p:sp>
        <p:nvSpPr>
          <p:cNvPr id="9" name="Stačiakampis: suapvalinti kampai 8">
            <a:extLst>
              <a:ext uri="{FF2B5EF4-FFF2-40B4-BE49-F238E27FC236}">
                <a16:creationId xmlns:a16="http://schemas.microsoft.com/office/drawing/2014/main" id="{D63EFD38-BBC9-49EF-BA51-5C82F7B7B6FB}"/>
              </a:ext>
            </a:extLst>
          </p:cNvPr>
          <p:cNvSpPr/>
          <p:nvPr/>
        </p:nvSpPr>
        <p:spPr>
          <a:xfrm>
            <a:off x="4934568" y="6137489"/>
            <a:ext cx="2322864" cy="29393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Viskas apie skridinius</a:t>
            </a:r>
            <a:endParaRPr lang="lt-LT" sz="32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10" name="Stačiakampis: suapvalinti kampai 9">
            <a:extLst>
              <a:ext uri="{FF2B5EF4-FFF2-40B4-BE49-F238E27FC236}">
                <a16:creationId xmlns:a16="http://schemas.microsoft.com/office/drawing/2014/main" id="{3C7588C1-092E-4863-934D-CF62551C4AD7}"/>
              </a:ext>
            </a:extLst>
          </p:cNvPr>
          <p:cNvSpPr/>
          <p:nvPr/>
        </p:nvSpPr>
        <p:spPr>
          <a:xfrm>
            <a:off x="2295593" y="6159061"/>
            <a:ext cx="2312684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Įvadas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815D0F-63BF-4EDB-B3BD-25751F562CDD}"/>
              </a:ext>
            </a:extLst>
          </p:cNvPr>
          <p:cNvSpPr txBox="1"/>
          <p:nvPr/>
        </p:nvSpPr>
        <p:spPr>
          <a:xfrm>
            <a:off x="441960" y="2060350"/>
            <a:ext cx="725628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2800" b="1" dirty="0">
                <a:solidFill>
                  <a:schemeClr val="bg1"/>
                </a:solidFill>
                <a:latin typeface="Aistika" panose="02020603050405020304" pitchFamily="18" charset="0"/>
              </a:rPr>
              <a:t>Prie pagaliuko, ant kurio sukasi diskai, yra rankenėlė – </a:t>
            </a:r>
            <a:r>
              <a:rPr lang="lt-LT" sz="2800" b="1" u="sng" dirty="0">
                <a:solidFill>
                  <a:schemeClr val="bg1"/>
                </a:solidFill>
                <a:latin typeface="Aistika" panose="02020603050405020304" pitchFamily="18" charset="0"/>
              </a:rPr>
              <a:t>petys</a:t>
            </a:r>
            <a:r>
              <a:rPr lang="lt-LT" sz="2800" b="1" dirty="0">
                <a:solidFill>
                  <a:schemeClr val="bg1"/>
                </a:solidFill>
                <a:latin typeface="Aistika" panose="02020603050405020304" pitchFamily="18" charset="0"/>
              </a:rPr>
              <a:t>. Jis sukamas suka pagaliuką ir ant jo esančius 3 skridinius, kurie sumauti skirtingai ir vienas po kito kilnoja kitus pagaliukus, kurie pakelia drugelio sparnus ir kūnelį. Taip sukamoji jėga paverčiama stumiamąja ir sudaroma iliuzija, kad drugelis skrenda.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0" name="Rankraštį 19">
                <a:extLst>
                  <a:ext uri="{FF2B5EF4-FFF2-40B4-BE49-F238E27FC236}">
                    <a16:creationId xmlns:a16="http://schemas.microsoft.com/office/drawing/2014/main" id="{832C292C-32C3-4A2C-9EAB-B30061657AD4}"/>
                  </a:ext>
                </a:extLst>
              </p14:cNvPr>
              <p14:cNvContentPartPr/>
              <p14:nvPr/>
            </p14:nvContentPartPr>
            <p14:xfrm>
              <a:off x="9719451" y="4134645"/>
              <a:ext cx="187200" cy="218160"/>
            </p14:xfrm>
          </p:contentPart>
        </mc:Choice>
        <mc:Fallback xmlns="">
          <p:pic>
            <p:nvPicPr>
              <p:cNvPr id="20" name="Rankraštį 19">
                <a:extLst>
                  <a:ext uri="{FF2B5EF4-FFF2-40B4-BE49-F238E27FC236}">
                    <a16:creationId xmlns:a16="http://schemas.microsoft.com/office/drawing/2014/main" id="{832C292C-32C3-4A2C-9EAB-B30061657AD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715123" y="4130325"/>
                <a:ext cx="195857" cy="226800"/>
              </a:xfrm>
              <a:prstGeom prst="rect">
                <a:avLst/>
              </a:prstGeom>
            </p:spPr>
          </p:pic>
        </mc:Fallback>
      </mc:AlternateContent>
      <p:cxnSp>
        <p:nvCxnSpPr>
          <p:cNvPr id="60" name="Tiesioji jungtis 59">
            <a:extLst>
              <a:ext uri="{FF2B5EF4-FFF2-40B4-BE49-F238E27FC236}">
                <a16:creationId xmlns:a16="http://schemas.microsoft.com/office/drawing/2014/main" id="{055AA2E2-E838-4A14-BE08-B28A32A8556A}"/>
              </a:ext>
            </a:extLst>
          </p:cNvPr>
          <p:cNvCxnSpPr>
            <a:cxnSpLocks/>
          </p:cNvCxnSpPr>
          <p:nvPr/>
        </p:nvCxnSpPr>
        <p:spPr>
          <a:xfrm flipH="1">
            <a:off x="598717" y="1743992"/>
            <a:ext cx="7330440" cy="0"/>
          </a:xfrm>
          <a:prstGeom prst="line">
            <a:avLst/>
          </a:prstGeom>
          <a:ln w="762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Tiesioji jungtis 60">
            <a:extLst>
              <a:ext uri="{FF2B5EF4-FFF2-40B4-BE49-F238E27FC236}">
                <a16:creationId xmlns:a16="http://schemas.microsoft.com/office/drawing/2014/main" id="{29B21CBA-591D-47EC-A85C-9ABAC88DB335}"/>
              </a:ext>
            </a:extLst>
          </p:cNvPr>
          <p:cNvCxnSpPr>
            <a:cxnSpLocks/>
          </p:cNvCxnSpPr>
          <p:nvPr/>
        </p:nvCxnSpPr>
        <p:spPr>
          <a:xfrm flipH="1">
            <a:off x="633706" y="5746611"/>
            <a:ext cx="7330440" cy="0"/>
          </a:xfrm>
          <a:prstGeom prst="line">
            <a:avLst/>
          </a:prstGeom>
          <a:ln w="762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8" name="Rankraštį 7">
                <a:extLst>
                  <a:ext uri="{FF2B5EF4-FFF2-40B4-BE49-F238E27FC236}">
                    <a16:creationId xmlns:a16="http://schemas.microsoft.com/office/drawing/2014/main" id="{06E01DDA-5FA5-4C3B-92EF-A4B3CC1D3D8F}"/>
                  </a:ext>
                </a:extLst>
              </p14:cNvPr>
              <p14:cNvContentPartPr/>
              <p14:nvPr/>
            </p14:nvContentPartPr>
            <p14:xfrm>
              <a:off x="10829640" y="4677735"/>
              <a:ext cx="29520" cy="8280"/>
            </p14:xfrm>
          </p:contentPart>
        </mc:Choice>
        <mc:Fallback xmlns="">
          <p:pic>
            <p:nvPicPr>
              <p:cNvPr id="8" name="Rankraštį 7">
                <a:extLst>
                  <a:ext uri="{FF2B5EF4-FFF2-40B4-BE49-F238E27FC236}">
                    <a16:creationId xmlns:a16="http://schemas.microsoft.com/office/drawing/2014/main" id="{06E01DDA-5FA5-4C3B-92EF-A4B3CC1D3D8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0825320" y="4673415"/>
                <a:ext cx="38160" cy="16920"/>
              </a:xfrm>
              <a:prstGeom prst="rect">
                <a:avLst/>
              </a:prstGeom>
            </p:spPr>
          </p:pic>
        </mc:Fallback>
      </mc:AlternateContent>
      <p:grpSp>
        <p:nvGrpSpPr>
          <p:cNvPr id="25" name="Grupė 24">
            <a:extLst>
              <a:ext uri="{FF2B5EF4-FFF2-40B4-BE49-F238E27FC236}">
                <a16:creationId xmlns:a16="http://schemas.microsoft.com/office/drawing/2014/main" id="{1CA6ADDE-9C6B-4AA2-9D07-F630BDA12906}"/>
              </a:ext>
            </a:extLst>
          </p:cNvPr>
          <p:cNvGrpSpPr/>
          <p:nvPr/>
        </p:nvGrpSpPr>
        <p:grpSpPr>
          <a:xfrm>
            <a:off x="8471857" y="1310669"/>
            <a:ext cx="3213159" cy="4663411"/>
            <a:chOff x="8471857" y="1310669"/>
            <a:chExt cx="3213159" cy="4663411"/>
          </a:xfrm>
        </p:grpSpPr>
        <p:pic>
          <p:nvPicPr>
            <p:cNvPr id="15" name="Paveikslėlis 14">
              <a:extLst>
                <a:ext uri="{FF2B5EF4-FFF2-40B4-BE49-F238E27FC236}">
                  <a16:creationId xmlns:a16="http://schemas.microsoft.com/office/drawing/2014/main" id="{D7EEE1A3-6280-4221-BDC8-36604FACA2F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rcRect l="1" t="3940" r="-3878"/>
            <a:stretch/>
          </p:blipFill>
          <p:spPr>
            <a:xfrm>
              <a:off x="8471857" y="1310669"/>
              <a:ext cx="3213159" cy="4663411"/>
            </a:xfrm>
            <a:prstGeom prst="rect">
              <a:avLst/>
            </a:prstGeom>
            <a:ln>
              <a:noFill/>
            </a:ln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22" name="Rankraštį 21">
                  <a:extLst>
                    <a:ext uri="{FF2B5EF4-FFF2-40B4-BE49-F238E27FC236}">
                      <a16:creationId xmlns:a16="http://schemas.microsoft.com/office/drawing/2014/main" id="{6F2DE560-DB11-4BD9-A8B7-AE2C909A0E84}"/>
                    </a:ext>
                  </a:extLst>
                </p14:cNvPr>
                <p14:cNvContentPartPr/>
                <p14:nvPr/>
              </p14:nvContentPartPr>
              <p14:xfrm>
                <a:off x="9530811" y="4175685"/>
                <a:ext cx="266400" cy="678240"/>
              </p14:xfrm>
            </p:contentPart>
          </mc:Choice>
          <mc:Fallback xmlns="">
            <p:pic>
              <p:nvPicPr>
                <p:cNvPr id="22" name="Rankraštį 21">
                  <a:extLst>
                    <a:ext uri="{FF2B5EF4-FFF2-40B4-BE49-F238E27FC236}">
                      <a16:creationId xmlns:a16="http://schemas.microsoft.com/office/drawing/2014/main" id="{6F2DE560-DB11-4BD9-A8B7-AE2C909A0E84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9526491" y="4171365"/>
                  <a:ext cx="275040" cy="68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7" name="Rankraštį 26">
                  <a:extLst>
                    <a:ext uri="{FF2B5EF4-FFF2-40B4-BE49-F238E27FC236}">
                      <a16:creationId xmlns:a16="http://schemas.microsoft.com/office/drawing/2014/main" id="{A40E6500-38A2-4A3F-9D12-2C33C1A20060}"/>
                    </a:ext>
                  </a:extLst>
                </p14:cNvPr>
                <p14:cNvContentPartPr/>
                <p14:nvPr/>
              </p14:nvContentPartPr>
              <p14:xfrm>
                <a:off x="9487251" y="4817565"/>
                <a:ext cx="104400" cy="27720"/>
              </p14:xfrm>
            </p:contentPart>
          </mc:Choice>
          <mc:Fallback xmlns="">
            <p:pic>
              <p:nvPicPr>
                <p:cNvPr id="27" name="Rankraštį 26">
                  <a:extLst>
                    <a:ext uri="{FF2B5EF4-FFF2-40B4-BE49-F238E27FC236}">
                      <a16:creationId xmlns:a16="http://schemas.microsoft.com/office/drawing/2014/main" id="{A40E6500-38A2-4A3F-9D12-2C33C1A20060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9482931" y="4813245"/>
                  <a:ext cx="1130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30" name="Rankraštį 29">
                  <a:extLst>
                    <a:ext uri="{FF2B5EF4-FFF2-40B4-BE49-F238E27FC236}">
                      <a16:creationId xmlns:a16="http://schemas.microsoft.com/office/drawing/2014/main" id="{D8F8ABB4-B553-42D3-8AF9-8E1165832809}"/>
                    </a:ext>
                  </a:extLst>
                </p14:cNvPr>
                <p14:cNvContentPartPr/>
                <p14:nvPr/>
              </p14:nvContentPartPr>
              <p14:xfrm>
                <a:off x="9441171" y="4261365"/>
                <a:ext cx="118800" cy="553320"/>
              </p14:xfrm>
            </p:contentPart>
          </mc:Choice>
          <mc:Fallback xmlns="">
            <p:pic>
              <p:nvPicPr>
                <p:cNvPr id="30" name="Rankraštį 29">
                  <a:extLst>
                    <a:ext uri="{FF2B5EF4-FFF2-40B4-BE49-F238E27FC236}">
                      <a16:creationId xmlns:a16="http://schemas.microsoft.com/office/drawing/2014/main" id="{D8F8ABB4-B553-42D3-8AF9-8E116583280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9436851" y="4257048"/>
                  <a:ext cx="127440" cy="56195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32" name="Rankraštį 31">
                  <a:extLst>
                    <a:ext uri="{FF2B5EF4-FFF2-40B4-BE49-F238E27FC236}">
                      <a16:creationId xmlns:a16="http://schemas.microsoft.com/office/drawing/2014/main" id="{A78E9D02-8CF3-49FF-B7B6-73436F9D1652}"/>
                    </a:ext>
                  </a:extLst>
                </p14:cNvPr>
                <p14:cNvContentPartPr/>
                <p14:nvPr/>
              </p14:nvContentPartPr>
              <p14:xfrm>
                <a:off x="9766611" y="4689945"/>
                <a:ext cx="162720" cy="604080"/>
              </p14:xfrm>
            </p:contentPart>
          </mc:Choice>
          <mc:Fallback xmlns="">
            <p:pic>
              <p:nvPicPr>
                <p:cNvPr id="32" name="Rankraštį 31">
                  <a:extLst>
                    <a:ext uri="{FF2B5EF4-FFF2-40B4-BE49-F238E27FC236}">
                      <a16:creationId xmlns:a16="http://schemas.microsoft.com/office/drawing/2014/main" id="{A78E9D02-8CF3-49FF-B7B6-73436F9D1652}"/>
                    </a:ext>
                  </a:extLst>
                </p:cNvPr>
                <p:cNvPicPr/>
                <p:nvPr/>
              </p:nvPicPr>
              <p:blipFill>
                <a:blip r:embed="rId15"/>
                <a:stretch>
                  <a:fillRect/>
                </a:stretch>
              </p:blipFill>
              <p:spPr>
                <a:xfrm>
                  <a:off x="9762291" y="4685625"/>
                  <a:ext cx="171360" cy="61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33" name="Rankraštį 32">
                  <a:extLst>
                    <a:ext uri="{FF2B5EF4-FFF2-40B4-BE49-F238E27FC236}">
                      <a16:creationId xmlns:a16="http://schemas.microsoft.com/office/drawing/2014/main" id="{4B0EDB81-7B19-4B9D-ADFF-7F92EA69D000}"/>
                    </a:ext>
                  </a:extLst>
                </p14:cNvPr>
                <p14:cNvContentPartPr/>
                <p14:nvPr/>
              </p14:nvContentPartPr>
              <p14:xfrm>
                <a:off x="10054971" y="4545225"/>
                <a:ext cx="36360" cy="14040"/>
              </p14:xfrm>
            </p:contentPart>
          </mc:Choice>
          <mc:Fallback xmlns="">
            <p:pic>
              <p:nvPicPr>
                <p:cNvPr id="33" name="Rankraštį 32">
                  <a:extLst>
                    <a:ext uri="{FF2B5EF4-FFF2-40B4-BE49-F238E27FC236}">
                      <a16:creationId xmlns:a16="http://schemas.microsoft.com/office/drawing/2014/main" id="{4B0EDB81-7B19-4B9D-ADFF-7F92EA69D00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0050651" y="4540905"/>
                  <a:ext cx="450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38" name="Rankraštį 37">
                  <a:extLst>
                    <a:ext uri="{FF2B5EF4-FFF2-40B4-BE49-F238E27FC236}">
                      <a16:creationId xmlns:a16="http://schemas.microsoft.com/office/drawing/2014/main" id="{3D57848A-6629-4A02-9B31-ADAA0EA6C191}"/>
                    </a:ext>
                  </a:extLst>
                </p14:cNvPr>
                <p14:cNvContentPartPr/>
                <p14:nvPr/>
              </p14:nvContentPartPr>
              <p14:xfrm>
                <a:off x="9579411" y="4181265"/>
                <a:ext cx="154080" cy="269640"/>
              </p14:xfrm>
            </p:contentPart>
          </mc:Choice>
          <mc:Fallback xmlns="">
            <p:pic>
              <p:nvPicPr>
                <p:cNvPr id="38" name="Rankraštį 37">
                  <a:extLst>
                    <a:ext uri="{FF2B5EF4-FFF2-40B4-BE49-F238E27FC236}">
                      <a16:creationId xmlns:a16="http://schemas.microsoft.com/office/drawing/2014/main" id="{3D57848A-6629-4A02-9B31-ADAA0EA6C191}"/>
                    </a:ext>
                  </a:extLst>
                </p:cNvPr>
                <p:cNvPicPr/>
                <p:nvPr/>
              </p:nvPicPr>
              <p:blipFill>
                <a:blip r:embed="rId19"/>
                <a:stretch>
                  <a:fillRect/>
                </a:stretch>
              </p:blipFill>
              <p:spPr>
                <a:xfrm>
                  <a:off x="9575091" y="4176945"/>
                  <a:ext cx="16272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45" name="Rankraštį 44">
                  <a:extLst>
                    <a:ext uri="{FF2B5EF4-FFF2-40B4-BE49-F238E27FC236}">
                      <a16:creationId xmlns:a16="http://schemas.microsoft.com/office/drawing/2014/main" id="{D0826363-C5AE-4D87-8ADE-BA03852368A6}"/>
                    </a:ext>
                  </a:extLst>
                </p14:cNvPr>
                <p14:cNvContentPartPr/>
                <p14:nvPr/>
              </p14:nvContentPartPr>
              <p14:xfrm>
                <a:off x="9872811" y="4598505"/>
                <a:ext cx="265680" cy="695520"/>
              </p14:xfrm>
            </p:contentPart>
          </mc:Choice>
          <mc:Fallback xmlns="">
            <p:pic>
              <p:nvPicPr>
                <p:cNvPr id="45" name="Rankraštį 44">
                  <a:extLst>
                    <a:ext uri="{FF2B5EF4-FFF2-40B4-BE49-F238E27FC236}">
                      <a16:creationId xmlns:a16="http://schemas.microsoft.com/office/drawing/2014/main" id="{D0826363-C5AE-4D87-8ADE-BA03852368A6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868497" y="4594183"/>
                  <a:ext cx="274308" cy="70416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47" name="Rankraštį 46">
                  <a:extLst>
                    <a:ext uri="{FF2B5EF4-FFF2-40B4-BE49-F238E27FC236}">
                      <a16:creationId xmlns:a16="http://schemas.microsoft.com/office/drawing/2014/main" id="{36806F33-B0D8-46CE-8B4F-9AB7199E0FEF}"/>
                    </a:ext>
                  </a:extLst>
                </p14:cNvPr>
                <p14:cNvContentPartPr/>
                <p14:nvPr/>
              </p14:nvContentPartPr>
              <p14:xfrm>
                <a:off x="10045431" y="4333785"/>
                <a:ext cx="175320" cy="718560"/>
              </p14:xfrm>
            </p:contentPart>
          </mc:Choice>
          <mc:Fallback xmlns="">
            <p:pic>
              <p:nvPicPr>
                <p:cNvPr id="47" name="Rankraštį 46">
                  <a:extLst>
                    <a:ext uri="{FF2B5EF4-FFF2-40B4-BE49-F238E27FC236}">
                      <a16:creationId xmlns:a16="http://schemas.microsoft.com/office/drawing/2014/main" id="{36806F33-B0D8-46CE-8B4F-9AB7199E0FEF}"/>
                    </a:ext>
                  </a:extLst>
                </p:cNvPr>
                <p:cNvPicPr/>
                <p:nvPr/>
              </p:nvPicPr>
              <p:blipFill>
                <a:blip r:embed="rId23"/>
                <a:stretch>
                  <a:fillRect/>
                </a:stretch>
              </p:blipFill>
              <p:spPr>
                <a:xfrm>
                  <a:off x="10041111" y="4329465"/>
                  <a:ext cx="183960" cy="7272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52" name="Grupė 51">
              <a:extLst>
                <a:ext uri="{FF2B5EF4-FFF2-40B4-BE49-F238E27FC236}">
                  <a16:creationId xmlns:a16="http://schemas.microsoft.com/office/drawing/2014/main" id="{91077B55-2B50-4A02-85FA-6233326DBF32}"/>
                </a:ext>
              </a:extLst>
            </p:cNvPr>
            <p:cNvGrpSpPr/>
            <p:nvPr/>
          </p:nvGrpSpPr>
          <p:grpSpPr>
            <a:xfrm>
              <a:off x="10045431" y="4400475"/>
              <a:ext cx="205920" cy="654120"/>
              <a:chOff x="10069815" y="4400475"/>
              <a:chExt cx="205920" cy="6541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4">
                <p14:nvContentPartPr>
                  <p14:cNvPr id="48" name="Rankraštį 47">
                    <a:extLst>
                      <a:ext uri="{FF2B5EF4-FFF2-40B4-BE49-F238E27FC236}">
                        <a16:creationId xmlns:a16="http://schemas.microsoft.com/office/drawing/2014/main" id="{0F4A5383-BA5E-4845-8D01-E76A8455B12E}"/>
                      </a:ext>
                    </a:extLst>
                  </p14:cNvPr>
                  <p14:cNvContentPartPr/>
                  <p14:nvPr/>
                </p14:nvContentPartPr>
                <p14:xfrm>
                  <a:off x="10069815" y="4884225"/>
                  <a:ext cx="13680" cy="93600"/>
                </p14:xfrm>
              </p:contentPart>
            </mc:Choice>
            <mc:Fallback xmlns="">
              <p:pic>
                <p:nvPicPr>
                  <p:cNvPr id="48" name="Rankraštį 47">
                    <a:extLst>
                      <a:ext uri="{FF2B5EF4-FFF2-40B4-BE49-F238E27FC236}">
                        <a16:creationId xmlns:a16="http://schemas.microsoft.com/office/drawing/2014/main" id="{0F4A5383-BA5E-4845-8D01-E76A8455B12E}"/>
                      </a:ext>
                    </a:extLst>
                  </p:cNvPr>
                  <p:cNvPicPr/>
                  <p:nvPr/>
                </p:nvPicPr>
                <p:blipFill>
                  <a:blip r:embed="rId25"/>
                  <a:stretch>
                    <a:fillRect/>
                  </a:stretch>
                </p:blipFill>
                <p:spPr>
                  <a:xfrm>
                    <a:off x="10065495" y="4879905"/>
                    <a:ext cx="22320" cy="102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6">
                <p14:nvContentPartPr>
                  <p14:cNvPr id="49" name="Rankraštį 48">
                    <a:extLst>
                      <a:ext uri="{FF2B5EF4-FFF2-40B4-BE49-F238E27FC236}">
                        <a16:creationId xmlns:a16="http://schemas.microsoft.com/office/drawing/2014/main" id="{94EF8067-7C9E-4E87-8EF0-145BF0B1CDB2}"/>
                      </a:ext>
                    </a:extLst>
                  </p14:cNvPr>
                  <p14:cNvContentPartPr/>
                  <p14:nvPr/>
                </p14:nvContentPartPr>
                <p14:xfrm>
                  <a:off x="10073415" y="4937505"/>
                  <a:ext cx="14040" cy="26640"/>
                </p14:xfrm>
              </p:contentPart>
            </mc:Choice>
            <mc:Fallback xmlns="">
              <p:pic>
                <p:nvPicPr>
                  <p:cNvPr id="49" name="Rankraštį 48">
                    <a:extLst>
                      <a:ext uri="{FF2B5EF4-FFF2-40B4-BE49-F238E27FC236}">
                        <a16:creationId xmlns:a16="http://schemas.microsoft.com/office/drawing/2014/main" id="{94EF8067-7C9E-4E87-8EF0-145BF0B1CDB2}"/>
                      </a:ext>
                    </a:extLst>
                  </p:cNvPr>
                  <p:cNvPicPr/>
                  <p:nvPr/>
                </p:nvPicPr>
                <p:blipFill>
                  <a:blip r:embed="rId27"/>
                  <a:stretch>
                    <a:fillRect/>
                  </a:stretch>
                </p:blipFill>
                <p:spPr>
                  <a:xfrm>
                    <a:off x="10069095" y="4933185"/>
                    <a:ext cx="22680" cy="35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8">
                <p14:nvContentPartPr>
                  <p14:cNvPr id="51" name="Rankraštį 50">
                    <a:extLst>
                      <a:ext uri="{FF2B5EF4-FFF2-40B4-BE49-F238E27FC236}">
                        <a16:creationId xmlns:a16="http://schemas.microsoft.com/office/drawing/2014/main" id="{7BBCCD5E-45AA-48AA-B86E-BFC3CBBA81A3}"/>
                      </a:ext>
                    </a:extLst>
                  </p14:cNvPr>
                  <p14:cNvContentPartPr/>
                  <p14:nvPr/>
                </p14:nvContentPartPr>
                <p14:xfrm>
                  <a:off x="10168095" y="4400475"/>
                  <a:ext cx="107640" cy="654120"/>
                </p14:xfrm>
              </p:contentPart>
            </mc:Choice>
            <mc:Fallback xmlns="">
              <p:pic>
                <p:nvPicPr>
                  <p:cNvPr id="51" name="Rankraštį 50">
                    <a:extLst>
                      <a:ext uri="{FF2B5EF4-FFF2-40B4-BE49-F238E27FC236}">
                        <a16:creationId xmlns:a16="http://schemas.microsoft.com/office/drawing/2014/main" id="{7BBCCD5E-45AA-48AA-B86E-BFC3CBBA81A3}"/>
                      </a:ext>
                    </a:extLst>
                  </p:cNvPr>
                  <p:cNvPicPr/>
                  <p:nvPr/>
                </p:nvPicPr>
                <p:blipFill>
                  <a:blip r:embed="rId29"/>
                  <a:stretch>
                    <a:fillRect/>
                  </a:stretch>
                </p:blipFill>
                <p:spPr>
                  <a:xfrm>
                    <a:off x="10163775" y="4396155"/>
                    <a:ext cx="116280" cy="66276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12" name="Rankraštį 11">
                  <a:extLst>
                    <a:ext uri="{FF2B5EF4-FFF2-40B4-BE49-F238E27FC236}">
                      <a16:creationId xmlns:a16="http://schemas.microsoft.com/office/drawing/2014/main" id="{9494FA5A-2282-41B8-979C-CCA095C32FAB}"/>
                    </a:ext>
                  </a:extLst>
                </p14:cNvPr>
                <p14:cNvContentPartPr/>
                <p14:nvPr/>
              </p14:nvContentPartPr>
              <p14:xfrm>
                <a:off x="10804800" y="4678455"/>
                <a:ext cx="36360" cy="354600"/>
              </p14:xfrm>
            </p:contentPart>
          </mc:Choice>
          <mc:Fallback xmlns="">
            <p:pic>
              <p:nvPicPr>
                <p:cNvPr id="12" name="Rankraštį 11">
                  <a:extLst>
                    <a:ext uri="{FF2B5EF4-FFF2-40B4-BE49-F238E27FC236}">
                      <a16:creationId xmlns:a16="http://schemas.microsoft.com/office/drawing/2014/main" id="{9494FA5A-2282-41B8-979C-CCA095C32FAB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10800480" y="4674135"/>
                  <a:ext cx="4500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2">
              <p14:nvContentPartPr>
                <p14:cNvPr id="24" name="Rankraštį 23">
                  <a:extLst>
                    <a:ext uri="{FF2B5EF4-FFF2-40B4-BE49-F238E27FC236}">
                      <a16:creationId xmlns:a16="http://schemas.microsoft.com/office/drawing/2014/main" id="{BFA4BCE3-0D0E-4E1B-A15D-42008D2EB24A}"/>
                    </a:ext>
                  </a:extLst>
                </p14:cNvPr>
                <p14:cNvContentPartPr/>
                <p14:nvPr/>
              </p14:nvContentPartPr>
              <p14:xfrm>
                <a:off x="10848240" y="4829115"/>
                <a:ext cx="40680" cy="204120"/>
              </p14:xfrm>
            </p:contentPart>
          </mc:Choice>
          <mc:Fallback xmlns="">
            <p:pic>
              <p:nvPicPr>
                <p:cNvPr id="24" name="Rankraštį 23">
                  <a:extLst>
                    <a:ext uri="{FF2B5EF4-FFF2-40B4-BE49-F238E27FC236}">
                      <a16:creationId xmlns:a16="http://schemas.microsoft.com/office/drawing/2014/main" id="{BFA4BCE3-0D0E-4E1B-A15D-42008D2EB24A}"/>
                    </a:ext>
                  </a:extLst>
                </p:cNvPr>
                <p:cNvPicPr/>
                <p:nvPr/>
              </p:nvPicPr>
              <p:blipFill>
                <a:blip r:embed="rId33"/>
                <a:stretch>
                  <a:fillRect/>
                </a:stretch>
              </p:blipFill>
              <p:spPr>
                <a:xfrm>
                  <a:off x="10843920" y="4824795"/>
                  <a:ext cx="49320" cy="2127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31" name="Laisva forma: figūra 30">
            <a:extLst>
              <a:ext uri="{FF2B5EF4-FFF2-40B4-BE49-F238E27FC236}">
                <a16:creationId xmlns:a16="http://schemas.microsoft.com/office/drawing/2014/main" id="{4DB9C3C8-CF58-4B00-A966-2744580E06CD}"/>
              </a:ext>
            </a:extLst>
          </p:cNvPr>
          <p:cNvSpPr/>
          <p:nvPr/>
        </p:nvSpPr>
        <p:spPr>
          <a:xfrm rot="11300492">
            <a:off x="-236281" y="-518160"/>
            <a:ext cx="1242121" cy="4419600"/>
          </a:xfrm>
          <a:custGeom>
            <a:avLst/>
            <a:gdLst>
              <a:gd name="connsiteX0" fmla="*/ 1242121 w 1242121"/>
              <a:gd name="connsiteY0" fmla="*/ 0 h 4419600"/>
              <a:gd name="connsiteX1" fmla="*/ 835721 w 1242121"/>
              <a:gd name="connsiteY1" fmla="*/ 792480 h 4419600"/>
              <a:gd name="connsiteX2" fmla="*/ 764601 w 1242121"/>
              <a:gd name="connsiteY2" fmla="*/ 1544320 h 4419600"/>
              <a:gd name="connsiteX3" fmla="*/ 388681 w 1242121"/>
              <a:gd name="connsiteY3" fmla="*/ 2306320 h 4419600"/>
              <a:gd name="connsiteX4" fmla="*/ 388681 w 1242121"/>
              <a:gd name="connsiteY4" fmla="*/ 2306320 h 4419600"/>
              <a:gd name="connsiteX5" fmla="*/ 12761 w 1242121"/>
              <a:gd name="connsiteY5" fmla="*/ 3383280 h 4419600"/>
              <a:gd name="connsiteX6" fmla="*/ 124521 w 1242121"/>
              <a:gd name="connsiteY6" fmla="*/ 4419600 h 441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42121" h="4419600">
                <a:moveTo>
                  <a:pt x="1242121" y="0"/>
                </a:moveTo>
                <a:cubicBezTo>
                  <a:pt x="1078714" y="267546"/>
                  <a:pt x="915308" y="535093"/>
                  <a:pt x="835721" y="792480"/>
                </a:cubicBezTo>
                <a:cubicBezTo>
                  <a:pt x="756134" y="1049867"/>
                  <a:pt x="839108" y="1292013"/>
                  <a:pt x="764601" y="1544320"/>
                </a:cubicBezTo>
                <a:cubicBezTo>
                  <a:pt x="690094" y="1796627"/>
                  <a:pt x="388681" y="2306320"/>
                  <a:pt x="388681" y="2306320"/>
                </a:cubicBezTo>
                <a:lnTo>
                  <a:pt x="388681" y="2306320"/>
                </a:lnTo>
                <a:cubicBezTo>
                  <a:pt x="326028" y="2485813"/>
                  <a:pt x="56788" y="3031067"/>
                  <a:pt x="12761" y="3383280"/>
                </a:cubicBezTo>
                <a:cubicBezTo>
                  <a:pt x="-31266" y="3735493"/>
                  <a:pt x="46627" y="4077546"/>
                  <a:pt x="124521" y="4419600"/>
                </a:cubicBezTo>
              </a:path>
            </a:pathLst>
          </a:cu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4" name="Laisva forma: figūra 33">
            <a:extLst>
              <a:ext uri="{FF2B5EF4-FFF2-40B4-BE49-F238E27FC236}">
                <a16:creationId xmlns:a16="http://schemas.microsoft.com/office/drawing/2014/main" id="{0B3F8FA4-3F4C-47F2-B33A-D99DDCCB8A64}"/>
              </a:ext>
            </a:extLst>
          </p:cNvPr>
          <p:cNvSpPr/>
          <p:nvPr/>
        </p:nvSpPr>
        <p:spPr>
          <a:xfrm rot="572242">
            <a:off x="-142240" y="-944880"/>
            <a:ext cx="887802" cy="4744720"/>
          </a:xfrm>
          <a:custGeom>
            <a:avLst/>
            <a:gdLst>
              <a:gd name="connsiteX0" fmla="*/ 853440 w 887802"/>
              <a:gd name="connsiteY0" fmla="*/ 0 h 4744720"/>
              <a:gd name="connsiteX1" fmla="*/ 843280 w 887802"/>
              <a:gd name="connsiteY1" fmla="*/ 965200 h 4744720"/>
              <a:gd name="connsiteX2" fmla="*/ 416560 w 887802"/>
              <a:gd name="connsiteY2" fmla="*/ 1788160 h 4744720"/>
              <a:gd name="connsiteX3" fmla="*/ 416560 w 887802"/>
              <a:gd name="connsiteY3" fmla="*/ 1788160 h 4744720"/>
              <a:gd name="connsiteX4" fmla="*/ 193040 w 887802"/>
              <a:gd name="connsiteY4" fmla="*/ 2509520 h 4744720"/>
              <a:gd name="connsiteX5" fmla="*/ 294640 w 887802"/>
              <a:gd name="connsiteY5" fmla="*/ 4074160 h 4744720"/>
              <a:gd name="connsiteX6" fmla="*/ 294640 w 887802"/>
              <a:gd name="connsiteY6" fmla="*/ 4074160 h 4744720"/>
              <a:gd name="connsiteX7" fmla="*/ 0 w 887802"/>
              <a:gd name="connsiteY7" fmla="*/ 4744720 h 474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87802" h="4744720">
                <a:moveTo>
                  <a:pt x="853440" y="0"/>
                </a:moveTo>
                <a:cubicBezTo>
                  <a:pt x="884766" y="333586"/>
                  <a:pt x="916093" y="667173"/>
                  <a:pt x="843280" y="965200"/>
                </a:cubicBezTo>
                <a:cubicBezTo>
                  <a:pt x="770467" y="1263227"/>
                  <a:pt x="416560" y="1788160"/>
                  <a:pt x="416560" y="1788160"/>
                </a:cubicBezTo>
                <a:lnTo>
                  <a:pt x="416560" y="1788160"/>
                </a:lnTo>
                <a:cubicBezTo>
                  <a:pt x="379307" y="1908387"/>
                  <a:pt x="213360" y="2128520"/>
                  <a:pt x="193040" y="2509520"/>
                </a:cubicBezTo>
                <a:cubicBezTo>
                  <a:pt x="172720" y="2890520"/>
                  <a:pt x="294640" y="4074160"/>
                  <a:pt x="294640" y="4074160"/>
                </a:cubicBezTo>
                <a:lnTo>
                  <a:pt x="294640" y="4074160"/>
                </a:lnTo>
                <a:lnTo>
                  <a:pt x="0" y="4744720"/>
                </a:lnTo>
              </a:path>
            </a:pathLst>
          </a:custGeom>
          <a:noFill/>
          <a:ln w="571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5" name="Laisva forma: figūra 34">
            <a:extLst>
              <a:ext uri="{FF2B5EF4-FFF2-40B4-BE49-F238E27FC236}">
                <a16:creationId xmlns:a16="http://schemas.microsoft.com/office/drawing/2014/main" id="{9637D3DB-3DE3-4D6C-B03F-8BB809CA0488}"/>
              </a:ext>
            </a:extLst>
          </p:cNvPr>
          <p:cNvSpPr/>
          <p:nvPr/>
        </p:nvSpPr>
        <p:spPr>
          <a:xfrm>
            <a:off x="-368608" y="-467360"/>
            <a:ext cx="812800" cy="2854960"/>
          </a:xfrm>
          <a:custGeom>
            <a:avLst/>
            <a:gdLst>
              <a:gd name="connsiteX0" fmla="*/ 0 w 812800"/>
              <a:gd name="connsiteY0" fmla="*/ 2854960 h 2854960"/>
              <a:gd name="connsiteX1" fmla="*/ 254000 w 812800"/>
              <a:gd name="connsiteY1" fmla="*/ 2357120 h 2854960"/>
              <a:gd name="connsiteX2" fmla="*/ 335280 w 812800"/>
              <a:gd name="connsiteY2" fmla="*/ 1544320 h 2854960"/>
              <a:gd name="connsiteX3" fmla="*/ 335280 w 812800"/>
              <a:gd name="connsiteY3" fmla="*/ 1544320 h 2854960"/>
              <a:gd name="connsiteX4" fmla="*/ 660400 w 812800"/>
              <a:gd name="connsiteY4" fmla="*/ 822960 h 2854960"/>
              <a:gd name="connsiteX5" fmla="*/ 812800 w 812800"/>
              <a:gd name="connsiteY5" fmla="*/ 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" h="2854960">
                <a:moveTo>
                  <a:pt x="0" y="2854960"/>
                </a:moveTo>
                <a:cubicBezTo>
                  <a:pt x="99060" y="2715260"/>
                  <a:pt x="198120" y="2575560"/>
                  <a:pt x="254000" y="2357120"/>
                </a:cubicBezTo>
                <a:cubicBezTo>
                  <a:pt x="309880" y="2138680"/>
                  <a:pt x="335280" y="1544320"/>
                  <a:pt x="335280" y="1544320"/>
                </a:cubicBezTo>
                <a:lnTo>
                  <a:pt x="335280" y="1544320"/>
                </a:lnTo>
                <a:cubicBezTo>
                  <a:pt x="389467" y="1424093"/>
                  <a:pt x="580813" y="1080347"/>
                  <a:pt x="660400" y="822960"/>
                </a:cubicBezTo>
                <a:cubicBezTo>
                  <a:pt x="739987" y="565573"/>
                  <a:pt x="776393" y="282786"/>
                  <a:pt x="812800" y="0"/>
                </a:cubicBezTo>
              </a:path>
            </a:pathLst>
          </a:cu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6" name="Laisva forma: figūra 35">
            <a:extLst>
              <a:ext uri="{FF2B5EF4-FFF2-40B4-BE49-F238E27FC236}">
                <a16:creationId xmlns:a16="http://schemas.microsoft.com/office/drawing/2014/main" id="{26BAE592-4A82-4264-8966-0977AD088376}"/>
              </a:ext>
            </a:extLst>
          </p:cNvPr>
          <p:cNvSpPr/>
          <p:nvPr/>
        </p:nvSpPr>
        <p:spPr>
          <a:xfrm>
            <a:off x="8534400" y="-254000"/>
            <a:ext cx="3799840" cy="3901440"/>
          </a:xfrm>
          <a:custGeom>
            <a:avLst/>
            <a:gdLst>
              <a:gd name="connsiteX0" fmla="*/ 0 w 3799840"/>
              <a:gd name="connsiteY0" fmla="*/ 0 h 3901440"/>
              <a:gd name="connsiteX1" fmla="*/ 477520 w 3799840"/>
              <a:gd name="connsiteY1" fmla="*/ 355600 h 3901440"/>
              <a:gd name="connsiteX2" fmla="*/ 1178560 w 3799840"/>
              <a:gd name="connsiteY2" fmla="*/ 457200 h 3901440"/>
              <a:gd name="connsiteX3" fmla="*/ 1899920 w 3799840"/>
              <a:gd name="connsiteY3" fmla="*/ 355600 h 3901440"/>
              <a:gd name="connsiteX4" fmla="*/ 2661920 w 3799840"/>
              <a:gd name="connsiteY4" fmla="*/ 528320 h 3901440"/>
              <a:gd name="connsiteX5" fmla="*/ 2966720 w 3799840"/>
              <a:gd name="connsiteY5" fmla="*/ 1320800 h 3901440"/>
              <a:gd name="connsiteX6" fmla="*/ 3413760 w 3799840"/>
              <a:gd name="connsiteY6" fmla="*/ 1991360 h 3901440"/>
              <a:gd name="connsiteX7" fmla="*/ 3352800 w 3799840"/>
              <a:gd name="connsiteY7" fmla="*/ 2987040 h 3901440"/>
              <a:gd name="connsiteX8" fmla="*/ 3799840 w 3799840"/>
              <a:gd name="connsiteY8" fmla="*/ 3901440 h 390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799840" h="3901440">
                <a:moveTo>
                  <a:pt x="0" y="0"/>
                </a:moveTo>
                <a:cubicBezTo>
                  <a:pt x="140546" y="139700"/>
                  <a:pt x="281093" y="279400"/>
                  <a:pt x="477520" y="355600"/>
                </a:cubicBezTo>
                <a:cubicBezTo>
                  <a:pt x="673947" y="431800"/>
                  <a:pt x="941493" y="457200"/>
                  <a:pt x="1178560" y="457200"/>
                </a:cubicBezTo>
                <a:cubicBezTo>
                  <a:pt x="1415627" y="457200"/>
                  <a:pt x="1652693" y="343747"/>
                  <a:pt x="1899920" y="355600"/>
                </a:cubicBezTo>
                <a:cubicBezTo>
                  <a:pt x="2147147" y="367453"/>
                  <a:pt x="2484120" y="367453"/>
                  <a:pt x="2661920" y="528320"/>
                </a:cubicBezTo>
                <a:cubicBezTo>
                  <a:pt x="2839720" y="689187"/>
                  <a:pt x="2841413" y="1076960"/>
                  <a:pt x="2966720" y="1320800"/>
                </a:cubicBezTo>
                <a:cubicBezTo>
                  <a:pt x="3092027" y="1564640"/>
                  <a:pt x="3349413" y="1713653"/>
                  <a:pt x="3413760" y="1991360"/>
                </a:cubicBezTo>
                <a:cubicBezTo>
                  <a:pt x="3478107" y="2269067"/>
                  <a:pt x="3288453" y="2668693"/>
                  <a:pt x="3352800" y="2987040"/>
                </a:cubicBezTo>
                <a:cubicBezTo>
                  <a:pt x="3417147" y="3305387"/>
                  <a:pt x="3608493" y="3603413"/>
                  <a:pt x="3799840" y="3901440"/>
                </a:cubicBezTo>
              </a:path>
            </a:pathLst>
          </a:cu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7" name="Laisva forma: figūra 36">
            <a:extLst>
              <a:ext uri="{FF2B5EF4-FFF2-40B4-BE49-F238E27FC236}">
                <a16:creationId xmlns:a16="http://schemas.microsoft.com/office/drawing/2014/main" id="{AB14440B-3856-4A8B-AE19-A0E2621DACC2}"/>
              </a:ext>
            </a:extLst>
          </p:cNvPr>
          <p:cNvSpPr/>
          <p:nvPr/>
        </p:nvSpPr>
        <p:spPr>
          <a:xfrm>
            <a:off x="11379200" y="-132080"/>
            <a:ext cx="1056640" cy="2164080"/>
          </a:xfrm>
          <a:custGeom>
            <a:avLst/>
            <a:gdLst>
              <a:gd name="connsiteX0" fmla="*/ 0 w 1056640"/>
              <a:gd name="connsiteY0" fmla="*/ 0 h 2164080"/>
              <a:gd name="connsiteX1" fmla="*/ 50800 w 1056640"/>
              <a:gd name="connsiteY1" fmla="*/ 182880 h 2164080"/>
              <a:gd name="connsiteX2" fmla="*/ 213360 w 1056640"/>
              <a:gd name="connsiteY2" fmla="*/ 528320 h 2164080"/>
              <a:gd name="connsiteX3" fmla="*/ 152400 w 1056640"/>
              <a:gd name="connsiteY3" fmla="*/ 833120 h 2164080"/>
              <a:gd name="connsiteX4" fmla="*/ 325120 w 1056640"/>
              <a:gd name="connsiteY4" fmla="*/ 1239520 h 2164080"/>
              <a:gd name="connsiteX5" fmla="*/ 863600 w 1056640"/>
              <a:gd name="connsiteY5" fmla="*/ 1584960 h 2164080"/>
              <a:gd name="connsiteX6" fmla="*/ 1056640 w 1056640"/>
              <a:gd name="connsiteY6" fmla="*/ 2164080 h 2164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56640" h="2164080">
                <a:moveTo>
                  <a:pt x="0" y="0"/>
                </a:moveTo>
                <a:cubicBezTo>
                  <a:pt x="7620" y="47413"/>
                  <a:pt x="15240" y="94827"/>
                  <a:pt x="50800" y="182880"/>
                </a:cubicBezTo>
                <a:cubicBezTo>
                  <a:pt x="86360" y="270933"/>
                  <a:pt x="196427" y="419947"/>
                  <a:pt x="213360" y="528320"/>
                </a:cubicBezTo>
                <a:cubicBezTo>
                  <a:pt x="230293" y="636693"/>
                  <a:pt x="133773" y="714587"/>
                  <a:pt x="152400" y="833120"/>
                </a:cubicBezTo>
                <a:cubicBezTo>
                  <a:pt x="171027" y="951653"/>
                  <a:pt x="206587" y="1114213"/>
                  <a:pt x="325120" y="1239520"/>
                </a:cubicBezTo>
                <a:cubicBezTo>
                  <a:pt x="443653" y="1364827"/>
                  <a:pt x="741680" y="1430867"/>
                  <a:pt x="863600" y="1584960"/>
                </a:cubicBezTo>
                <a:cubicBezTo>
                  <a:pt x="985520" y="1739053"/>
                  <a:pt x="1021080" y="1951566"/>
                  <a:pt x="1056640" y="2164080"/>
                </a:cubicBezTo>
              </a:path>
            </a:pathLst>
          </a:custGeom>
          <a:noFill/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9" name="Laisva forma: figūra 38">
            <a:extLst>
              <a:ext uri="{FF2B5EF4-FFF2-40B4-BE49-F238E27FC236}">
                <a16:creationId xmlns:a16="http://schemas.microsoft.com/office/drawing/2014/main" id="{E88EC068-B308-4C01-BFFE-7D2F5DEA7459}"/>
              </a:ext>
            </a:extLst>
          </p:cNvPr>
          <p:cNvSpPr/>
          <p:nvPr/>
        </p:nvSpPr>
        <p:spPr>
          <a:xfrm>
            <a:off x="-660400" y="5618480"/>
            <a:ext cx="2011680" cy="1828800"/>
          </a:xfrm>
          <a:custGeom>
            <a:avLst/>
            <a:gdLst>
              <a:gd name="connsiteX0" fmla="*/ 0 w 2011680"/>
              <a:gd name="connsiteY0" fmla="*/ 0 h 1828800"/>
              <a:gd name="connsiteX1" fmla="*/ 497840 w 2011680"/>
              <a:gd name="connsiteY1" fmla="*/ 436880 h 1828800"/>
              <a:gd name="connsiteX2" fmla="*/ 497840 w 2011680"/>
              <a:gd name="connsiteY2" fmla="*/ 436880 h 1828800"/>
              <a:gd name="connsiteX3" fmla="*/ 660400 w 2011680"/>
              <a:gd name="connsiteY3" fmla="*/ 812800 h 1828800"/>
              <a:gd name="connsiteX4" fmla="*/ 1249680 w 2011680"/>
              <a:gd name="connsiteY4" fmla="*/ 1087120 h 1828800"/>
              <a:gd name="connsiteX5" fmla="*/ 2011680 w 2011680"/>
              <a:gd name="connsiteY5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11680" h="1828800">
                <a:moveTo>
                  <a:pt x="0" y="0"/>
                </a:moveTo>
                <a:lnTo>
                  <a:pt x="497840" y="436880"/>
                </a:lnTo>
                <a:lnTo>
                  <a:pt x="497840" y="436880"/>
                </a:lnTo>
                <a:cubicBezTo>
                  <a:pt x="524933" y="499533"/>
                  <a:pt x="535093" y="704427"/>
                  <a:pt x="660400" y="812800"/>
                </a:cubicBezTo>
                <a:cubicBezTo>
                  <a:pt x="785707" y="921173"/>
                  <a:pt x="1024467" y="917787"/>
                  <a:pt x="1249680" y="1087120"/>
                </a:cubicBezTo>
                <a:cubicBezTo>
                  <a:pt x="1474893" y="1256453"/>
                  <a:pt x="1965960" y="1681480"/>
                  <a:pt x="2011680" y="1828800"/>
                </a:cubicBezTo>
              </a:path>
            </a:pathLst>
          </a:cu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0" name="Laisva forma: figūra 39">
            <a:extLst>
              <a:ext uri="{FF2B5EF4-FFF2-40B4-BE49-F238E27FC236}">
                <a16:creationId xmlns:a16="http://schemas.microsoft.com/office/drawing/2014/main" id="{B6B82904-3699-47A0-AED0-E68D197C105C}"/>
              </a:ext>
            </a:extLst>
          </p:cNvPr>
          <p:cNvSpPr/>
          <p:nvPr/>
        </p:nvSpPr>
        <p:spPr>
          <a:xfrm rot="520183">
            <a:off x="-426720" y="5811520"/>
            <a:ext cx="2316480" cy="1391920"/>
          </a:xfrm>
          <a:custGeom>
            <a:avLst/>
            <a:gdLst>
              <a:gd name="connsiteX0" fmla="*/ 0 w 2316480"/>
              <a:gd name="connsiteY0" fmla="*/ 0 h 1391920"/>
              <a:gd name="connsiteX1" fmla="*/ 447040 w 2316480"/>
              <a:gd name="connsiteY1" fmla="*/ 406400 h 1391920"/>
              <a:gd name="connsiteX2" fmla="*/ 1188720 w 2316480"/>
              <a:gd name="connsiteY2" fmla="*/ 497840 h 1391920"/>
              <a:gd name="connsiteX3" fmla="*/ 1838960 w 2316480"/>
              <a:gd name="connsiteY3" fmla="*/ 731520 h 1391920"/>
              <a:gd name="connsiteX4" fmla="*/ 2316480 w 2316480"/>
              <a:gd name="connsiteY4" fmla="*/ 1391920 h 1391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16480" h="1391920">
                <a:moveTo>
                  <a:pt x="0" y="0"/>
                </a:moveTo>
                <a:cubicBezTo>
                  <a:pt x="124460" y="161713"/>
                  <a:pt x="248920" y="323427"/>
                  <a:pt x="447040" y="406400"/>
                </a:cubicBezTo>
                <a:cubicBezTo>
                  <a:pt x="645160" y="489373"/>
                  <a:pt x="956733" y="443653"/>
                  <a:pt x="1188720" y="497840"/>
                </a:cubicBezTo>
                <a:cubicBezTo>
                  <a:pt x="1420707" y="552027"/>
                  <a:pt x="1651000" y="582507"/>
                  <a:pt x="1838960" y="731520"/>
                </a:cubicBezTo>
                <a:cubicBezTo>
                  <a:pt x="2026920" y="880533"/>
                  <a:pt x="2171700" y="1136226"/>
                  <a:pt x="2316480" y="1391920"/>
                </a:cubicBezTo>
              </a:path>
            </a:pathLst>
          </a:custGeom>
          <a:noFill/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1" name="Laisva forma: figūra 40">
            <a:extLst>
              <a:ext uri="{FF2B5EF4-FFF2-40B4-BE49-F238E27FC236}">
                <a16:creationId xmlns:a16="http://schemas.microsoft.com/office/drawing/2014/main" id="{09D6E403-132E-43E4-81E3-92CEF1136C6D}"/>
              </a:ext>
            </a:extLst>
          </p:cNvPr>
          <p:cNvSpPr/>
          <p:nvPr/>
        </p:nvSpPr>
        <p:spPr>
          <a:xfrm>
            <a:off x="-370840" y="-534082"/>
            <a:ext cx="812800" cy="2854960"/>
          </a:xfrm>
          <a:custGeom>
            <a:avLst/>
            <a:gdLst>
              <a:gd name="connsiteX0" fmla="*/ 0 w 812800"/>
              <a:gd name="connsiteY0" fmla="*/ 2854960 h 2854960"/>
              <a:gd name="connsiteX1" fmla="*/ 254000 w 812800"/>
              <a:gd name="connsiteY1" fmla="*/ 2357120 h 2854960"/>
              <a:gd name="connsiteX2" fmla="*/ 335280 w 812800"/>
              <a:gd name="connsiteY2" fmla="*/ 1544320 h 2854960"/>
              <a:gd name="connsiteX3" fmla="*/ 335280 w 812800"/>
              <a:gd name="connsiteY3" fmla="*/ 1544320 h 2854960"/>
              <a:gd name="connsiteX4" fmla="*/ 660400 w 812800"/>
              <a:gd name="connsiteY4" fmla="*/ 822960 h 2854960"/>
              <a:gd name="connsiteX5" fmla="*/ 812800 w 812800"/>
              <a:gd name="connsiteY5" fmla="*/ 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12800" h="2854960">
                <a:moveTo>
                  <a:pt x="0" y="2854960"/>
                </a:moveTo>
                <a:cubicBezTo>
                  <a:pt x="99060" y="2715260"/>
                  <a:pt x="198120" y="2575560"/>
                  <a:pt x="254000" y="2357120"/>
                </a:cubicBezTo>
                <a:cubicBezTo>
                  <a:pt x="309880" y="2138680"/>
                  <a:pt x="335280" y="1544320"/>
                  <a:pt x="335280" y="1544320"/>
                </a:cubicBezTo>
                <a:lnTo>
                  <a:pt x="335280" y="1544320"/>
                </a:lnTo>
                <a:cubicBezTo>
                  <a:pt x="389467" y="1424093"/>
                  <a:pt x="580813" y="1080347"/>
                  <a:pt x="660400" y="822960"/>
                </a:cubicBezTo>
                <a:cubicBezTo>
                  <a:pt x="739987" y="565573"/>
                  <a:pt x="776393" y="282786"/>
                  <a:pt x="812800" y="0"/>
                </a:cubicBezTo>
              </a:path>
            </a:pathLst>
          </a:cu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44" name="Stačiakampis: suapvalinti kampai 43">
            <a:extLst>
              <a:ext uri="{FF2B5EF4-FFF2-40B4-BE49-F238E27FC236}">
                <a16:creationId xmlns:a16="http://schemas.microsoft.com/office/drawing/2014/main" id="{750DC1C1-5550-8FB6-2CE0-EFE4F6AB7F00}"/>
              </a:ext>
            </a:extLst>
          </p:cNvPr>
          <p:cNvSpPr/>
          <p:nvPr/>
        </p:nvSpPr>
        <p:spPr>
          <a:xfrm>
            <a:off x="-3088140" y="1743992"/>
            <a:ext cx="2945399" cy="382834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Modelio veikimo principas ir rezultatai</a:t>
            </a:r>
          </a:p>
        </p:txBody>
      </p:sp>
    </p:spTree>
    <p:extLst>
      <p:ext uri="{BB962C8B-B14F-4D97-AF65-F5344CB8AC3E}">
        <p14:creationId xmlns:p14="http://schemas.microsoft.com/office/powerpoint/2010/main" val="170340814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id="{A6D36376-6F02-4EB7-BFBC-AFF0E9AFC0A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/>
          </a:p>
        </p:txBody>
      </p:sp>
      <p:sp>
        <p:nvSpPr>
          <p:cNvPr id="14" name="Stačiakampis: suapvalinti kampai 13">
            <a:extLst>
              <a:ext uri="{FF2B5EF4-FFF2-40B4-BE49-F238E27FC236}">
                <a16:creationId xmlns:a16="http://schemas.microsoft.com/office/drawing/2014/main" id="{C51447A6-9B7D-4062-87B1-7257CDF90168}"/>
              </a:ext>
            </a:extLst>
          </p:cNvPr>
          <p:cNvSpPr/>
          <p:nvPr/>
        </p:nvSpPr>
        <p:spPr>
          <a:xfrm>
            <a:off x="7584136" y="7642421"/>
            <a:ext cx="2322864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Klausimai</a:t>
            </a:r>
            <a:endParaRPr lang="lt-LT" sz="32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9474CA-9A98-4C67-8EC8-B945F5DE68F5}"/>
              </a:ext>
            </a:extLst>
          </p:cNvPr>
          <p:cNvSpPr txBox="1"/>
          <p:nvPr/>
        </p:nvSpPr>
        <p:spPr>
          <a:xfrm>
            <a:off x="1827800" y="-1014847"/>
            <a:ext cx="8536400" cy="83099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>
                <a:solidFill>
                  <a:schemeClr val="bg1"/>
                </a:solidFill>
                <a:latin typeface="Aistika" panose="02020603050405020304" pitchFamily="18" charset="0"/>
              </a:rPr>
              <a:t>Veikimo principas</a:t>
            </a:r>
          </a:p>
        </p:txBody>
      </p:sp>
      <p:sp>
        <p:nvSpPr>
          <p:cNvPr id="9" name="Stačiakampis: suapvalinti kampai 8">
            <a:extLst>
              <a:ext uri="{FF2B5EF4-FFF2-40B4-BE49-F238E27FC236}">
                <a16:creationId xmlns:a16="http://schemas.microsoft.com/office/drawing/2014/main" id="{D63EFD38-BBC9-49EF-BA51-5C82F7B7B6FB}"/>
              </a:ext>
            </a:extLst>
          </p:cNvPr>
          <p:cNvSpPr/>
          <p:nvPr/>
        </p:nvSpPr>
        <p:spPr>
          <a:xfrm>
            <a:off x="4934568" y="7642421"/>
            <a:ext cx="2322864" cy="29393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Viskas apie skridinius</a:t>
            </a:r>
            <a:endParaRPr lang="lt-LT" sz="32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10" name="Stačiakampis: suapvalinti kampai 9">
            <a:extLst>
              <a:ext uri="{FF2B5EF4-FFF2-40B4-BE49-F238E27FC236}">
                <a16:creationId xmlns:a16="http://schemas.microsoft.com/office/drawing/2014/main" id="{3C7588C1-092E-4863-934D-CF62551C4AD7}"/>
              </a:ext>
            </a:extLst>
          </p:cNvPr>
          <p:cNvSpPr/>
          <p:nvPr/>
        </p:nvSpPr>
        <p:spPr>
          <a:xfrm>
            <a:off x="2295593" y="7642421"/>
            <a:ext cx="2312684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Įvadas</a:t>
            </a:r>
          </a:p>
        </p:txBody>
      </p:sp>
      <p:cxnSp>
        <p:nvCxnSpPr>
          <p:cNvPr id="60" name="Tiesioji jungtis 59">
            <a:extLst>
              <a:ext uri="{FF2B5EF4-FFF2-40B4-BE49-F238E27FC236}">
                <a16:creationId xmlns:a16="http://schemas.microsoft.com/office/drawing/2014/main" id="{055AA2E2-E838-4A14-BE08-B28A32A8556A}"/>
              </a:ext>
            </a:extLst>
          </p:cNvPr>
          <p:cNvCxnSpPr>
            <a:cxnSpLocks/>
          </p:cNvCxnSpPr>
          <p:nvPr/>
        </p:nvCxnSpPr>
        <p:spPr>
          <a:xfrm flipH="1">
            <a:off x="310798" y="-192197"/>
            <a:ext cx="7330440" cy="0"/>
          </a:xfrm>
          <a:prstGeom prst="line">
            <a:avLst/>
          </a:prstGeom>
          <a:ln w="762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Tiesioji jungtis 60">
            <a:extLst>
              <a:ext uri="{FF2B5EF4-FFF2-40B4-BE49-F238E27FC236}">
                <a16:creationId xmlns:a16="http://schemas.microsoft.com/office/drawing/2014/main" id="{29B21CBA-591D-47EC-A85C-9ABAC88DB335}"/>
              </a:ext>
            </a:extLst>
          </p:cNvPr>
          <p:cNvCxnSpPr>
            <a:cxnSpLocks/>
          </p:cNvCxnSpPr>
          <p:nvPr/>
        </p:nvCxnSpPr>
        <p:spPr>
          <a:xfrm flipH="1">
            <a:off x="485487" y="7468609"/>
            <a:ext cx="7330440" cy="0"/>
          </a:xfrm>
          <a:prstGeom prst="line">
            <a:avLst/>
          </a:prstGeom>
          <a:ln w="762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drugelis">
            <a:hlinkClick r:id="" action="ppaction://media"/>
            <a:extLst>
              <a:ext uri="{FF2B5EF4-FFF2-40B4-BE49-F238E27FC236}">
                <a16:creationId xmlns:a16="http://schemas.microsoft.com/office/drawing/2014/main" id="{3B8CC9D6-45BB-4420-B87F-E62A61675DF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5400000">
            <a:off x="3842535" y="1472738"/>
            <a:ext cx="6450768" cy="3892717"/>
          </a:xfrm>
          <a:prstGeom prst="rect">
            <a:avLst/>
          </a:prstGeom>
        </p:spPr>
      </p:pic>
      <p:sp>
        <p:nvSpPr>
          <p:cNvPr id="53" name="Stačiakampis: suapvalinti kampai 52">
            <a:extLst>
              <a:ext uri="{FF2B5EF4-FFF2-40B4-BE49-F238E27FC236}">
                <a16:creationId xmlns:a16="http://schemas.microsoft.com/office/drawing/2014/main" id="{22DB72CE-3748-423B-ACD4-9CFB9719C58E}"/>
              </a:ext>
            </a:extLst>
          </p:cNvPr>
          <p:cNvSpPr/>
          <p:nvPr/>
        </p:nvSpPr>
        <p:spPr>
          <a:xfrm>
            <a:off x="1307892" y="1743992"/>
            <a:ext cx="2945399" cy="382834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Rezultatai</a:t>
            </a:r>
          </a:p>
        </p:txBody>
      </p:sp>
      <p:grpSp>
        <p:nvGrpSpPr>
          <p:cNvPr id="38" name="Grupė 37">
            <a:extLst>
              <a:ext uri="{FF2B5EF4-FFF2-40B4-BE49-F238E27FC236}">
                <a16:creationId xmlns:a16="http://schemas.microsoft.com/office/drawing/2014/main" id="{3A35758B-E2B6-4C9C-8AAA-B45832D5907A}"/>
              </a:ext>
            </a:extLst>
          </p:cNvPr>
          <p:cNvGrpSpPr/>
          <p:nvPr/>
        </p:nvGrpSpPr>
        <p:grpSpPr>
          <a:xfrm>
            <a:off x="12823940" y="1310669"/>
            <a:ext cx="3213159" cy="4663411"/>
            <a:chOff x="8471857" y="1310669"/>
            <a:chExt cx="3213159" cy="4663411"/>
          </a:xfrm>
        </p:grpSpPr>
        <p:pic>
          <p:nvPicPr>
            <p:cNvPr id="45" name="Paveikslėlis 44">
              <a:extLst>
                <a:ext uri="{FF2B5EF4-FFF2-40B4-BE49-F238E27FC236}">
                  <a16:creationId xmlns:a16="http://schemas.microsoft.com/office/drawing/2014/main" id="{08FE5C95-264D-403D-BD54-4364F8E9C80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</a14:imgLayer>
                  </a14:imgProps>
                </a:ext>
              </a:extLst>
            </a:blip>
            <a:srcRect l="1" t="3940" r="-3878"/>
            <a:stretch/>
          </p:blipFill>
          <p:spPr>
            <a:xfrm>
              <a:off x="8471857" y="1310669"/>
              <a:ext cx="3213159" cy="4663411"/>
            </a:xfrm>
            <a:prstGeom prst="rect">
              <a:avLst/>
            </a:prstGeom>
            <a:ln>
              <a:noFill/>
            </a:ln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47" name="Rankraštį 46">
                  <a:extLst>
                    <a:ext uri="{FF2B5EF4-FFF2-40B4-BE49-F238E27FC236}">
                      <a16:creationId xmlns:a16="http://schemas.microsoft.com/office/drawing/2014/main" id="{78ACBF4B-8C16-4724-9C62-D943BCBFBAF3}"/>
                    </a:ext>
                  </a:extLst>
                </p14:cNvPr>
                <p14:cNvContentPartPr/>
                <p14:nvPr/>
              </p14:nvContentPartPr>
              <p14:xfrm>
                <a:off x="9530811" y="4175685"/>
                <a:ext cx="266400" cy="678240"/>
              </p14:xfrm>
            </p:contentPart>
          </mc:Choice>
          <mc:Fallback xmlns="">
            <p:pic>
              <p:nvPicPr>
                <p:cNvPr id="47" name="Rankraštį 46">
                  <a:extLst>
                    <a:ext uri="{FF2B5EF4-FFF2-40B4-BE49-F238E27FC236}">
                      <a16:creationId xmlns:a16="http://schemas.microsoft.com/office/drawing/2014/main" id="{78ACBF4B-8C16-4724-9C62-D943BCBFBAF3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9526491" y="4171365"/>
                  <a:ext cx="275040" cy="6868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48" name="Rankraštį 47">
                  <a:extLst>
                    <a:ext uri="{FF2B5EF4-FFF2-40B4-BE49-F238E27FC236}">
                      <a16:creationId xmlns:a16="http://schemas.microsoft.com/office/drawing/2014/main" id="{AF02E22D-6EFC-4408-8A38-6E63DD2F7FCD}"/>
                    </a:ext>
                  </a:extLst>
                </p14:cNvPr>
                <p14:cNvContentPartPr/>
                <p14:nvPr/>
              </p14:nvContentPartPr>
              <p14:xfrm>
                <a:off x="9487251" y="4817565"/>
                <a:ext cx="104400" cy="27720"/>
              </p14:xfrm>
            </p:contentPart>
          </mc:Choice>
          <mc:Fallback xmlns="">
            <p:pic>
              <p:nvPicPr>
                <p:cNvPr id="48" name="Rankraštį 47">
                  <a:extLst>
                    <a:ext uri="{FF2B5EF4-FFF2-40B4-BE49-F238E27FC236}">
                      <a16:creationId xmlns:a16="http://schemas.microsoft.com/office/drawing/2014/main" id="{AF02E22D-6EFC-4408-8A38-6E63DD2F7FCD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9482931" y="4813245"/>
                  <a:ext cx="113040" cy="363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49" name="Rankraštį 48">
                  <a:extLst>
                    <a:ext uri="{FF2B5EF4-FFF2-40B4-BE49-F238E27FC236}">
                      <a16:creationId xmlns:a16="http://schemas.microsoft.com/office/drawing/2014/main" id="{B140B597-6DD7-46D4-A557-2E7D1AD43B20}"/>
                    </a:ext>
                  </a:extLst>
                </p14:cNvPr>
                <p14:cNvContentPartPr/>
                <p14:nvPr/>
              </p14:nvContentPartPr>
              <p14:xfrm>
                <a:off x="9441171" y="4261365"/>
                <a:ext cx="118800" cy="553320"/>
              </p14:xfrm>
            </p:contentPart>
          </mc:Choice>
          <mc:Fallback xmlns="">
            <p:pic>
              <p:nvPicPr>
                <p:cNvPr id="49" name="Rankraštį 48">
                  <a:extLst>
                    <a:ext uri="{FF2B5EF4-FFF2-40B4-BE49-F238E27FC236}">
                      <a16:creationId xmlns:a16="http://schemas.microsoft.com/office/drawing/2014/main" id="{B140B597-6DD7-46D4-A557-2E7D1AD43B2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9436851" y="4257048"/>
                  <a:ext cx="127440" cy="56195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51" name="Rankraštį 50">
                  <a:extLst>
                    <a:ext uri="{FF2B5EF4-FFF2-40B4-BE49-F238E27FC236}">
                      <a16:creationId xmlns:a16="http://schemas.microsoft.com/office/drawing/2014/main" id="{5E3D02A4-9A02-4D41-9CD1-593586842CA4}"/>
                    </a:ext>
                  </a:extLst>
                </p14:cNvPr>
                <p14:cNvContentPartPr/>
                <p14:nvPr/>
              </p14:nvContentPartPr>
              <p14:xfrm>
                <a:off x="9766611" y="4689945"/>
                <a:ext cx="162720" cy="604080"/>
              </p14:xfrm>
            </p:contentPart>
          </mc:Choice>
          <mc:Fallback xmlns="">
            <p:pic>
              <p:nvPicPr>
                <p:cNvPr id="51" name="Rankraštį 50">
                  <a:extLst>
                    <a:ext uri="{FF2B5EF4-FFF2-40B4-BE49-F238E27FC236}">
                      <a16:creationId xmlns:a16="http://schemas.microsoft.com/office/drawing/2014/main" id="{5E3D02A4-9A02-4D41-9CD1-593586842CA4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9762291" y="4685625"/>
                  <a:ext cx="171360" cy="612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52" name="Rankraštį 51">
                  <a:extLst>
                    <a:ext uri="{FF2B5EF4-FFF2-40B4-BE49-F238E27FC236}">
                      <a16:creationId xmlns:a16="http://schemas.microsoft.com/office/drawing/2014/main" id="{E9A4463A-8F22-47E3-A0E3-14020085A3EF}"/>
                    </a:ext>
                  </a:extLst>
                </p14:cNvPr>
                <p14:cNvContentPartPr/>
                <p14:nvPr/>
              </p14:nvContentPartPr>
              <p14:xfrm>
                <a:off x="10054971" y="4545225"/>
                <a:ext cx="36360" cy="14040"/>
              </p14:xfrm>
            </p:contentPart>
          </mc:Choice>
          <mc:Fallback xmlns="">
            <p:pic>
              <p:nvPicPr>
                <p:cNvPr id="52" name="Rankraštį 51">
                  <a:extLst>
                    <a:ext uri="{FF2B5EF4-FFF2-40B4-BE49-F238E27FC236}">
                      <a16:creationId xmlns:a16="http://schemas.microsoft.com/office/drawing/2014/main" id="{E9A4463A-8F22-47E3-A0E3-14020085A3EF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10050651" y="4540905"/>
                  <a:ext cx="45000" cy="226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54" name="Rankraštį 53">
                  <a:extLst>
                    <a:ext uri="{FF2B5EF4-FFF2-40B4-BE49-F238E27FC236}">
                      <a16:creationId xmlns:a16="http://schemas.microsoft.com/office/drawing/2014/main" id="{E4DBA804-C31A-4616-A0E9-66E7E1E15C23}"/>
                    </a:ext>
                  </a:extLst>
                </p14:cNvPr>
                <p14:cNvContentPartPr/>
                <p14:nvPr/>
              </p14:nvContentPartPr>
              <p14:xfrm>
                <a:off x="9579411" y="4181265"/>
                <a:ext cx="154080" cy="269640"/>
              </p14:xfrm>
            </p:contentPart>
          </mc:Choice>
          <mc:Fallback xmlns="">
            <p:pic>
              <p:nvPicPr>
                <p:cNvPr id="54" name="Rankraštį 53">
                  <a:extLst>
                    <a:ext uri="{FF2B5EF4-FFF2-40B4-BE49-F238E27FC236}">
                      <a16:creationId xmlns:a16="http://schemas.microsoft.com/office/drawing/2014/main" id="{E4DBA804-C31A-4616-A0E9-66E7E1E15C23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9575091" y="4176945"/>
                  <a:ext cx="162720" cy="27828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55" name="Rankraštį 54">
                  <a:extLst>
                    <a:ext uri="{FF2B5EF4-FFF2-40B4-BE49-F238E27FC236}">
                      <a16:creationId xmlns:a16="http://schemas.microsoft.com/office/drawing/2014/main" id="{BF944CDE-BACD-4312-A482-294162447475}"/>
                    </a:ext>
                  </a:extLst>
                </p14:cNvPr>
                <p14:cNvContentPartPr/>
                <p14:nvPr/>
              </p14:nvContentPartPr>
              <p14:xfrm>
                <a:off x="9872811" y="4598505"/>
                <a:ext cx="265680" cy="695520"/>
              </p14:xfrm>
            </p:contentPart>
          </mc:Choice>
          <mc:Fallback xmlns="">
            <p:pic>
              <p:nvPicPr>
                <p:cNvPr id="55" name="Rankraštį 54">
                  <a:extLst>
                    <a:ext uri="{FF2B5EF4-FFF2-40B4-BE49-F238E27FC236}">
                      <a16:creationId xmlns:a16="http://schemas.microsoft.com/office/drawing/2014/main" id="{BF944CDE-BACD-4312-A482-294162447475}"/>
                    </a:ext>
                  </a:extLst>
                </p:cNvPr>
                <p:cNvPicPr/>
                <p:nvPr/>
              </p:nvPicPr>
              <p:blipFill>
                <a:blip r:embed="rId20"/>
                <a:stretch>
                  <a:fillRect/>
                </a:stretch>
              </p:blipFill>
              <p:spPr>
                <a:xfrm>
                  <a:off x="9868497" y="4594183"/>
                  <a:ext cx="274308" cy="704164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56" name="Rankraštį 55">
                  <a:extLst>
                    <a:ext uri="{FF2B5EF4-FFF2-40B4-BE49-F238E27FC236}">
                      <a16:creationId xmlns:a16="http://schemas.microsoft.com/office/drawing/2014/main" id="{44C30042-BB78-4D9E-B0A9-798B9B3D4D59}"/>
                    </a:ext>
                  </a:extLst>
                </p14:cNvPr>
                <p14:cNvContentPartPr/>
                <p14:nvPr/>
              </p14:nvContentPartPr>
              <p14:xfrm>
                <a:off x="10045431" y="4333785"/>
                <a:ext cx="175320" cy="718560"/>
              </p14:xfrm>
            </p:contentPart>
          </mc:Choice>
          <mc:Fallback xmlns="">
            <p:pic>
              <p:nvPicPr>
                <p:cNvPr id="56" name="Rankraštį 55">
                  <a:extLst>
                    <a:ext uri="{FF2B5EF4-FFF2-40B4-BE49-F238E27FC236}">
                      <a16:creationId xmlns:a16="http://schemas.microsoft.com/office/drawing/2014/main" id="{44C30042-BB78-4D9E-B0A9-798B9B3D4D59}"/>
                    </a:ext>
                  </a:extLst>
                </p:cNvPr>
                <p:cNvPicPr/>
                <p:nvPr/>
              </p:nvPicPr>
              <p:blipFill>
                <a:blip r:embed="rId22"/>
                <a:stretch>
                  <a:fillRect/>
                </a:stretch>
              </p:blipFill>
              <p:spPr>
                <a:xfrm>
                  <a:off x="10041111" y="4329465"/>
                  <a:ext cx="183960" cy="727200"/>
                </a:xfrm>
                <a:prstGeom prst="rect">
                  <a:avLst/>
                </a:prstGeom>
              </p:spPr>
            </p:pic>
          </mc:Fallback>
        </mc:AlternateContent>
        <p:grpSp>
          <p:nvGrpSpPr>
            <p:cNvPr id="57" name="Grupė 56">
              <a:extLst>
                <a:ext uri="{FF2B5EF4-FFF2-40B4-BE49-F238E27FC236}">
                  <a16:creationId xmlns:a16="http://schemas.microsoft.com/office/drawing/2014/main" id="{EBACD78C-5729-4DDA-81B9-ED2B001E037F}"/>
                </a:ext>
              </a:extLst>
            </p:cNvPr>
            <p:cNvGrpSpPr/>
            <p:nvPr/>
          </p:nvGrpSpPr>
          <p:grpSpPr>
            <a:xfrm>
              <a:off x="10045431" y="4400475"/>
              <a:ext cx="205920" cy="654120"/>
              <a:chOff x="10069815" y="4400475"/>
              <a:chExt cx="205920" cy="654120"/>
            </a:xfrm>
          </p:grpSpPr>
          <mc:AlternateContent xmlns:mc="http://schemas.openxmlformats.org/markup-compatibility/2006" xmlns:p14="http://schemas.microsoft.com/office/powerpoint/2010/main">
            <mc:Choice Requires="p14">
              <p:contentPart p14:bwMode="auto" r:id="rId23">
                <p14:nvContentPartPr>
                  <p14:cNvPr id="62" name="Rankraštį 61">
                    <a:extLst>
                      <a:ext uri="{FF2B5EF4-FFF2-40B4-BE49-F238E27FC236}">
                        <a16:creationId xmlns:a16="http://schemas.microsoft.com/office/drawing/2014/main" id="{24AE6F4E-2271-4301-840C-B3CCDB8543E0}"/>
                      </a:ext>
                    </a:extLst>
                  </p14:cNvPr>
                  <p14:cNvContentPartPr/>
                  <p14:nvPr/>
                </p14:nvContentPartPr>
                <p14:xfrm>
                  <a:off x="10069815" y="4884225"/>
                  <a:ext cx="13680" cy="93600"/>
                </p14:xfrm>
              </p:contentPart>
            </mc:Choice>
            <mc:Fallback xmlns="">
              <p:pic>
                <p:nvPicPr>
                  <p:cNvPr id="48" name="Rankraštį 47">
                    <a:extLst>
                      <a:ext uri="{FF2B5EF4-FFF2-40B4-BE49-F238E27FC236}">
                        <a16:creationId xmlns:a16="http://schemas.microsoft.com/office/drawing/2014/main" id="{0F4A5383-BA5E-4845-8D01-E76A8455B12E}"/>
                      </a:ext>
                    </a:extLst>
                  </p:cNvPr>
                  <p:cNvPicPr/>
                  <p:nvPr/>
                </p:nvPicPr>
                <p:blipFill>
                  <a:blip r:embed="rId24"/>
                  <a:stretch>
                    <a:fillRect/>
                  </a:stretch>
                </p:blipFill>
                <p:spPr>
                  <a:xfrm>
                    <a:off x="10065495" y="4879905"/>
                    <a:ext cx="22320" cy="10224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5">
                <p14:nvContentPartPr>
                  <p14:cNvPr id="63" name="Rankraštį 62">
                    <a:extLst>
                      <a:ext uri="{FF2B5EF4-FFF2-40B4-BE49-F238E27FC236}">
                        <a16:creationId xmlns:a16="http://schemas.microsoft.com/office/drawing/2014/main" id="{928CC863-2D22-4DA7-8F00-2D6FD35717E8}"/>
                      </a:ext>
                    </a:extLst>
                  </p14:cNvPr>
                  <p14:cNvContentPartPr/>
                  <p14:nvPr/>
                </p14:nvContentPartPr>
                <p14:xfrm>
                  <a:off x="10073415" y="4937505"/>
                  <a:ext cx="14040" cy="26640"/>
                </p14:xfrm>
              </p:contentPart>
            </mc:Choice>
            <mc:Fallback xmlns="">
              <p:pic>
                <p:nvPicPr>
                  <p:cNvPr id="49" name="Rankraštį 48">
                    <a:extLst>
                      <a:ext uri="{FF2B5EF4-FFF2-40B4-BE49-F238E27FC236}">
                        <a16:creationId xmlns:a16="http://schemas.microsoft.com/office/drawing/2014/main" id="{94EF8067-7C9E-4E87-8EF0-145BF0B1CDB2}"/>
                      </a:ext>
                    </a:extLst>
                  </p:cNvPr>
                  <p:cNvPicPr/>
                  <p:nvPr/>
                </p:nvPicPr>
                <p:blipFill>
                  <a:blip r:embed="rId26"/>
                  <a:stretch>
                    <a:fillRect/>
                  </a:stretch>
                </p:blipFill>
                <p:spPr>
                  <a:xfrm>
                    <a:off x="10069095" y="4933185"/>
                    <a:ext cx="22680" cy="35280"/>
                  </a:xfrm>
                  <a:prstGeom prst="rect">
                    <a:avLst/>
                  </a:prstGeom>
                </p:spPr>
              </p:pic>
            </mc:Fallback>
          </mc:AlternateContent>
          <mc:AlternateContent xmlns:mc="http://schemas.openxmlformats.org/markup-compatibility/2006" xmlns:p14="http://schemas.microsoft.com/office/powerpoint/2010/main">
            <mc:Choice Requires="p14">
              <p:contentPart p14:bwMode="auto" r:id="rId27">
                <p14:nvContentPartPr>
                  <p14:cNvPr id="64" name="Rankraštį 63">
                    <a:extLst>
                      <a:ext uri="{FF2B5EF4-FFF2-40B4-BE49-F238E27FC236}">
                        <a16:creationId xmlns:a16="http://schemas.microsoft.com/office/drawing/2014/main" id="{B0357F0A-9FC9-4CED-B2F5-4C8572CED087}"/>
                      </a:ext>
                    </a:extLst>
                  </p14:cNvPr>
                  <p14:cNvContentPartPr/>
                  <p14:nvPr/>
                </p14:nvContentPartPr>
                <p14:xfrm>
                  <a:off x="10168095" y="4400475"/>
                  <a:ext cx="107640" cy="654120"/>
                </p14:xfrm>
              </p:contentPart>
            </mc:Choice>
            <mc:Fallback xmlns="">
              <p:pic>
                <p:nvPicPr>
                  <p:cNvPr id="51" name="Rankraštį 50">
                    <a:extLst>
                      <a:ext uri="{FF2B5EF4-FFF2-40B4-BE49-F238E27FC236}">
                        <a16:creationId xmlns:a16="http://schemas.microsoft.com/office/drawing/2014/main" id="{7BBCCD5E-45AA-48AA-B86E-BFC3CBBA81A3}"/>
                      </a:ext>
                    </a:extLst>
                  </p:cNvPr>
                  <p:cNvPicPr/>
                  <p:nvPr/>
                </p:nvPicPr>
                <p:blipFill>
                  <a:blip r:embed="rId28"/>
                  <a:stretch>
                    <a:fillRect/>
                  </a:stretch>
                </p:blipFill>
                <p:spPr>
                  <a:xfrm>
                    <a:off x="10163775" y="4396155"/>
                    <a:ext cx="116280" cy="662760"/>
                  </a:xfrm>
                  <a:prstGeom prst="rect">
                    <a:avLst/>
                  </a:prstGeom>
                </p:spPr>
              </p:pic>
            </mc:Fallback>
          </mc:AlternateContent>
        </p:grpSp>
        <mc:AlternateContent xmlns:mc="http://schemas.openxmlformats.org/markup-compatibility/2006" xmlns:p14="http://schemas.microsoft.com/office/powerpoint/2010/main">
          <mc:Choice Requires="p14">
            <p:contentPart p14:bwMode="auto" r:id="rId29">
              <p14:nvContentPartPr>
                <p14:cNvPr id="58" name="Rankraštį 57">
                  <a:extLst>
                    <a:ext uri="{FF2B5EF4-FFF2-40B4-BE49-F238E27FC236}">
                      <a16:creationId xmlns:a16="http://schemas.microsoft.com/office/drawing/2014/main" id="{D1D36514-E07E-49B8-906F-431B697831AD}"/>
                    </a:ext>
                  </a:extLst>
                </p14:cNvPr>
                <p14:cNvContentPartPr/>
                <p14:nvPr/>
              </p14:nvContentPartPr>
              <p14:xfrm>
                <a:off x="10804800" y="4678455"/>
                <a:ext cx="36360" cy="354600"/>
              </p14:xfrm>
            </p:contentPart>
          </mc:Choice>
          <mc:Fallback xmlns="">
            <p:pic>
              <p:nvPicPr>
                <p:cNvPr id="58" name="Rankraštį 57">
                  <a:extLst>
                    <a:ext uri="{FF2B5EF4-FFF2-40B4-BE49-F238E27FC236}">
                      <a16:creationId xmlns:a16="http://schemas.microsoft.com/office/drawing/2014/main" id="{D1D36514-E07E-49B8-906F-431B697831AD}"/>
                    </a:ext>
                  </a:extLst>
                </p:cNvPr>
                <p:cNvPicPr/>
                <p:nvPr/>
              </p:nvPicPr>
              <p:blipFill>
                <a:blip r:embed="rId30"/>
                <a:stretch>
                  <a:fillRect/>
                </a:stretch>
              </p:blipFill>
              <p:spPr>
                <a:xfrm>
                  <a:off x="10800480" y="4674135"/>
                  <a:ext cx="45000" cy="363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1">
              <p14:nvContentPartPr>
                <p14:cNvPr id="59" name="Rankraštį 58">
                  <a:extLst>
                    <a:ext uri="{FF2B5EF4-FFF2-40B4-BE49-F238E27FC236}">
                      <a16:creationId xmlns:a16="http://schemas.microsoft.com/office/drawing/2014/main" id="{F4C1A1E2-5A33-4BB8-A69B-4E61A95D7CDE}"/>
                    </a:ext>
                  </a:extLst>
                </p14:cNvPr>
                <p14:cNvContentPartPr/>
                <p14:nvPr/>
              </p14:nvContentPartPr>
              <p14:xfrm>
                <a:off x="10848240" y="4829115"/>
                <a:ext cx="40680" cy="204120"/>
              </p14:xfrm>
            </p:contentPart>
          </mc:Choice>
          <mc:Fallback xmlns="">
            <p:pic>
              <p:nvPicPr>
                <p:cNvPr id="59" name="Rankraštį 58">
                  <a:extLst>
                    <a:ext uri="{FF2B5EF4-FFF2-40B4-BE49-F238E27FC236}">
                      <a16:creationId xmlns:a16="http://schemas.microsoft.com/office/drawing/2014/main" id="{F4C1A1E2-5A33-4BB8-A69B-4E61A95D7CDE}"/>
                    </a:ext>
                  </a:extLst>
                </p:cNvPr>
                <p:cNvPicPr/>
                <p:nvPr/>
              </p:nvPicPr>
              <p:blipFill>
                <a:blip r:embed="rId32"/>
                <a:stretch>
                  <a:fillRect/>
                </a:stretch>
              </p:blipFill>
              <p:spPr>
                <a:xfrm>
                  <a:off x="10843920" y="4824795"/>
                  <a:ext cx="49320" cy="2127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27" name="Laisva forma: figūra 26">
            <a:extLst>
              <a:ext uri="{FF2B5EF4-FFF2-40B4-BE49-F238E27FC236}">
                <a16:creationId xmlns:a16="http://schemas.microsoft.com/office/drawing/2014/main" id="{E384DAE3-7E6D-4300-9F6F-569925232838}"/>
              </a:ext>
            </a:extLst>
          </p:cNvPr>
          <p:cNvSpPr/>
          <p:nvPr/>
        </p:nvSpPr>
        <p:spPr>
          <a:xfrm>
            <a:off x="8266545" y="-73891"/>
            <a:ext cx="4106469" cy="3674741"/>
          </a:xfrm>
          <a:custGeom>
            <a:avLst/>
            <a:gdLst>
              <a:gd name="connsiteX0" fmla="*/ 0 w 4106469"/>
              <a:gd name="connsiteY0" fmla="*/ 0 h 3674741"/>
              <a:gd name="connsiteX1" fmla="*/ 314037 w 4106469"/>
              <a:gd name="connsiteY1" fmla="*/ 230909 h 3674741"/>
              <a:gd name="connsiteX2" fmla="*/ 969819 w 4106469"/>
              <a:gd name="connsiteY2" fmla="*/ 249382 h 3674741"/>
              <a:gd name="connsiteX3" fmla="*/ 1514764 w 4106469"/>
              <a:gd name="connsiteY3" fmla="*/ 332509 h 3674741"/>
              <a:gd name="connsiteX4" fmla="*/ 1911928 w 4106469"/>
              <a:gd name="connsiteY4" fmla="*/ 212436 h 3674741"/>
              <a:gd name="connsiteX5" fmla="*/ 2613891 w 4106469"/>
              <a:gd name="connsiteY5" fmla="*/ 221673 h 3674741"/>
              <a:gd name="connsiteX6" fmla="*/ 3103419 w 4106469"/>
              <a:gd name="connsiteY6" fmla="*/ 914400 h 3674741"/>
              <a:gd name="connsiteX7" fmla="*/ 3186546 w 4106469"/>
              <a:gd name="connsiteY7" fmla="*/ 1514764 h 3674741"/>
              <a:gd name="connsiteX8" fmla="*/ 3870037 w 4106469"/>
              <a:gd name="connsiteY8" fmla="*/ 2447636 h 3674741"/>
              <a:gd name="connsiteX9" fmla="*/ 3833091 w 4106469"/>
              <a:gd name="connsiteY9" fmla="*/ 3158836 h 3674741"/>
              <a:gd name="connsiteX10" fmla="*/ 4082473 w 4106469"/>
              <a:gd name="connsiteY10" fmla="*/ 3639127 h 3674741"/>
              <a:gd name="connsiteX11" fmla="*/ 4082473 w 4106469"/>
              <a:gd name="connsiteY11" fmla="*/ 3602182 h 3674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106469" h="3674741">
                <a:moveTo>
                  <a:pt x="0" y="0"/>
                </a:moveTo>
                <a:cubicBezTo>
                  <a:pt x="76200" y="94672"/>
                  <a:pt x="152401" y="189345"/>
                  <a:pt x="314037" y="230909"/>
                </a:cubicBezTo>
                <a:cubicBezTo>
                  <a:pt x="475673" y="272473"/>
                  <a:pt x="769698" y="232449"/>
                  <a:pt x="969819" y="249382"/>
                </a:cubicBezTo>
                <a:cubicBezTo>
                  <a:pt x="1169940" y="266315"/>
                  <a:pt x="1357746" y="338667"/>
                  <a:pt x="1514764" y="332509"/>
                </a:cubicBezTo>
                <a:cubicBezTo>
                  <a:pt x="1671782" y="326351"/>
                  <a:pt x="1728740" y="230909"/>
                  <a:pt x="1911928" y="212436"/>
                </a:cubicBezTo>
                <a:cubicBezTo>
                  <a:pt x="2095116" y="193963"/>
                  <a:pt x="2415309" y="104679"/>
                  <a:pt x="2613891" y="221673"/>
                </a:cubicBezTo>
                <a:cubicBezTo>
                  <a:pt x="2812473" y="338667"/>
                  <a:pt x="3007977" y="698885"/>
                  <a:pt x="3103419" y="914400"/>
                </a:cubicBezTo>
                <a:cubicBezTo>
                  <a:pt x="3198862" y="1129915"/>
                  <a:pt x="3058776" y="1259225"/>
                  <a:pt x="3186546" y="1514764"/>
                </a:cubicBezTo>
                <a:cubicBezTo>
                  <a:pt x="3314316" y="1770303"/>
                  <a:pt x="3762279" y="2173624"/>
                  <a:pt x="3870037" y="2447636"/>
                </a:cubicBezTo>
                <a:cubicBezTo>
                  <a:pt x="3977795" y="2721648"/>
                  <a:pt x="3797685" y="2960254"/>
                  <a:pt x="3833091" y="3158836"/>
                </a:cubicBezTo>
                <a:cubicBezTo>
                  <a:pt x="3868497" y="3357418"/>
                  <a:pt x="4082473" y="3639127"/>
                  <a:pt x="4082473" y="3639127"/>
                </a:cubicBezTo>
                <a:cubicBezTo>
                  <a:pt x="4124037" y="3713018"/>
                  <a:pt x="4103255" y="3657600"/>
                  <a:pt x="4082473" y="3602182"/>
                </a:cubicBezTo>
              </a:path>
            </a:pathLst>
          </a:cu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8" name="Laisva forma: figūra 27">
            <a:extLst>
              <a:ext uri="{FF2B5EF4-FFF2-40B4-BE49-F238E27FC236}">
                <a16:creationId xmlns:a16="http://schemas.microsoft.com/office/drawing/2014/main" id="{82AB3AF4-E0AE-43EE-90FA-0FDEC5A20765}"/>
              </a:ext>
            </a:extLst>
          </p:cNvPr>
          <p:cNvSpPr/>
          <p:nvPr/>
        </p:nvSpPr>
        <p:spPr>
          <a:xfrm>
            <a:off x="11037455" y="-101600"/>
            <a:ext cx="1274618" cy="2336800"/>
          </a:xfrm>
          <a:custGeom>
            <a:avLst/>
            <a:gdLst>
              <a:gd name="connsiteX0" fmla="*/ 0 w 1274618"/>
              <a:gd name="connsiteY0" fmla="*/ 0 h 2336800"/>
              <a:gd name="connsiteX1" fmla="*/ 221672 w 1274618"/>
              <a:gd name="connsiteY1" fmla="*/ 332509 h 2336800"/>
              <a:gd name="connsiteX2" fmla="*/ 692727 w 1274618"/>
              <a:gd name="connsiteY2" fmla="*/ 646545 h 2336800"/>
              <a:gd name="connsiteX3" fmla="*/ 729672 w 1274618"/>
              <a:gd name="connsiteY3" fmla="*/ 1422400 h 2336800"/>
              <a:gd name="connsiteX4" fmla="*/ 951345 w 1274618"/>
              <a:gd name="connsiteY4" fmla="*/ 1995055 h 2336800"/>
              <a:gd name="connsiteX5" fmla="*/ 1274618 w 1274618"/>
              <a:gd name="connsiteY5" fmla="*/ 2336800 h 2336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4618" h="2336800">
                <a:moveTo>
                  <a:pt x="0" y="0"/>
                </a:moveTo>
                <a:cubicBezTo>
                  <a:pt x="53109" y="112376"/>
                  <a:pt x="106218" y="224752"/>
                  <a:pt x="221672" y="332509"/>
                </a:cubicBezTo>
                <a:cubicBezTo>
                  <a:pt x="337126" y="440266"/>
                  <a:pt x="608060" y="464896"/>
                  <a:pt x="692727" y="646545"/>
                </a:cubicBezTo>
                <a:cubicBezTo>
                  <a:pt x="777394" y="828194"/>
                  <a:pt x="686569" y="1197648"/>
                  <a:pt x="729672" y="1422400"/>
                </a:cubicBezTo>
                <a:cubicBezTo>
                  <a:pt x="772775" y="1647152"/>
                  <a:pt x="860521" y="1842655"/>
                  <a:pt x="951345" y="1995055"/>
                </a:cubicBezTo>
                <a:cubicBezTo>
                  <a:pt x="1042169" y="2147455"/>
                  <a:pt x="1158393" y="2242127"/>
                  <a:pt x="1274618" y="2336800"/>
                </a:cubicBezTo>
              </a:path>
            </a:pathLst>
          </a:custGeom>
          <a:noFill/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9" name="Laisva forma: figūra 28">
            <a:extLst>
              <a:ext uri="{FF2B5EF4-FFF2-40B4-BE49-F238E27FC236}">
                <a16:creationId xmlns:a16="http://schemas.microsoft.com/office/drawing/2014/main" id="{EB460425-7077-4D04-84AE-4D152B1339E1}"/>
              </a:ext>
            </a:extLst>
          </p:cNvPr>
          <p:cNvSpPr/>
          <p:nvPr/>
        </p:nvSpPr>
        <p:spPr>
          <a:xfrm rot="20578707">
            <a:off x="-393287" y="215295"/>
            <a:ext cx="4530800" cy="1052508"/>
          </a:xfrm>
          <a:custGeom>
            <a:avLst/>
            <a:gdLst>
              <a:gd name="connsiteX0" fmla="*/ 0 w 4530800"/>
              <a:gd name="connsiteY0" fmla="*/ 1046480 h 1052508"/>
              <a:gd name="connsiteX1" fmla="*/ 1016000 w 4530800"/>
              <a:gd name="connsiteY1" fmla="*/ 985520 h 1052508"/>
              <a:gd name="connsiteX2" fmla="*/ 1615440 w 4530800"/>
              <a:gd name="connsiteY2" fmla="*/ 568960 h 1052508"/>
              <a:gd name="connsiteX3" fmla="*/ 2905760 w 4530800"/>
              <a:gd name="connsiteY3" fmla="*/ 193040 h 1052508"/>
              <a:gd name="connsiteX4" fmla="*/ 3799840 w 4530800"/>
              <a:gd name="connsiteY4" fmla="*/ 304800 h 1052508"/>
              <a:gd name="connsiteX5" fmla="*/ 4460240 w 4530800"/>
              <a:gd name="connsiteY5" fmla="*/ 172720 h 1052508"/>
              <a:gd name="connsiteX6" fmla="*/ 4480560 w 4530800"/>
              <a:gd name="connsiteY6" fmla="*/ 0 h 1052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530800" h="1052508">
                <a:moveTo>
                  <a:pt x="0" y="1046480"/>
                </a:moveTo>
                <a:cubicBezTo>
                  <a:pt x="373380" y="1055793"/>
                  <a:pt x="746760" y="1065107"/>
                  <a:pt x="1016000" y="985520"/>
                </a:cubicBezTo>
                <a:cubicBezTo>
                  <a:pt x="1285240" y="905933"/>
                  <a:pt x="1300480" y="701040"/>
                  <a:pt x="1615440" y="568960"/>
                </a:cubicBezTo>
                <a:cubicBezTo>
                  <a:pt x="1930400" y="436880"/>
                  <a:pt x="2541693" y="237067"/>
                  <a:pt x="2905760" y="193040"/>
                </a:cubicBezTo>
                <a:cubicBezTo>
                  <a:pt x="3269827" y="149013"/>
                  <a:pt x="3540760" y="308187"/>
                  <a:pt x="3799840" y="304800"/>
                </a:cubicBezTo>
                <a:cubicBezTo>
                  <a:pt x="4058920" y="301413"/>
                  <a:pt x="4346787" y="223520"/>
                  <a:pt x="4460240" y="172720"/>
                </a:cubicBezTo>
                <a:cubicBezTo>
                  <a:pt x="4573693" y="121920"/>
                  <a:pt x="4527126" y="60960"/>
                  <a:pt x="4480560" y="0"/>
                </a:cubicBezTo>
              </a:path>
            </a:pathLst>
          </a:cu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Laisva forma: figūra 4">
            <a:extLst>
              <a:ext uri="{FF2B5EF4-FFF2-40B4-BE49-F238E27FC236}">
                <a16:creationId xmlns:a16="http://schemas.microsoft.com/office/drawing/2014/main" id="{63909955-0CC0-4EEA-B8F1-64F878C3FFF4}"/>
              </a:ext>
            </a:extLst>
          </p:cNvPr>
          <p:cNvSpPr/>
          <p:nvPr/>
        </p:nvSpPr>
        <p:spPr>
          <a:xfrm rot="21255335">
            <a:off x="-393287" y="-230364"/>
            <a:ext cx="4389120" cy="2204720"/>
          </a:xfrm>
          <a:custGeom>
            <a:avLst/>
            <a:gdLst>
              <a:gd name="connsiteX0" fmla="*/ 0 w 4389120"/>
              <a:gd name="connsiteY0" fmla="*/ 2204720 h 2204720"/>
              <a:gd name="connsiteX1" fmla="*/ 264160 w 4389120"/>
              <a:gd name="connsiteY1" fmla="*/ 1442720 h 2204720"/>
              <a:gd name="connsiteX2" fmla="*/ 1046480 w 4389120"/>
              <a:gd name="connsiteY2" fmla="*/ 955040 h 2204720"/>
              <a:gd name="connsiteX3" fmla="*/ 1320800 w 4389120"/>
              <a:gd name="connsiteY3" fmla="*/ 629920 h 2204720"/>
              <a:gd name="connsiteX4" fmla="*/ 2529840 w 4389120"/>
              <a:gd name="connsiteY4" fmla="*/ 203200 h 2204720"/>
              <a:gd name="connsiteX5" fmla="*/ 3698240 w 4389120"/>
              <a:gd name="connsiteY5" fmla="*/ 335280 h 2204720"/>
              <a:gd name="connsiteX6" fmla="*/ 4389120 w 4389120"/>
              <a:gd name="connsiteY6" fmla="*/ 0 h 220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9120" h="2204720">
                <a:moveTo>
                  <a:pt x="0" y="2204720"/>
                </a:moveTo>
                <a:cubicBezTo>
                  <a:pt x="44873" y="1927860"/>
                  <a:pt x="89747" y="1651000"/>
                  <a:pt x="264160" y="1442720"/>
                </a:cubicBezTo>
                <a:cubicBezTo>
                  <a:pt x="438573" y="1234440"/>
                  <a:pt x="870373" y="1090507"/>
                  <a:pt x="1046480" y="955040"/>
                </a:cubicBezTo>
                <a:cubicBezTo>
                  <a:pt x="1222587" y="819573"/>
                  <a:pt x="1073573" y="755227"/>
                  <a:pt x="1320800" y="629920"/>
                </a:cubicBezTo>
                <a:cubicBezTo>
                  <a:pt x="1568027" y="504613"/>
                  <a:pt x="2133600" y="252307"/>
                  <a:pt x="2529840" y="203200"/>
                </a:cubicBezTo>
                <a:cubicBezTo>
                  <a:pt x="2926080" y="154093"/>
                  <a:pt x="3388360" y="369147"/>
                  <a:pt x="3698240" y="335280"/>
                </a:cubicBezTo>
                <a:cubicBezTo>
                  <a:pt x="4008120" y="301413"/>
                  <a:pt x="4198620" y="150706"/>
                  <a:pt x="4389120" y="0"/>
                </a:cubicBezTo>
              </a:path>
            </a:pathLst>
          </a:custGeom>
          <a:noFill/>
          <a:ln w="571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Laisva forma: figūra 6">
            <a:extLst>
              <a:ext uri="{FF2B5EF4-FFF2-40B4-BE49-F238E27FC236}">
                <a16:creationId xmlns:a16="http://schemas.microsoft.com/office/drawing/2014/main" id="{21510354-CB86-4975-A2A3-FA14D37606C7}"/>
              </a:ext>
            </a:extLst>
          </p:cNvPr>
          <p:cNvSpPr/>
          <p:nvPr/>
        </p:nvSpPr>
        <p:spPr>
          <a:xfrm>
            <a:off x="-142240" y="3860800"/>
            <a:ext cx="2103120" cy="3190240"/>
          </a:xfrm>
          <a:custGeom>
            <a:avLst/>
            <a:gdLst>
              <a:gd name="connsiteX0" fmla="*/ 0 w 2103120"/>
              <a:gd name="connsiteY0" fmla="*/ 0 h 3190240"/>
              <a:gd name="connsiteX1" fmla="*/ 386080 w 2103120"/>
              <a:gd name="connsiteY1" fmla="*/ 355600 h 3190240"/>
              <a:gd name="connsiteX2" fmla="*/ 426720 w 2103120"/>
              <a:gd name="connsiteY2" fmla="*/ 1097280 h 3190240"/>
              <a:gd name="connsiteX3" fmla="*/ 355600 w 2103120"/>
              <a:gd name="connsiteY3" fmla="*/ 1483360 h 3190240"/>
              <a:gd name="connsiteX4" fmla="*/ 538480 w 2103120"/>
              <a:gd name="connsiteY4" fmla="*/ 1991360 h 3190240"/>
              <a:gd name="connsiteX5" fmla="*/ 1087120 w 2103120"/>
              <a:gd name="connsiteY5" fmla="*/ 2133600 h 3190240"/>
              <a:gd name="connsiteX6" fmla="*/ 1727200 w 2103120"/>
              <a:gd name="connsiteY6" fmla="*/ 2519680 h 3190240"/>
              <a:gd name="connsiteX7" fmla="*/ 2103120 w 2103120"/>
              <a:gd name="connsiteY7" fmla="*/ 3190240 h 3190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03120" h="3190240">
                <a:moveTo>
                  <a:pt x="0" y="0"/>
                </a:moveTo>
                <a:cubicBezTo>
                  <a:pt x="157480" y="86360"/>
                  <a:pt x="314960" y="172720"/>
                  <a:pt x="386080" y="355600"/>
                </a:cubicBezTo>
                <a:cubicBezTo>
                  <a:pt x="457200" y="538480"/>
                  <a:pt x="431800" y="909320"/>
                  <a:pt x="426720" y="1097280"/>
                </a:cubicBezTo>
                <a:cubicBezTo>
                  <a:pt x="421640" y="1285240"/>
                  <a:pt x="336973" y="1334347"/>
                  <a:pt x="355600" y="1483360"/>
                </a:cubicBezTo>
                <a:cubicBezTo>
                  <a:pt x="374227" y="1632373"/>
                  <a:pt x="416560" y="1882987"/>
                  <a:pt x="538480" y="1991360"/>
                </a:cubicBezTo>
                <a:cubicBezTo>
                  <a:pt x="660400" y="2099733"/>
                  <a:pt x="889000" y="2045547"/>
                  <a:pt x="1087120" y="2133600"/>
                </a:cubicBezTo>
                <a:cubicBezTo>
                  <a:pt x="1285240" y="2221653"/>
                  <a:pt x="1557867" y="2343573"/>
                  <a:pt x="1727200" y="2519680"/>
                </a:cubicBezTo>
                <a:cubicBezTo>
                  <a:pt x="1896533" y="2695787"/>
                  <a:pt x="1999826" y="2943013"/>
                  <a:pt x="2103120" y="3190240"/>
                </a:cubicBezTo>
              </a:path>
            </a:pathLst>
          </a:cu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Laisva forma: figūra 7">
            <a:extLst>
              <a:ext uri="{FF2B5EF4-FFF2-40B4-BE49-F238E27FC236}">
                <a16:creationId xmlns:a16="http://schemas.microsoft.com/office/drawing/2014/main" id="{D382DB4F-2BBB-468B-9841-07868E5BA8DE}"/>
              </a:ext>
            </a:extLst>
          </p:cNvPr>
          <p:cNvSpPr/>
          <p:nvPr/>
        </p:nvSpPr>
        <p:spPr>
          <a:xfrm rot="21262487">
            <a:off x="-50800" y="4003040"/>
            <a:ext cx="1229360" cy="3037840"/>
          </a:xfrm>
          <a:custGeom>
            <a:avLst/>
            <a:gdLst>
              <a:gd name="connsiteX0" fmla="*/ 0 w 1229360"/>
              <a:gd name="connsiteY0" fmla="*/ 0 h 3037840"/>
              <a:gd name="connsiteX1" fmla="*/ 152400 w 1229360"/>
              <a:gd name="connsiteY1" fmla="*/ 264160 h 3037840"/>
              <a:gd name="connsiteX2" fmla="*/ 142240 w 1229360"/>
              <a:gd name="connsiteY2" fmla="*/ 1137920 h 3037840"/>
              <a:gd name="connsiteX3" fmla="*/ 193040 w 1229360"/>
              <a:gd name="connsiteY3" fmla="*/ 1920240 h 3037840"/>
              <a:gd name="connsiteX4" fmla="*/ 670560 w 1229360"/>
              <a:gd name="connsiteY4" fmla="*/ 2194560 h 3037840"/>
              <a:gd name="connsiteX5" fmla="*/ 1229360 w 1229360"/>
              <a:gd name="connsiteY5" fmla="*/ 3037840 h 30378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29360" h="3037840">
                <a:moveTo>
                  <a:pt x="0" y="0"/>
                </a:moveTo>
                <a:cubicBezTo>
                  <a:pt x="64346" y="37253"/>
                  <a:pt x="128693" y="74507"/>
                  <a:pt x="152400" y="264160"/>
                </a:cubicBezTo>
                <a:cubicBezTo>
                  <a:pt x="176107" y="453813"/>
                  <a:pt x="135467" y="861907"/>
                  <a:pt x="142240" y="1137920"/>
                </a:cubicBezTo>
                <a:cubicBezTo>
                  <a:pt x="149013" y="1413933"/>
                  <a:pt x="104987" y="1744133"/>
                  <a:pt x="193040" y="1920240"/>
                </a:cubicBezTo>
                <a:cubicBezTo>
                  <a:pt x="281093" y="2096347"/>
                  <a:pt x="497840" y="2008293"/>
                  <a:pt x="670560" y="2194560"/>
                </a:cubicBezTo>
                <a:cubicBezTo>
                  <a:pt x="843280" y="2380827"/>
                  <a:pt x="1036320" y="2709333"/>
                  <a:pt x="1229360" y="3037840"/>
                </a:cubicBezTo>
              </a:path>
            </a:pathLst>
          </a:custGeom>
          <a:noFill/>
          <a:ln w="381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1" name="Laisva forma: figūra 10">
            <a:extLst>
              <a:ext uri="{FF2B5EF4-FFF2-40B4-BE49-F238E27FC236}">
                <a16:creationId xmlns:a16="http://schemas.microsoft.com/office/drawing/2014/main" id="{52BF0084-C966-4C34-99CB-FF69B0D77999}"/>
              </a:ext>
            </a:extLst>
          </p:cNvPr>
          <p:cNvSpPr/>
          <p:nvPr/>
        </p:nvSpPr>
        <p:spPr>
          <a:xfrm>
            <a:off x="11623040" y="3535680"/>
            <a:ext cx="763187" cy="3474720"/>
          </a:xfrm>
          <a:custGeom>
            <a:avLst/>
            <a:gdLst>
              <a:gd name="connsiteX0" fmla="*/ 741680 w 763187"/>
              <a:gd name="connsiteY0" fmla="*/ 0 h 3474720"/>
              <a:gd name="connsiteX1" fmla="*/ 741680 w 763187"/>
              <a:gd name="connsiteY1" fmla="*/ 416560 h 3474720"/>
              <a:gd name="connsiteX2" fmla="*/ 518160 w 763187"/>
              <a:gd name="connsiteY2" fmla="*/ 751840 h 3474720"/>
              <a:gd name="connsiteX3" fmla="*/ 304800 w 763187"/>
              <a:gd name="connsiteY3" fmla="*/ 1483360 h 3474720"/>
              <a:gd name="connsiteX4" fmla="*/ 467360 w 763187"/>
              <a:gd name="connsiteY4" fmla="*/ 2092960 h 3474720"/>
              <a:gd name="connsiteX5" fmla="*/ 91440 w 763187"/>
              <a:gd name="connsiteY5" fmla="*/ 2926080 h 3474720"/>
              <a:gd name="connsiteX6" fmla="*/ 0 w 763187"/>
              <a:gd name="connsiteY6" fmla="*/ 3474720 h 3474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63187" h="3474720">
                <a:moveTo>
                  <a:pt x="741680" y="0"/>
                </a:moveTo>
                <a:cubicBezTo>
                  <a:pt x="760306" y="145626"/>
                  <a:pt x="778933" y="291253"/>
                  <a:pt x="741680" y="416560"/>
                </a:cubicBezTo>
                <a:cubicBezTo>
                  <a:pt x="704427" y="541867"/>
                  <a:pt x="590973" y="574040"/>
                  <a:pt x="518160" y="751840"/>
                </a:cubicBezTo>
                <a:cubicBezTo>
                  <a:pt x="445347" y="929640"/>
                  <a:pt x="313267" y="1259840"/>
                  <a:pt x="304800" y="1483360"/>
                </a:cubicBezTo>
                <a:cubicBezTo>
                  <a:pt x="296333" y="1706880"/>
                  <a:pt x="502920" y="1852507"/>
                  <a:pt x="467360" y="2092960"/>
                </a:cubicBezTo>
                <a:cubicBezTo>
                  <a:pt x="431800" y="2333413"/>
                  <a:pt x="169333" y="2695787"/>
                  <a:pt x="91440" y="2926080"/>
                </a:cubicBezTo>
                <a:cubicBezTo>
                  <a:pt x="13547" y="3156373"/>
                  <a:pt x="6773" y="3315546"/>
                  <a:pt x="0" y="3474720"/>
                </a:cubicBezTo>
              </a:path>
            </a:pathLst>
          </a:custGeom>
          <a:noFill/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1426631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9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id="{A6D36376-6F02-4EB7-BFBC-AFF0E9AFC0A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: suapvalinti kampai 13">
            <a:extLst>
              <a:ext uri="{FF2B5EF4-FFF2-40B4-BE49-F238E27FC236}">
                <a16:creationId xmlns:a16="http://schemas.microsoft.com/office/drawing/2014/main" id="{C51447A6-9B7D-4062-87B1-7257CDF90168}"/>
              </a:ext>
            </a:extLst>
          </p:cNvPr>
          <p:cNvSpPr/>
          <p:nvPr/>
        </p:nvSpPr>
        <p:spPr>
          <a:xfrm>
            <a:off x="4620000" y="1743992"/>
            <a:ext cx="2945398" cy="382834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40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Klausimai</a:t>
            </a:r>
            <a:endParaRPr lang="lt-LT" sz="40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9474CA-9A98-4C67-8EC8-B945F5DE68F5}"/>
              </a:ext>
            </a:extLst>
          </p:cNvPr>
          <p:cNvSpPr txBox="1"/>
          <p:nvPr/>
        </p:nvSpPr>
        <p:spPr>
          <a:xfrm>
            <a:off x="1827800" y="326273"/>
            <a:ext cx="8536400" cy="83099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>
                <a:solidFill>
                  <a:schemeClr val="bg1"/>
                </a:solidFill>
                <a:latin typeface="Aistika" panose="02020603050405020304" pitchFamily="18" charset="0"/>
              </a:rPr>
              <a:t>Skridiniai</a:t>
            </a:r>
          </a:p>
        </p:txBody>
      </p:sp>
      <p:sp>
        <p:nvSpPr>
          <p:cNvPr id="9" name="Stačiakampis: suapvalinti kampai 8">
            <a:extLst>
              <a:ext uri="{FF2B5EF4-FFF2-40B4-BE49-F238E27FC236}">
                <a16:creationId xmlns:a16="http://schemas.microsoft.com/office/drawing/2014/main" id="{D63EFD38-BBC9-49EF-BA51-5C82F7B7B6FB}"/>
              </a:ext>
            </a:extLst>
          </p:cNvPr>
          <p:cNvSpPr/>
          <p:nvPr/>
        </p:nvSpPr>
        <p:spPr>
          <a:xfrm>
            <a:off x="7585727" y="6122348"/>
            <a:ext cx="2322864" cy="29393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Rezultatai</a:t>
            </a:r>
          </a:p>
        </p:txBody>
      </p:sp>
      <p:sp>
        <p:nvSpPr>
          <p:cNvPr id="10" name="Stačiakampis: suapvalinti kampai 9">
            <a:extLst>
              <a:ext uri="{FF2B5EF4-FFF2-40B4-BE49-F238E27FC236}">
                <a16:creationId xmlns:a16="http://schemas.microsoft.com/office/drawing/2014/main" id="{3C7588C1-092E-4863-934D-CF62551C4AD7}"/>
              </a:ext>
            </a:extLst>
          </p:cNvPr>
          <p:cNvSpPr/>
          <p:nvPr/>
        </p:nvSpPr>
        <p:spPr>
          <a:xfrm>
            <a:off x="2295593" y="6159061"/>
            <a:ext cx="2312684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Įvadas</a:t>
            </a:r>
          </a:p>
        </p:txBody>
      </p:sp>
      <p:sp>
        <p:nvSpPr>
          <p:cNvPr id="11" name="Stačiakampis: suapvalinti kampai 10">
            <a:extLst>
              <a:ext uri="{FF2B5EF4-FFF2-40B4-BE49-F238E27FC236}">
                <a16:creationId xmlns:a16="http://schemas.microsoft.com/office/drawing/2014/main" id="{6713511A-D79B-454D-B203-4DC2C3B8555D}"/>
              </a:ext>
            </a:extLst>
          </p:cNvPr>
          <p:cNvSpPr/>
          <p:nvPr/>
        </p:nvSpPr>
        <p:spPr>
          <a:xfrm>
            <a:off x="4934568" y="6143821"/>
            <a:ext cx="2322864" cy="29393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Viskas apie skridinius</a:t>
            </a:r>
          </a:p>
        </p:txBody>
      </p:sp>
      <p:sp>
        <p:nvSpPr>
          <p:cNvPr id="15" name="Laisva forma: figūra 14">
            <a:extLst>
              <a:ext uri="{FF2B5EF4-FFF2-40B4-BE49-F238E27FC236}">
                <a16:creationId xmlns:a16="http://schemas.microsoft.com/office/drawing/2014/main" id="{9B92615C-A708-4282-8057-BFBD5601EC10}"/>
              </a:ext>
            </a:extLst>
          </p:cNvPr>
          <p:cNvSpPr/>
          <p:nvPr/>
        </p:nvSpPr>
        <p:spPr>
          <a:xfrm>
            <a:off x="11468919" y="-98611"/>
            <a:ext cx="1009951" cy="4930588"/>
          </a:xfrm>
          <a:custGeom>
            <a:avLst/>
            <a:gdLst>
              <a:gd name="connsiteX0" fmla="*/ 230021 w 1009951"/>
              <a:gd name="connsiteY0" fmla="*/ 0 h 4930588"/>
              <a:gd name="connsiteX1" fmla="*/ 5904 w 1009951"/>
              <a:gd name="connsiteY1" fmla="*/ 726141 h 4930588"/>
              <a:gd name="connsiteX2" fmla="*/ 265880 w 1009951"/>
              <a:gd name="connsiteY2" fmla="*/ 1470212 h 4930588"/>
              <a:gd name="connsiteX3" fmla="*/ 5904 w 1009951"/>
              <a:gd name="connsiteY3" fmla="*/ 2770094 h 4930588"/>
              <a:gd name="connsiteX4" fmla="*/ 579645 w 1009951"/>
              <a:gd name="connsiteY4" fmla="*/ 3684494 h 4930588"/>
              <a:gd name="connsiteX5" fmla="*/ 660327 w 1009951"/>
              <a:gd name="connsiteY5" fmla="*/ 4616824 h 4930588"/>
              <a:gd name="connsiteX6" fmla="*/ 1009951 w 1009951"/>
              <a:gd name="connsiteY6" fmla="*/ 4930588 h 493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9951" h="4930588">
                <a:moveTo>
                  <a:pt x="230021" y="0"/>
                </a:moveTo>
                <a:cubicBezTo>
                  <a:pt x="114974" y="240553"/>
                  <a:pt x="-72" y="481106"/>
                  <a:pt x="5904" y="726141"/>
                </a:cubicBezTo>
                <a:cubicBezTo>
                  <a:pt x="11880" y="971176"/>
                  <a:pt x="265880" y="1129553"/>
                  <a:pt x="265880" y="1470212"/>
                </a:cubicBezTo>
                <a:cubicBezTo>
                  <a:pt x="265880" y="1810871"/>
                  <a:pt x="-46390" y="2401047"/>
                  <a:pt x="5904" y="2770094"/>
                </a:cubicBezTo>
                <a:cubicBezTo>
                  <a:pt x="58198" y="3139141"/>
                  <a:pt x="470575" y="3376706"/>
                  <a:pt x="579645" y="3684494"/>
                </a:cubicBezTo>
                <a:cubicBezTo>
                  <a:pt x="688715" y="3992282"/>
                  <a:pt x="588609" y="4409142"/>
                  <a:pt x="660327" y="4616824"/>
                </a:cubicBezTo>
                <a:cubicBezTo>
                  <a:pt x="732045" y="4824506"/>
                  <a:pt x="870998" y="4877547"/>
                  <a:pt x="1009951" y="4930588"/>
                </a:cubicBezTo>
              </a:path>
            </a:pathLst>
          </a:cu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6" name="Laisva forma: figūra 15">
            <a:extLst>
              <a:ext uri="{FF2B5EF4-FFF2-40B4-BE49-F238E27FC236}">
                <a16:creationId xmlns:a16="http://schemas.microsoft.com/office/drawing/2014/main" id="{53A2EE78-B474-43FC-9A94-D2BE6B9A63DE}"/>
              </a:ext>
            </a:extLst>
          </p:cNvPr>
          <p:cNvSpPr/>
          <p:nvPr/>
        </p:nvSpPr>
        <p:spPr>
          <a:xfrm>
            <a:off x="11634726" y="-207980"/>
            <a:ext cx="797527" cy="3621741"/>
          </a:xfrm>
          <a:custGeom>
            <a:avLst/>
            <a:gdLst>
              <a:gd name="connsiteX0" fmla="*/ 196892 w 797527"/>
              <a:gd name="connsiteY0" fmla="*/ 0 h 3621741"/>
              <a:gd name="connsiteX1" fmla="*/ 196892 w 797527"/>
              <a:gd name="connsiteY1" fmla="*/ 206188 h 3621741"/>
              <a:gd name="connsiteX2" fmla="*/ 196892 w 797527"/>
              <a:gd name="connsiteY2" fmla="*/ 600635 h 3621741"/>
              <a:gd name="connsiteX3" fmla="*/ 492727 w 797527"/>
              <a:gd name="connsiteY3" fmla="*/ 1183341 h 3621741"/>
              <a:gd name="connsiteX4" fmla="*/ 107245 w 797527"/>
              <a:gd name="connsiteY4" fmla="*/ 2366682 h 3621741"/>
              <a:gd name="connsiteX5" fmla="*/ 53457 w 797527"/>
              <a:gd name="connsiteY5" fmla="*/ 2940423 h 3621741"/>
              <a:gd name="connsiteX6" fmla="*/ 797527 w 797527"/>
              <a:gd name="connsiteY6" fmla="*/ 3621741 h 3621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7527" h="3621741">
                <a:moveTo>
                  <a:pt x="196892" y="0"/>
                </a:moveTo>
                <a:lnTo>
                  <a:pt x="196892" y="206188"/>
                </a:lnTo>
                <a:cubicBezTo>
                  <a:pt x="196892" y="306294"/>
                  <a:pt x="147586" y="437776"/>
                  <a:pt x="196892" y="600635"/>
                </a:cubicBezTo>
                <a:cubicBezTo>
                  <a:pt x="246198" y="763494"/>
                  <a:pt x="507668" y="889000"/>
                  <a:pt x="492727" y="1183341"/>
                </a:cubicBezTo>
                <a:cubicBezTo>
                  <a:pt x="477786" y="1477682"/>
                  <a:pt x="180457" y="2073835"/>
                  <a:pt x="107245" y="2366682"/>
                </a:cubicBezTo>
                <a:cubicBezTo>
                  <a:pt x="34033" y="2659529"/>
                  <a:pt x="-61590" y="2731247"/>
                  <a:pt x="53457" y="2940423"/>
                </a:cubicBezTo>
                <a:cubicBezTo>
                  <a:pt x="168504" y="3149599"/>
                  <a:pt x="483015" y="3385670"/>
                  <a:pt x="797527" y="3621741"/>
                </a:cubicBezTo>
              </a:path>
            </a:pathLst>
          </a:custGeom>
          <a:noFill/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7" name="Laisva forma: figūra 16">
            <a:extLst>
              <a:ext uri="{FF2B5EF4-FFF2-40B4-BE49-F238E27FC236}">
                <a16:creationId xmlns:a16="http://schemas.microsoft.com/office/drawing/2014/main" id="{35B0A1B9-2624-46D6-A546-BA39AF9AC5D7}"/>
              </a:ext>
            </a:extLst>
          </p:cNvPr>
          <p:cNvSpPr/>
          <p:nvPr/>
        </p:nvSpPr>
        <p:spPr>
          <a:xfrm>
            <a:off x="-1757681" y="-111759"/>
            <a:ext cx="4643120" cy="1825036"/>
          </a:xfrm>
          <a:custGeom>
            <a:avLst/>
            <a:gdLst>
              <a:gd name="connsiteX0" fmla="*/ 0 w 4643120"/>
              <a:gd name="connsiteY0" fmla="*/ 1808480 h 1825036"/>
              <a:gd name="connsiteX1" fmla="*/ 162560 w 4643120"/>
              <a:gd name="connsiteY1" fmla="*/ 1808480 h 1825036"/>
              <a:gd name="connsiteX2" fmla="*/ 548640 w 4643120"/>
              <a:gd name="connsiteY2" fmla="*/ 1808480 h 1825036"/>
              <a:gd name="connsiteX3" fmla="*/ 995680 w 4643120"/>
              <a:gd name="connsiteY3" fmla="*/ 1584960 h 1825036"/>
              <a:gd name="connsiteX4" fmla="*/ 1452880 w 4643120"/>
              <a:gd name="connsiteY4" fmla="*/ 1747520 h 1825036"/>
              <a:gd name="connsiteX5" fmla="*/ 2113280 w 4643120"/>
              <a:gd name="connsiteY5" fmla="*/ 1635760 h 1825036"/>
              <a:gd name="connsiteX6" fmla="*/ 2560320 w 4643120"/>
              <a:gd name="connsiteY6" fmla="*/ 833120 h 1825036"/>
              <a:gd name="connsiteX7" fmla="*/ 2976880 w 4643120"/>
              <a:gd name="connsiteY7" fmla="*/ 579120 h 1825036"/>
              <a:gd name="connsiteX8" fmla="*/ 3484880 w 4643120"/>
              <a:gd name="connsiteY8" fmla="*/ 213360 h 1825036"/>
              <a:gd name="connsiteX9" fmla="*/ 4358640 w 4643120"/>
              <a:gd name="connsiteY9" fmla="*/ 172720 h 1825036"/>
              <a:gd name="connsiteX10" fmla="*/ 4643120 w 4643120"/>
              <a:gd name="connsiteY10" fmla="*/ 0 h 1825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643120" h="1825036">
                <a:moveTo>
                  <a:pt x="0" y="1808480"/>
                </a:moveTo>
                <a:lnTo>
                  <a:pt x="162560" y="1808480"/>
                </a:lnTo>
                <a:cubicBezTo>
                  <a:pt x="254000" y="1808480"/>
                  <a:pt x="409787" y="1845733"/>
                  <a:pt x="548640" y="1808480"/>
                </a:cubicBezTo>
                <a:cubicBezTo>
                  <a:pt x="687493" y="1771227"/>
                  <a:pt x="844973" y="1595120"/>
                  <a:pt x="995680" y="1584960"/>
                </a:cubicBezTo>
                <a:cubicBezTo>
                  <a:pt x="1146387" y="1574800"/>
                  <a:pt x="1266613" y="1739053"/>
                  <a:pt x="1452880" y="1747520"/>
                </a:cubicBezTo>
                <a:cubicBezTo>
                  <a:pt x="1639147" y="1755987"/>
                  <a:pt x="1928707" y="1788160"/>
                  <a:pt x="2113280" y="1635760"/>
                </a:cubicBezTo>
                <a:cubicBezTo>
                  <a:pt x="2297853" y="1483360"/>
                  <a:pt x="2416387" y="1009227"/>
                  <a:pt x="2560320" y="833120"/>
                </a:cubicBezTo>
                <a:cubicBezTo>
                  <a:pt x="2704253" y="657013"/>
                  <a:pt x="2822787" y="682413"/>
                  <a:pt x="2976880" y="579120"/>
                </a:cubicBezTo>
                <a:cubicBezTo>
                  <a:pt x="3130973" y="475827"/>
                  <a:pt x="3254587" y="281093"/>
                  <a:pt x="3484880" y="213360"/>
                </a:cubicBezTo>
                <a:cubicBezTo>
                  <a:pt x="3715173" y="145627"/>
                  <a:pt x="4165600" y="208280"/>
                  <a:pt x="4358640" y="172720"/>
                </a:cubicBezTo>
                <a:cubicBezTo>
                  <a:pt x="4551680" y="137160"/>
                  <a:pt x="4597400" y="68580"/>
                  <a:pt x="4643120" y="0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8" name="Laisva forma: figūra 17">
            <a:extLst>
              <a:ext uri="{FF2B5EF4-FFF2-40B4-BE49-F238E27FC236}">
                <a16:creationId xmlns:a16="http://schemas.microsoft.com/office/drawing/2014/main" id="{726B117A-1852-42B2-9B3F-D8DF16E511B4}"/>
              </a:ext>
            </a:extLst>
          </p:cNvPr>
          <p:cNvSpPr/>
          <p:nvPr/>
        </p:nvSpPr>
        <p:spPr>
          <a:xfrm>
            <a:off x="-314961" y="2367281"/>
            <a:ext cx="731694" cy="4602480"/>
          </a:xfrm>
          <a:custGeom>
            <a:avLst/>
            <a:gdLst>
              <a:gd name="connsiteX0" fmla="*/ 152400 w 731694"/>
              <a:gd name="connsiteY0" fmla="*/ 0 h 4602480"/>
              <a:gd name="connsiteX1" fmla="*/ 426720 w 731694"/>
              <a:gd name="connsiteY1" fmla="*/ 772160 h 4602480"/>
              <a:gd name="connsiteX2" fmla="*/ 477520 w 731694"/>
              <a:gd name="connsiteY2" fmla="*/ 1656080 h 4602480"/>
              <a:gd name="connsiteX3" fmla="*/ 731520 w 731694"/>
              <a:gd name="connsiteY3" fmla="*/ 2753360 h 4602480"/>
              <a:gd name="connsiteX4" fmla="*/ 508000 w 731694"/>
              <a:gd name="connsiteY4" fmla="*/ 3850640 h 4602480"/>
              <a:gd name="connsiteX5" fmla="*/ 0 w 731694"/>
              <a:gd name="connsiteY5" fmla="*/ 4602480 h 4602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1694" h="4602480">
                <a:moveTo>
                  <a:pt x="152400" y="0"/>
                </a:moveTo>
                <a:cubicBezTo>
                  <a:pt x="262466" y="248073"/>
                  <a:pt x="372533" y="496147"/>
                  <a:pt x="426720" y="772160"/>
                </a:cubicBezTo>
                <a:cubicBezTo>
                  <a:pt x="480907" y="1048173"/>
                  <a:pt x="426720" y="1325880"/>
                  <a:pt x="477520" y="1656080"/>
                </a:cubicBezTo>
                <a:cubicBezTo>
                  <a:pt x="528320" y="1986280"/>
                  <a:pt x="726440" y="2387600"/>
                  <a:pt x="731520" y="2753360"/>
                </a:cubicBezTo>
                <a:cubicBezTo>
                  <a:pt x="736600" y="3119120"/>
                  <a:pt x="629920" y="3542453"/>
                  <a:pt x="508000" y="3850640"/>
                </a:cubicBezTo>
                <a:cubicBezTo>
                  <a:pt x="386080" y="4158827"/>
                  <a:pt x="193040" y="4380653"/>
                  <a:pt x="0" y="4602480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9" name="Laisva forma: figūra 18">
            <a:extLst>
              <a:ext uri="{FF2B5EF4-FFF2-40B4-BE49-F238E27FC236}">
                <a16:creationId xmlns:a16="http://schemas.microsoft.com/office/drawing/2014/main" id="{96622DB7-1F0B-4C70-858F-FCC2EB4E5E1C}"/>
              </a:ext>
            </a:extLst>
          </p:cNvPr>
          <p:cNvSpPr/>
          <p:nvPr/>
        </p:nvSpPr>
        <p:spPr>
          <a:xfrm>
            <a:off x="-274321" y="-81279"/>
            <a:ext cx="1808480" cy="1828800"/>
          </a:xfrm>
          <a:custGeom>
            <a:avLst/>
            <a:gdLst>
              <a:gd name="connsiteX0" fmla="*/ 1808480 w 1808480"/>
              <a:gd name="connsiteY0" fmla="*/ 0 h 1828800"/>
              <a:gd name="connsiteX1" fmla="*/ 853440 w 1808480"/>
              <a:gd name="connsiteY1" fmla="*/ 508000 h 1828800"/>
              <a:gd name="connsiteX2" fmla="*/ 508000 w 1808480"/>
              <a:gd name="connsiteY2" fmla="*/ 1442720 h 1828800"/>
              <a:gd name="connsiteX3" fmla="*/ 0 w 180848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8480" h="1828800">
                <a:moveTo>
                  <a:pt x="1808480" y="0"/>
                </a:moveTo>
                <a:cubicBezTo>
                  <a:pt x="1439333" y="133773"/>
                  <a:pt x="1070187" y="267547"/>
                  <a:pt x="853440" y="508000"/>
                </a:cubicBezTo>
                <a:cubicBezTo>
                  <a:pt x="636693" y="748453"/>
                  <a:pt x="650240" y="1222587"/>
                  <a:pt x="508000" y="1442720"/>
                </a:cubicBezTo>
                <a:cubicBezTo>
                  <a:pt x="365760" y="1662853"/>
                  <a:pt x="182880" y="1745826"/>
                  <a:pt x="0" y="1828800"/>
                </a:cubicBezTo>
              </a:path>
            </a:pathLst>
          </a:custGeom>
          <a:noFill/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0" name="Laisva forma: figūra 19">
            <a:extLst>
              <a:ext uri="{FF2B5EF4-FFF2-40B4-BE49-F238E27FC236}">
                <a16:creationId xmlns:a16="http://schemas.microsoft.com/office/drawing/2014/main" id="{6992685F-7160-4A52-9E25-BF95E60D408B}"/>
              </a:ext>
            </a:extLst>
          </p:cNvPr>
          <p:cNvSpPr/>
          <p:nvPr/>
        </p:nvSpPr>
        <p:spPr>
          <a:xfrm rot="18879898">
            <a:off x="-985521" y="3616961"/>
            <a:ext cx="1808480" cy="1828800"/>
          </a:xfrm>
          <a:custGeom>
            <a:avLst/>
            <a:gdLst>
              <a:gd name="connsiteX0" fmla="*/ 1808480 w 1808480"/>
              <a:gd name="connsiteY0" fmla="*/ 0 h 1828800"/>
              <a:gd name="connsiteX1" fmla="*/ 853440 w 1808480"/>
              <a:gd name="connsiteY1" fmla="*/ 508000 h 1828800"/>
              <a:gd name="connsiteX2" fmla="*/ 508000 w 1808480"/>
              <a:gd name="connsiteY2" fmla="*/ 1442720 h 1828800"/>
              <a:gd name="connsiteX3" fmla="*/ 0 w 180848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8480" h="1828800">
                <a:moveTo>
                  <a:pt x="1808480" y="0"/>
                </a:moveTo>
                <a:cubicBezTo>
                  <a:pt x="1439333" y="133773"/>
                  <a:pt x="1070187" y="267547"/>
                  <a:pt x="853440" y="508000"/>
                </a:cubicBezTo>
                <a:cubicBezTo>
                  <a:pt x="636693" y="748453"/>
                  <a:pt x="650240" y="1222587"/>
                  <a:pt x="508000" y="1442720"/>
                </a:cubicBezTo>
                <a:cubicBezTo>
                  <a:pt x="365760" y="1662853"/>
                  <a:pt x="182880" y="1745826"/>
                  <a:pt x="0" y="1828800"/>
                </a:cubicBezTo>
              </a:path>
            </a:pathLst>
          </a:custGeom>
          <a:noFill/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40508268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Tm="10">
        <p159:morph option="byObject"/>
      </p:transition>
    </mc:Choice>
    <mc:Fallback>
      <p:transition spd="slow" advTm="10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id="{A6D36376-6F02-4EB7-BFBC-AFF0E9AFC0A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: suapvalinti kampai 13">
            <a:extLst>
              <a:ext uri="{FF2B5EF4-FFF2-40B4-BE49-F238E27FC236}">
                <a16:creationId xmlns:a16="http://schemas.microsoft.com/office/drawing/2014/main" id="{C51447A6-9B7D-4062-87B1-7257CDF90168}"/>
              </a:ext>
            </a:extLst>
          </p:cNvPr>
          <p:cNvSpPr/>
          <p:nvPr/>
        </p:nvSpPr>
        <p:spPr>
          <a:xfrm>
            <a:off x="626242" y="1743992"/>
            <a:ext cx="2945398" cy="382834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40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Klausimai</a:t>
            </a:r>
            <a:endParaRPr lang="lt-LT" sz="40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9474CA-9A98-4C67-8EC8-B945F5DE68F5}"/>
              </a:ext>
            </a:extLst>
          </p:cNvPr>
          <p:cNvSpPr txBox="1"/>
          <p:nvPr/>
        </p:nvSpPr>
        <p:spPr>
          <a:xfrm>
            <a:off x="1827800" y="326273"/>
            <a:ext cx="8536400" cy="83099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>
                <a:solidFill>
                  <a:schemeClr val="bg1"/>
                </a:solidFill>
                <a:latin typeface="Aistika" panose="02020603050405020304" pitchFamily="18" charset="0"/>
              </a:rPr>
              <a:t>Skridiniai</a:t>
            </a:r>
          </a:p>
        </p:txBody>
      </p:sp>
      <p:sp>
        <p:nvSpPr>
          <p:cNvPr id="9" name="Stačiakampis: suapvalinti kampai 8">
            <a:extLst>
              <a:ext uri="{FF2B5EF4-FFF2-40B4-BE49-F238E27FC236}">
                <a16:creationId xmlns:a16="http://schemas.microsoft.com/office/drawing/2014/main" id="{D63EFD38-BBC9-49EF-BA51-5C82F7B7B6FB}"/>
              </a:ext>
            </a:extLst>
          </p:cNvPr>
          <p:cNvSpPr/>
          <p:nvPr/>
        </p:nvSpPr>
        <p:spPr>
          <a:xfrm>
            <a:off x="7585727" y="6122348"/>
            <a:ext cx="2322864" cy="29393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Modelio veikimo principas ir rezultatai</a:t>
            </a:r>
            <a:endParaRPr lang="lt-LT" sz="28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10" name="Stačiakampis: suapvalinti kampai 9">
            <a:extLst>
              <a:ext uri="{FF2B5EF4-FFF2-40B4-BE49-F238E27FC236}">
                <a16:creationId xmlns:a16="http://schemas.microsoft.com/office/drawing/2014/main" id="{3C7588C1-092E-4863-934D-CF62551C4AD7}"/>
              </a:ext>
            </a:extLst>
          </p:cNvPr>
          <p:cNvSpPr/>
          <p:nvPr/>
        </p:nvSpPr>
        <p:spPr>
          <a:xfrm>
            <a:off x="2295593" y="6159061"/>
            <a:ext cx="2312684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Įvadas</a:t>
            </a:r>
          </a:p>
        </p:txBody>
      </p:sp>
      <p:cxnSp>
        <p:nvCxnSpPr>
          <p:cNvPr id="11" name="Tiesioji jungtis 10">
            <a:extLst>
              <a:ext uri="{FF2B5EF4-FFF2-40B4-BE49-F238E27FC236}">
                <a16:creationId xmlns:a16="http://schemas.microsoft.com/office/drawing/2014/main" id="{24945C7E-9702-4C5F-96DF-6B0F649A6F73}"/>
              </a:ext>
            </a:extLst>
          </p:cNvPr>
          <p:cNvCxnSpPr>
            <a:cxnSpLocks/>
          </p:cNvCxnSpPr>
          <p:nvPr/>
        </p:nvCxnSpPr>
        <p:spPr>
          <a:xfrm flipH="1">
            <a:off x="4038600" y="1743992"/>
            <a:ext cx="7330440" cy="0"/>
          </a:xfrm>
          <a:prstGeom prst="line">
            <a:avLst/>
          </a:prstGeom>
          <a:ln w="762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Tiesioji jungtis 11">
            <a:extLst>
              <a:ext uri="{FF2B5EF4-FFF2-40B4-BE49-F238E27FC236}">
                <a16:creationId xmlns:a16="http://schemas.microsoft.com/office/drawing/2014/main" id="{226A6CEE-ABB4-4232-82FA-C3CFB0EB4FD5}"/>
              </a:ext>
            </a:extLst>
          </p:cNvPr>
          <p:cNvCxnSpPr>
            <a:cxnSpLocks/>
          </p:cNvCxnSpPr>
          <p:nvPr/>
        </p:nvCxnSpPr>
        <p:spPr>
          <a:xfrm flipH="1">
            <a:off x="4073589" y="5487531"/>
            <a:ext cx="7330440" cy="0"/>
          </a:xfrm>
          <a:prstGeom prst="line">
            <a:avLst/>
          </a:prstGeom>
          <a:ln w="762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46C94C7-5769-415D-AB6A-179FC2CA6CE3}"/>
              </a:ext>
            </a:extLst>
          </p:cNvPr>
          <p:cNvSpPr txBox="1"/>
          <p:nvPr/>
        </p:nvSpPr>
        <p:spPr>
          <a:xfrm>
            <a:off x="4647219" y="1946148"/>
            <a:ext cx="7568089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3200" b="1" dirty="0">
                <a:solidFill>
                  <a:schemeClr val="bg1"/>
                </a:solidFill>
                <a:latin typeface="Aistika" panose="02020603050405020304" pitchFamily="18" charset="0"/>
              </a:rPr>
              <a:t>Kas yra skridinys?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3200" b="1" dirty="0">
                <a:solidFill>
                  <a:schemeClr val="bg1"/>
                </a:solidFill>
                <a:latin typeface="Aistika" panose="02020603050405020304" pitchFamily="18" charset="0"/>
              </a:rPr>
              <a:t>Kelių rūšių yra skridiniai?</a:t>
            </a:r>
          </a:p>
          <a:p>
            <a:pPr marL="514350" indent="-514350">
              <a:buAutoNum type="alphaLcParenR"/>
            </a:pPr>
            <a:r>
              <a:rPr lang="lt-LT" sz="3200" b="1" dirty="0">
                <a:solidFill>
                  <a:schemeClr val="bg1"/>
                </a:solidFill>
                <a:latin typeface="Aistika" panose="02020603050405020304" pitchFamily="18" charset="0"/>
              </a:rPr>
              <a:t>3    b) 2   c) 1</a:t>
            </a:r>
          </a:p>
          <a:p>
            <a:pPr marL="457200" indent="-457200">
              <a:buFont typeface="Wingdings" panose="05000000000000000000" pitchFamily="2" charset="2"/>
              <a:buChar char="v"/>
            </a:pPr>
            <a:r>
              <a:rPr lang="lt-LT" sz="3200" b="1" dirty="0">
                <a:solidFill>
                  <a:schemeClr val="bg1"/>
                </a:solidFill>
                <a:latin typeface="Aistika" panose="02020603050405020304" pitchFamily="18" charset="0"/>
              </a:rPr>
              <a:t>Kada pirmą kartą aprašytas skridinys?</a:t>
            </a:r>
          </a:p>
          <a:p>
            <a:r>
              <a:rPr lang="lt-LT" sz="3200" b="1" dirty="0">
                <a:solidFill>
                  <a:schemeClr val="bg1"/>
                </a:solidFill>
                <a:latin typeface="Aistika" panose="02020603050405020304" pitchFamily="18" charset="0"/>
              </a:rPr>
              <a:t>a) III-V a.   b) 1057 m.   c) I-II a.</a:t>
            </a:r>
          </a:p>
        </p:txBody>
      </p:sp>
      <p:sp>
        <p:nvSpPr>
          <p:cNvPr id="15" name="Stačiakampis: suapvalinti kampai 14">
            <a:extLst>
              <a:ext uri="{FF2B5EF4-FFF2-40B4-BE49-F238E27FC236}">
                <a16:creationId xmlns:a16="http://schemas.microsoft.com/office/drawing/2014/main" id="{C4427FDB-C846-4787-B499-E1DA667D922A}"/>
              </a:ext>
            </a:extLst>
          </p:cNvPr>
          <p:cNvSpPr/>
          <p:nvPr/>
        </p:nvSpPr>
        <p:spPr>
          <a:xfrm>
            <a:off x="4934568" y="6143821"/>
            <a:ext cx="2322864" cy="29393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Viskas apie skridinius</a:t>
            </a:r>
            <a:endParaRPr lang="lt-LT" sz="32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2" name="Laisva forma: figūra 1">
            <a:extLst>
              <a:ext uri="{FF2B5EF4-FFF2-40B4-BE49-F238E27FC236}">
                <a16:creationId xmlns:a16="http://schemas.microsoft.com/office/drawing/2014/main" id="{39BCEFF6-8531-436C-BA22-B90FC5FF277D}"/>
              </a:ext>
            </a:extLst>
          </p:cNvPr>
          <p:cNvSpPr/>
          <p:nvPr/>
        </p:nvSpPr>
        <p:spPr>
          <a:xfrm>
            <a:off x="11468919" y="-98611"/>
            <a:ext cx="1009951" cy="4930588"/>
          </a:xfrm>
          <a:custGeom>
            <a:avLst/>
            <a:gdLst>
              <a:gd name="connsiteX0" fmla="*/ 230021 w 1009951"/>
              <a:gd name="connsiteY0" fmla="*/ 0 h 4930588"/>
              <a:gd name="connsiteX1" fmla="*/ 5904 w 1009951"/>
              <a:gd name="connsiteY1" fmla="*/ 726141 h 4930588"/>
              <a:gd name="connsiteX2" fmla="*/ 265880 w 1009951"/>
              <a:gd name="connsiteY2" fmla="*/ 1470212 h 4930588"/>
              <a:gd name="connsiteX3" fmla="*/ 5904 w 1009951"/>
              <a:gd name="connsiteY3" fmla="*/ 2770094 h 4930588"/>
              <a:gd name="connsiteX4" fmla="*/ 579645 w 1009951"/>
              <a:gd name="connsiteY4" fmla="*/ 3684494 h 4930588"/>
              <a:gd name="connsiteX5" fmla="*/ 660327 w 1009951"/>
              <a:gd name="connsiteY5" fmla="*/ 4616824 h 4930588"/>
              <a:gd name="connsiteX6" fmla="*/ 1009951 w 1009951"/>
              <a:gd name="connsiteY6" fmla="*/ 4930588 h 493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9951" h="4930588">
                <a:moveTo>
                  <a:pt x="230021" y="0"/>
                </a:moveTo>
                <a:cubicBezTo>
                  <a:pt x="114974" y="240553"/>
                  <a:pt x="-72" y="481106"/>
                  <a:pt x="5904" y="726141"/>
                </a:cubicBezTo>
                <a:cubicBezTo>
                  <a:pt x="11880" y="971176"/>
                  <a:pt x="265880" y="1129553"/>
                  <a:pt x="265880" y="1470212"/>
                </a:cubicBezTo>
                <a:cubicBezTo>
                  <a:pt x="265880" y="1810871"/>
                  <a:pt x="-46390" y="2401047"/>
                  <a:pt x="5904" y="2770094"/>
                </a:cubicBezTo>
                <a:cubicBezTo>
                  <a:pt x="58198" y="3139141"/>
                  <a:pt x="470575" y="3376706"/>
                  <a:pt x="579645" y="3684494"/>
                </a:cubicBezTo>
                <a:cubicBezTo>
                  <a:pt x="688715" y="3992282"/>
                  <a:pt x="588609" y="4409142"/>
                  <a:pt x="660327" y="4616824"/>
                </a:cubicBezTo>
                <a:cubicBezTo>
                  <a:pt x="732045" y="4824506"/>
                  <a:pt x="870998" y="4877547"/>
                  <a:pt x="1009951" y="4930588"/>
                </a:cubicBezTo>
              </a:path>
            </a:pathLst>
          </a:cu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" name="Laisva forma: figūra 2">
            <a:extLst>
              <a:ext uri="{FF2B5EF4-FFF2-40B4-BE49-F238E27FC236}">
                <a16:creationId xmlns:a16="http://schemas.microsoft.com/office/drawing/2014/main" id="{7185A98B-734B-4888-BFFB-EAB27F5B8FB8}"/>
              </a:ext>
            </a:extLst>
          </p:cNvPr>
          <p:cNvSpPr/>
          <p:nvPr/>
        </p:nvSpPr>
        <p:spPr>
          <a:xfrm>
            <a:off x="11634726" y="-207980"/>
            <a:ext cx="797527" cy="3621741"/>
          </a:xfrm>
          <a:custGeom>
            <a:avLst/>
            <a:gdLst>
              <a:gd name="connsiteX0" fmla="*/ 196892 w 797527"/>
              <a:gd name="connsiteY0" fmla="*/ 0 h 3621741"/>
              <a:gd name="connsiteX1" fmla="*/ 196892 w 797527"/>
              <a:gd name="connsiteY1" fmla="*/ 206188 h 3621741"/>
              <a:gd name="connsiteX2" fmla="*/ 196892 w 797527"/>
              <a:gd name="connsiteY2" fmla="*/ 600635 h 3621741"/>
              <a:gd name="connsiteX3" fmla="*/ 492727 w 797527"/>
              <a:gd name="connsiteY3" fmla="*/ 1183341 h 3621741"/>
              <a:gd name="connsiteX4" fmla="*/ 107245 w 797527"/>
              <a:gd name="connsiteY4" fmla="*/ 2366682 h 3621741"/>
              <a:gd name="connsiteX5" fmla="*/ 53457 w 797527"/>
              <a:gd name="connsiteY5" fmla="*/ 2940423 h 3621741"/>
              <a:gd name="connsiteX6" fmla="*/ 797527 w 797527"/>
              <a:gd name="connsiteY6" fmla="*/ 3621741 h 3621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7527" h="3621741">
                <a:moveTo>
                  <a:pt x="196892" y="0"/>
                </a:moveTo>
                <a:lnTo>
                  <a:pt x="196892" y="206188"/>
                </a:lnTo>
                <a:cubicBezTo>
                  <a:pt x="196892" y="306294"/>
                  <a:pt x="147586" y="437776"/>
                  <a:pt x="196892" y="600635"/>
                </a:cubicBezTo>
                <a:cubicBezTo>
                  <a:pt x="246198" y="763494"/>
                  <a:pt x="507668" y="889000"/>
                  <a:pt x="492727" y="1183341"/>
                </a:cubicBezTo>
                <a:cubicBezTo>
                  <a:pt x="477786" y="1477682"/>
                  <a:pt x="180457" y="2073835"/>
                  <a:pt x="107245" y="2366682"/>
                </a:cubicBezTo>
                <a:cubicBezTo>
                  <a:pt x="34033" y="2659529"/>
                  <a:pt x="-61590" y="2731247"/>
                  <a:pt x="53457" y="2940423"/>
                </a:cubicBezTo>
                <a:cubicBezTo>
                  <a:pt x="168504" y="3149599"/>
                  <a:pt x="483015" y="3385670"/>
                  <a:pt x="797527" y="3621741"/>
                </a:cubicBezTo>
              </a:path>
            </a:pathLst>
          </a:custGeom>
          <a:noFill/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Laisva forma: figūra 7">
            <a:extLst>
              <a:ext uri="{FF2B5EF4-FFF2-40B4-BE49-F238E27FC236}">
                <a16:creationId xmlns:a16="http://schemas.microsoft.com/office/drawing/2014/main" id="{740B68C4-6BCF-4CA7-922A-73B3222C9196}"/>
              </a:ext>
            </a:extLst>
          </p:cNvPr>
          <p:cNvSpPr/>
          <p:nvPr/>
        </p:nvSpPr>
        <p:spPr>
          <a:xfrm>
            <a:off x="-1757681" y="-111759"/>
            <a:ext cx="4643120" cy="1825036"/>
          </a:xfrm>
          <a:custGeom>
            <a:avLst/>
            <a:gdLst>
              <a:gd name="connsiteX0" fmla="*/ 0 w 4643120"/>
              <a:gd name="connsiteY0" fmla="*/ 1808480 h 1825036"/>
              <a:gd name="connsiteX1" fmla="*/ 162560 w 4643120"/>
              <a:gd name="connsiteY1" fmla="*/ 1808480 h 1825036"/>
              <a:gd name="connsiteX2" fmla="*/ 548640 w 4643120"/>
              <a:gd name="connsiteY2" fmla="*/ 1808480 h 1825036"/>
              <a:gd name="connsiteX3" fmla="*/ 995680 w 4643120"/>
              <a:gd name="connsiteY3" fmla="*/ 1584960 h 1825036"/>
              <a:gd name="connsiteX4" fmla="*/ 1452880 w 4643120"/>
              <a:gd name="connsiteY4" fmla="*/ 1747520 h 1825036"/>
              <a:gd name="connsiteX5" fmla="*/ 2113280 w 4643120"/>
              <a:gd name="connsiteY5" fmla="*/ 1635760 h 1825036"/>
              <a:gd name="connsiteX6" fmla="*/ 2560320 w 4643120"/>
              <a:gd name="connsiteY6" fmla="*/ 833120 h 1825036"/>
              <a:gd name="connsiteX7" fmla="*/ 2976880 w 4643120"/>
              <a:gd name="connsiteY7" fmla="*/ 579120 h 1825036"/>
              <a:gd name="connsiteX8" fmla="*/ 3484880 w 4643120"/>
              <a:gd name="connsiteY8" fmla="*/ 213360 h 1825036"/>
              <a:gd name="connsiteX9" fmla="*/ 4358640 w 4643120"/>
              <a:gd name="connsiteY9" fmla="*/ 172720 h 1825036"/>
              <a:gd name="connsiteX10" fmla="*/ 4643120 w 4643120"/>
              <a:gd name="connsiteY10" fmla="*/ 0 h 1825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643120" h="1825036">
                <a:moveTo>
                  <a:pt x="0" y="1808480"/>
                </a:moveTo>
                <a:lnTo>
                  <a:pt x="162560" y="1808480"/>
                </a:lnTo>
                <a:cubicBezTo>
                  <a:pt x="254000" y="1808480"/>
                  <a:pt x="409787" y="1845733"/>
                  <a:pt x="548640" y="1808480"/>
                </a:cubicBezTo>
                <a:cubicBezTo>
                  <a:pt x="687493" y="1771227"/>
                  <a:pt x="844973" y="1595120"/>
                  <a:pt x="995680" y="1584960"/>
                </a:cubicBezTo>
                <a:cubicBezTo>
                  <a:pt x="1146387" y="1574800"/>
                  <a:pt x="1266613" y="1739053"/>
                  <a:pt x="1452880" y="1747520"/>
                </a:cubicBezTo>
                <a:cubicBezTo>
                  <a:pt x="1639147" y="1755987"/>
                  <a:pt x="1928707" y="1788160"/>
                  <a:pt x="2113280" y="1635760"/>
                </a:cubicBezTo>
                <a:cubicBezTo>
                  <a:pt x="2297853" y="1483360"/>
                  <a:pt x="2416387" y="1009227"/>
                  <a:pt x="2560320" y="833120"/>
                </a:cubicBezTo>
                <a:cubicBezTo>
                  <a:pt x="2704253" y="657013"/>
                  <a:pt x="2822787" y="682413"/>
                  <a:pt x="2976880" y="579120"/>
                </a:cubicBezTo>
                <a:cubicBezTo>
                  <a:pt x="3130973" y="475827"/>
                  <a:pt x="3254587" y="281093"/>
                  <a:pt x="3484880" y="213360"/>
                </a:cubicBezTo>
                <a:cubicBezTo>
                  <a:pt x="3715173" y="145627"/>
                  <a:pt x="4165600" y="208280"/>
                  <a:pt x="4358640" y="172720"/>
                </a:cubicBezTo>
                <a:cubicBezTo>
                  <a:pt x="4551680" y="137160"/>
                  <a:pt x="4597400" y="68580"/>
                  <a:pt x="4643120" y="0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7" name="Laisva forma: figūra 16">
            <a:extLst>
              <a:ext uri="{FF2B5EF4-FFF2-40B4-BE49-F238E27FC236}">
                <a16:creationId xmlns:a16="http://schemas.microsoft.com/office/drawing/2014/main" id="{FD646C0B-5337-4AC7-B420-CB86BB168A0E}"/>
              </a:ext>
            </a:extLst>
          </p:cNvPr>
          <p:cNvSpPr/>
          <p:nvPr/>
        </p:nvSpPr>
        <p:spPr>
          <a:xfrm>
            <a:off x="-314961" y="2367281"/>
            <a:ext cx="731694" cy="4602480"/>
          </a:xfrm>
          <a:custGeom>
            <a:avLst/>
            <a:gdLst>
              <a:gd name="connsiteX0" fmla="*/ 152400 w 731694"/>
              <a:gd name="connsiteY0" fmla="*/ 0 h 4602480"/>
              <a:gd name="connsiteX1" fmla="*/ 426720 w 731694"/>
              <a:gd name="connsiteY1" fmla="*/ 772160 h 4602480"/>
              <a:gd name="connsiteX2" fmla="*/ 477520 w 731694"/>
              <a:gd name="connsiteY2" fmla="*/ 1656080 h 4602480"/>
              <a:gd name="connsiteX3" fmla="*/ 731520 w 731694"/>
              <a:gd name="connsiteY3" fmla="*/ 2753360 h 4602480"/>
              <a:gd name="connsiteX4" fmla="*/ 508000 w 731694"/>
              <a:gd name="connsiteY4" fmla="*/ 3850640 h 4602480"/>
              <a:gd name="connsiteX5" fmla="*/ 0 w 731694"/>
              <a:gd name="connsiteY5" fmla="*/ 4602480 h 4602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1694" h="4602480">
                <a:moveTo>
                  <a:pt x="152400" y="0"/>
                </a:moveTo>
                <a:cubicBezTo>
                  <a:pt x="262466" y="248073"/>
                  <a:pt x="372533" y="496147"/>
                  <a:pt x="426720" y="772160"/>
                </a:cubicBezTo>
                <a:cubicBezTo>
                  <a:pt x="480907" y="1048173"/>
                  <a:pt x="426720" y="1325880"/>
                  <a:pt x="477520" y="1656080"/>
                </a:cubicBezTo>
                <a:cubicBezTo>
                  <a:pt x="528320" y="1986280"/>
                  <a:pt x="726440" y="2387600"/>
                  <a:pt x="731520" y="2753360"/>
                </a:cubicBezTo>
                <a:cubicBezTo>
                  <a:pt x="736600" y="3119120"/>
                  <a:pt x="629920" y="3542453"/>
                  <a:pt x="508000" y="3850640"/>
                </a:cubicBezTo>
                <a:cubicBezTo>
                  <a:pt x="386080" y="4158827"/>
                  <a:pt x="193040" y="4380653"/>
                  <a:pt x="0" y="4602480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2" name="Laisva forma: figūra 21">
            <a:extLst>
              <a:ext uri="{FF2B5EF4-FFF2-40B4-BE49-F238E27FC236}">
                <a16:creationId xmlns:a16="http://schemas.microsoft.com/office/drawing/2014/main" id="{9AC804DB-C57E-4671-B908-35E5CE7847C9}"/>
              </a:ext>
            </a:extLst>
          </p:cNvPr>
          <p:cNvSpPr/>
          <p:nvPr/>
        </p:nvSpPr>
        <p:spPr>
          <a:xfrm>
            <a:off x="-274321" y="-81279"/>
            <a:ext cx="1808480" cy="1828800"/>
          </a:xfrm>
          <a:custGeom>
            <a:avLst/>
            <a:gdLst>
              <a:gd name="connsiteX0" fmla="*/ 1808480 w 1808480"/>
              <a:gd name="connsiteY0" fmla="*/ 0 h 1828800"/>
              <a:gd name="connsiteX1" fmla="*/ 853440 w 1808480"/>
              <a:gd name="connsiteY1" fmla="*/ 508000 h 1828800"/>
              <a:gd name="connsiteX2" fmla="*/ 508000 w 1808480"/>
              <a:gd name="connsiteY2" fmla="*/ 1442720 h 1828800"/>
              <a:gd name="connsiteX3" fmla="*/ 0 w 180848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8480" h="1828800">
                <a:moveTo>
                  <a:pt x="1808480" y="0"/>
                </a:moveTo>
                <a:cubicBezTo>
                  <a:pt x="1439333" y="133773"/>
                  <a:pt x="1070187" y="267547"/>
                  <a:pt x="853440" y="508000"/>
                </a:cubicBezTo>
                <a:cubicBezTo>
                  <a:pt x="636693" y="748453"/>
                  <a:pt x="650240" y="1222587"/>
                  <a:pt x="508000" y="1442720"/>
                </a:cubicBezTo>
                <a:cubicBezTo>
                  <a:pt x="365760" y="1662853"/>
                  <a:pt x="182880" y="1745826"/>
                  <a:pt x="0" y="1828800"/>
                </a:cubicBezTo>
              </a:path>
            </a:pathLst>
          </a:custGeom>
          <a:noFill/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3" name="Laisva forma: figūra 22">
            <a:extLst>
              <a:ext uri="{FF2B5EF4-FFF2-40B4-BE49-F238E27FC236}">
                <a16:creationId xmlns:a16="http://schemas.microsoft.com/office/drawing/2014/main" id="{39E3610F-CA38-41CC-9764-D5E6192875D2}"/>
              </a:ext>
            </a:extLst>
          </p:cNvPr>
          <p:cNvSpPr/>
          <p:nvPr/>
        </p:nvSpPr>
        <p:spPr>
          <a:xfrm rot="18879898">
            <a:off x="-985521" y="3616961"/>
            <a:ext cx="1808480" cy="1828800"/>
          </a:xfrm>
          <a:custGeom>
            <a:avLst/>
            <a:gdLst>
              <a:gd name="connsiteX0" fmla="*/ 1808480 w 1808480"/>
              <a:gd name="connsiteY0" fmla="*/ 0 h 1828800"/>
              <a:gd name="connsiteX1" fmla="*/ 853440 w 1808480"/>
              <a:gd name="connsiteY1" fmla="*/ 508000 h 1828800"/>
              <a:gd name="connsiteX2" fmla="*/ 508000 w 1808480"/>
              <a:gd name="connsiteY2" fmla="*/ 1442720 h 1828800"/>
              <a:gd name="connsiteX3" fmla="*/ 0 w 180848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8480" h="1828800">
                <a:moveTo>
                  <a:pt x="1808480" y="0"/>
                </a:moveTo>
                <a:cubicBezTo>
                  <a:pt x="1439333" y="133773"/>
                  <a:pt x="1070187" y="267547"/>
                  <a:pt x="853440" y="508000"/>
                </a:cubicBezTo>
                <a:cubicBezTo>
                  <a:pt x="636693" y="748453"/>
                  <a:pt x="650240" y="1222587"/>
                  <a:pt x="508000" y="1442720"/>
                </a:cubicBezTo>
                <a:cubicBezTo>
                  <a:pt x="365760" y="1662853"/>
                  <a:pt x="182880" y="1745826"/>
                  <a:pt x="0" y="1828800"/>
                </a:cubicBezTo>
              </a:path>
            </a:pathLst>
          </a:custGeom>
          <a:noFill/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70609686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id="{A6D36376-6F02-4EB7-BFBC-AFF0E9AFC0A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: suapvalinti kampai 13">
            <a:extLst>
              <a:ext uri="{FF2B5EF4-FFF2-40B4-BE49-F238E27FC236}">
                <a16:creationId xmlns:a16="http://schemas.microsoft.com/office/drawing/2014/main" id="{C51447A6-9B7D-4062-87B1-7257CDF90168}"/>
              </a:ext>
            </a:extLst>
          </p:cNvPr>
          <p:cNvSpPr/>
          <p:nvPr/>
        </p:nvSpPr>
        <p:spPr>
          <a:xfrm>
            <a:off x="626242" y="1743992"/>
            <a:ext cx="2945398" cy="382834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40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Klausimai</a:t>
            </a:r>
            <a:endParaRPr lang="lt-LT" sz="40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9474CA-9A98-4C67-8EC8-B945F5DE68F5}"/>
              </a:ext>
            </a:extLst>
          </p:cNvPr>
          <p:cNvSpPr txBox="1"/>
          <p:nvPr/>
        </p:nvSpPr>
        <p:spPr>
          <a:xfrm>
            <a:off x="1827800" y="326273"/>
            <a:ext cx="8536400" cy="83099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>
                <a:solidFill>
                  <a:schemeClr val="bg1"/>
                </a:solidFill>
                <a:latin typeface="Aistika" panose="02020603050405020304" pitchFamily="18" charset="0"/>
              </a:rPr>
              <a:t>Skridiniai</a:t>
            </a:r>
          </a:p>
        </p:txBody>
      </p:sp>
      <p:sp>
        <p:nvSpPr>
          <p:cNvPr id="9" name="Stačiakampis: suapvalinti kampai 8">
            <a:extLst>
              <a:ext uri="{FF2B5EF4-FFF2-40B4-BE49-F238E27FC236}">
                <a16:creationId xmlns:a16="http://schemas.microsoft.com/office/drawing/2014/main" id="{D63EFD38-BBC9-49EF-BA51-5C82F7B7B6FB}"/>
              </a:ext>
            </a:extLst>
          </p:cNvPr>
          <p:cNvSpPr/>
          <p:nvPr/>
        </p:nvSpPr>
        <p:spPr>
          <a:xfrm>
            <a:off x="7585727" y="6122348"/>
            <a:ext cx="2322864" cy="29393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Modelio veikimo principas ir rezultatai</a:t>
            </a:r>
            <a:endParaRPr lang="lt-LT" sz="28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10" name="Stačiakampis: suapvalinti kampai 9">
            <a:extLst>
              <a:ext uri="{FF2B5EF4-FFF2-40B4-BE49-F238E27FC236}">
                <a16:creationId xmlns:a16="http://schemas.microsoft.com/office/drawing/2014/main" id="{3C7588C1-092E-4863-934D-CF62551C4AD7}"/>
              </a:ext>
            </a:extLst>
          </p:cNvPr>
          <p:cNvSpPr/>
          <p:nvPr/>
        </p:nvSpPr>
        <p:spPr>
          <a:xfrm>
            <a:off x="2295593" y="6159061"/>
            <a:ext cx="2312684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Įvadas</a:t>
            </a:r>
          </a:p>
        </p:txBody>
      </p:sp>
      <p:cxnSp>
        <p:nvCxnSpPr>
          <p:cNvPr id="11" name="Tiesioji jungtis 10">
            <a:extLst>
              <a:ext uri="{FF2B5EF4-FFF2-40B4-BE49-F238E27FC236}">
                <a16:creationId xmlns:a16="http://schemas.microsoft.com/office/drawing/2014/main" id="{24945C7E-9702-4C5F-96DF-6B0F649A6F73}"/>
              </a:ext>
            </a:extLst>
          </p:cNvPr>
          <p:cNvCxnSpPr>
            <a:cxnSpLocks/>
          </p:cNvCxnSpPr>
          <p:nvPr/>
        </p:nvCxnSpPr>
        <p:spPr>
          <a:xfrm flipH="1">
            <a:off x="4038600" y="1987832"/>
            <a:ext cx="7330440" cy="0"/>
          </a:xfrm>
          <a:prstGeom prst="line">
            <a:avLst/>
          </a:prstGeom>
          <a:ln w="762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Tiesioji jungtis 11">
            <a:extLst>
              <a:ext uri="{FF2B5EF4-FFF2-40B4-BE49-F238E27FC236}">
                <a16:creationId xmlns:a16="http://schemas.microsoft.com/office/drawing/2014/main" id="{226A6CEE-ABB4-4232-82FA-C3CFB0EB4FD5}"/>
              </a:ext>
            </a:extLst>
          </p:cNvPr>
          <p:cNvCxnSpPr>
            <a:cxnSpLocks/>
          </p:cNvCxnSpPr>
          <p:nvPr/>
        </p:nvCxnSpPr>
        <p:spPr>
          <a:xfrm flipH="1">
            <a:off x="4038600" y="5289411"/>
            <a:ext cx="7330440" cy="0"/>
          </a:xfrm>
          <a:prstGeom prst="line">
            <a:avLst/>
          </a:prstGeom>
          <a:ln w="762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46C94C7-5769-415D-AB6A-179FC2CA6CE3}"/>
              </a:ext>
            </a:extLst>
          </p:cNvPr>
          <p:cNvSpPr txBox="1"/>
          <p:nvPr/>
        </p:nvSpPr>
        <p:spPr>
          <a:xfrm>
            <a:off x="4465400" y="2192369"/>
            <a:ext cx="756808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lt-LT" sz="3200" b="1" dirty="0">
                <a:solidFill>
                  <a:schemeClr val="bg1"/>
                </a:solidFill>
                <a:latin typeface="Aistika" panose="02020603050405020304" pitchFamily="18" charset="0"/>
              </a:rPr>
              <a:t>Kokie gali būti skridiniai?</a:t>
            </a:r>
          </a:p>
          <a:p>
            <a:pPr marL="514350" indent="-514350">
              <a:buAutoNum type="alphaLcParenR"/>
            </a:pPr>
            <a:r>
              <a:rPr lang="lt-LT" sz="3200" b="1" dirty="0">
                <a:solidFill>
                  <a:schemeClr val="bg1"/>
                </a:solidFill>
                <a:latin typeface="Aistika" panose="02020603050405020304" pitchFamily="18" charset="0"/>
              </a:rPr>
              <a:t>Kilnojamieji ir nekilnojamieji</a:t>
            </a:r>
          </a:p>
          <a:p>
            <a:pPr marL="514350" indent="-514350">
              <a:buAutoNum type="alphaLcParenR"/>
            </a:pPr>
            <a:r>
              <a:rPr lang="lt-LT" sz="3200" b="1" dirty="0">
                <a:solidFill>
                  <a:schemeClr val="bg1"/>
                </a:solidFill>
                <a:latin typeface="Aistika" panose="02020603050405020304" pitchFamily="18" charset="0"/>
              </a:rPr>
              <a:t>Stabilieji ir nestabilieji</a:t>
            </a:r>
          </a:p>
          <a:p>
            <a:pPr marL="514350" indent="-514350">
              <a:buAutoNum type="alphaLcParenR"/>
            </a:pPr>
            <a:r>
              <a:rPr lang="lt-LT" sz="3200" b="1" dirty="0">
                <a:solidFill>
                  <a:schemeClr val="bg1"/>
                </a:solidFill>
                <a:latin typeface="Aistika" panose="02020603050405020304" pitchFamily="18" charset="0"/>
              </a:rPr>
              <a:t>Paprastieji</a:t>
            </a:r>
          </a:p>
          <a:p>
            <a:pPr marL="514350" indent="-514350">
              <a:buFont typeface="Wingdings" panose="05000000000000000000" pitchFamily="2" charset="2"/>
              <a:buChar char="v"/>
            </a:pPr>
            <a:r>
              <a:rPr lang="lt-LT" sz="3200" b="1" dirty="0">
                <a:solidFill>
                  <a:schemeClr val="bg1"/>
                </a:solidFill>
                <a:latin typeface="Aistika" panose="02020603050405020304" pitchFamily="18" charset="0"/>
              </a:rPr>
              <a:t>Kur panaudojami skridiniai?</a:t>
            </a:r>
          </a:p>
        </p:txBody>
      </p:sp>
      <p:sp>
        <p:nvSpPr>
          <p:cNvPr id="15" name="Stačiakampis: suapvalinti kampai 14">
            <a:extLst>
              <a:ext uri="{FF2B5EF4-FFF2-40B4-BE49-F238E27FC236}">
                <a16:creationId xmlns:a16="http://schemas.microsoft.com/office/drawing/2014/main" id="{C4427FDB-C846-4787-B499-E1DA667D922A}"/>
              </a:ext>
            </a:extLst>
          </p:cNvPr>
          <p:cNvSpPr/>
          <p:nvPr/>
        </p:nvSpPr>
        <p:spPr>
          <a:xfrm>
            <a:off x="4934568" y="6143821"/>
            <a:ext cx="2322864" cy="29393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Viskas apie skridinius</a:t>
            </a:r>
            <a:endParaRPr lang="lt-LT" sz="32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2" name="Laisva forma: figūra 1">
            <a:extLst>
              <a:ext uri="{FF2B5EF4-FFF2-40B4-BE49-F238E27FC236}">
                <a16:creationId xmlns:a16="http://schemas.microsoft.com/office/drawing/2014/main" id="{39BCEFF6-8531-436C-BA22-B90FC5FF277D}"/>
              </a:ext>
            </a:extLst>
          </p:cNvPr>
          <p:cNvSpPr/>
          <p:nvPr/>
        </p:nvSpPr>
        <p:spPr>
          <a:xfrm>
            <a:off x="11468919" y="-98611"/>
            <a:ext cx="1009951" cy="4930588"/>
          </a:xfrm>
          <a:custGeom>
            <a:avLst/>
            <a:gdLst>
              <a:gd name="connsiteX0" fmla="*/ 230021 w 1009951"/>
              <a:gd name="connsiteY0" fmla="*/ 0 h 4930588"/>
              <a:gd name="connsiteX1" fmla="*/ 5904 w 1009951"/>
              <a:gd name="connsiteY1" fmla="*/ 726141 h 4930588"/>
              <a:gd name="connsiteX2" fmla="*/ 265880 w 1009951"/>
              <a:gd name="connsiteY2" fmla="*/ 1470212 h 4930588"/>
              <a:gd name="connsiteX3" fmla="*/ 5904 w 1009951"/>
              <a:gd name="connsiteY3" fmla="*/ 2770094 h 4930588"/>
              <a:gd name="connsiteX4" fmla="*/ 579645 w 1009951"/>
              <a:gd name="connsiteY4" fmla="*/ 3684494 h 4930588"/>
              <a:gd name="connsiteX5" fmla="*/ 660327 w 1009951"/>
              <a:gd name="connsiteY5" fmla="*/ 4616824 h 4930588"/>
              <a:gd name="connsiteX6" fmla="*/ 1009951 w 1009951"/>
              <a:gd name="connsiteY6" fmla="*/ 4930588 h 493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9951" h="4930588">
                <a:moveTo>
                  <a:pt x="230021" y="0"/>
                </a:moveTo>
                <a:cubicBezTo>
                  <a:pt x="114974" y="240553"/>
                  <a:pt x="-72" y="481106"/>
                  <a:pt x="5904" y="726141"/>
                </a:cubicBezTo>
                <a:cubicBezTo>
                  <a:pt x="11880" y="971176"/>
                  <a:pt x="265880" y="1129553"/>
                  <a:pt x="265880" y="1470212"/>
                </a:cubicBezTo>
                <a:cubicBezTo>
                  <a:pt x="265880" y="1810871"/>
                  <a:pt x="-46390" y="2401047"/>
                  <a:pt x="5904" y="2770094"/>
                </a:cubicBezTo>
                <a:cubicBezTo>
                  <a:pt x="58198" y="3139141"/>
                  <a:pt x="470575" y="3376706"/>
                  <a:pt x="579645" y="3684494"/>
                </a:cubicBezTo>
                <a:cubicBezTo>
                  <a:pt x="688715" y="3992282"/>
                  <a:pt x="588609" y="4409142"/>
                  <a:pt x="660327" y="4616824"/>
                </a:cubicBezTo>
                <a:cubicBezTo>
                  <a:pt x="732045" y="4824506"/>
                  <a:pt x="870998" y="4877547"/>
                  <a:pt x="1009951" y="4930588"/>
                </a:cubicBezTo>
              </a:path>
            </a:pathLst>
          </a:cu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" name="Laisva forma: figūra 2">
            <a:extLst>
              <a:ext uri="{FF2B5EF4-FFF2-40B4-BE49-F238E27FC236}">
                <a16:creationId xmlns:a16="http://schemas.microsoft.com/office/drawing/2014/main" id="{7185A98B-734B-4888-BFFB-EAB27F5B8FB8}"/>
              </a:ext>
            </a:extLst>
          </p:cNvPr>
          <p:cNvSpPr/>
          <p:nvPr/>
        </p:nvSpPr>
        <p:spPr>
          <a:xfrm>
            <a:off x="11634726" y="-207980"/>
            <a:ext cx="797527" cy="3621741"/>
          </a:xfrm>
          <a:custGeom>
            <a:avLst/>
            <a:gdLst>
              <a:gd name="connsiteX0" fmla="*/ 196892 w 797527"/>
              <a:gd name="connsiteY0" fmla="*/ 0 h 3621741"/>
              <a:gd name="connsiteX1" fmla="*/ 196892 w 797527"/>
              <a:gd name="connsiteY1" fmla="*/ 206188 h 3621741"/>
              <a:gd name="connsiteX2" fmla="*/ 196892 w 797527"/>
              <a:gd name="connsiteY2" fmla="*/ 600635 h 3621741"/>
              <a:gd name="connsiteX3" fmla="*/ 492727 w 797527"/>
              <a:gd name="connsiteY3" fmla="*/ 1183341 h 3621741"/>
              <a:gd name="connsiteX4" fmla="*/ 107245 w 797527"/>
              <a:gd name="connsiteY4" fmla="*/ 2366682 h 3621741"/>
              <a:gd name="connsiteX5" fmla="*/ 53457 w 797527"/>
              <a:gd name="connsiteY5" fmla="*/ 2940423 h 3621741"/>
              <a:gd name="connsiteX6" fmla="*/ 797527 w 797527"/>
              <a:gd name="connsiteY6" fmla="*/ 3621741 h 3621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7527" h="3621741">
                <a:moveTo>
                  <a:pt x="196892" y="0"/>
                </a:moveTo>
                <a:lnTo>
                  <a:pt x="196892" y="206188"/>
                </a:lnTo>
                <a:cubicBezTo>
                  <a:pt x="196892" y="306294"/>
                  <a:pt x="147586" y="437776"/>
                  <a:pt x="196892" y="600635"/>
                </a:cubicBezTo>
                <a:cubicBezTo>
                  <a:pt x="246198" y="763494"/>
                  <a:pt x="507668" y="889000"/>
                  <a:pt x="492727" y="1183341"/>
                </a:cubicBezTo>
                <a:cubicBezTo>
                  <a:pt x="477786" y="1477682"/>
                  <a:pt x="180457" y="2073835"/>
                  <a:pt x="107245" y="2366682"/>
                </a:cubicBezTo>
                <a:cubicBezTo>
                  <a:pt x="34033" y="2659529"/>
                  <a:pt x="-61590" y="2731247"/>
                  <a:pt x="53457" y="2940423"/>
                </a:cubicBezTo>
                <a:cubicBezTo>
                  <a:pt x="168504" y="3149599"/>
                  <a:pt x="483015" y="3385670"/>
                  <a:pt x="797527" y="3621741"/>
                </a:cubicBezTo>
              </a:path>
            </a:pathLst>
          </a:custGeom>
          <a:noFill/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Laisva forma: figūra 7">
            <a:extLst>
              <a:ext uri="{FF2B5EF4-FFF2-40B4-BE49-F238E27FC236}">
                <a16:creationId xmlns:a16="http://schemas.microsoft.com/office/drawing/2014/main" id="{740B68C4-6BCF-4CA7-922A-73B3222C9196}"/>
              </a:ext>
            </a:extLst>
          </p:cNvPr>
          <p:cNvSpPr/>
          <p:nvPr/>
        </p:nvSpPr>
        <p:spPr>
          <a:xfrm>
            <a:off x="-1757681" y="-111759"/>
            <a:ext cx="4643120" cy="1825036"/>
          </a:xfrm>
          <a:custGeom>
            <a:avLst/>
            <a:gdLst>
              <a:gd name="connsiteX0" fmla="*/ 0 w 4643120"/>
              <a:gd name="connsiteY0" fmla="*/ 1808480 h 1825036"/>
              <a:gd name="connsiteX1" fmla="*/ 162560 w 4643120"/>
              <a:gd name="connsiteY1" fmla="*/ 1808480 h 1825036"/>
              <a:gd name="connsiteX2" fmla="*/ 548640 w 4643120"/>
              <a:gd name="connsiteY2" fmla="*/ 1808480 h 1825036"/>
              <a:gd name="connsiteX3" fmla="*/ 995680 w 4643120"/>
              <a:gd name="connsiteY3" fmla="*/ 1584960 h 1825036"/>
              <a:gd name="connsiteX4" fmla="*/ 1452880 w 4643120"/>
              <a:gd name="connsiteY4" fmla="*/ 1747520 h 1825036"/>
              <a:gd name="connsiteX5" fmla="*/ 2113280 w 4643120"/>
              <a:gd name="connsiteY5" fmla="*/ 1635760 h 1825036"/>
              <a:gd name="connsiteX6" fmla="*/ 2560320 w 4643120"/>
              <a:gd name="connsiteY6" fmla="*/ 833120 h 1825036"/>
              <a:gd name="connsiteX7" fmla="*/ 2976880 w 4643120"/>
              <a:gd name="connsiteY7" fmla="*/ 579120 h 1825036"/>
              <a:gd name="connsiteX8" fmla="*/ 3484880 w 4643120"/>
              <a:gd name="connsiteY8" fmla="*/ 213360 h 1825036"/>
              <a:gd name="connsiteX9" fmla="*/ 4358640 w 4643120"/>
              <a:gd name="connsiteY9" fmla="*/ 172720 h 1825036"/>
              <a:gd name="connsiteX10" fmla="*/ 4643120 w 4643120"/>
              <a:gd name="connsiteY10" fmla="*/ 0 h 1825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643120" h="1825036">
                <a:moveTo>
                  <a:pt x="0" y="1808480"/>
                </a:moveTo>
                <a:lnTo>
                  <a:pt x="162560" y="1808480"/>
                </a:lnTo>
                <a:cubicBezTo>
                  <a:pt x="254000" y="1808480"/>
                  <a:pt x="409787" y="1845733"/>
                  <a:pt x="548640" y="1808480"/>
                </a:cubicBezTo>
                <a:cubicBezTo>
                  <a:pt x="687493" y="1771227"/>
                  <a:pt x="844973" y="1595120"/>
                  <a:pt x="995680" y="1584960"/>
                </a:cubicBezTo>
                <a:cubicBezTo>
                  <a:pt x="1146387" y="1574800"/>
                  <a:pt x="1266613" y="1739053"/>
                  <a:pt x="1452880" y="1747520"/>
                </a:cubicBezTo>
                <a:cubicBezTo>
                  <a:pt x="1639147" y="1755987"/>
                  <a:pt x="1928707" y="1788160"/>
                  <a:pt x="2113280" y="1635760"/>
                </a:cubicBezTo>
                <a:cubicBezTo>
                  <a:pt x="2297853" y="1483360"/>
                  <a:pt x="2416387" y="1009227"/>
                  <a:pt x="2560320" y="833120"/>
                </a:cubicBezTo>
                <a:cubicBezTo>
                  <a:pt x="2704253" y="657013"/>
                  <a:pt x="2822787" y="682413"/>
                  <a:pt x="2976880" y="579120"/>
                </a:cubicBezTo>
                <a:cubicBezTo>
                  <a:pt x="3130973" y="475827"/>
                  <a:pt x="3254587" y="281093"/>
                  <a:pt x="3484880" y="213360"/>
                </a:cubicBezTo>
                <a:cubicBezTo>
                  <a:pt x="3715173" y="145627"/>
                  <a:pt x="4165600" y="208280"/>
                  <a:pt x="4358640" y="172720"/>
                </a:cubicBezTo>
                <a:cubicBezTo>
                  <a:pt x="4551680" y="137160"/>
                  <a:pt x="4597400" y="68580"/>
                  <a:pt x="4643120" y="0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7" name="Laisva forma: figūra 16">
            <a:extLst>
              <a:ext uri="{FF2B5EF4-FFF2-40B4-BE49-F238E27FC236}">
                <a16:creationId xmlns:a16="http://schemas.microsoft.com/office/drawing/2014/main" id="{FD646C0B-5337-4AC7-B420-CB86BB168A0E}"/>
              </a:ext>
            </a:extLst>
          </p:cNvPr>
          <p:cNvSpPr/>
          <p:nvPr/>
        </p:nvSpPr>
        <p:spPr>
          <a:xfrm>
            <a:off x="-314961" y="2367281"/>
            <a:ext cx="731694" cy="4602480"/>
          </a:xfrm>
          <a:custGeom>
            <a:avLst/>
            <a:gdLst>
              <a:gd name="connsiteX0" fmla="*/ 152400 w 731694"/>
              <a:gd name="connsiteY0" fmla="*/ 0 h 4602480"/>
              <a:gd name="connsiteX1" fmla="*/ 426720 w 731694"/>
              <a:gd name="connsiteY1" fmla="*/ 772160 h 4602480"/>
              <a:gd name="connsiteX2" fmla="*/ 477520 w 731694"/>
              <a:gd name="connsiteY2" fmla="*/ 1656080 h 4602480"/>
              <a:gd name="connsiteX3" fmla="*/ 731520 w 731694"/>
              <a:gd name="connsiteY3" fmla="*/ 2753360 h 4602480"/>
              <a:gd name="connsiteX4" fmla="*/ 508000 w 731694"/>
              <a:gd name="connsiteY4" fmla="*/ 3850640 h 4602480"/>
              <a:gd name="connsiteX5" fmla="*/ 0 w 731694"/>
              <a:gd name="connsiteY5" fmla="*/ 4602480 h 4602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1694" h="4602480">
                <a:moveTo>
                  <a:pt x="152400" y="0"/>
                </a:moveTo>
                <a:cubicBezTo>
                  <a:pt x="262466" y="248073"/>
                  <a:pt x="372533" y="496147"/>
                  <a:pt x="426720" y="772160"/>
                </a:cubicBezTo>
                <a:cubicBezTo>
                  <a:pt x="480907" y="1048173"/>
                  <a:pt x="426720" y="1325880"/>
                  <a:pt x="477520" y="1656080"/>
                </a:cubicBezTo>
                <a:cubicBezTo>
                  <a:pt x="528320" y="1986280"/>
                  <a:pt x="726440" y="2387600"/>
                  <a:pt x="731520" y="2753360"/>
                </a:cubicBezTo>
                <a:cubicBezTo>
                  <a:pt x="736600" y="3119120"/>
                  <a:pt x="629920" y="3542453"/>
                  <a:pt x="508000" y="3850640"/>
                </a:cubicBezTo>
                <a:cubicBezTo>
                  <a:pt x="386080" y="4158827"/>
                  <a:pt x="193040" y="4380653"/>
                  <a:pt x="0" y="4602480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2" name="Laisva forma: figūra 21">
            <a:extLst>
              <a:ext uri="{FF2B5EF4-FFF2-40B4-BE49-F238E27FC236}">
                <a16:creationId xmlns:a16="http://schemas.microsoft.com/office/drawing/2014/main" id="{9AC804DB-C57E-4671-B908-35E5CE7847C9}"/>
              </a:ext>
            </a:extLst>
          </p:cNvPr>
          <p:cNvSpPr/>
          <p:nvPr/>
        </p:nvSpPr>
        <p:spPr>
          <a:xfrm>
            <a:off x="-274321" y="-81279"/>
            <a:ext cx="1808480" cy="1828800"/>
          </a:xfrm>
          <a:custGeom>
            <a:avLst/>
            <a:gdLst>
              <a:gd name="connsiteX0" fmla="*/ 1808480 w 1808480"/>
              <a:gd name="connsiteY0" fmla="*/ 0 h 1828800"/>
              <a:gd name="connsiteX1" fmla="*/ 853440 w 1808480"/>
              <a:gd name="connsiteY1" fmla="*/ 508000 h 1828800"/>
              <a:gd name="connsiteX2" fmla="*/ 508000 w 1808480"/>
              <a:gd name="connsiteY2" fmla="*/ 1442720 h 1828800"/>
              <a:gd name="connsiteX3" fmla="*/ 0 w 180848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8480" h="1828800">
                <a:moveTo>
                  <a:pt x="1808480" y="0"/>
                </a:moveTo>
                <a:cubicBezTo>
                  <a:pt x="1439333" y="133773"/>
                  <a:pt x="1070187" y="267547"/>
                  <a:pt x="853440" y="508000"/>
                </a:cubicBezTo>
                <a:cubicBezTo>
                  <a:pt x="636693" y="748453"/>
                  <a:pt x="650240" y="1222587"/>
                  <a:pt x="508000" y="1442720"/>
                </a:cubicBezTo>
                <a:cubicBezTo>
                  <a:pt x="365760" y="1662853"/>
                  <a:pt x="182880" y="1745826"/>
                  <a:pt x="0" y="1828800"/>
                </a:cubicBezTo>
              </a:path>
            </a:pathLst>
          </a:custGeom>
          <a:noFill/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3" name="Laisva forma: figūra 22">
            <a:extLst>
              <a:ext uri="{FF2B5EF4-FFF2-40B4-BE49-F238E27FC236}">
                <a16:creationId xmlns:a16="http://schemas.microsoft.com/office/drawing/2014/main" id="{39E3610F-CA38-41CC-9764-D5E6192875D2}"/>
              </a:ext>
            </a:extLst>
          </p:cNvPr>
          <p:cNvSpPr/>
          <p:nvPr/>
        </p:nvSpPr>
        <p:spPr>
          <a:xfrm rot="18879898">
            <a:off x="-985521" y="3616961"/>
            <a:ext cx="1808480" cy="1828800"/>
          </a:xfrm>
          <a:custGeom>
            <a:avLst/>
            <a:gdLst>
              <a:gd name="connsiteX0" fmla="*/ 1808480 w 1808480"/>
              <a:gd name="connsiteY0" fmla="*/ 0 h 1828800"/>
              <a:gd name="connsiteX1" fmla="*/ 853440 w 1808480"/>
              <a:gd name="connsiteY1" fmla="*/ 508000 h 1828800"/>
              <a:gd name="connsiteX2" fmla="*/ 508000 w 1808480"/>
              <a:gd name="connsiteY2" fmla="*/ 1442720 h 1828800"/>
              <a:gd name="connsiteX3" fmla="*/ 0 w 180848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8480" h="1828800">
                <a:moveTo>
                  <a:pt x="1808480" y="0"/>
                </a:moveTo>
                <a:cubicBezTo>
                  <a:pt x="1439333" y="133773"/>
                  <a:pt x="1070187" y="267547"/>
                  <a:pt x="853440" y="508000"/>
                </a:cubicBezTo>
                <a:cubicBezTo>
                  <a:pt x="636693" y="748453"/>
                  <a:pt x="650240" y="1222587"/>
                  <a:pt x="508000" y="1442720"/>
                </a:cubicBezTo>
                <a:cubicBezTo>
                  <a:pt x="365760" y="1662853"/>
                  <a:pt x="182880" y="1745826"/>
                  <a:pt x="0" y="1828800"/>
                </a:cubicBezTo>
              </a:path>
            </a:pathLst>
          </a:custGeom>
          <a:noFill/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25209300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id="{A6D36376-6F02-4EB7-BFBC-AFF0E9AFC0A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: suapvalinti kampai 13">
            <a:extLst>
              <a:ext uri="{FF2B5EF4-FFF2-40B4-BE49-F238E27FC236}">
                <a16:creationId xmlns:a16="http://schemas.microsoft.com/office/drawing/2014/main" id="{C51447A6-9B7D-4062-87B1-7257CDF90168}"/>
              </a:ext>
            </a:extLst>
          </p:cNvPr>
          <p:cNvSpPr/>
          <p:nvPr/>
        </p:nvSpPr>
        <p:spPr>
          <a:xfrm>
            <a:off x="626242" y="1743992"/>
            <a:ext cx="2945398" cy="3828347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40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Klausimai</a:t>
            </a:r>
            <a:endParaRPr lang="lt-LT" sz="40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9474CA-9A98-4C67-8EC8-B945F5DE68F5}"/>
              </a:ext>
            </a:extLst>
          </p:cNvPr>
          <p:cNvSpPr txBox="1"/>
          <p:nvPr/>
        </p:nvSpPr>
        <p:spPr>
          <a:xfrm>
            <a:off x="1827800" y="326273"/>
            <a:ext cx="8536400" cy="83099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>
                <a:solidFill>
                  <a:schemeClr val="bg1"/>
                </a:solidFill>
                <a:latin typeface="Aistika" panose="02020603050405020304" pitchFamily="18" charset="0"/>
              </a:rPr>
              <a:t>Skridiniai</a:t>
            </a:r>
          </a:p>
        </p:txBody>
      </p:sp>
      <p:sp>
        <p:nvSpPr>
          <p:cNvPr id="9" name="Stačiakampis: suapvalinti kampai 8">
            <a:extLst>
              <a:ext uri="{FF2B5EF4-FFF2-40B4-BE49-F238E27FC236}">
                <a16:creationId xmlns:a16="http://schemas.microsoft.com/office/drawing/2014/main" id="{D63EFD38-BBC9-49EF-BA51-5C82F7B7B6FB}"/>
              </a:ext>
            </a:extLst>
          </p:cNvPr>
          <p:cNvSpPr/>
          <p:nvPr/>
        </p:nvSpPr>
        <p:spPr>
          <a:xfrm>
            <a:off x="7585727" y="6122348"/>
            <a:ext cx="2322864" cy="29393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Modelio veikimo principas ir rezultatai</a:t>
            </a:r>
            <a:endParaRPr lang="lt-LT" sz="28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10" name="Stačiakampis: suapvalinti kampai 9">
            <a:extLst>
              <a:ext uri="{FF2B5EF4-FFF2-40B4-BE49-F238E27FC236}">
                <a16:creationId xmlns:a16="http://schemas.microsoft.com/office/drawing/2014/main" id="{3C7588C1-092E-4863-934D-CF62551C4AD7}"/>
              </a:ext>
            </a:extLst>
          </p:cNvPr>
          <p:cNvSpPr/>
          <p:nvPr/>
        </p:nvSpPr>
        <p:spPr>
          <a:xfrm>
            <a:off x="2295593" y="6159061"/>
            <a:ext cx="2312684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Įvadas</a:t>
            </a:r>
          </a:p>
        </p:txBody>
      </p:sp>
      <p:cxnSp>
        <p:nvCxnSpPr>
          <p:cNvPr id="11" name="Tiesioji jungtis 10">
            <a:extLst>
              <a:ext uri="{FF2B5EF4-FFF2-40B4-BE49-F238E27FC236}">
                <a16:creationId xmlns:a16="http://schemas.microsoft.com/office/drawing/2014/main" id="{24945C7E-9702-4C5F-96DF-6B0F649A6F73}"/>
              </a:ext>
            </a:extLst>
          </p:cNvPr>
          <p:cNvCxnSpPr>
            <a:cxnSpLocks/>
          </p:cNvCxnSpPr>
          <p:nvPr/>
        </p:nvCxnSpPr>
        <p:spPr>
          <a:xfrm flipH="1">
            <a:off x="4038600" y="1561112"/>
            <a:ext cx="7330440" cy="0"/>
          </a:xfrm>
          <a:prstGeom prst="line">
            <a:avLst/>
          </a:prstGeom>
          <a:ln w="762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Tiesioji jungtis 11">
            <a:extLst>
              <a:ext uri="{FF2B5EF4-FFF2-40B4-BE49-F238E27FC236}">
                <a16:creationId xmlns:a16="http://schemas.microsoft.com/office/drawing/2014/main" id="{226A6CEE-ABB4-4232-82FA-C3CFB0EB4FD5}"/>
              </a:ext>
            </a:extLst>
          </p:cNvPr>
          <p:cNvCxnSpPr>
            <a:cxnSpLocks/>
          </p:cNvCxnSpPr>
          <p:nvPr/>
        </p:nvCxnSpPr>
        <p:spPr>
          <a:xfrm flipH="1">
            <a:off x="4073589" y="5761851"/>
            <a:ext cx="7330440" cy="0"/>
          </a:xfrm>
          <a:prstGeom prst="line">
            <a:avLst/>
          </a:prstGeom>
          <a:ln w="762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46C94C7-5769-415D-AB6A-179FC2CA6CE3}"/>
              </a:ext>
            </a:extLst>
          </p:cNvPr>
          <p:cNvSpPr txBox="1"/>
          <p:nvPr/>
        </p:nvSpPr>
        <p:spPr>
          <a:xfrm>
            <a:off x="4038600" y="1696301"/>
            <a:ext cx="8154408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2800" b="1" dirty="0">
                <a:solidFill>
                  <a:schemeClr val="bg1"/>
                </a:solidFill>
                <a:latin typeface="Aistika" panose="02020603050405020304" pitchFamily="18" charset="0"/>
              </a:rPr>
              <a:t>Kuo skiriasi kilnojamieji skridiniai nuo nekilnojamųjų?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2800" b="1" dirty="0">
                <a:solidFill>
                  <a:schemeClr val="bg1"/>
                </a:solidFill>
                <a:latin typeface="Aistika" panose="02020603050405020304" pitchFamily="18" charset="0"/>
              </a:rPr>
              <a:t>Kuo nusipelnė </a:t>
            </a:r>
            <a:r>
              <a:rPr lang="lt-LT" sz="2800" b="1" dirty="0" err="1">
                <a:solidFill>
                  <a:schemeClr val="bg1"/>
                </a:solidFill>
                <a:latin typeface="Aistika" panose="02020603050405020304" pitchFamily="18" charset="0"/>
              </a:rPr>
              <a:t>Heronas</a:t>
            </a:r>
            <a:r>
              <a:rPr lang="lt-LT" sz="2800" b="1" dirty="0">
                <a:solidFill>
                  <a:schemeClr val="bg1"/>
                </a:solidFill>
                <a:latin typeface="Aistika" panose="02020603050405020304" pitchFamily="18" charset="0"/>
              </a:rPr>
              <a:t> Aleksandrietis?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2800" b="1" dirty="0">
                <a:solidFill>
                  <a:schemeClr val="bg1"/>
                </a:solidFill>
                <a:latin typeface="Aistika" panose="02020603050405020304" pitchFamily="18" charset="0"/>
              </a:rPr>
              <a:t>Kilnojamuoju skridiniu laimima dvigubai jėgos, bet pralaimima ... kelio.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2800" b="1" dirty="0">
                <a:solidFill>
                  <a:schemeClr val="bg1"/>
                </a:solidFill>
                <a:latin typeface="Aistika" panose="02020603050405020304" pitchFamily="18" charset="0"/>
              </a:rPr>
              <a:t>Kokiam fizikiniam dydžiui apskaičiuoti naudojamas anksčiau minėtas petys?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2800" b="1" dirty="0">
                <a:solidFill>
                  <a:schemeClr val="bg1"/>
                </a:solidFill>
                <a:latin typeface="Aistika" panose="02020603050405020304" pitchFamily="18" charset="0"/>
              </a:rPr>
              <a:t>Į kokią jėgą drugelio modelyje paverčiama sukamoji jėga?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lt-LT" sz="3200" b="1" dirty="0">
              <a:solidFill>
                <a:schemeClr val="bg1"/>
              </a:solidFill>
              <a:latin typeface="Aistika" panose="02020603050405020304" pitchFamily="18" charset="0"/>
            </a:endParaRPr>
          </a:p>
        </p:txBody>
      </p:sp>
      <p:sp>
        <p:nvSpPr>
          <p:cNvPr id="15" name="Stačiakampis: suapvalinti kampai 14">
            <a:extLst>
              <a:ext uri="{FF2B5EF4-FFF2-40B4-BE49-F238E27FC236}">
                <a16:creationId xmlns:a16="http://schemas.microsoft.com/office/drawing/2014/main" id="{C4427FDB-C846-4787-B499-E1DA667D922A}"/>
              </a:ext>
            </a:extLst>
          </p:cNvPr>
          <p:cNvSpPr/>
          <p:nvPr/>
        </p:nvSpPr>
        <p:spPr>
          <a:xfrm>
            <a:off x="4934568" y="6143821"/>
            <a:ext cx="2322864" cy="29393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Viskas apie skridinius</a:t>
            </a:r>
            <a:endParaRPr lang="lt-LT" sz="32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2" name="Laisva forma: figūra 1">
            <a:extLst>
              <a:ext uri="{FF2B5EF4-FFF2-40B4-BE49-F238E27FC236}">
                <a16:creationId xmlns:a16="http://schemas.microsoft.com/office/drawing/2014/main" id="{39BCEFF6-8531-436C-BA22-B90FC5FF277D}"/>
              </a:ext>
            </a:extLst>
          </p:cNvPr>
          <p:cNvSpPr/>
          <p:nvPr/>
        </p:nvSpPr>
        <p:spPr>
          <a:xfrm>
            <a:off x="11468919" y="-98611"/>
            <a:ext cx="1009951" cy="4930588"/>
          </a:xfrm>
          <a:custGeom>
            <a:avLst/>
            <a:gdLst>
              <a:gd name="connsiteX0" fmla="*/ 230021 w 1009951"/>
              <a:gd name="connsiteY0" fmla="*/ 0 h 4930588"/>
              <a:gd name="connsiteX1" fmla="*/ 5904 w 1009951"/>
              <a:gd name="connsiteY1" fmla="*/ 726141 h 4930588"/>
              <a:gd name="connsiteX2" fmla="*/ 265880 w 1009951"/>
              <a:gd name="connsiteY2" fmla="*/ 1470212 h 4930588"/>
              <a:gd name="connsiteX3" fmla="*/ 5904 w 1009951"/>
              <a:gd name="connsiteY3" fmla="*/ 2770094 h 4930588"/>
              <a:gd name="connsiteX4" fmla="*/ 579645 w 1009951"/>
              <a:gd name="connsiteY4" fmla="*/ 3684494 h 4930588"/>
              <a:gd name="connsiteX5" fmla="*/ 660327 w 1009951"/>
              <a:gd name="connsiteY5" fmla="*/ 4616824 h 4930588"/>
              <a:gd name="connsiteX6" fmla="*/ 1009951 w 1009951"/>
              <a:gd name="connsiteY6" fmla="*/ 4930588 h 49305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9951" h="4930588">
                <a:moveTo>
                  <a:pt x="230021" y="0"/>
                </a:moveTo>
                <a:cubicBezTo>
                  <a:pt x="114974" y="240553"/>
                  <a:pt x="-72" y="481106"/>
                  <a:pt x="5904" y="726141"/>
                </a:cubicBezTo>
                <a:cubicBezTo>
                  <a:pt x="11880" y="971176"/>
                  <a:pt x="265880" y="1129553"/>
                  <a:pt x="265880" y="1470212"/>
                </a:cubicBezTo>
                <a:cubicBezTo>
                  <a:pt x="265880" y="1810871"/>
                  <a:pt x="-46390" y="2401047"/>
                  <a:pt x="5904" y="2770094"/>
                </a:cubicBezTo>
                <a:cubicBezTo>
                  <a:pt x="58198" y="3139141"/>
                  <a:pt x="470575" y="3376706"/>
                  <a:pt x="579645" y="3684494"/>
                </a:cubicBezTo>
                <a:cubicBezTo>
                  <a:pt x="688715" y="3992282"/>
                  <a:pt x="588609" y="4409142"/>
                  <a:pt x="660327" y="4616824"/>
                </a:cubicBezTo>
                <a:cubicBezTo>
                  <a:pt x="732045" y="4824506"/>
                  <a:pt x="870998" y="4877547"/>
                  <a:pt x="1009951" y="4930588"/>
                </a:cubicBezTo>
              </a:path>
            </a:pathLst>
          </a:cu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" name="Laisva forma: figūra 2">
            <a:extLst>
              <a:ext uri="{FF2B5EF4-FFF2-40B4-BE49-F238E27FC236}">
                <a16:creationId xmlns:a16="http://schemas.microsoft.com/office/drawing/2014/main" id="{7185A98B-734B-4888-BFFB-EAB27F5B8FB8}"/>
              </a:ext>
            </a:extLst>
          </p:cNvPr>
          <p:cNvSpPr/>
          <p:nvPr/>
        </p:nvSpPr>
        <p:spPr>
          <a:xfrm>
            <a:off x="11634726" y="-207980"/>
            <a:ext cx="797527" cy="3621741"/>
          </a:xfrm>
          <a:custGeom>
            <a:avLst/>
            <a:gdLst>
              <a:gd name="connsiteX0" fmla="*/ 196892 w 797527"/>
              <a:gd name="connsiteY0" fmla="*/ 0 h 3621741"/>
              <a:gd name="connsiteX1" fmla="*/ 196892 w 797527"/>
              <a:gd name="connsiteY1" fmla="*/ 206188 h 3621741"/>
              <a:gd name="connsiteX2" fmla="*/ 196892 w 797527"/>
              <a:gd name="connsiteY2" fmla="*/ 600635 h 3621741"/>
              <a:gd name="connsiteX3" fmla="*/ 492727 w 797527"/>
              <a:gd name="connsiteY3" fmla="*/ 1183341 h 3621741"/>
              <a:gd name="connsiteX4" fmla="*/ 107245 w 797527"/>
              <a:gd name="connsiteY4" fmla="*/ 2366682 h 3621741"/>
              <a:gd name="connsiteX5" fmla="*/ 53457 w 797527"/>
              <a:gd name="connsiteY5" fmla="*/ 2940423 h 3621741"/>
              <a:gd name="connsiteX6" fmla="*/ 797527 w 797527"/>
              <a:gd name="connsiteY6" fmla="*/ 3621741 h 3621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7527" h="3621741">
                <a:moveTo>
                  <a:pt x="196892" y="0"/>
                </a:moveTo>
                <a:lnTo>
                  <a:pt x="196892" y="206188"/>
                </a:lnTo>
                <a:cubicBezTo>
                  <a:pt x="196892" y="306294"/>
                  <a:pt x="147586" y="437776"/>
                  <a:pt x="196892" y="600635"/>
                </a:cubicBezTo>
                <a:cubicBezTo>
                  <a:pt x="246198" y="763494"/>
                  <a:pt x="507668" y="889000"/>
                  <a:pt x="492727" y="1183341"/>
                </a:cubicBezTo>
                <a:cubicBezTo>
                  <a:pt x="477786" y="1477682"/>
                  <a:pt x="180457" y="2073835"/>
                  <a:pt x="107245" y="2366682"/>
                </a:cubicBezTo>
                <a:cubicBezTo>
                  <a:pt x="34033" y="2659529"/>
                  <a:pt x="-61590" y="2731247"/>
                  <a:pt x="53457" y="2940423"/>
                </a:cubicBezTo>
                <a:cubicBezTo>
                  <a:pt x="168504" y="3149599"/>
                  <a:pt x="483015" y="3385670"/>
                  <a:pt x="797527" y="3621741"/>
                </a:cubicBezTo>
              </a:path>
            </a:pathLst>
          </a:custGeom>
          <a:noFill/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Laisva forma: figūra 7">
            <a:extLst>
              <a:ext uri="{FF2B5EF4-FFF2-40B4-BE49-F238E27FC236}">
                <a16:creationId xmlns:a16="http://schemas.microsoft.com/office/drawing/2014/main" id="{740B68C4-6BCF-4CA7-922A-73B3222C9196}"/>
              </a:ext>
            </a:extLst>
          </p:cNvPr>
          <p:cNvSpPr/>
          <p:nvPr/>
        </p:nvSpPr>
        <p:spPr>
          <a:xfrm>
            <a:off x="-1757681" y="-111759"/>
            <a:ext cx="4643120" cy="1825036"/>
          </a:xfrm>
          <a:custGeom>
            <a:avLst/>
            <a:gdLst>
              <a:gd name="connsiteX0" fmla="*/ 0 w 4643120"/>
              <a:gd name="connsiteY0" fmla="*/ 1808480 h 1825036"/>
              <a:gd name="connsiteX1" fmla="*/ 162560 w 4643120"/>
              <a:gd name="connsiteY1" fmla="*/ 1808480 h 1825036"/>
              <a:gd name="connsiteX2" fmla="*/ 548640 w 4643120"/>
              <a:gd name="connsiteY2" fmla="*/ 1808480 h 1825036"/>
              <a:gd name="connsiteX3" fmla="*/ 995680 w 4643120"/>
              <a:gd name="connsiteY3" fmla="*/ 1584960 h 1825036"/>
              <a:gd name="connsiteX4" fmla="*/ 1452880 w 4643120"/>
              <a:gd name="connsiteY4" fmla="*/ 1747520 h 1825036"/>
              <a:gd name="connsiteX5" fmla="*/ 2113280 w 4643120"/>
              <a:gd name="connsiteY5" fmla="*/ 1635760 h 1825036"/>
              <a:gd name="connsiteX6" fmla="*/ 2560320 w 4643120"/>
              <a:gd name="connsiteY6" fmla="*/ 833120 h 1825036"/>
              <a:gd name="connsiteX7" fmla="*/ 2976880 w 4643120"/>
              <a:gd name="connsiteY7" fmla="*/ 579120 h 1825036"/>
              <a:gd name="connsiteX8" fmla="*/ 3484880 w 4643120"/>
              <a:gd name="connsiteY8" fmla="*/ 213360 h 1825036"/>
              <a:gd name="connsiteX9" fmla="*/ 4358640 w 4643120"/>
              <a:gd name="connsiteY9" fmla="*/ 172720 h 1825036"/>
              <a:gd name="connsiteX10" fmla="*/ 4643120 w 4643120"/>
              <a:gd name="connsiteY10" fmla="*/ 0 h 18250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643120" h="1825036">
                <a:moveTo>
                  <a:pt x="0" y="1808480"/>
                </a:moveTo>
                <a:lnTo>
                  <a:pt x="162560" y="1808480"/>
                </a:lnTo>
                <a:cubicBezTo>
                  <a:pt x="254000" y="1808480"/>
                  <a:pt x="409787" y="1845733"/>
                  <a:pt x="548640" y="1808480"/>
                </a:cubicBezTo>
                <a:cubicBezTo>
                  <a:pt x="687493" y="1771227"/>
                  <a:pt x="844973" y="1595120"/>
                  <a:pt x="995680" y="1584960"/>
                </a:cubicBezTo>
                <a:cubicBezTo>
                  <a:pt x="1146387" y="1574800"/>
                  <a:pt x="1266613" y="1739053"/>
                  <a:pt x="1452880" y="1747520"/>
                </a:cubicBezTo>
                <a:cubicBezTo>
                  <a:pt x="1639147" y="1755987"/>
                  <a:pt x="1928707" y="1788160"/>
                  <a:pt x="2113280" y="1635760"/>
                </a:cubicBezTo>
                <a:cubicBezTo>
                  <a:pt x="2297853" y="1483360"/>
                  <a:pt x="2416387" y="1009227"/>
                  <a:pt x="2560320" y="833120"/>
                </a:cubicBezTo>
                <a:cubicBezTo>
                  <a:pt x="2704253" y="657013"/>
                  <a:pt x="2822787" y="682413"/>
                  <a:pt x="2976880" y="579120"/>
                </a:cubicBezTo>
                <a:cubicBezTo>
                  <a:pt x="3130973" y="475827"/>
                  <a:pt x="3254587" y="281093"/>
                  <a:pt x="3484880" y="213360"/>
                </a:cubicBezTo>
                <a:cubicBezTo>
                  <a:pt x="3715173" y="145627"/>
                  <a:pt x="4165600" y="208280"/>
                  <a:pt x="4358640" y="172720"/>
                </a:cubicBezTo>
                <a:cubicBezTo>
                  <a:pt x="4551680" y="137160"/>
                  <a:pt x="4597400" y="68580"/>
                  <a:pt x="4643120" y="0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7" name="Laisva forma: figūra 16">
            <a:extLst>
              <a:ext uri="{FF2B5EF4-FFF2-40B4-BE49-F238E27FC236}">
                <a16:creationId xmlns:a16="http://schemas.microsoft.com/office/drawing/2014/main" id="{FD646C0B-5337-4AC7-B420-CB86BB168A0E}"/>
              </a:ext>
            </a:extLst>
          </p:cNvPr>
          <p:cNvSpPr/>
          <p:nvPr/>
        </p:nvSpPr>
        <p:spPr>
          <a:xfrm>
            <a:off x="-314961" y="2367281"/>
            <a:ext cx="731694" cy="4602480"/>
          </a:xfrm>
          <a:custGeom>
            <a:avLst/>
            <a:gdLst>
              <a:gd name="connsiteX0" fmla="*/ 152400 w 731694"/>
              <a:gd name="connsiteY0" fmla="*/ 0 h 4602480"/>
              <a:gd name="connsiteX1" fmla="*/ 426720 w 731694"/>
              <a:gd name="connsiteY1" fmla="*/ 772160 h 4602480"/>
              <a:gd name="connsiteX2" fmla="*/ 477520 w 731694"/>
              <a:gd name="connsiteY2" fmla="*/ 1656080 h 4602480"/>
              <a:gd name="connsiteX3" fmla="*/ 731520 w 731694"/>
              <a:gd name="connsiteY3" fmla="*/ 2753360 h 4602480"/>
              <a:gd name="connsiteX4" fmla="*/ 508000 w 731694"/>
              <a:gd name="connsiteY4" fmla="*/ 3850640 h 4602480"/>
              <a:gd name="connsiteX5" fmla="*/ 0 w 731694"/>
              <a:gd name="connsiteY5" fmla="*/ 4602480 h 4602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31694" h="4602480">
                <a:moveTo>
                  <a:pt x="152400" y="0"/>
                </a:moveTo>
                <a:cubicBezTo>
                  <a:pt x="262466" y="248073"/>
                  <a:pt x="372533" y="496147"/>
                  <a:pt x="426720" y="772160"/>
                </a:cubicBezTo>
                <a:cubicBezTo>
                  <a:pt x="480907" y="1048173"/>
                  <a:pt x="426720" y="1325880"/>
                  <a:pt x="477520" y="1656080"/>
                </a:cubicBezTo>
                <a:cubicBezTo>
                  <a:pt x="528320" y="1986280"/>
                  <a:pt x="726440" y="2387600"/>
                  <a:pt x="731520" y="2753360"/>
                </a:cubicBezTo>
                <a:cubicBezTo>
                  <a:pt x="736600" y="3119120"/>
                  <a:pt x="629920" y="3542453"/>
                  <a:pt x="508000" y="3850640"/>
                </a:cubicBezTo>
                <a:cubicBezTo>
                  <a:pt x="386080" y="4158827"/>
                  <a:pt x="193040" y="4380653"/>
                  <a:pt x="0" y="4602480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2" name="Laisva forma: figūra 21">
            <a:extLst>
              <a:ext uri="{FF2B5EF4-FFF2-40B4-BE49-F238E27FC236}">
                <a16:creationId xmlns:a16="http://schemas.microsoft.com/office/drawing/2014/main" id="{9AC804DB-C57E-4671-B908-35E5CE7847C9}"/>
              </a:ext>
            </a:extLst>
          </p:cNvPr>
          <p:cNvSpPr/>
          <p:nvPr/>
        </p:nvSpPr>
        <p:spPr>
          <a:xfrm>
            <a:off x="-274321" y="-81279"/>
            <a:ext cx="1808480" cy="1828800"/>
          </a:xfrm>
          <a:custGeom>
            <a:avLst/>
            <a:gdLst>
              <a:gd name="connsiteX0" fmla="*/ 1808480 w 1808480"/>
              <a:gd name="connsiteY0" fmla="*/ 0 h 1828800"/>
              <a:gd name="connsiteX1" fmla="*/ 853440 w 1808480"/>
              <a:gd name="connsiteY1" fmla="*/ 508000 h 1828800"/>
              <a:gd name="connsiteX2" fmla="*/ 508000 w 1808480"/>
              <a:gd name="connsiteY2" fmla="*/ 1442720 h 1828800"/>
              <a:gd name="connsiteX3" fmla="*/ 0 w 180848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8480" h="1828800">
                <a:moveTo>
                  <a:pt x="1808480" y="0"/>
                </a:moveTo>
                <a:cubicBezTo>
                  <a:pt x="1439333" y="133773"/>
                  <a:pt x="1070187" y="267547"/>
                  <a:pt x="853440" y="508000"/>
                </a:cubicBezTo>
                <a:cubicBezTo>
                  <a:pt x="636693" y="748453"/>
                  <a:pt x="650240" y="1222587"/>
                  <a:pt x="508000" y="1442720"/>
                </a:cubicBezTo>
                <a:cubicBezTo>
                  <a:pt x="365760" y="1662853"/>
                  <a:pt x="182880" y="1745826"/>
                  <a:pt x="0" y="1828800"/>
                </a:cubicBezTo>
              </a:path>
            </a:pathLst>
          </a:custGeom>
          <a:noFill/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3" name="Laisva forma: figūra 22">
            <a:extLst>
              <a:ext uri="{FF2B5EF4-FFF2-40B4-BE49-F238E27FC236}">
                <a16:creationId xmlns:a16="http://schemas.microsoft.com/office/drawing/2014/main" id="{39E3610F-CA38-41CC-9764-D5E6192875D2}"/>
              </a:ext>
            </a:extLst>
          </p:cNvPr>
          <p:cNvSpPr/>
          <p:nvPr/>
        </p:nvSpPr>
        <p:spPr>
          <a:xfrm rot="18879898">
            <a:off x="-985521" y="3616961"/>
            <a:ext cx="1808480" cy="1828800"/>
          </a:xfrm>
          <a:custGeom>
            <a:avLst/>
            <a:gdLst>
              <a:gd name="connsiteX0" fmla="*/ 1808480 w 1808480"/>
              <a:gd name="connsiteY0" fmla="*/ 0 h 1828800"/>
              <a:gd name="connsiteX1" fmla="*/ 853440 w 1808480"/>
              <a:gd name="connsiteY1" fmla="*/ 508000 h 1828800"/>
              <a:gd name="connsiteX2" fmla="*/ 508000 w 1808480"/>
              <a:gd name="connsiteY2" fmla="*/ 1442720 h 1828800"/>
              <a:gd name="connsiteX3" fmla="*/ 0 w 1808480"/>
              <a:gd name="connsiteY3" fmla="*/ 1828800 h 182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8480" h="1828800">
                <a:moveTo>
                  <a:pt x="1808480" y="0"/>
                </a:moveTo>
                <a:cubicBezTo>
                  <a:pt x="1439333" y="133773"/>
                  <a:pt x="1070187" y="267547"/>
                  <a:pt x="853440" y="508000"/>
                </a:cubicBezTo>
                <a:cubicBezTo>
                  <a:pt x="636693" y="748453"/>
                  <a:pt x="650240" y="1222587"/>
                  <a:pt x="508000" y="1442720"/>
                </a:cubicBezTo>
                <a:cubicBezTo>
                  <a:pt x="365760" y="1662853"/>
                  <a:pt x="182880" y="1745826"/>
                  <a:pt x="0" y="1828800"/>
                </a:cubicBezTo>
              </a:path>
            </a:pathLst>
          </a:custGeom>
          <a:noFill/>
          <a:ln w="3810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849622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id="{A6D36376-6F02-4EB7-BFBC-AFF0E9AFC0A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: suapvalinti kampai 13">
            <a:extLst>
              <a:ext uri="{FF2B5EF4-FFF2-40B4-BE49-F238E27FC236}">
                <a16:creationId xmlns:a16="http://schemas.microsoft.com/office/drawing/2014/main" id="{C51447A6-9B7D-4062-87B1-7257CDF90168}"/>
              </a:ext>
            </a:extLst>
          </p:cNvPr>
          <p:cNvSpPr/>
          <p:nvPr/>
        </p:nvSpPr>
        <p:spPr>
          <a:xfrm>
            <a:off x="8888533" y="6213976"/>
            <a:ext cx="2321012" cy="29393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Klausimai</a:t>
            </a:r>
            <a:endParaRPr lang="lt-LT" sz="32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16" name="Stačiakampis: suapvalinti kampai 15">
            <a:extLst>
              <a:ext uri="{FF2B5EF4-FFF2-40B4-BE49-F238E27FC236}">
                <a16:creationId xmlns:a16="http://schemas.microsoft.com/office/drawing/2014/main" id="{DCF2B2B2-A11A-4F7A-8D17-654E307C1C55}"/>
              </a:ext>
            </a:extLst>
          </p:cNvPr>
          <p:cNvSpPr/>
          <p:nvPr/>
        </p:nvSpPr>
        <p:spPr>
          <a:xfrm>
            <a:off x="3590221" y="6193765"/>
            <a:ext cx="2321012" cy="29393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Viskas apie skridinius</a:t>
            </a:r>
            <a:endParaRPr lang="lt-LT" sz="32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9474CA-9A98-4C67-8EC8-B945F5DE68F5}"/>
              </a:ext>
            </a:extLst>
          </p:cNvPr>
          <p:cNvSpPr txBox="1"/>
          <p:nvPr/>
        </p:nvSpPr>
        <p:spPr>
          <a:xfrm>
            <a:off x="1827800" y="326273"/>
            <a:ext cx="8536400" cy="83099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>
                <a:solidFill>
                  <a:schemeClr val="bg1"/>
                </a:solidFill>
                <a:latin typeface="Aistika" panose="02020603050405020304" pitchFamily="18" charset="0"/>
              </a:rPr>
              <a:t>Atsakymai</a:t>
            </a:r>
          </a:p>
        </p:txBody>
      </p:sp>
      <p:sp>
        <p:nvSpPr>
          <p:cNvPr id="9" name="Stačiakampis: suapvalinti kampai 8">
            <a:extLst>
              <a:ext uri="{FF2B5EF4-FFF2-40B4-BE49-F238E27FC236}">
                <a16:creationId xmlns:a16="http://schemas.microsoft.com/office/drawing/2014/main" id="{D63EFD38-BBC9-49EF-BA51-5C82F7B7B6FB}"/>
              </a:ext>
            </a:extLst>
          </p:cNvPr>
          <p:cNvSpPr/>
          <p:nvPr/>
        </p:nvSpPr>
        <p:spPr>
          <a:xfrm>
            <a:off x="6239377" y="6213976"/>
            <a:ext cx="2322864" cy="29393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Modelio veikimo principas ir rezultatai</a:t>
            </a:r>
            <a:endParaRPr lang="lt-LT" sz="28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10" name="Stačiakampis: suapvalinti kampai 9">
            <a:extLst>
              <a:ext uri="{FF2B5EF4-FFF2-40B4-BE49-F238E27FC236}">
                <a16:creationId xmlns:a16="http://schemas.microsoft.com/office/drawing/2014/main" id="{3C7588C1-092E-4863-934D-CF62551C4AD7}"/>
              </a:ext>
            </a:extLst>
          </p:cNvPr>
          <p:cNvSpPr/>
          <p:nvPr/>
        </p:nvSpPr>
        <p:spPr>
          <a:xfrm>
            <a:off x="949393" y="6213976"/>
            <a:ext cx="2312684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Įvadas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46C94C7-5769-415D-AB6A-179FC2CA6CE3}"/>
              </a:ext>
            </a:extLst>
          </p:cNvPr>
          <p:cNvSpPr txBox="1"/>
          <p:nvPr/>
        </p:nvSpPr>
        <p:spPr>
          <a:xfrm>
            <a:off x="1962689" y="1307218"/>
            <a:ext cx="8889445" cy="57554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2400" b="1" dirty="0">
                <a:solidFill>
                  <a:schemeClr val="bg1"/>
                </a:solidFill>
                <a:latin typeface="Aistika" panose="02020603050405020304" pitchFamily="18" charset="0"/>
              </a:rPr>
              <a:t>Skridinys – ratas su grioveliu virvei, lynui ar grandinei permesti.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2400" b="1" dirty="0">
                <a:solidFill>
                  <a:schemeClr val="bg1"/>
                </a:solidFill>
                <a:latin typeface="Aistika" panose="02020603050405020304" pitchFamily="18" charset="0"/>
              </a:rPr>
              <a:t>b) 2 rūšių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2400" b="1" dirty="0">
                <a:solidFill>
                  <a:schemeClr val="bg1"/>
                </a:solidFill>
                <a:latin typeface="Aistika" panose="02020603050405020304" pitchFamily="18" charset="0"/>
              </a:rPr>
              <a:t>c) I-II a.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2400" b="1" dirty="0">
                <a:solidFill>
                  <a:schemeClr val="bg1"/>
                </a:solidFill>
                <a:latin typeface="Aistika" panose="02020603050405020304" pitchFamily="18" charset="0"/>
              </a:rPr>
              <a:t>a) Kilnojamieji ir nekilnojamieji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2400" b="1" dirty="0">
                <a:solidFill>
                  <a:schemeClr val="bg1"/>
                </a:solidFill>
                <a:latin typeface="Aistika" panose="02020603050405020304" pitchFamily="18" charset="0"/>
              </a:rPr>
              <a:t>Skrysčiuose, </a:t>
            </a:r>
            <a:r>
              <a:rPr lang="lt-LT" sz="2400" b="1" dirty="0" err="1">
                <a:solidFill>
                  <a:schemeClr val="bg1"/>
                </a:solidFill>
                <a:latin typeface="Aistika" panose="02020603050405020304" pitchFamily="18" charset="0"/>
              </a:rPr>
              <a:t>talėse</a:t>
            </a:r>
            <a:r>
              <a:rPr lang="lt-LT" sz="2400" b="1" dirty="0">
                <a:solidFill>
                  <a:schemeClr val="bg1"/>
                </a:solidFill>
                <a:latin typeface="Aistika" panose="02020603050405020304" pitchFamily="18" charset="0"/>
              </a:rPr>
              <a:t>, kėlimo mašinose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2400" b="1" dirty="0">
                <a:solidFill>
                  <a:schemeClr val="bg1"/>
                </a:solidFill>
                <a:latin typeface="Aistika" panose="02020603050405020304" pitchFamily="18" charset="0"/>
              </a:rPr>
              <a:t>Kilnojamieji skridiniai laimi jėgos, nekilnojamieji pakeičia jėgos veikimo kryptį.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2400" b="1" dirty="0">
                <a:solidFill>
                  <a:schemeClr val="bg1"/>
                </a:solidFill>
                <a:latin typeface="Aistika" panose="02020603050405020304" pitchFamily="18" charset="0"/>
              </a:rPr>
              <a:t>Pirmasis aprašė skridinį.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2400" b="1" dirty="0">
                <a:solidFill>
                  <a:schemeClr val="bg1"/>
                </a:solidFill>
                <a:latin typeface="Aistika" panose="02020603050405020304" pitchFamily="18" charset="0"/>
              </a:rPr>
              <a:t>Tiek pat kartų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2400" b="1" dirty="0">
                <a:solidFill>
                  <a:schemeClr val="bg1"/>
                </a:solidFill>
                <a:latin typeface="Aistika" panose="02020603050405020304" pitchFamily="18" charset="0"/>
              </a:rPr>
              <a:t>Jėgos momentui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2400" b="1" dirty="0">
                <a:solidFill>
                  <a:schemeClr val="bg1"/>
                </a:solidFill>
                <a:latin typeface="Aistika" panose="02020603050405020304" pitchFamily="18" charset="0"/>
              </a:rPr>
              <a:t>Stumiamąją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lt-LT" sz="2400" b="1" dirty="0">
              <a:solidFill>
                <a:schemeClr val="bg1"/>
              </a:solidFill>
              <a:latin typeface="Aistika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lt-LT" sz="2800" b="1" dirty="0">
              <a:solidFill>
                <a:schemeClr val="bg1"/>
              </a:solidFill>
              <a:latin typeface="Aistika" panose="02020603050405020304" pitchFamily="18" charset="0"/>
            </a:endParaRPr>
          </a:p>
          <a:p>
            <a:pPr marL="571500" indent="-571500">
              <a:buFont typeface="Wingdings" panose="05000000000000000000" pitchFamily="2" charset="2"/>
              <a:buChar char="v"/>
            </a:pPr>
            <a:endParaRPr lang="lt-LT" sz="2800" b="1" dirty="0">
              <a:solidFill>
                <a:schemeClr val="bg1"/>
              </a:solidFill>
              <a:latin typeface="Aistika" panose="02020603050405020304" pitchFamily="18" charset="0"/>
            </a:endParaRPr>
          </a:p>
        </p:txBody>
      </p:sp>
      <p:sp>
        <p:nvSpPr>
          <p:cNvPr id="2" name="Laisva forma: figūra 1">
            <a:extLst>
              <a:ext uri="{FF2B5EF4-FFF2-40B4-BE49-F238E27FC236}">
                <a16:creationId xmlns:a16="http://schemas.microsoft.com/office/drawing/2014/main" id="{AE9EAE88-54BD-4A15-8147-DB6DE08BC868}"/>
              </a:ext>
            </a:extLst>
          </p:cNvPr>
          <p:cNvSpPr/>
          <p:nvPr/>
        </p:nvSpPr>
        <p:spPr>
          <a:xfrm rot="12165909">
            <a:off x="-1030190" y="-89648"/>
            <a:ext cx="2097741" cy="5517858"/>
          </a:xfrm>
          <a:custGeom>
            <a:avLst/>
            <a:gdLst>
              <a:gd name="connsiteX0" fmla="*/ 0 w 2097741"/>
              <a:gd name="connsiteY0" fmla="*/ 0 h 5517858"/>
              <a:gd name="connsiteX1" fmla="*/ 591670 w 2097741"/>
              <a:gd name="connsiteY1" fmla="*/ 475129 h 5517858"/>
              <a:gd name="connsiteX2" fmla="*/ 349623 w 2097741"/>
              <a:gd name="connsiteY2" fmla="*/ 1792941 h 5517858"/>
              <a:gd name="connsiteX3" fmla="*/ 528917 w 2097741"/>
              <a:gd name="connsiteY3" fmla="*/ 2286000 h 5517858"/>
              <a:gd name="connsiteX4" fmla="*/ 1004047 w 2097741"/>
              <a:gd name="connsiteY4" fmla="*/ 3065929 h 5517858"/>
              <a:gd name="connsiteX5" fmla="*/ 457200 w 2097741"/>
              <a:gd name="connsiteY5" fmla="*/ 4258235 h 5517858"/>
              <a:gd name="connsiteX6" fmla="*/ 824753 w 2097741"/>
              <a:gd name="connsiteY6" fmla="*/ 5325035 h 5517858"/>
              <a:gd name="connsiteX7" fmla="*/ 2097741 w 2097741"/>
              <a:gd name="connsiteY7" fmla="*/ 5513294 h 551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741" h="5517858">
                <a:moveTo>
                  <a:pt x="0" y="0"/>
                </a:moveTo>
                <a:cubicBezTo>
                  <a:pt x="266700" y="88153"/>
                  <a:pt x="533400" y="176306"/>
                  <a:pt x="591670" y="475129"/>
                </a:cubicBezTo>
                <a:cubicBezTo>
                  <a:pt x="649941" y="773953"/>
                  <a:pt x="360082" y="1491129"/>
                  <a:pt x="349623" y="1792941"/>
                </a:cubicBezTo>
                <a:cubicBezTo>
                  <a:pt x="339164" y="2094753"/>
                  <a:pt x="419846" y="2073835"/>
                  <a:pt x="528917" y="2286000"/>
                </a:cubicBezTo>
                <a:cubicBezTo>
                  <a:pt x="637988" y="2498165"/>
                  <a:pt x="1016000" y="2737223"/>
                  <a:pt x="1004047" y="3065929"/>
                </a:cubicBezTo>
                <a:cubicBezTo>
                  <a:pt x="992094" y="3394635"/>
                  <a:pt x="487082" y="3881718"/>
                  <a:pt x="457200" y="4258235"/>
                </a:cubicBezTo>
                <a:cubicBezTo>
                  <a:pt x="427318" y="4634752"/>
                  <a:pt x="551330" y="5115859"/>
                  <a:pt x="824753" y="5325035"/>
                </a:cubicBezTo>
                <a:cubicBezTo>
                  <a:pt x="1098176" y="5534211"/>
                  <a:pt x="1597958" y="5523752"/>
                  <a:pt x="2097741" y="5513294"/>
                </a:cubicBezTo>
              </a:path>
            </a:pathLst>
          </a:custGeom>
          <a:noFill/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Laisva forma: figūra 4">
            <a:extLst>
              <a:ext uri="{FF2B5EF4-FFF2-40B4-BE49-F238E27FC236}">
                <a16:creationId xmlns:a16="http://schemas.microsoft.com/office/drawing/2014/main" id="{D6035AA9-A7D1-4814-8BA3-8EB1CC19D4B7}"/>
              </a:ext>
            </a:extLst>
          </p:cNvPr>
          <p:cNvSpPr/>
          <p:nvPr/>
        </p:nvSpPr>
        <p:spPr>
          <a:xfrm>
            <a:off x="-120073" y="-277091"/>
            <a:ext cx="1009585" cy="4091709"/>
          </a:xfrm>
          <a:custGeom>
            <a:avLst/>
            <a:gdLst>
              <a:gd name="connsiteX0" fmla="*/ 508000 w 1009585"/>
              <a:gd name="connsiteY0" fmla="*/ 0 h 4091709"/>
              <a:gd name="connsiteX1" fmla="*/ 988291 w 1009585"/>
              <a:gd name="connsiteY1" fmla="*/ 646546 h 4091709"/>
              <a:gd name="connsiteX2" fmla="*/ 868218 w 1009585"/>
              <a:gd name="connsiteY2" fmla="*/ 1551709 h 4091709"/>
              <a:gd name="connsiteX3" fmla="*/ 360218 w 1009585"/>
              <a:gd name="connsiteY3" fmla="*/ 2253673 h 4091709"/>
              <a:gd name="connsiteX4" fmla="*/ 120073 w 1009585"/>
              <a:gd name="connsiteY4" fmla="*/ 2872509 h 4091709"/>
              <a:gd name="connsiteX5" fmla="*/ 175491 w 1009585"/>
              <a:gd name="connsiteY5" fmla="*/ 3528291 h 4091709"/>
              <a:gd name="connsiteX6" fmla="*/ 0 w 1009585"/>
              <a:gd name="connsiteY6" fmla="*/ 4091709 h 4091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9585" h="4091709">
                <a:moveTo>
                  <a:pt x="508000" y="0"/>
                </a:moveTo>
                <a:cubicBezTo>
                  <a:pt x="718127" y="193964"/>
                  <a:pt x="928255" y="387928"/>
                  <a:pt x="988291" y="646546"/>
                </a:cubicBezTo>
                <a:cubicBezTo>
                  <a:pt x="1048327" y="905164"/>
                  <a:pt x="972897" y="1283855"/>
                  <a:pt x="868218" y="1551709"/>
                </a:cubicBezTo>
                <a:cubicBezTo>
                  <a:pt x="763539" y="1819563"/>
                  <a:pt x="484909" y="2033540"/>
                  <a:pt x="360218" y="2253673"/>
                </a:cubicBezTo>
                <a:cubicBezTo>
                  <a:pt x="235527" y="2473806"/>
                  <a:pt x="150861" y="2660073"/>
                  <a:pt x="120073" y="2872509"/>
                </a:cubicBezTo>
                <a:cubicBezTo>
                  <a:pt x="89285" y="3084945"/>
                  <a:pt x="195503" y="3325091"/>
                  <a:pt x="175491" y="3528291"/>
                </a:cubicBezTo>
                <a:cubicBezTo>
                  <a:pt x="155479" y="3731491"/>
                  <a:pt x="77739" y="3911600"/>
                  <a:pt x="0" y="4091709"/>
                </a:cubicBezTo>
              </a:path>
            </a:pathLst>
          </a:custGeom>
          <a:noFill/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Laisva forma: figūra 6">
            <a:extLst>
              <a:ext uri="{FF2B5EF4-FFF2-40B4-BE49-F238E27FC236}">
                <a16:creationId xmlns:a16="http://schemas.microsoft.com/office/drawing/2014/main" id="{A4E06110-C7D0-4EE2-91E8-4C3682F73016}"/>
              </a:ext>
            </a:extLst>
          </p:cNvPr>
          <p:cNvSpPr/>
          <p:nvPr/>
        </p:nvSpPr>
        <p:spPr>
          <a:xfrm>
            <a:off x="10858607" y="2429164"/>
            <a:ext cx="1616770" cy="4941455"/>
          </a:xfrm>
          <a:custGeom>
            <a:avLst/>
            <a:gdLst>
              <a:gd name="connsiteX0" fmla="*/ 1616770 w 1616770"/>
              <a:gd name="connsiteY0" fmla="*/ 0 h 4941455"/>
              <a:gd name="connsiteX1" fmla="*/ 1293497 w 1616770"/>
              <a:gd name="connsiteY1" fmla="*/ 637310 h 4941455"/>
              <a:gd name="connsiteX2" fmla="*/ 1127243 w 1616770"/>
              <a:gd name="connsiteY2" fmla="*/ 1570182 h 4941455"/>
              <a:gd name="connsiteX3" fmla="*/ 646952 w 1616770"/>
              <a:gd name="connsiteY3" fmla="*/ 2244437 h 4941455"/>
              <a:gd name="connsiteX4" fmla="*/ 406 w 1616770"/>
              <a:gd name="connsiteY4" fmla="*/ 3232728 h 4941455"/>
              <a:gd name="connsiteX5" fmla="*/ 554588 w 1616770"/>
              <a:gd name="connsiteY5" fmla="*/ 4110182 h 4941455"/>
              <a:gd name="connsiteX6" fmla="*/ 859388 w 1616770"/>
              <a:gd name="connsiteY6" fmla="*/ 4941455 h 4941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6770" h="4941455">
                <a:moveTo>
                  <a:pt x="1616770" y="0"/>
                </a:moveTo>
                <a:cubicBezTo>
                  <a:pt x="1495927" y="187806"/>
                  <a:pt x="1375085" y="375613"/>
                  <a:pt x="1293497" y="637310"/>
                </a:cubicBezTo>
                <a:cubicBezTo>
                  <a:pt x="1211909" y="899007"/>
                  <a:pt x="1235000" y="1302328"/>
                  <a:pt x="1127243" y="1570182"/>
                </a:cubicBezTo>
                <a:cubicBezTo>
                  <a:pt x="1019485" y="1838037"/>
                  <a:pt x="834758" y="1967346"/>
                  <a:pt x="646952" y="2244437"/>
                </a:cubicBezTo>
                <a:cubicBezTo>
                  <a:pt x="459146" y="2521528"/>
                  <a:pt x="15800" y="2921771"/>
                  <a:pt x="406" y="3232728"/>
                </a:cubicBezTo>
                <a:cubicBezTo>
                  <a:pt x="-14988" y="3543685"/>
                  <a:pt x="411424" y="3825394"/>
                  <a:pt x="554588" y="4110182"/>
                </a:cubicBezTo>
                <a:cubicBezTo>
                  <a:pt x="697752" y="4394970"/>
                  <a:pt x="778570" y="4668212"/>
                  <a:pt x="859388" y="4941455"/>
                </a:cubicBezTo>
              </a:path>
            </a:pathLst>
          </a:cu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7" name="Laisva forma: figūra 16">
            <a:extLst>
              <a:ext uri="{FF2B5EF4-FFF2-40B4-BE49-F238E27FC236}">
                <a16:creationId xmlns:a16="http://schemas.microsoft.com/office/drawing/2014/main" id="{560F19A6-13CC-4BB2-A0BA-79417C1E5163}"/>
              </a:ext>
            </a:extLst>
          </p:cNvPr>
          <p:cNvSpPr/>
          <p:nvPr/>
        </p:nvSpPr>
        <p:spPr>
          <a:xfrm rot="21302728">
            <a:off x="11360798" y="3805383"/>
            <a:ext cx="1117527" cy="3251200"/>
          </a:xfrm>
          <a:custGeom>
            <a:avLst/>
            <a:gdLst>
              <a:gd name="connsiteX0" fmla="*/ 1117527 w 1117527"/>
              <a:gd name="connsiteY0" fmla="*/ 0 h 3251200"/>
              <a:gd name="connsiteX1" fmla="*/ 581818 w 1117527"/>
              <a:gd name="connsiteY1" fmla="*/ 1182254 h 3251200"/>
              <a:gd name="connsiteX2" fmla="*/ 18400 w 1117527"/>
              <a:gd name="connsiteY2" fmla="*/ 1708727 h 3251200"/>
              <a:gd name="connsiteX3" fmla="*/ 147709 w 1117527"/>
              <a:gd name="connsiteY3" fmla="*/ 2429164 h 3251200"/>
              <a:gd name="connsiteX4" fmla="*/ 258545 w 1117527"/>
              <a:gd name="connsiteY4" fmla="*/ 3251200 h 325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7527" h="3251200">
                <a:moveTo>
                  <a:pt x="1117527" y="0"/>
                </a:moveTo>
                <a:cubicBezTo>
                  <a:pt x="941266" y="448733"/>
                  <a:pt x="765006" y="897466"/>
                  <a:pt x="581818" y="1182254"/>
                </a:cubicBezTo>
                <a:cubicBezTo>
                  <a:pt x="398630" y="1467042"/>
                  <a:pt x="90751" y="1500909"/>
                  <a:pt x="18400" y="1708727"/>
                </a:cubicBezTo>
                <a:cubicBezTo>
                  <a:pt x="-53951" y="1916545"/>
                  <a:pt x="107685" y="2172085"/>
                  <a:pt x="147709" y="2429164"/>
                </a:cubicBezTo>
                <a:cubicBezTo>
                  <a:pt x="187733" y="2686243"/>
                  <a:pt x="223139" y="2968721"/>
                  <a:pt x="258545" y="3251200"/>
                </a:cubicBezTo>
              </a:path>
            </a:pathLst>
          </a:custGeom>
          <a:noFill/>
          <a:ln w="571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8" name="Laisva forma: figūra 17">
            <a:extLst>
              <a:ext uri="{FF2B5EF4-FFF2-40B4-BE49-F238E27FC236}">
                <a16:creationId xmlns:a16="http://schemas.microsoft.com/office/drawing/2014/main" id="{6764940F-96A7-4769-9D81-56F33AC9DD1D}"/>
              </a:ext>
            </a:extLst>
          </p:cNvPr>
          <p:cNvSpPr/>
          <p:nvPr/>
        </p:nvSpPr>
        <p:spPr>
          <a:xfrm>
            <a:off x="11674764" y="4008582"/>
            <a:ext cx="646545" cy="3177309"/>
          </a:xfrm>
          <a:custGeom>
            <a:avLst/>
            <a:gdLst>
              <a:gd name="connsiteX0" fmla="*/ 646545 w 646545"/>
              <a:gd name="connsiteY0" fmla="*/ 0 h 3177309"/>
              <a:gd name="connsiteX1" fmla="*/ 489527 w 646545"/>
              <a:gd name="connsiteY1" fmla="*/ 822036 h 3177309"/>
              <a:gd name="connsiteX2" fmla="*/ 203200 w 646545"/>
              <a:gd name="connsiteY2" fmla="*/ 1376218 h 3177309"/>
              <a:gd name="connsiteX3" fmla="*/ 341745 w 646545"/>
              <a:gd name="connsiteY3" fmla="*/ 2235200 h 3177309"/>
              <a:gd name="connsiteX4" fmla="*/ 0 w 646545"/>
              <a:gd name="connsiteY4" fmla="*/ 3177309 h 3177309"/>
              <a:gd name="connsiteX5" fmla="*/ 0 w 646545"/>
              <a:gd name="connsiteY5" fmla="*/ 3177309 h 317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6545" h="3177309">
                <a:moveTo>
                  <a:pt x="646545" y="0"/>
                </a:moveTo>
                <a:cubicBezTo>
                  <a:pt x="604981" y="296333"/>
                  <a:pt x="563418" y="592666"/>
                  <a:pt x="489527" y="822036"/>
                </a:cubicBezTo>
                <a:cubicBezTo>
                  <a:pt x="415636" y="1051406"/>
                  <a:pt x="227830" y="1140691"/>
                  <a:pt x="203200" y="1376218"/>
                </a:cubicBezTo>
                <a:cubicBezTo>
                  <a:pt x="178570" y="1611745"/>
                  <a:pt x="375612" y="1935018"/>
                  <a:pt x="341745" y="2235200"/>
                </a:cubicBezTo>
                <a:cubicBezTo>
                  <a:pt x="307878" y="2535382"/>
                  <a:pt x="0" y="3177309"/>
                  <a:pt x="0" y="3177309"/>
                </a:cubicBezTo>
                <a:lnTo>
                  <a:pt x="0" y="3177309"/>
                </a:lnTo>
              </a:path>
            </a:pathLst>
          </a:cu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19140417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id="{A6D36376-6F02-4EB7-BFBC-AFF0E9AFC0A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: suapvalinti kampai 13">
            <a:extLst>
              <a:ext uri="{FF2B5EF4-FFF2-40B4-BE49-F238E27FC236}">
                <a16:creationId xmlns:a16="http://schemas.microsoft.com/office/drawing/2014/main" id="{C51447A6-9B7D-4062-87B1-7257CDF90168}"/>
              </a:ext>
            </a:extLst>
          </p:cNvPr>
          <p:cNvSpPr/>
          <p:nvPr/>
        </p:nvSpPr>
        <p:spPr>
          <a:xfrm>
            <a:off x="8888533" y="6213976"/>
            <a:ext cx="2321012" cy="29393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Klausimai</a:t>
            </a:r>
            <a:endParaRPr lang="lt-LT" sz="32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16" name="Stačiakampis: suapvalinti kampai 15">
            <a:extLst>
              <a:ext uri="{FF2B5EF4-FFF2-40B4-BE49-F238E27FC236}">
                <a16:creationId xmlns:a16="http://schemas.microsoft.com/office/drawing/2014/main" id="{DCF2B2B2-A11A-4F7A-8D17-654E307C1C55}"/>
              </a:ext>
            </a:extLst>
          </p:cNvPr>
          <p:cNvSpPr/>
          <p:nvPr/>
        </p:nvSpPr>
        <p:spPr>
          <a:xfrm>
            <a:off x="3590221" y="6193765"/>
            <a:ext cx="2321012" cy="29393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Viskas apie skridinius</a:t>
            </a:r>
            <a:endParaRPr lang="lt-LT" sz="32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89474CA-9A98-4C67-8EC8-B945F5DE68F5}"/>
              </a:ext>
            </a:extLst>
          </p:cNvPr>
          <p:cNvSpPr txBox="1"/>
          <p:nvPr/>
        </p:nvSpPr>
        <p:spPr>
          <a:xfrm>
            <a:off x="1827800" y="326273"/>
            <a:ext cx="8536400" cy="83099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>
                <a:solidFill>
                  <a:schemeClr val="bg1"/>
                </a:solidFill>
                <a:latin typeface="Aistika" panose="02020603050405020304" pitchFamily="18" charset="0"/>
              </a:rPr>
              <a:t>Išvada</a:t>
            </a:r>
          </a:p>
        </p:txBody>
      </p:sp>
      <p:sp>
        <p:nvSpPr>
          <p:cNvPr id="9" name="Stačiakampis: suapvalinti kampai 8">
            <a:extLst>
              <a:ext uri="{FF2B5EF4-FFF2-40B4-BE49-F238E27FC236}">
                <a16:creationId xmlns:a16="http://schemas.microsoft.com/office/drawing/2014/main" id="{D63EFD38-BBC9-49EF-BA51-5C82F7B7B6FB}"/>
              </a:ext>
            </a:extLst>
          </p:cNvPr>
          <p:cNvSpPr/>
          <p:nvPr/>
        </p:nvSpPr>
        <p:spPr>
          <a:xfrm>
            <a:off x="6239377" y="6213976"/>
            <a:ext cx="2322864" cy="29393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Modelio veikimo principas ir rezultatai</a:t>
            </a:r>
          </a:p>
        </p:txBody>
      </p:sp>
      <p:sp>
        <p:nvSpPr>
          <p:cNvPr id="10" name="Stačiakampis: suapvalinti kampai 9">
            <a:extLst>
              <a:ext uri="{FF2B5EF4-FFF2-40B4-BE49-F238E27FC236}">
                <a16:creationId xmlns:a16="http://schemas.microsoft.com/office/drawing/2014/main" id="{3C7588C1-092E-4863-934D-CF62551C4AD7}"/>
              </a:ext>
            </a:extLst>
          </p:cNvPr>
          <p:cNvSpPr/>
          <p:nvPr/>
        </p:nvSpPr>
        <p:spPr>
          <a:xfrm>
            <a:off x="949393" y="6213976"/>
            <a:ext cx="2312684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Įvadas</a:t>
            </a:r>
          </a:p>
        </p:txBody>
      </p:sp>
      <p:cxnSp>
        <p:nvCxnSpPr>
          <p:cNvPr id="11" name="Tiesioji jungtis 10">
            <a:extLst>
              <a:ext uri="{FF2B5EF4-FFF2-40B4-BE49-F238E27FC236}">
                <a16:creationId xmlns:a16="http://schemas.microsoft.com/office/drawing/2014/main" id="{24945C7E-9702-4C5F-96DF-6B0F649A6F73}"/>
              </a:ext>
            </a:extLst>
          </p:cNvPr>
          <p:cNvCxnSpPr>
            <a:cxnSpLocks/>
          </p:cNvCxnSpPr>
          <p:nvPr/>
        </p:nvCxnSpPr>
        <p:spPr>
          <a:xfrm flipH="1">
            <a:off x="2451100" y="1743992"/>
            <a:ext cx="7330440" cy="0"/>
          </a:xfrm>
          <a:prstGeom prst="line">
            <a:avLst/>
          </a:prstGeom>
          <a:ln w="762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Tiesioji jungtis 11">
            <a:extLst>
              <a:ext uri="{FF2B5EF4-FFF2-40B4-BE49-F238E27FC236}">
                <a16:creationId xmlns:a16="http://schemas.microsoft.com/office/drawing/2014/main" id="{226A6CEE-ABB4-4232-82FA-C3CFB0EB4FD5}"/>
              </a:ext>
            </a:extLst>
          </p:cNvPr>
          <p:cNvCxnSpPr>
            <a:cxnSpLocks/>
          </p:cNvCxnSpPr>
          <p:nvPr/>
        </p:nvCxnSpPr>
        <p:spPr>
          <a:xfrm flipH="1">
            <a:off x="2486089" y="5424031"/>
            <a:ext cx="7330440" cy="0"/>
          </a:xfrm>
          <a:prstGeom prst="line">
            <a:avLst/>
          </a:prstGeom>
          <a:ln w="7620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46C94C7-5769-415D-AB6A-179FC2CA6CE3}"/>
              </a:ext>
            </a:extLst>
          </p:cNvPr>
          <p:cNvSpPr txBox="1"/>
          <p:nvPr/>
        </p:nvSpPr>
        <p:spPr>
          <a:xfrm>
            <a:off x="2336801" y="1816982"/>
            <a:ext cx="758896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2800" b="1" dirty="0">
                <a:solidFill>
                  <a:schemeClr val="bg1"/>
                </a:solidFill>
                <a:latin typeface="Aistika" panose="02020603050405020304" pitchFamily="18" charset="0"/>
              </a:rPr>
              <a:t>Projektiniai darbai padeda geriau suprasti per pamokas mokinamas temas, pasisemti idėjų.</a:t>
            </a:r>
          </a:p>
          <a:p>
            <a:pPr marL="571500" indent="-571500">
              <a:buFont typeface="Wingdings" panose="05000000000000000000" pitchFamily="2" charset="2"/>
              <a:buChar char="v"/>
            </a:pPr>
            <a:r>
              <a:rPr lang="lt-LT" sz="2800" b="1" dirty="0">
                <a:solidFill>
                  <a:schemeClr val="bg1"/>
                </a:solidFill>
                <a:latin typeface="Aistika" panose="02020603050405020304" pitchFamily="18" charset="0"/>
              </a:rPr>
              <a:t>Projektinių darbų ir pristatymų metų lavinamos kompetencijos kaip viešasis kalbėjimas, kūrybingumas, komunikavimas, pažinimas ir iniciatyvumas.</a:t>
            </a:r>
          </a:p>
        </p:txBody>
      </p:sp>
      <p:sp>
        <p:nvSpPr>
          <p:cNvPr id="2" name="Laisva forma: figūra 1">
            <a:extLst>
              <a:ext uri="{FF2B5EF4-FFF2-40B4-BE49-F238E27FC236}">
                <a16:creationId xmlns:a16="http://schemas.microsoft.com/office/drawing/2014/main" id="{AE9EAE88-54BD-4A15-8147-DB6DE08BC868}"/>
              </a:ext>
            </a:extLst>
          </p:cNvPr>
          <p:cNvSpPr/>
          <p:nvPr/>
        </p:nvSpPr>
        <p:spPr>
          <a:xfrm rot="12165909">
            <a:off x="-1030190" y="-89648"/>
            <a:ext cx="2097741" cy="5517858"/>
          </a:xfrm>
          <a:custGeom>
            <a:avLst/>
            <a:gdLst>
              <a:gd name="connsiteX0" fmla="*/ 0 w 2097741"/>
              <a:gd name="connsiteY0" fmla="*/ 0 h 5517858"/>
              <a:gd name="connsiteX1" fmla="*/ 591670 w 2097741"/>
              <a:gd name="connsiteY1" fmla="*/ 475129 h 5517858"/>
              <a:gd name="connsiteX2" fmla="*/ 349623 w 2097741"/>
              <a:gd name="connsiteY2" fmla="*/ 1792941 h 5517858"/>
              <a:gd name="connsiteX3" fmla="*/ 528917 w 2097741"/>
              <a:gd name="connsiteY3" fmla="*/ 2286000 h 5517858"/>
              <a:gd name="connsiteX4" fmla="*/ 1004047 w 2097741"/>
              <a:gd name="connsiteY4" fmla="*/ 3065929 h 5517858"/>
              <a:gd name="connsiteX5" fmla="*/ 457200 w 2097741"/>
              <a:gd name="connsiteY5" fmla="*/ 4258235 h 5517858"/>
              <a:gd name="connsiteX6" fmla="*/ 824753 w 2097741"/>
              <a:gd name="connsiteY6" fmla="*/ 5325035 h 5517858"/>
              <a:gd name="connsiteX7" fmla="*/ 2097741 w 2097741"/>
              <a:gd name="connsiteY7" fmla="*/ 5513294 h 55178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97741" h="5517858">
                <a:moveTo>
                  <a:pt x="0" y="0"/>
                </a:moveTo>
                <a:cubicBezTo>
                  <a:pt x="266700" y="88153"/>
                  <a:pt x="533400" y="176306"/>
                  <a:pt x="591670" y="475129"/>
                </a:cubicBezTo>
                <a:cubicBezTo>
                  <a:pt x="649941" y="773953"/>
                  <a:pt x="360082" y="1491129"/>
                  <a:pt x="349623" y="1792941"/>
                </a:cubicBezTo>
                <a:cubicBezTo>
                  <a:pt x="339164" y="2094753"/>
                  <a:pt x="419846" y="2073835"/>
                  <a:pt x="528917" y="2286000"/>
                </a:cubicBezTo>
                <a:cubicBezTo>
                  <a:pt x="637988" y="2498165"/>
                  <a:pt x="1016000" y="2737223"/>
                  <a:pt x="1004047" y="3065929"/>
                </a:cubicBezTo>
                <a:cubicBezTo>
                  <a:pt x="992094" y="3394635"/>
                  <a:pt x="487082" y="3881718"/>
                  <a:pt x="457200" y="4258235"/>
                </a:cubicBezTo>
                <a:cubicBezTo>
                  <a:pt x="427318" y="4634752"/>
                  <a:pt x="551330" y="5115859"/>
                  <a:pt x="824753" y="5325035"/>
                </a:cubicBezTo>
                <a:cubicBezTo>
                  <a:pt x="1098176" y="5534211"/>
                  <a:pt x="1597958" y="5523752"/>
                  <a:pt x="2097741" y="5513294"/>
                </a:cubicBezTo>
              </a:path>
            </a:pathLst>
          </a:custGeom>
          <a:noFill/>
          <a:ln w="28575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Laisva forma: figūra 4">
            <a:extLst>
              <a:ext uri="{FF2B5EF4-FFF2-40B4-BE49-F238E27FC236}">
                <a16:creationId xmlns:a16="http://schemas.microsoft.com/office/drawing/2014/main" id="{D6035AA9-A7D1-4814-8BA3-8EB1CC19D4B7}"/>
              </a:ext>
            </a:extLst>
          </p:cNvPr>
          <p:cNvSpPr/>
          <p:nvPr/>
        </p:nvSpPr>
        <p:spPr>
          <a:xfrm>
            <a:off x="-120073" y="-277091"/>
            <a:ext cx="1009585" cy="4091709"/>
          </a:xfrm>
          <a:custGeom>
            <a:avLst/>
            <a:gdLst>
              <a:gd name="connsiteX0" fmla="*/ 508000 w 1009585"/>
              <a:gd name="connsiteY0" fmla="*/ 0 h 4091709"/>
              <a:gd name="connsiteX1" fmla="*/ 988291 w 1009585"/>
              <a:gd name="connsiteY1" fmla="*/ 646546 h 4091709"/>
              <a:gd name="connsiteX2" fmla="*/ 868218 w 1009585"/>
              <a:gd name="connsiteY2" fmla="*/ 1551709 h 4091709"/>
              <a:gd name="connsiteX3" fmla="*/ 360218 w 1009585"/>
              <a:gd name="connsiteY3" fmla="*/ 2253673 h 4091709"/>
              <a:gd name="connsiteX4" fmla="*/ 120073 w 1009585"/>
              <a:gd name="connsiteY4" fmla="*/ 2872509 h 4091709"/>
              <a:gd name="connsiteX5" fmla="*/ 175491 w 1009585"/>
              <a:gd name="connsiteY5" fmla="*/ 3528291 h 4091709"/>
              <a:gd name="connsiteX6" fmla="*/ 0 w 1009585"/>
              <a:gd name="connsiteY6" fmla="*/ 4091709 h 40917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09585" h="4091709">
                <a:moveTo>
                  <a:pt x="508000" y="0"/>
                </a:moveTo>
                <a:cubicBezTo>
                  <a:pt x="718127" y="193964"/>
                  <a:pt x="928255" y="387928"/>
                  <a:pt x="988291" y="646546"/>
                </a:cubicBezTo>
                <a:cubicBezTo>
                  <a:pt x="1048327" y="905164"/>
                  <a:pt x="972897" y="1283855"/>
                  <a:pt x="868218" y="1551709"/>
                </a:cubicBezTo>
                <a:cubicBezTo>
                  <a:pt x="763539" y="1819563"/>
                  <a:pt x="484909" y="2033540"/>
                  <a:pt x="360218" y="2253673"/>
                </a:cubicBezTo>
                <a:cubicBezTo>
                  <a:pt x="235527" y="2473806"/>
                  <a:pt x="150861" y="2660073"/>
                  <a:pt x="120073" y="2872509"/>
                </a:cubicBezTo>
                <a:cubicBezTo>
                  <a:pt x="89285" y="3084945"/>
                  <a:pt x="195503" y="3325091"/>
                  <a:pt x="175491" y="3528291"/>
                </a:cubicBezTo>
                <a:cubicBezTo>
                  <a:pt x="155479" y="3731491"/>
                  <a:pt x="77739" y="3911600"/>
                  <a:pt x="0" y="4091709"/>
                </a:cubicBezTo>
              </a:path>
            </a:pathLst>
          </a:custGeom>
          <a:noFill/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Laisva forma: figūra 6">
            <a:extLst>
              <a:ext uri="{FF2B5EF4-FFF2-40B4-BE49-F238E27FC236}">
                <a16:creationId xmlns:a16="http://schemas.microsoft.com/office/drawing/2014/main" id="{A4E06110-C7D0-4EE2-91E8-4C3682F73016}"/>
              </a:ext>
            </a:extLst>
          </p:cNvPr>
          <p:cNvSpPr/>
          <p:nvPr/>
        </p:nvSpPr>
        <p:spPr>
          <a:xfrm>
            <a:off x="10858607" y="2429164"/>
            <a:ext cx="1616770" cy="4941455"/>
          </a:xfrm>
          <a:custGeom>
            <a:avLst/>
            <a:gdLst>
              <a:gd name="connsiteX0" fmla="*/ 1616770 w 1616770"/>
              <a:gd name="connsiteY0" fmla="*/ 0 h 4941455"/>
              <a:gd name="connsiteX1" fmla="*/ 1293497 w 1616770"/>
              <a:gd name="connsiteY1" fmla="*/ 637310 h 4941455"/>
              <a:gd name="connsiteX2" fmla="*/ 1127243 w 1616770"/>
              <a:gd name="connsiteY2" fmla="*/ 1570182 h 4941455"/>
              <a:gd name="connsiteX3" fmla="*/ 646952 w 1616770"/>
              <a:gd name="connsiteY3" fmla="*/ 2244437 h 4941455"/>
              <a:gd name="connsiteX4" fmla="*/ 406 w 1616770"/>
              <a:gd name="connsiteY4" fmla="*/ 3232728 h 4941455"/>
              <a:gd name="connsiteX5" fmla="*/ 554588 w 1616770"/>
              <a:gd name="connsiteY5" fmla="*/ 4110182 h 4941455"/>
              <a:gd name="connsiteX6" fmla="*/ 859388 w 1616770"/>
              <a:gd name="connsiteY6" fmla="*/ 4941455 h 4941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616770" h="4941455">
                <a:moveTo>
                  <a:pt x="1616770" y="0"/>
                </a:moveTo>
                <a:cubicBezTo>
                  <a:pt x="1495927" y="187806"/>
                  <a:pt x="1375085" y="375613"/>
                  <a:pt x="1293497" y="637310"/>
                </a:cubicBezTo>
                <a:cubicBezTo>
                  <a:pt x="1211909" y="899007"/>
                  <a:pt x="1235000" y="1302328"/>
                  <a:pt x="1127243" y="1570182"/>
                </a:cubicBezTo>
                <a:cubicBezTo>
                  <a:pt x="1019485" y="1838037"/>
                  <a:pt x="834758" y="1967346"/>
                  <a:pt x="646952" y="2244437"/>
                </a:cubicBezTo>
                <a:cubicBezTo>
                  <a:pt x="459146" y="2521528"/>
                  <a:pt x="15800" y="2921771"/>
                  <a:pt x="406" y="3232728"/>
                </a:cubicBezTo>
                <a:cubicBezTo>
                  <a:pt x="-14988" y="3543685"/>
                  <a:pt x="411424" y="3825394"/>
                  <a:pt x="554588" y="4110182"/>
                </a:cubicBezTo>
                <a:cubicBezTo>
                  <a:pt x="697752" y="4394970"/>
                  <a:pt x="778570" y="4668212"/>
                  <a:pt x="859388" y="4941455"/>
                </a:cubicBezTo>
              </a:path>
            </a:pathLst>
          </a:cu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7" name="Laisva forma: figūra 16">
            <a:extLst>
              <a:ext uri="{FF2B5EF4-FFF2-40B4-BE49-F238E27FC236}">
                <a16:creationId xmlns:a16="http://schemas.microsoft.com/office/drawing/2014/main" id="{560F19A6-13CC-4BB2-A0BA-79417C1E5163}"/>
              </a:ext>
            </a:extLst>
          </p:cNvPr>
          <p:cNvSpPr/>
          <p:nvPr/>
        </p:nvSpPr>
        <p:spPr>
          <a:xfrm rot="21302728">
            <a:off x="11360798" y="3805383"/>
            <a:ext cx="1117527" cy="3251200"/>
          </a:xfrm>
          <a:custGeom>
            <a:avLst/>
            <a:gdLst>
              <a:gd name="connsiteX0" fmla="*/ 1117527 w 1117527"/>
              <a:gd name="connsiteY0" fmla="*/ 0 h 3251200"/>
              <a:gd name="connsiteX1" fmla="*/ 581818 w 1117527"/>
              <a:gd name="connsiteY1" fmla="*/ 1182254 h 3251200"/>
              <a:gd name="connsiteX2" fmla="*/ 18400 w 1117527"/>
              <a:gd name="connsiteY2" fmla="*/ 1708727 h 3251200"/>
              <a:gd name="connsiteX3" fmla="*/ 147709 w 1117527"/>
              <a:gd name="connsiteY3" fmla="*/ 2429164 h 3251200"/>
              <a:gd name="connsiteX4" fmla="*/ 258545 w 1117527"/>
              <a:gd name="connsiteY4" fmla="*/ 3251200 h 3251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117527" h="3251200">
                <a:moveTo>
                  <a:pt x="1117527" y="0"/>
                </a:moveTo>
                <a:cubicBezTo>
                  <a:pt x="941266" y="448733"/>
                  <a:pt x="765006" y="897466"/>
                  <a:pt x="581818" y="1182254"/>
                </a:cubicBezTo>
                <a:cubicBezTo>
                  <a:pt x="398630" y="1467042"/>
                  <a:pt x="90751" y="1500909"/>
                  <a:pt x="18400" y="1708727"/>
                </a:cubicBezTo>
                <a:cubicBezTo>
                  <a:pt x="-53951" y="1916545"/>
                  <a:pt x="107685" y="2172085"/>
                  <a:pt x="147709" y="2429164"/>
                </a:cubicBezTo>
                <a:cubicBezTo>
                  <a:pt x="187733" y="2686243"/>
                  <a:pt x="223139" y="2968721"/>
                  <a:pt x="258545" y="3251200"/>
                </a:cubicBezTo>
              </a:path>
            </a:pathLst>
          </a:custGeom>
          <a:noFill/>
          <a:ln w="5715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8" name="Laisva forma: figūra 17">
            <a:extLst>
              <a:ext uri="{FF2B5EF4-FFF2-40B4-BE49-F238E27FC236}">
                <a16:creationId xmlns:a16="http://schemas.microsoft.com/office/drawing/2014/main" id="{6764940F-96A7-4769-9D81-56F33AC9DD1D}"/>
              </a:ext>
            </a:extLst>
          </p:cNvPr>
          <p:cNvSpPr/>
          <p:nvPr/>
        </p:nvSpPr>
        <p:spPr>
          <a:xfrm>
            <a:off x="11674764" y="4008582"/>
            <a:ext cx="646545" cy="3177309"/>
          </a:xfrm>
          <a:custGeom>
            <a:avLst/>
            <a:gdLst>
              <a:gd name="connsiteX0" fmla="*/ 646545 w 646545"/>
              <a:gd name="connsiteY0" fmla="*/ 0 h 3177309"/>
              <a:gd name="connsiteX1" fmla="*/ 489527 w 646545"/>
              <a:gd name="connsiteY1" fmla="*/ 822036 h 3177309"/>
              <a:gd name="connsiteX2" fmla="*/ 203200 w 646545"/>
              <a:gd name="connsiteY2" fmla="*/ 1376218 h 3177309"/>
              <a:gd name="connsiteX3" fmla="*/ 341745 w 646545"/>
              <a:gd name="connsiteY3" fmla="*/ 2235200 h 3177309"/>
              <a:gd name="connsiteX4" fmla="*/ 0 w 646545"/>
              <a:gd name="connsiteY4" fmla="*/ 3177309 h 3177309"/>
              <a:gd name="connsiteX5" fmla="*/ 0 w 646545"/>
              <a:gd name="connsiteY5" fmla="*/ 3177309 h 3177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6545" h="3177309">
                <a:moveTo>
                  <a:pt x="646545" y="0"/>
                </a:moveTo>
                <a:cubicBezTo>
                  <a:pt x="604981" y="296333"/>
                  <a:pt x="563418" y="592666"/>
                  <a:pt x="489527" y="822036"/>
                </a:cubicBezTo>
                <a:cubicBezTo>
                  <a:pt x="415636" y="1051406"/>
                  <a:pt x="227830" y="1140691"/>
                  <a:pt x="203200" y="1376218"/>
                </a:cubicBezTo>
                <a:cubicBezTo>
                  <a:pt x="178570" y="1611745"/>
                  <a:pt x="375612" y="1935018"/>
                  <a:pt x="341745" y="2235200"/>
                </a:cubicBezTo>
                <a:cubicBezTo>
                  <a:pt x="307878" y="2535382"/>
                  <a:pt x="0" y="3177309"/>
                  <a:pt x="0" y="3177309"/>
                </a:cubicBezTo>
                <a:lnTo>
                  <a:pt x="0" y="3177309"/>
                </a:lnTo>
              </a:path>
            </a:pathLst>
          </a:custGeom>
          <a:noFill/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148487342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id="{A6D36376-6F02-4EB7-BFBC-AFF0E9AFC0A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Stačiakampis: suapvalinti kampai 13">
            <a:extLst>
              <a:ext uri="{FF2B5EF4-FFF2-40B4-BE49-F238E27FC236}">
                <a16:creationId xmlns:a16="http://schemas.microsoft.com/office/drawing/2014/main" id="{C51447A6-9B7D-4062-87B1-7257CDF90168}"/>
              </a:ext>
            </a:extLst>
          </p:cNvPr>
          <p:cNvSpPr/>
          <p:nvPr/>
        </p:nvSpPr>
        <p:spPr>
          <a:xfrm>
            <a:off x="8622811" y="2395592"/>
            <a:ext cx="2322864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Klausimai</a:t>
            </a:r>
            <a:endParaRPr lang="lt-LT" sz="32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16" name="Stačiakampis: suapvalinti kampai 15">
            <a:extLst>
              <a:ext uri="{FF2B5EF4-FFF2-40B4-BE49-F238E27FC236}">
                <a16:creationId xmlns:a16="http://schemas.microsoft.com/office/drawing/2014/main" id="{DCF2B2B2-A11A-4F7A-8D17-654E307C1C55}"/>
              </a:ext>
            </a:extLst>
          </p:cNvPr>
          <p:cNvSpPr/>
          <p:nvPr/>
        </p:nvSpPr>
        <p:spPr>
          <a:xfrm>
            <a:off x="6165238" y="2395593"/>
            <a:ext cx="2312683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Modelio veikimo principas ir rezultatai</a:t>
            </a:r>
            <a:endParaRPr lang="lt-LT" sz="28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17" name="Stačiakampis: suapvalinti kampai 16">
            <a:extLst>
              <a:ext uri="{FF2B5EF4-FFF2-40B4-BE49-F238E27FC236}">
                <a16:creationId xmlns:a16="http://schemas.microsoft.com/office/drawing/2014/main" id="{631ABA20-0A7B-4F2D-9704-4AD00029BD66}"/>
              </a:ext>
            </a:extLst>
          </p:cNvPr>
          <p:cNvSpPr/>
          <p:nvPr/>
        </p:nvSpPr>
        <p:spPr>
          <a:xfrm>
            <a:off x="3666421" y="2407920"/>
            <a:ext cx="2330777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Viskas apie skridinius</a:t>
            </a:r>
            <a:endParaRPr lang="lt-LT" sz="32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18" name="Stačiakampis: suapvalinti kampai 17">
            <a:extLst>
              <a:ext uri="{FF2B5EF4-FFF2-40B4-BE49-F238E27FC236}">
                <a16:creationId xmlns:a16="http://schemas.microsoft.com/office/drawing/2014/main" id="{8FB1360F-01FE-46C0-9F66-9825E2F0FF52}"/>
              </a:ext>
            </a:extLst>
          </p:cNvPr>
          <p:cNvSpPr/>
          <p:nvPr/>
        </p:nvSpPr>
        <p:spPr>
          <a:xfrm>
            <a:off x="1188450" y="2420248"/>
            <a:ext cx="2312682" cy="29054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Įvadas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0D632F8-D06E-4C31-9BCE-446DFC53027E}"/>
              </a:ext>
            </a:extLst>
          </p:cNvPr>
          <p:cNvSpPr txBox="1"/>
          <p:nvPr/>
        </p:nvSpPr>
        <p:spPr>
          <a:xfrm>
            <a:off x="1827800" y="844433"/>
            <a:ext cx="8536400" cy="83099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>
                <a:solidFill>
                  <a:schemeClr val="bg1"/>
                </a:solidFill>
                <a:latin typeface="Aistika" panose="02020603050405020304" pitchFamily="18" charset="0"/>
              </a:rPr>
              <a:t>Skrendančio drugelio modelis</a:t>
            </a:r>
          </a:p>
        </p:txBody>
      </p:sp>
      <p:sp>
        <p:nvSpPr>
          <p:cNvPr id="8" name="Laisva forma: figūra 7">
            <a:extLst>
              <a:ext uri="{FF2B5EF4-FFF2-40B4-BE49-F238E27FC236}">
                <a16:creationId xmlns:a16="http://schemas.microsoft.com/office/drawing/2014/main" id="{9E2F120E-87A4-404C-84A0-CFEB7C0C6287}"/>
              </a:ext>
            </a:extLst>
          </p:cNvPr>
          <p:cNvSpPr/>
          <p:nvPr/>
        </p:nvSpPr>
        <p:spPr>
          <a:xfrm>
            <a:off x="9829800" y="-3383280"/>
            <a:ext cx="2651760" cy="6217920"/>
          </a:xfrm>
          <a:custGeom>
            <a:avLst/>
            <a:gdLst>
              <a:gd name="connsiteX0" fmla="*/ 0 w 2651760"/>
              <a:gd name="connsiteY0" fmla="*/ 0 h 6217920"/>
              <a:gd name="connsiteX1" fmla="*/ 1082040 w 2651760"/>
              <a:gd name="connsiteY1" fmla="*/ 2164080 h 6217920"/>
              <a:gd name="connsiteX2" fmla="*/ 1082040 w 2651760"/>
              <a:gd name="connsiteY2" fmla="*/ 2164080 h 6217920"/>
              <a:gd name="connsiteX3" fmla="*/ 1066800 w 2651760"/>
              <a:gd name="connsiteY3" fmla="*/ 3368040 h 6217920"/>
              <a:gd name="connsiteX4" fmla="*/ 1950720 w 2651760"/>
              <a:gd name="connsiteY4" fmla="*/ 4572000 h 6217920"/>
              <a:gd name="connsiteX5" fmla="*/ 2651760 w 2651760"/>
              <a:gd name="connsiteY5" fmla="*/ 6217920 h 6217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51760" h="6217920">
                <a:moveTo>
                  <a:pt x="0" y="0"/>
                </a:moveTo>
                <a:lnTo>
                  <a:pt x="1082040" y="2164080"/>
                </a:lnTo>
                <a:lnTo>
                  <a:pt x="1082040" y="2164080"/>
                </a:lnTo>
                <a:cubicBezTo>
                  <a:pt x="1079500" y="2364740"/>
                  <a:pt x="922020" y="2966720"/>
                  <a:pt x="1066800" y="3368040"/>
                </a:cubicBezTo>
                <a:cubicBezTo>
                  <a:pt x="1211580" y="3769360"/>
                  <a:pt x="1686560" y="4097020"/>
                  <a:pt x="1950720" y="4572000"/>
                </a:cubicBezTo>
                <a:cubicBezTo>
                  <a:pt x="2214880" y="5046980"/>
                  <a:pt x="2433320" y="5632450"/>
                  <a:pt x="2651760" y="6217920"/>
                </a:cubicBezTo>
              </a:path>
            </a:pathLst>
          </a:cu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9" name="Laisva forma: figūra 8">
            <a:extLst>
              <a:ext uri="{FF2B5EF4-FFF2-40B4-BE49-F238E27FC236}">
                <a16:creationId xmlns:a16="http://schemas.microsoft.com/office/drawing/2014/main" id="{B6CB5604-C52B-47EE-A36C-3A30FA139AB7}"/>
              </a:ext>
            </a:extLst>
          </p:cNvPr>
          <p:cNvSpPr/>
          <p:nvPr/>
        </p:nvSpPr>
        <p:spPr>
          <a:xfrm>
            <a:off x="11140440" y="-1600200"/>
            <a:ext cx="1234440" cy="3749040"/>
          </a:xfrm>
          <a:custGeom>
            <a:avLst/>
            <a:gdLst>
              <a:gd name="connsiteX0" fmla="*/ 0 w 1234440"/>
              <a:gd name="connsiteY0" fmla="*/ 0 h 3749040"/>
              <a:gd name="connsiteX1" fmla="*/ 182880 w 1234440"/>
              <a:gd name="connsiteY1" fmla="*/ 487680 h 3749040"/>
              <a:gd name="connsiteX2" fmla="*/ 45720 w 1234440"/>
              <a:gd name="connsiteY2" fmla="*/ 1112520 h 3749040"/>
              <a:gd name="connsiteX3" fmla="*/ 731520 w 1234440"/>
              <a:gd name="connsiteY3" fmla="*/ 2072640 h 3749040"/>
              <a:gd name="connsiteX4" fmla="*/ 1234440 w 1234440"/>
              <a:gd name="connsiteY4" fmla="*/ 3749040 h 3749040"/>
              <a:gd name="connsiteX5" fmla="*/ 1234440 w 1234440"/>
              <a:gd name="connsiteY5" fmla="*/ 374904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4440" h="3749040">
                <a:moveTo>
                  <a:pt x="0" y="0"/>
                </a:moveTo>
                <a:cubicBezTo>
                  <a:pt x="87630" y="151130"/>
                  <a:pt x="175260" y="302260"/>
                  <a:pt x="182880" y="487680"/>
                </a:cubicBezTo>
                <a:cubicBezTo>
                  <a:pt x="190500" y="673100"/>
                  <a:pt x="-45720" y="848360"/>
                  <a:pt x="45720" y="1112520"/>
                </a:cubicBezTo>
                <a:cubicBezTo>
                  <a:pt x="137160" y="1376680"/>
                  <a:pt x="533400" y="1633220"/>
                  <a:pt x="731520" y="2072640"/>
                </a:cubicBezTo>
                <a:cubicBezTo>
                  <a:pt x="929640" y="2512060"/>
                  <a:pt x="1234440" y="3749040"/>
                  <a:pt x="1234440" y="3749040"/>
                </a:cubicBezTo>
                <a:lnTo>
                  <a:pt x="1234440" y="3749040"/>
                </a:lnTo>
              </a:path>
            </a:pathLst>
          </a:custGeom>
          <a:noFill/>
          <a:ln w="762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0" name="Laisva forma: figūra 9">
            <a:extLst>
              <a:ext uri="{FF2B5EF4-FFF2-40B4-BE49-F238E27FC236}">
                <a16:creationId xmlns:a16="http://schemas.microsoft.com/office/drawing/2014/main" id="{890ED496-64D2-402C-BF2A-363CF7E4D7A0}"/>
              </a:ext>
            </a:extLst>
          </p:cNvPr>
          <p:cNvSpPr/>
          <p:nvPr/>
        </p:nvSpPr>
        <p:spPr>
          <a:xfrm>
            <a:off x="-289560" y="-259080"/>
            <a:ext cx="2567475" cy="3733800"/>
          </a:xfrm>
          <a:custGeom>
            <a:avLst/>
            <a:gdLst>
              <a:gd name="connsiteX0" fmla="*/ 2560320 w 2567475"/>
              <a:gd name="connsiteY0" fmla="*/ 0 h 3733800"/>
              <a:gd name="connsiteX1" fmla="*/ 2438400 w 2567475"/>
              <a:gd name="connsiteY1" fmla="*/ 731520 h 3733800"/>
              <a:gd name="connsiteX2" fmla="*/ 1676400 w 2567475"/>
              <a:gd name="connsiteY2" fmla="*/ 1021080 h 3733800"/>
              <a:gd name="connsiteX3" fmla="*/ 990600 w 2567475"/>
              <a:gd name="connsiteY3" fmla="*/ 1798320 h 3733800"/>
              <a:gd name="connsiteX4" fmla="*/ 1203960 w 2567475"/>
              <a:gd name="connsiteY4" fmla="*/ 2987040 h 3733800"/>
              <a:gd name="connsiteX5" fmla="*/ 0 w 2567475"/>
              <a:gd name="connsiteY5" fmla="*/ 3733800 h 373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7475" h="3733800">
                <a:moveTo>
                  <a:pt x="2560320" y="0"/>
                </a:moveTo>
                <a:cubicBezTo>
                  <a:pt x="2573020" y="280670"/>
                  <a:pt x="2585720" y="561340"/>
                  <a:pt x="2438400" y="731520"/>
                </a:cubicBezTo>
                <a:cubicBezTo>
                  <a:pt x="2291080" y="901700"/>
                  <a:pt x="1917700" y="843280"/>
                  <a:pt x="1676400" y="1021080"/>
                </a:cubicBezTo>
                <a:cubicBezTo>
                  <a:pt x="1435100" y="1198880"/>
                  <a:pt x="1069340" y="1470660"/>
                  <a:pt x="990600" y="1798320"/>
                </a:cubicBezTo>
                <a:cubicBezTo>
                  <a:pt x="911860" y="2125980"/>
                  <a:pt x="1369060" y="2664460"/>
                  <a:pt x="1203960" y="2987040"/>
                </a:cubicBezTo>
                <a:cubicBezTo>
                  <a:pt x="1038860" y="3309620"/>
                  <a:pt x="261620" y="3388360"/>
                  <a:pt x="0" y="3733800"/>
                </a:cubicBezTo>
              </a:path>
            </a:pathLst>
          </a:cu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1" name="Laisva forma: figūra 10">
            <a:extLst>
              <a:ext uri="{FF2B5EF4-FFF2-40B4-BE49-F238E27FC236}">
                <a16:creationId xmlns:a16="http://schemas.microsoft.com/office/drawing/2014/main" id="{6088DB3E-9073-4F9B-867D-8940B3CBAA72}"/>
              </a:ext>
            </a:extLst>
          </p:cNvPr>
          <p:cNvSpPr/>
          <p:nvPr/>
        </p:nvSpPr>
        <p:spPr>
          <a:xfrm>
            <a:off x="-152400" y="-685800"/>
            <a:ext cx="2179320" cy="3901440"/>
          </a:xfrm>
          <a:custGeom>
            <a:avLst/>
            <a:gdLst>
              <a:gd name="connsiteX0" fmla="*/ 2179320 w 2179320"/>
              <a:gd name="connsiteY0" fmla="*/ 0 h 3901440"/>
              <a:gd name="connsiteX1" fmla="*/ 1478280 w 2179320"/>
              <a:gd name="connsiteY1" fmla="*/ 944880 h 3901440"/>
              <a:gd name="connsiteX2" fmla="*/ 441960 w 2179320"/>
              <a:gd name="connsiteY2" fmla="*/ 1844040 h 3901440"/>
              <a:gd name="connsiteX3" fmla="*/ 381000 w 2179320"/>
              <a:gd name="connsiteY3" fmla="*/ 3276600 h 3901440"/>
              <a:gd name="connsiteX4" fmla="*/ 0 w 2179320"/>
              <a:gd name="connsiteY4" fmla="*/ 3901440 h 390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9320" h="3901440">
                <a:moveTo>
                  <a:pt x="2179320" y="0"/>
                </a:moveTo>
                <a:cubicBezTo>
                  <a:pt x="1973580" y="318770"/>
                  <a:pt x="1767840" y="637540"/>
                  <a:pt x="1478280" y="944880"/>
                </a:cubicBezTo>
                <a:cubicBezTo>
                  <a:pt x="1188720" y="1252220"/>
                  <a:pt x="624840" y="1455420"/>
                  <a:pt x="441960" y="1844040"/>
                </a:cubicBezTo>
                <a:cubicBezTo>
                  <a:pt x="259080" y="2232660"/>
                  <a:pt x="454660" y="2933700"/>
                  <a:pt x="381000" y="3276600"/>
                </a:cubicBezTo>
                <a:cubicBezTo>
                  <a:pt x="307340" y="3619500"/>
                  <a:pt x="153670" y="3760470"/>
                  <a:pt x="0" y="3901440"/>
                </a:cubicBezTo>
              </a:path>
            </a:pathLst>
          </a:cu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2" name="Laisva forma: figūra 11">
            <a:extLst>
              <a:ext uri="{FF2B5EF4-FFF2-40B4-BE49-F238E27FC236}">
                <a16:creationId xmlns:a16="http://schemas.microsoft.com/office/drawing/2014/main" id="{60DE5980-8769-4C3F-B4D0-AB11FF844EB8}"/>
              </a:ext>
            </a:extLst>
          </p:cNvPr>
          <p:cNvSpPr/>
          <p:nvPr/>
        </p:nvSpPr>
        <p:spPr>
          <a:xfrm>
            <a:off x="-152400" y="-167640"/>
            <a:ext cx="1386840" cy="3276600"/>
          </a:xfrm>
          <a:custGeom>
            <a:avLst/>
            <a:gdLst>
              <a:gd name="connsiteX0" fmla="*/ 1386840 w 1386840"/>
              <a:gd name="connsiteY0" fmla="*/ 0 h 3276600"/>
              <a:gd name="connsiteX1" fmla="*/ 1066800 w 1386840"/>
              <a:gd name="connsiteY1" fmla="*/ 381000 h 3276600"/>
              <a:gd name="connsiteX2" fmla="*/ 548640 w 1386840"/>
              <a:gd name="connsiteY2" fmla="*/ 762000 h 3276600"/>
              <a:gd name="connsiteX3" fmla="*/ 228600 w 1386840"/>
              <a:gd name="connsiteY3" fmla="*/ 1508760 h 3276600"/>
              <a:gd name="connsiteX4" fmla="*/ 289560 w 1386840"/>
              <a:gd name="connsiteY4" fmla="*/ 2590800 h 3276600"/>
              <a:gd name="connsiteX5" fmla="*/ 0 w 1386840"/>
              <a:gd name="connsiteY5" fmla="*/ 327660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6840" h="3276600">
                <a:moveTo>
                  <a:pt x="1386840" y="0"/>
                </a:moveTo>
                <a:cubicBezTo>
                  <a:pt x="1296670" y="127000"/>
                  <a:pt x="1206500" y="254000"/>
                  <a:pt x="1066800" y="381000"/>
                </a:cubicBezTo>
                <a:cubicBezTo>
                  <a:pt x="927100" y="508000"/>
                  <a:pt x="688340" y="574040"/>
                  <a:pt x="548640" y="762000"/>
                </a:cubicBezTo>
                <a:cubicBezTo>
                  <a:pt x="408940" y="949960"/>
                  <a:pt x="271780" y="1203960"/>
                  <a:pt x="228600" y="1508760"/>
                </a:cubicBezTo>
                <a:cubicBezTo>
                  <a:pt x="185420" y="1813560"/>
                  <a:pt x="327660" y="2296160"/>
                  <a:pt x="289560" y="2590800"/>
                </a:cubicBezTo>
                <a:cubicBezTo>
                  <a:pt x="251460" y="2885440"/>
                  <a:pt x="125730" y="3081020"/>
                  <a:pt x="0" y="3276600"/>
                </a:cubicBez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Laisva forma: figūra 1">
            <a:extLst>
              <a:ext uri="{FF2B5EF4-FFF2-40B4-BE49-F238E27FC236}">
                <a16:creationId xmlns:a16="http://schemas.microsoft.com/office/drawing/2014/main" id="{639005A9-E2DE-4CC8-A485-56A64DE8AF04}"/>
              </a:ext>
            </a:extLst>
          </p:cNvPr>
          <p:cNvSpPr/>
          <p:nvPr/>
        </p:nvSpPr>
        <p:spPr>
          <a:xfrm>
            <a:off x="-228600" y="6459573"/>
            <a:ext cx="6309360" cy="1968147"/>
          </a:xfrm>
          <a:custGeom>
            <a:avLst/>
            <a:gdLst>
              <a:gd name="connsiteX0" fmla="*/ 0 w 6309360"/>
              <a:gd name="connsiteY0" fmla="*/ 505107 h 1968147"/>
              <a:gd name="connsiteX1" fmla="*/ 1371600 w 6309360"/>
              <a:gd name="connsiteY1" fmla="*/ 2187 h 1968147"/>
              <a:gd name="connsiteX2" fmla="*/ 3810000 w 6309360"/>
              <a:gd name="connsiteY2" fmla="*/ 322227 h 1968147"/>
              <a:gd name="connsiteX3" fmla="*/ 4739640 w 6309360"/>
              <a:gd name="connsiteY3" fmla="*/ 322227 h 1968147"/>
              <a:gd name="connsiteX4" fmla="*/ 6309360 w 6309360"/>
              <a:gd name="connsiteY4" fmla="*/ 1968147 h 1968147"/>
              <a:gd name="connsiteX5" fmla="*/ 6309360 w 6309360"/>
              <a:gd name="connsiteY5" fmla="*/ 1968147 h 1968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09360" h="1968147">
                <a:moveTo>
                  <a:pt x="0" y="505107"/>
                </a:moveTo>
                <a:cubicBezTo>
                  <a:pt x="368300" y="268887"/>
                  <a:pt x="736600" y="32667"/>
                  <a:pt x="1371600" y="2187"/>
                </a:cubicBezTo>
                <a:cubicBezTo>
                  <a:pt x="2006600" y="-28293"/>
                  <a:pt x="3248660" y="268887"/>
                  <a:pt x="3810000" y="322227"/>
                </a:cubicBezTo>
                <a:cubicBezTo>
                  <a:pt x="4371340" y="375567"/>
                  <a:pt x="4323080" y="47907"/>
                  <a:pt x="4739640" y="322227"/>
                </a:cubicBezTo>
                <a:cubicBezTo>
                  <a:pt x="5156200" y="596547"/>
                  <a:pt x="6309360" y="1968147"/>
                  <a:pt x="6309360" y="1968147"/>
                </a:cubicBezTo>
                <a:lnTo>
                  <a:pt x="6309360" y="1968147"/>
                </a:lnTo>
              </a:path>
            </a:pathLst>
          </a:custGeom>
          <a:noFill/>
          <a:ln w="571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" name="Laisva forma: figūra 2">
            <a:extLst>
              <a:ext uri="{FF2B5EF4-FFF2-40B4-BE49-F238E27FC236}">
                <a16:creationId xmlns:a16="http://schemas.microsoft.com/office/drawing/2014/main" id="{A7FEBDDC-A356-4C41-AA15-241EFB40B854}"/>
              </a:ext>
            </a:extLst>
          </p:cNvPr>
          <p:cNvSpPr/>
          <p:nvPr/>
        </p:nvSpPr>
        <p:spPr>
          <a:xfrm>
            <a:off x="-198120" y="6244478"/>
            <a:ext cx="8976360" cy="2335642"/>
          </a:xfrm>
          <a:custGeom>
            <a:avLst/>
            <a:gdLst>
              <a:gd name="connsiteX0" fmla="*/ 0 w 8976360"/>
              <a:gd name="connsiteY0" fmla="*/ 384922 h 2335642"/>
              <a:gd name="connsiteX1" fmla="*/ 1600200 w 8976360"/>
              <a:gd name="connsiteY1" fmla="*/ 3922 h 2335642"/>
              <a:gd name="connsiteX2" fmla="*/ 3078480 w 8976360"/>
              <a:gd name="connsiteY2" fmla="*/ 186802 h 2335642"/>
              <a:gd name="connsiteX3" fmla="*/ 4130040 w 8976360"/>
              <a:gd name="connsiteY3" fmla="*/ 186802 h 2335642"/>
              <a:gd name="connsiteX4" fmla="*/ 6141720 w 8976360"/>
              <a:gd name="connsiteY4" fmla="*/ 476362 h 2335642"/>
              <a:gd name="connsiteX5" fmla="*/ 8976360 w 8976360"/>
              <a:gd name="connsiteY5" fmla="*/ 2335642 h 2335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76360" h="2335642">
                <a:moveTo>
                  <a:pt x="0" y="384922"/>
                </a:moveTo>
                <a:cubicBezTo>
                  <a:pt x="543560" y="210932"/>
                  <a:pt x="1087120" y="36942"/>
                  <a:pt x="1600200" y="3922"/>
                </a:cubicBezTo>
                <a:cubicBezTo>
                  <a:pt x="2113280" y="-29098"/>
                  <a:pt x="2656840" y="156322"/>
                  <a:pt x="3078480" y="186802"/>
                </a:cubicBezTo>
                <a:cubicBezTo>
                  <a:pt x="3500120" y="217282"/>
                  <a:pt x="3619500" y="138542"/>
                  <a:pt x="4130040" y="186802"/>
                </a:cubicBezTo>
                <a:cubicBezTo>
                  <a:pt x="4640580" y="235062"/>
                  <a:pt x="5334000" y="118222"/>
                  <a:pt x="6141720" y="476362"/>
                </a:cubicBezTo>
                <a:cubicBezTo>
                  <a:pt x="6949440" y="834502"/>
                  <a:pt x="7962900" y="1585072"/>
                  <a:pt x="8976360" y="2335642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5" name="Laisva forma: figūra 4">
            <a:extLst>
              <a:ext uri="{FF2B5EF4-FFF2-40B4-BE49-F238E27FC236}">
                <a16:creationId xmlns:a16="http://schemas.microsoft.com/office/drawing/2014/main" id="{C48288C5-BDD5-49DF-A797-3381C71AA118}"/>
              </a:ext>
            </a:extLst>
          </p:cNvPr>
          <p:cNvSpPr/>
          <p:nvPr/>
        </p:nvSpPr>
        <p:spPr>
          <a:xfrm>
            <a:off x="7208520" y="5776328"/>
            <a:ext cx="5695473" cy="1584592"/>
          </a:xfrm>
          <a:custGeom>
            <a:avLst/>
            <a:gdLst>
              <a:gd name="connsiteX0" fmla="*/ 5547360 w 5695473"/>
              <a:gd name="connsiteY0" fmla="*/ 167272 h 1584592"/>
              <a:gd name="connsiteX1" fmla="*/ 5547360 w 5695473"/>
              <a:gd name="connsiteY1" fmla="*/ 60592 h 1584592"/>
              <a:gd name="connsiteX2" fmla="*/ 4008120 w 5695473"/>
              <a:gd name="connsiteY2" fmla="*/ 990232 h 1584592"/>
              <a:gd name="connsiteX3" fmla="*/ 1630680 w 5695473"/>
              <a:gd name="connsiteY3" fmla="*/ 883552 h 1584592"/>
              <a:gd name="connsiteX4" fmla="*/ 0 w 5695473"/>
              <a:gd name="connsiteY4" fmla="*/ 1584592 h 1584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95473" h="1584592">
                <a:moveTo>
                  <a:pt x="5547360" y="167272"/>
                </a:moveTo>
                <a:cubicBezTo>
                  <a:pt x="5675630" y="45352"/>
                  <a:pt x="5803900" y="-76568"/>
                  <a:pt x="5547360" y="60592"/>
                </a:cubicBezTo>
                <a:cubicBezTo>
                  <a:pt x="5290820" y="197752"/>
                  <a:pt x="4660900" y="853072"/>
                  <a:pt x="4008120" y="990232"/>
                </a:cubicBezTo>
                <a:cubicBezTo>
                  <a:pt x="3355340" y="1127392"/>
                  <a:pt x="2298700" y="784492"/>
                  <a:pt x="1630680" y="883552"/>
                </a:cubicBezTo>
                <a:cubicBezTo>
                  <a:pt x="962660" y="982612"/>
                  <a:pt x="481330" y="1283602"/>
                  <a:pt x="0" y="1584592"/>
                </a:cubicBezTo>
              </a:path>
            </a:pathLst>
          </a:cu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387334315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Tm="10">
        <p159:morph option="byObject"/>
      </p:transition>
    </mc:Choice>
    <mc:Fallback>
      <p:transition spd="slow" advTm="10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tačiakampis 3">
            <a:extLst>
              <a:ext uri="{FF2B5EF4-FFF2-40B4-BE49-F238E27FC236}">
                <a16:creationId xmlns:a16="http://schemas.microsoft.com/office/drawing/2014/main" id="{A6D36376-6F02-4EB7-BFBC-AFF0E9AFC0A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CF549D8-2911-4DBB-825F-5FE2BC5F8EF8}"/>
              </a:ext>
            </a:extLst>
          </p:cNvPr>
          <p:cNvSpPr txBox="1"/>
          <p:nvPr/>
        </p:nvSpPr>
        <p:spPr>
          <a:xfrm>
            <a:off x="1827800" y="844433"/>
            <a:ext cx="8536400" cy="830997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lt-LT" sz="4800" b="1" dirty="0">
                <a:solidFill>
                  <a:schemeClr val="bg1"/>
                </a:solidFill>
                <a:latin typeface="Aistika" panose="02020603050405020304" pitchFamily="18" charset="0"/>
              </a:rPr>
              <a:t>Skrendančio drugelio modelis</a:t>
            </a:r>
          </a:p>
        </p:txBody>
      </p:sp>
      <p:sp>
        <p:nvSpPr>
          <p:cNvPr id="29" name="Stačiakampis: suapvalinti kampai 28">
            <a:extLst>
              <a:ext uri="{FF2B5EF4-FFF2-40B4-BE49-F238E27FC236}">
                <a16:creationId xmlns:a16="http://schemas.microsoft.com/office/drawing/2014/main" id="{930E78C0-DC5E-4794-BE2B-13398C42D376}"/>
              </a:ext>
            </a:extLst>
          </p:cNvPr>
          <p:cNvSpPr/>
          <p:nvPr/>
        </p:nvSpPr>
        <p:spPr>
          <a:xfrm>
            <a:off x="32111181" y="2395592"/>
            <a:ext cx="2322864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Klausimai</a:t>
            </a:r>
            <a:endParaRPr lang="lt-LT" sz="32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30" name="Stačiakampis: suapvalinti kampai 29">
            <a:extLst>
              <a:ext uri="{FF2B5EF4-FFF2-40B4-BE49-F238E27FC236}">
                <a16:creationId xmlns:a16="http://schemas.microsoft.com/office/drawing/2014/main" id="{5623257C-DCC9-4CDD-B2E6-42EEE45DBB8C}"/>
              </a:ext>
            </a:extLst>
          </p:cNvPr>
          <p:cNvSpPr/>
          <p:nvPr/>
        </p:nvSpPr>
        <p:spPr>
          <a:xfrm>
            <a:off x="24148451" y="2395593"/>
            <a:ext cx="2312683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Modelio veikimo principas ir rezultatai</a:t>
            </a:r>
          </a:p>
        </p:txBody>
      </p:sp>
      <p:sp>
        <p:nvSpPr>
          <p:cNvPr id="31" name="Stačiakampis: suapvalinti kampai 30">
            <a:extLst>
              <a:ext uri="{FF2B5EF4-FFF2-40B4-BE49-F238E27FC236}">
                <a16:creationId xmlns:a16="http://schemas.microsoft.com/office/drawing/2014/main" id="{9BB2513E-BF2C-478F-A644-D0A026010CBE}"/>
              </a:ext>
            </a:extLst>
          </p:cNvPr>
          <p:cNvSpPr/>
          <p:nvPr/>
        </p:nvSpPr>
        <p:spPr>
          <a:xfrm>
            <a:off x="17504354" y="2407920"/>
            <a:ext cx="2330777" cy="2917813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b="1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Viskas apie skridinius</a:t>
            </a:r>
            <a:endParaRPr lang="lt-LT" sz="3200" b="1" dirty="0">
              <a:solidFill>
                <a:schemeClr val="tx1">
                  <a:lumMod val="65000"/>
                  <a:lumOff val="35000"/>
                </a:schemeClr>
              </a:solidFill>
              <a:latin typeface="Aistika" panose="02020603050405020304" pitchFamily="18" charset="0"/>
            </a:endParaRPr>
          </a:p>
        </p:txBody>
      </p:sp>
      <p:sp>
        <p:nvSpPr>
          <p:cNvPr id="32" name="Stačiakampis: suapvalinti kampai 31">
            <a:extLst>
              <a:ext uri="{FF2B5EF4-FFF2-40B4-BE49-F238E27FC236}">
                <a16:creationId xmlns:a16="http://schemas.microsoft.com/office/drawing/2014/main" id="{0D5A5223-EB0F-4EB2-87EA-6C61585DA618}"/>
              </a:ext>
            </a:extLst>
          </p:cNvPr>
          <p:cNvSpPr/>
          <p:nvPr/>
        </p:nvSpPr>
        <p:spPr>
          <a:xfrm>
            <a:off x="13075663" y="2420248"/>
            <a:ext cx="2312682" cy="2905485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762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istika" panose="02020603050405020304" pitchFamily="18" charset="0"/>
              </a:rPr>
              <a:t>Įvadas</a:t>
            </a:r>
          </a:p>
        </p:txBody>
      </p:sp>
      <p:sp>
        <p:nvSpPr>
          <p:cNvPr id="5" name="Laisva forma: figūra 4">
            <a:extLst>
              <a:ext uri="{FF2B5EF4-FFF2-40B4-BE49-F238E27FC236}">
                <a16:creationId xmlns:a16="http://schemas.microsoft.com/office/drawing/2014/main" id="{312A7E24-3587-4340-AD22-7AFFEBA98A37}"/>
              </a:ext>
            </a:extLst>
          </p:cNvPr>
          <p:cNvSpPr/>
          <p:nvPr/>
        </p:nvSpPr>
        <p:spPr>
          <a:xfrm>
            <a:off x="9829800" y="-3383280"/>
            <a:ext cx="2651760" cy="6217920"/>
          </a:xfrm>
          <a:custGeom>
            <a:avLst/>
            <a:gdLst>
              <a:gd name="connsiteX0" fmla="*/ 0 w 2651760"/>
              <a:gd name="connsiteY0" fmla="*/ 0 h 6217920"/>
              <a:gd name="connsiteX1" fmla="*/ 1082040 w 2651760"/>
              <a:gd name="connsiteY1" fmla="*/ 2164080 h 6217920"/>
              <a:gd name="connsiteX2" fmla="*/ 1082040 w 2651760"/>
              <a:gd name="connsiteY2" fmla="*/ 2164080 h 6217920"/>
              <a:gd name="connsiteX3" fmla="*/ 1066800 w 2651760"/>
              <a:gd name="connsiteY3" fmla="*/ 3368040 h 6217920"/>
              <a:gd name="connsiteX4" fmla="*/ 1950720 w 2651760"/>
              <a:gd name="connsiteY4" fmla="*/ 4572000 h 6217920"/>
              <a:gd name="connsiteX5" fmla="*/ 2651760 w 2651760"/>
              <a:gd name="connsiteY5" fmla="*/ 6217920 h 6217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651760" h="6217920">
                <a:moveTo>
                  <a:pt x="0" y="0"/>
                </a:moveTo>
                <a:lnTo>
                  <a:pt x="1082040" y="2164080"/>
                </a:lnTo>
                <a:lnTo>
                  <a:pt x="1082040" y="2164080"/>
                </a:lnTo>
                <a:cubicBezTo>
                  <a:pt x="1079500" y="2364740"/>
                  <a:pt x="922020" y="2966720"/>
                  <a:pt x="1066800" y="3368040"/>
                </a:cubicBezTo>
                <a:cubicBezTo>
                  <a:pt x="1211580" y="3769360"/>
                  <a:pt x="1686560" y="4097020"/>
                  <a:pt x="1950720" y="4572000"/>
                </a:cubicBezTo>
                <a:cubicBezTo>
                  <a:pt x="2214880" y="5046980"/>
                  <a:pt x="2433320" y="5632450"/>
                  <a:pt x="2651760" y="6217920"/>
                </a:cubicBezTo>
              </a:path>
            </a:pathLst>
          </a:custGeom>
          <a:noFill/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6" name="Laisva forma: figūra 5">
            <a:extLst>
              <a:ext uri="{FF2B5EF4-FFF2-40B4-BE49-F238E27FC236}">
                <a16:creationId xmlns:a16="http://schemas.microsoft.com/office/drawing/2014/main" id="{980C5ADC-585A-456E-8B9F-A80392297C62}"/>
              </a:ext>
            </a:extLst>
          </p:cNvPr>
          <p:cNvSpPr/>
          <p:nvPr/>
        </p:nvSpPr>
        <p:spPr>
          <a:xfrm>
            <a:off x="11140440" y="-1600200"/>
            <a:ext cx="1234440" cy="3749040"/>
          </a:xfrm>
          <a:custGeom>
            <a:avLst/>
            <a:gdLst>
              <a:gd name="connsiteX0" fmla="*/ 0 w 1234440"/>
              <a:gd name="connsiteY0" fmla="*/ 0 h 3749040"/>
              <a:gd name="connsiteX1" fmla="*/ 182880 w 1234440"/>
              <a:gd name="connsiteY1" fmla="*/ 487680 h 3749040"/>
              <a:gd name="connsiteX2" fmla="*/ 45720 w 1234440"/>
              <a:gd name="connsiteY2" fmla="*/ 1112520 h 3749040"/>
              <a:gd name="connsiteX3" fmla="*/ 731520 w 1234440"/>
              <a:gd name="connsiteY3" fmla="*/ 2072640 h 3749040"/>
              <a:gd name="connsiteX4" fmla="*/ 1234440 w 1234440"/>
              <a:gd name="connsiteY4" fmla="*/ 3749040 h 3749040"/>
              <a:gd name="connsiteX5" fmla="*/ 1234440 w 1234440"/>
              <a:gd name="connsiteY5" fmla="*/ 3749040 h 374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34440" h="3749040">
                <a:moveTo>
                  <a:pt x="0" y="0"/>
                </a:moveTo>
                <a:cubicBezTo>
                  <a:pt x="87630" y="151130"/>
                  <a:pt x="175260" y="302260"/>
                  <a:pt x="182880" y="487680"/>
                </a:cubicBezTo>
                <a:cubicBezTo>
                  <a:pt x="190500" y="673100"/>
                  <a:pt x="-45720" y="848360"/>
                  <a:pt x="45720" y="1112520"/>
                </a:cubicBezTo>
                <a:cubicBezTo>
                  <a:pt x="137160" y="1376680"/>
                  <a:pt x="533400" y="1633220"/>
                  <a:pt x="731520" y="2072640"/>
                </a:cubicBezTo>
                <a:cubicBezTo>
                  <a:pt x="929640" y="2512060"/>
                  <a:pt x="1234440" y="3749040"/>
                  <a:pt x="1234440" y="3749040"/>
                </a:cubicBezTo>
                <a:lnTo>
                  <a:pt x="1234440" y="3749040"/>
                </a:lnTo>
              </a:path>
            </a:pathLst>
          </a:custGeom>
          <a:noFill/>
          <a:ln w="762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3" name="Laisva forma: figūra 2">
            <a:extLst>
              <a:ext uri="{FF2B5EF4-FFF2-40B4-BE49-F238E27FC236}">
                <a16:creationId xmlns:a16="http://schemas.microsoft.com/office/drawing/2014/main" id="{191C0A05-4825-425A-AC33-76AAF602E940}"/>
              </a:ext>
            </a:extLst>
          </p:cNvPr>
          <p:cNvSpPr/>
          <p:nvPr/>
        </p:nvSpPr>
        <p:spPr>
          <a:xfrm>
            <a:off x="-289560" y="-259080"/>
            <a:ext cx="2567475" cy="3733800"/>
          </a:xfrm>
          <a:custGeom>
            <a:avLst/>
            <a:gdLst>
              <a:gd name="connsiteX0" fmla="*/ 2560320 w 2567475"/>
              <a:gd name="connsiteY0" fmla="*/ 0 h 3733800"/>
              <a:gd name="connsiteX1" fmla="*/ 2438400 w 2567475"/>
              <a:gd name="connsiteY1" fmla="*/ 731520 h 3733800"/>
              <a:gd name="connsiteX2" fmla="*/ 1676400 w 2567475"/>
              <a:gd name="connsiteY2" fmla="*/ 1021080 h 3733800"/>
              <a:gd name="connsiteX3" fmla="*/ 990600 w 2567475"/>
              <a:gd name="connsiteY3" fmla="*/ 1798320 h 3733800"/>
              <a:gd name="connsiteX4" fmla="*/ 1203960 w 2567475"/>
              <a:gd name="connsiteY4" fmla="*/ 2987040 h 3733800"/>
              <a:gd name="connsiteX5" fmla="*/ 0 w 2567475"/>
              <a:gd name="connsiteY5" fmla="*/ 3733800 h 373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67475" h="3733800">
                <a:moveTo>
                  <a:pt x="2560320" y="0"/>
                </a:moveTo>
                <a:cubicBezTo>
                  <a:pt x="2573020" y="280670"/>
                  <a:pt x="2585720" y="561340"/>
                  <a:pt x="2438400" y="731520"/>
                </a:cubicBezTo>
                <a:cubicBezTo>
                  <a:pt x="2291080" y="901700"/>
                  <a:pt x="1917700" y="843280"/>
                  <a:pt x="1676400" y="1021080"/>
                </a:cubicBezTo>
                <a:cubicBezTo>
                  <a:pt x="1435100" y="1198880"/>
                  <a:pt x="1069340" y="1470660"/>
                  <a:pt x="990600" y="1798320"/>
                </a:cubicBezTo>
                <a:cubicBezTo>
                  <a:pt x="911860" y="2125980"/>
                  <a:pt x="1369060" y="2664460"/>
                  <a:pt x="1203960" y="2987040"/>
                </a:cubicBezTo>
                <a:cubicBezTo>
                  <a:pt x="1038860" y="3309620"/>
                  <a:pt x="261620" y="3388360"/>
                  <a:pt x="0" y="3733800"/>
                </a:cubicBezTo>
              </a:path>
            </a:pathLst>
          </a:custGeom>
          <a:noFill/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7" name="Laisva forma: figūra 6">
            <a:extLst>
              <a:ext uri="{FF2B5EF4-FFF2-40B4-BE49-F238E27FC236}">
                <a16:creationId xmlns:a16="http://schemas.microsoft.com/office/drawing/2014/main" id="{B2BE25A1-FE34-427E-9F5F-8E36832D07E3}"/>
              </a:ext>
            </a:extLst>
          </p:cNvPr>
          <p:cNvSpPr/>
          <p:nvPr/>
        </p:nvSpPr>
        <p:spPr>
          <a:xfrm>
            <a:off x="-152400" y="-685800"/>
            <a:ext cx="2179320" cy="3901440"/>
          </a:xfrm>
          <a:custGeom>
            <a:avLst/>
            <a:gdLst>
              <a:gd name="connsiteX0" fmla="*/ 2179320 w 2179320"/>
              <a:gd name="connsiteY0" fmla="*/ 0 h 3901440"/>
              <a:gd name="connsiteX1" fmla="*/ 1478280 w 2179320"/>
              <a:gd name="connsiteY1" fmla="*/ 944880 h 3901440"/>
              <a:gd name="connsiteX2" fmla="*/ 441960 w 2179320"/>
              <a:gd name="connsiteY2" fmla="*/ 1844040 h 3901440"/>
              <a:gd name="connsiteX3" fmla="*/ 381000 w 2179320"/>
              <a:gd name="connsiteY3" fmla="*/ 3276600 h 3901440"/>
              <a:gd name="connsiteX4" fmla="*/ 0 w 2179320"/>
              <a:gd name="connsiteY4" fmla="*/ 3901440 h 3901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9320" h="3901440">
                <a:moveTo>
                  <a:pt x="2179320" y="0"/>
                </a:moveTo>
                <a:cubicBezTo>
                  <a:pt x="1973580" y="318770"/>
                  <a:pt x="1767840" y="637540"/>
                  <a:pt x="1478280" y="944880"/>
                </a:cubicBezTo>
                <a:cubicBezTo>
                  <a:pt x="1188720" y="1252220"/>
                  <a:pt x="624840" y="1455420"/>
                  <a:pt x="441960" y="1844040"/>
                </a:cubicBezTo>
                <a:cubicBezTo>
                  <a:pt x="259080" y="2232660"/>
                  <a:pt x="454660" y="2933700"/>
                  <a:pt x="381000" y="3276600"/>
                </a:cubicBezTo>
                <a:cubicBezTo>
                  <a:pt x="307340" y="3619500"/>
                  <a:pt x="153670" y="3760470"/>
                  <a:pt x="0" y="3901440"/>
                </a:cubicBezTo>
              </a:path>
            </a:pathLst>
          </a:custGeom>
          <a:noFill/>
          <a:ln w="762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8" name="Laisva forma: figūra 7">
            <a:extLst>
              <a:ext uri="{FF2B5EF4-FFF2-40B4-BE49-F238E27FC236}">
                <a16:creationId xmlns:a16="http://schemas.microsoft.com/office/drawing/2014/main" id="{F251792A-FD1F-4161-A749-39CCAA728880}"/>
              </a:ext>
            </a:extLst>
          </p:cNvPr>
          <p:cNvSpPr/>
          <p:nvPr/>
        </p:nvSpPr>
        <p:spPr>
          <a:xfrm>
            <a:off x="-152400" y="-167640"/>
            <a:ext cx="1386840" cy="3276600"/>
          </a:xfrm>
          <a:custGeom>
            <a:avLst/>
            <a:gdLst>
              <a:gd name="connsiteX0" fmla="*/ 1386840 w 1386840"/>
              <a:gd name="connsiteY0" fmla="*/ 0 h 3276600"/>
              <a:gd name="connsiteX1" fmla="*/ 1066800 w 1386840"/>
              <a:gd name="connsiteY1" fmla="*/ 381000 h 3276600"/>
              <a:gd name="connsiteX2" fmla="*/ 548640 w 1386840"/>
              <a:gd name="connsiteY2" fmla="*/ 762000 h 3276600"/>
              <a:gd name="connsiteX3" fmla="*/ 228600 w 1386840"/>
              <a:gd name="connsiteY3" fmla="*/ 1508760 h 3276600"/>
              <a:gd name="connsiteX4" fmla="*/ 289560 w 1386840"/>
              <a:gd name="connsiteY4" fmla="*/ 2590800 h 3276600"/>
              <a:gd name="connsiteX5" fmla="*/ 0 w 1386840"/>
              <a:gd name="connsiteY5" fmla="*/ 3276600 h 3276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386840" h="3276600">
                <a:moveTo>
                  <a:pt x="1386840" y="0"/>
                </a:moveTo>
                <a:cubicBezTo>
                  <a:pt x="1296670" y="127000"/>
                  <a:pt x="1206500" y="254000"/>
                  <a:pt x="1066800" y="381000"/>
                </a:cubicBezTo>
                <a:cubicBezTo>
                  <a:pt x="927100" y="508000"/>
                  <a:pt x="688340" y="574040"/>
                  <a:pt x="548640" y="762000"/>
                </a:cubicBezTo>
                <a:cubicBezTo>
                  <a:pt x="408940" y="949960"/>
                  <a:pt x="271780" y="1203960"/>
                  <a:pt x="228600" y="1508760"/>
                </a:cubicBezTo>
                <a:cubicBezTo>
                  <a:pt x="185420" y="1813560"/>
                  <a:pt x="327660" y="2296160"/>
                  <a:pt x="289560" y="2590800"/>
                </a:cubicBezTo>
                <a:cubicBezTo>
                  <a:pt x="251460" y="2885440"/>
                  <a:pt x="125730" y="3081020"/>
                  <a:pt x="0" y="3276600"/>
                </a:cubicBezTo>
              </a:path>
            </a:pathLst>
          </a:cu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4" name="Laisva forma: figūra 13">
            <a:extLst>
              <a:ext uri="{FF2B5EF4-FFF2-40B4-BE49-F238E27FC236}">
                <a16:creationId xmlns:a16="http://schemas.microsoft.com/office/drawing/2014/main" id="{454DBA9B-6B87-4141-A886-50802E7DC562}"/>
              </a:ext>
            </a:extLst>
          </p:cNvPr>
          <p:cNvSpPr/>
          <p:nvPr/>
        </p:nvSpPr>
        <p:spPr>
          <a:xfrm>
            <a:off x="-228600" y="6459573"/>
            <a:ext cx="6309360" cy="1968147"/>
          </a:xfrm>
          <a:custGeom>
            <a:avLst/>
            <a:gdLst>
              <a:gd name="connsiteX0" fmla="*/ 0 w 6309360"/>
              <a:gd name="connsiteY0" fmla="*/ 505107 h 1968147"/>
              <a:gd name="connsiteX1" fmla="*/ 1371600 w 6309360"/>
              <a:gd name="connsiteY1" fmla="*/ 2187 h 1968147"/>
              <a:gd name="connsiteX2" fmla="*/ 3810000 w 6309360"/>
              <a:gd name="connsiteY2" fmla="*/ 322227 h 1968147"/>
              <a:gd name="connsiteX3" fmla="*/ 4739640 w 6309360"/>
              <a:gd name="connsiteY3" fmla="*/ 322227 h 1968147"/>
              <a:gd name="connsiteX4" fmla="*/ 6309360 w 6309360"/>
              <a:gd name="connsiteY4" fmla="*/ 1968147 h 1968147"/>
              <a:gd name="connsiteX5" fmla="*/ 6309360 w 6309360"/>
              <a:gd name="connsiteY5" fmla="*/ 1968147 h 1968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309360" h="1968147">
                <a:moveTo>
                  <a:pt x="0" y="505107"/>
                </a:moveTo>
                <a:cubicBezTo>
                  <a:pt x="368300" y="268887"/>
                  <a:pt x="736600" y="32667"/>
                  <a:pt x="1371600" y="2187"/>
                </a:cubicBezTo>
                <a:cubicBezTo>
                  <a:pt x="2006600" y="-28293"/>
                  <a:pt x="3248660" y="268887"/>
                  <a:pt x="3810000" y="322227"/>
                </a:cubicBezTo>
                <a:cubicBezTo>
                  <a:pt x="4371340" y="375567"/>
                  <a:pt x="4323080" y="47907"/>
                  <a:pt x="4739640" y="322227"/>
                </a:cubicBezTo>
                <a:cubicBezTo>
                  <a:pt x="5156200" y="596547"/>
                  <a:pt x="6309360" y="1968147"/>
                  <a:pt x="6309360" y="1968147"/>
                </a:cubicBezTo>
                <a:lnTo>
                  <a:pt x="6309360" y="1968147"/>
                </a:lnTo>
              </a:path>
            </a:pathLst>
          </a:custGeom>
          <a:noFill/>
          <a:ln w="57150"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5" name="Laisva forma: figūra 14">
            <a:extLst>
              <a:ext uri="{FF2B5EF4-FFF2-40B4-BE49-F238E27FC236}">
                <a16:creationId xmlns:a16="http://schemas.microsoft.com/office/drawing/2014/main" id="{2C2A9DDC-0FD3-47B1-AAFA-5C343CA39ADE}"/>
              </a:ext>
            </a:extLst>
          </p:cNvPr>
          <p:cNvSpPr/>
          <p:nvPr/>
        </p:nvSpPr>
        <p:spPr>
          <a:xfrm>
            <a:off x="-198120" y="6244478"/>
            <a:ext cx="8976360" cy="2335642"/>
          </a:xfrm>
          <a:custGeom>
            <a:avLst/>
            <a:gdLst>
              <a:gd name="connsiteX0" fmla="*/ 0 w 8976360"/>
              <a:gd name="connsiteY0" fmla="*/ 384922 h 2335642"/>
              <a:gd name="connsiteX1" fmla="*/ 1600200 w 8976360"/>
              <a:gd name="connsiteY1" fmla="*/ 3922 h 2335642"/>
              <a:gd name="connsiteX2" fmla="*/ 3078480 w 8976360"/>
              <a:gd name="connsiteY2" fmla="*/ 186802 h 2335642"/>
              <a:gd name="connsiteX3" fmla="*/ 4130040 w 8976360"/>
              <a:gd name="connsiteY3" fmla="*/ 186802 h 2335642"/>
              <a:gd name="connsiteX4" fmla="*/ 6141720 w 8976360"/>
              <a:gd name="connsiteY4" fmla="*/ 476362 h 2335642"/>
              <a:gd name="connsiteX5" fmla="*/ 8976360 w 8976360"/>
              <a:gd name="connsiteY5" fmla="*/ 2335642 h 2335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976360" h="2335642">
                <a:moveTo>
                  <a:pt x="0" y="384922"/>
                </a:moveTo>
                <a:cubicBezTo>
                  <a:pt x="543560" y="210932"/>
                  <a:pt x="1087120" y="36942"/>
                  <a:pt x="1600200" y="3922"/>
                </a:cubicBezTo>
                <a:cubicBezTo>
                  <a:pt x="2113280" y="-29098"/>
                  <a:pt x="2656840" y="156322"/>
                  <a:pt x="3078480" y="186802"/>
                </a:cubicBezTo>
                <a:cubicBezTo>
                  <a:pt x="3500120" y="217282"/>
                  <a:pt x="3619500" y="138542"/>
                  <a:pt x="4130040" y="186802"/>
                </a:cubicBezTo>
                <a:cubicBezTo>
                  <a:pt x="4640580" y="235062"/>
                  <a:pt x="5334000" y="118222"/>
                  <a:pt x="6141720" y="476362"/>
                </a:cubicBezTo>
                <a:cubicBezTo>
                  <a:pt x="6949440" y="834502"/>
                  <a:pt x="7962900" y="1585072"/>
                  <a:pt x="8976360" y="2335642"/>
                </a:cubicBez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16" name="Laisva forma: figūra 15">
            <a:extLst>
              <a:ext uri="{FF2B5EF4-FFF2-40B4-BE49-F238E27FC236}">
                <a16:creationId xmlns:a16="http://schemas.microsoft.com/office/drawing/2014/main" id="{240BBDB9-A5D7-4FA5-ACC2-D274773FB6EB}"/>
              </a:ext>
            </a:extLst>
          </p:cNvPr>
          <p:cNvSpPr/>
          <p:nvPr/>
        </p:nvSpPr>
        <p:spPr>
          <a:xfrm>
            <a:off x="7208520" y="5776328"/>
            <a:ext cx="5695473" cy="1584592"/>
          </a:xfrm>
          <a:custGeom>
            <a:avLst/>
            <a:gdLst>
              <a:gd name="connsiteX0" fmla="*/ 5547360 w 5695473"/>
              <a:gd name="connsiteY0" fmla="*/ 167272 h 1584592"/>
              <a:gd name="connsiteX1" fmla="*/ 5547360 w 5695473"/>
              <a:gd name="connsiteY1" fmla="*/ 60592 h 1584592"/>
              <a:gd name="connsiteX2" fmla="*/ 4008120 w 5695473"/>
              <a:gd name="connsiteY2" fmla="*/ 990232 h 1584592"/>
              <a:gd name="connsiteX3" fmla="*/ 1630680 w 5695473"/>
              <a:gd name="connsiteY3" fmla="*/ 883552 h 1584592"/>
              <a:gd name="connsiteX4" fmla="*/ 0 w 5695473"/>
              <a:gd name="connsiteY4" fmla="*/ 1584592 h 1584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695473" h="1584592">
                <a:moveTo>
                  <a:pt x="5547360" y="167272"/>
                </a:moveTo>
                <a:cubicBezTo>
                  <a:pt x="5675630" y="45352"/>
                  <a:pt x="5803900" y="-76568"/>
                  <a:pt x="5547360" y="60592"/>
                </a:cubicBezTo>
                <a:cubicBezTo>
                  <a:pt x="5290820" y="197752"/>
                  <a:pt x="4660900" y="853072"/>
                  <a:pt x="4008120" y="990232"/>
                </a:cubicBezTo>
                <a:cubicBezTo>
                  <a:pt x="3355340" y="1127392"/>
                  <a:pt x="2298700" y="784492"/>
                  <a:pt x="1630680" y="883552"/>
                </a:cubicBezTo>
                <a:cubicBezTo>
                  <a:pt x="962660" y="982612"/>
                  <a:pt x="481330" y="1283602"/>
                  <a:pt x="0" y="1584592"/>
                </a:cubicBezTo>
              </a:path>
            </a:pathLst>
          </a:custGeom>
          <a:noFill/>
          <a:ln w="28575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  <p:sp>
        <p:nvSpPr>
          <p:cNvPr id="2" name="Stačiakampis 1">
            <a:extLst>
              <a:ext uri="{FF2B5EF4-FFF2-40B4-BE49-F238E27FC236}">
                <a16:creationId xmlns:a16="http://schemas.microsoft.com/office/drawing/2014/main" id="{37A63D09-4A91-48C1-8D85-78FB5BB7A107}"/>
              </a:ext>
            </a:extLst>
          </p:cNvPr>
          <p:cNvSpPr/>
          <p:nvPr/>
        </p:nvSpPr>
        <p:spPr>
          <a:xfrm>
            <a:off x="-198120" y="-1066800"/>
            <a:ext cx="13787120" cy="93853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7461151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xmlns:p14="http://schemas.microsoft.com/office/powerpoint/2010/main" spd="slow" p14:dur="2000" advTm="10">
        <p159:morph option="byObject"/>
      </p:transition>
    </mc:Choice>
    <mc:Fallback>
      <p:transition spd="slow" advTm="10">
        <p:fade/>
      </p:transition>
    </mc:Fallback>
  </mc:AlternateContent>
</p:sld>
</file>

<file path=ppt/theme/theme1.xml><?xml version="1.0" encoding="utf-8"?>
<a:theme xmlns:a="http://schemas.openxmlformats.org/drawingml/2006/main" name="„Office“ 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1401</TotalTime>
  <Words>571</Words>
  <Application>Microsoft Office PowerPoint</Application>
  <PresentationFormat>Plačiaekranė</PresentationFormat>
  <Paragraphs>135</Paragraphs>
  <Slides>20</Slides>
  <Notes>0</Notes>
  <HiddenSlides>0</HiddenSlides>
  <MMClips>1</MMClips>
  <ScaleCrop>false</ScaleCrop>
  <HeadingPairs>
    <vt:vector size="6" baseType="variant">
      <vt:variant>
        <vt:lpstr>Naudojami šriftai</vt:lpstr>
      </vt:variant>
      <vt:variant>
        <vt:i4>5</vt:i4>
      </vt:variant>
      <vt:variant>
        <vt:lpstr>Tema</vt:lpstr>
      </vt:variant>
      <vt:variant>
        <vt:i4>1</vt:i4>
      </vt:variant>
      <vt:variant>
        <vt:lpstr>Skaidrių pavadinimai</vt:lpstr>
      </vt:variant>
      <vt:variant>
        <vt:i4>20</vt:i4>
      </vt:variant>
    </vt:vector>
  </HeadingPairs>
  <TitlesOfParts>
    <vt:vector size="26" baseType="lpstr">
      <vt:lpstr>Aistika</vt:lpstr>
      <vt:lpstr>Arial</vt:lpstr>
      <vt:lpstr>Calibri</vt:lpstr>
      <vt:lpstr>Calibri Light</vt:lpstr>
      <vt:lpstr>Wingdings</vt:lpstr>
      <vt:lpstr>„Office“ tema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  <vt:lpstr>„PowerPoint“ pateiktis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„PowerPoint“ pateiktis</dc:title>
  <dc:creator>admin</dc:creator>
  <cp:lastModifiedBy>admin</cp:lastModifiedBy>
  <cp:revision>38</cp:revision>
  <dcterms:created xsi:type="dcterms:W3CDTF">2020-10-12T16:08:50Z</dcterms:created>
  <dcterms:modified xsi:type="dcterms:W3CDTF">2022-05-10T04:49:04Z</dcterms:modified>
</cp:coreProperties>
</file>