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5" r:id="rId9"/>
    <p:sldId id="269" r:id="rId10"/>
    <p:sldId id="270" r:id="rId11"/>
    <p:sldId id="266" r:id="rId12"/>
    <p:sldId id="263" r:id="rId13"/>
    <p:sldId id="264" r:id="rId14"/>
    <p:sldId id="271" r:id="rId15"/>
    <p:sldId id="267" r:id="rId16"/>
    <p:sldId id="268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7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65E96B-A9CC-43B0-B9B7-CFC4737D9B94}" v="6" dt="2022-04-27T15:07:23.748"/>
    <p1510:client id="{22B761FB-3647-46D1-B090-502741E13E8B}" v="92" dt="2022-04-27T15:32:45.312"/>
    <p1510:client id="{66A62EC4-254E-403D-BD0D-FD959F670795}" v="3275" dt="2022-03-23T17:15:36.401"/>
    <p1510:client id="{68E07A21-27A2-4B80-841B-3D62B96B42FC}" v="438" dt="2022-03-23T14:34:59.876"/>
    <p1510:client id="{82235377-DFF2-4089-8816-8B9BB33E089A}" v="19" dt="2022-04-03T14:27:00.290"/>
    <p1510:client id="{BD9B5347-978A-473F-8154-4C3B8C7C7D47}" v="26" dt="2022-03-23T17:24:45.722"/>
    <p1510:client id="{D74BBAAE-4DC1-46E6-BFD2-1B8D221C7982}" v="210" dt="2022-04-27T18:34:51.6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glė Lukoševičiūtė" userId="f890c65d41b72a5c" providerId="Windows Live" clId="Web-{68E07A21-27A2-4B80-841B-3D62B96B42FC}"/>
    <pc:docChg chg="addSld modSld addMainMaster delMainMaster">
      <pc:chgData name="Eglė Lukoševičiūtė" userId="f890c65d41b72a5c" providerId="Windows Live" clId="Web-{68E07A21-27A2-4B80-841B-3D62B96B42FC}" dt="2022-03-23T14:34:59.876" v="440"/>
      <pc:docMkLst>
        <pc:docMk/>
      </pc:docMkLst>
      <pc:sldChg chg="addSp delSp modSp mod setBg modClrScheme addAnim setClrOvrMap chgLayout">
        <pc:chgData name="Eglė Lukoševičiūtė" userId="f890c65d41b72a5c" providerId="Windows Live" clId="Web-{68E07A21-27A2-4B80-841B-3D62B96B42FC}" dt="2022-03-23T14:13:54.120" v="212" actId="1076"/>
        <pc:sldMkLst>
          <pc:docMk/>
          <pc:sldMk cId="424736396" sldId="256"/>
        </pc:sldMkLst>
        <pc:spChg chg="mod">
          <ac:chgData name="Eglė Lukoševičiūtė" userId="f890c65d41b72a5c" providerId="Windows Live" clId="Web-{68E07A21-27A2-4B80-841B-3D62B96B42FC}" dt="2022-03-23T14:13:11.431" v="201" actId="1076"/>
          <ac:spMkLst>
            <pc:docMk/>
            <pc:sldMk cId="424736396" sldId="256"/>
            <ac:spMk id="2" creationId="{00000000-0000-0000-0000-000000000000}"/>
          </ac:spMkLst>
        </pc:spChg>
        <pc:spChg chg="mod">
          <ac:chgData name="Eglė Lukoševičiūtė" userId="f890c65d41b72a5c" providerId="Windows Live" clId="Web-{68E07A21-27A2-4B80-841B-3D62B96B42FC}" dt="2022-03-23T14:13:04.759" v="200" actId="1076"/>
          <ac:spMkLst>
            <pc:docMk/>
            <pc:sldMk cId="424736396" sldId="256"/>
            <ac:spMk id="3" creationId="{00000000-0000-0000-0000-000000000000}"/>
          </ac:spMkLst>
        </pc:spChg>
        <pc:spChg chg="add mod">
          <ac:chgData name="Eglė Lukoševičiūtė" userId="f890c65d41b72a5c" providerId="Windows Live" clId="Web-{68E07A21-27A2-4B80-841B-3D62B96B42FC}" dt="2022-03-23T14:13:54.120" v="212" actId="1076"/>
          <ac:spMkLst>
            <pc:docMk/>
            <pc:sldMk cId="424736396" sldId="256"/>
            <ac:spMk id="5" creationId="{BFD6FFF7-BA09-7E3C-3BA9-7A5832439C94}"/>
          </ac:spMkLst>
        </pc:spChg>
        <pc:spChg chg="add del">
          <ac:chgData name="Eglė Lukoševičiūtė" userId="f890c65d41b72a5c" providerId="Windows Live" clId="Web-{68E07A21-27A2-4B80-841B-3D62B96B42FC}" dt="2022-03-23T14:04:56.713" v="1"/>
          <ac:spMkLst>
            <pc:docMk/>
            <pc:sldMk cId="424736396" sldId="256"/>
            <ac:spMk id="9" creationId="{55B419A7-F817-4767-8CCB-FB0E189C4ACD}"/>
          </ac:spMkLst>
        </pc:spChg>
        <pc:spChg chg="add del">
          <ac:chgData name="Eglė Lukoševičiūtė" userId="f890c65d41b72a5c" providerId="Windows Live" clId="Web-{68E07A21-27A2-4B80-841B-3D62B96B42FC}" dt="2022-03-23T14:04:56.713" v="1"/>
          <ac:spMkLst>
            <pc:docMk/>
            <pc:sldMk cId="424736396" sldId="256"/>
            <ac:spMk id="11" creationId="{ADA271CD-3011-4A05-B4A3-80F1794684F2}"/>
          </ac:spMkLst>
        </pc:spChg>
        <pc:spChg chg="add del">
          <ac:chgData name="Eglė Lukoševičiūtė" userId="f890c65d41b72a5c" providerId="Windows Live" clId="Web-{68E07A21-27A2-4B80-841B-3D62B96B42FC}" dt="2022-03-23T14:05:46.871" v="27"/>
          <ac:spMkLst>
            <pc:docMk/>
            <pc:sldMk cId="424736396" sldId="256"/>
            <ac:spMk id="43" creationId="{BA6285CA-6AFA-4F27-AFB5-1B32CDE09B1A}"/>
          </ac:spMkLst>
        </pc:spChg>
        <pc:spChg chg="add del">
          <ac:chgData name="Eglė Lukoševičiūtė" userId="f890c65d41b72a5c" providerId="Windows Live" clId="Web-{68E07A21-27A2-4B80-841B-3D62B96B42FC}" dt="2022-03-23T14:05:46.871" v="27"/>
          <ac:spMkLst>
            <pc:docMk/>
            <pc:sldMk cId="424736396" sldId="256"/>
            <ac:spMk id="44" creationId="{A7050958-138C-4DA8-9DF5-1A9D65C19168}"/>
          </ac:spMkLst>
        </pc:spChg>
        <pc:spChg chg="add del">
          <ac:chgData name="Eglė Lukoševičiūtė" userId="f890c65d41b72a5c" providerId="Windows Live" clId="Web-{68E07A21-27A2-4B80-841B-3D62B96B42FC}" dt="2022-03-23T14:10:49.583" v="179"/>
          <ac:spMkLst>
            <pc:docMk/>
            <pc:sldMk cId="424736396" sldId="256"/>
            <ac:spMk id="51" creationId="{B1C3281D-A46F-4842-9340-4CBC29E1B260}"/>
          </ac:spMkLst>
        </pc:spChg>
        <pc:spChg chg="add del">
          <ac:chgData name="Eglė Lukoševičiūtė" userId="f890c65d41b72a5c" providerId="Windows Live" clId="Web-{68E07A21-27A2-4B80-841B-3D62B96B42FC}" dt="2022-03-23T14:11:11.193" v="185"/>
          <ac:spMkLst>
            <pc:docMk/>
            <pc:sldMk cId="424736396" sldId="256"/>
            <ac:spMk id="58" creationId="{E6C8E6EB-4C59-429B-97E4-72A058CFC4FB}"/>
          </ac:spMkLst>
        </pc:spChg>
        <pc:spChg chg="add del">
          <ac:chgData name="Eglė Lukoševičiūtė" userId="f890c65d41b72a5c" providerId="Windows Live" clId="Web-{68E07A21-27A2-4B80-841B-3D62B96B42FC}" dt="2022-03-23T14:11:11.193" v="185"/>
          <ac:spMkLst>
            <pc:docMk/>
            <pc:sldMk cId="424736396" sldId="256"/>
            <ac:spMk id="60" creationId="{B5B90362-AFCC-46A9-B41C-A257A8C5B314}"/>
          </ac:spMkLst>
        </pc:spChg>
        <pc:spChg chg="add del">
          <ac:chgData name="Eglė Lukoševičiūtė" userId="f890c65d41b72a5c" providerId="Windows Live" clId="Web-{68E07A21-27A2-4B80-841B-3D62B96B42FC}" dt="2022-03-23T14:11:11.193" v="185"/>
          <ac:spMkLst>
            <pc:docMk/>
            <pc:sldMk cId="424736396" sldId="256"/>
            <ac:spMk id="62" creationId="{F71EF7F1-38BA-471D-8CD4-2A9AE8E35527}"/>
          </ac:spMkLst>
        </pc:spChg>
        <pc:spChg chg="add del">
          <ac:chgData name="Eglė Lukoševičiūtė" userId="f890c65d41b72a5c" providerId="Windows Live" clId="Web-{68E07A21-27A2-4B80-841B-3D62B96B42FC}" dt="2022-03-23T14:11:11.193" v="185"/>
          <ac:spMkLst>
            <pc:docMk/>
            <pc:sldMk cId="424736396" sldId="256"/>
            <ac:spMk id="64" creationId="{B8DD2392-397B-48BF-BEFA-EA1FB881CA85}"/>
          </ac:spMkLst>
        </pc:spChg>
        <pc:spChg chg="add">
          <ac:chgData name="Eglė Lukoševičiūtė" userId="f890c65d41b72a5c" providerId="Windows Live" clId="Web-{68E07A21-27A2-4B80-841B-3D62B96B42FC}" dt="2022-03-23T14:11:11.193" v="185"/>
          <ac:spMkLst>
            <pc:docMk/>
            <pc:sldMk cId="424736396" sldId="256"/>
            <ac:spMk id="69" creationId="{99B5B3C5-A599-465B-B2B9-866E8B2087CE}"/>
          </ac:spMkLst>
        </pc:spChg>
        <pc:spChg chg="add">
          <ac:chgData name="Eglė Lukoševičiūtė" userId="f890c65d41b72a5c" providerId="Windows Live" clId="Web-{68E07A21-27A2-4B80-841B-3D62B96B42FC}" dt="2022-03-23T14:11:11.193" v="185"/>
          <ac:spMkLst>
            <pc:docMk/>
            <pc:sldMk cId="424736396" sldId="256"/>
            <ac:spMk id="71" creationId="{25C84982-7DD0-43B1-8A2D-BFA4DF1B4E60}"/>
          </ac:spMkLst>
        </pc:spChg>
        <pc:spChg chg="add">
          <ac:chgData name="Eglė Lukoševičiūtė" userId="f890c65d41b72a5c" providerId="Windows Live" clId="Web-{68E07A21-27A2-4B80-841B-3D62B96B42FC}" dt="2022-03-23T14:11:11.193" v="185"/>
          <ac:spMkLst>
            <pc:docMk/>
            <pc:sldMk cId="424736396" sldId="256"/>
            <ac:spMk id="90" creationId="{F596E531-7430-4087-BC87-6EBBD9F5BB53}"/>
          </ac:spMkLst>
        </pc:spChg>
        <pc:spChg chg="add">
          <ac:chgData name="Eglė Lukoševičiūtė" userId="f890c65d41b72a5c" providerId="Windows Live" clId="Web-{68E07A21-27A2-4B80-841B-3D62B96B42FC}" dt="2022-03-23T14:11:11.193" v="185"/>
          <ac:spMkLst>
            <pc:docMk/>
            <pc:sldMk cId="424736396" sldId="256"/>
            <ac:spMk id="92" creationId="{3761DBE9-7FE6-4545-A3E3-3CB13BEFBE41}"/>
          </ac:spMkLst>
        </pc:spChg>
        <pc:grpChg chg="add del">
          <ac:chgData name="Eglė Lukoševičiūtė" userId="f890c65d41b72a5c" providerId="Windows Live" clId="Web-{68E07A21-27A2-4B80-841B-3D62B96B42FC}" dt="2022-03-23T14:05:46.871" v="27"/>
          <ac:grpSpMkLst>
            <pc:docMk/>
            <pc:sldMk cId="424736396" sldId="256"/>
            <ac:grpSpMk id="45" creationId="{7CC099DD-8E7F-4878-A418-76859A85E971}"/>
          </ac:grpSpMkLst>
        </pc:grpChg>
        <pc:grpChg chg="add">
          <ac:chgData name="Eglė Lukoševičiūtė" userId="f890c65d41b72a5c" providerId="Windows Live" clId="Web-{68E07A21-27A2-4B80-841B-3D62B96B42FC}" dt="2022-03-23T14:11:11.193" v="185"/>
          <ac:grpSpMkLst>
            <pc:docMk/>
            <pc:sldMk cId="424736396" sldId="256"/>
            <ac:grpSpMk id="73" creationId="{1D912E1C-3BBA-42F0-A3EE-FEC382E7230A}"/>
          </ac:grpSpMkLst>
        </pc:grpChg>
        <pc:grpChg chg="add">
          <ac:chgData name="Eglė Lukoševičiūtė" userId="f890c65d41b72a5c" providerId="Windows Live" clId="Web-{68E07A21-27A2-4B80-841B-3D62B96B42FC}" dt="2022-03-23T14:11:11.193" v="185"/>
          <ac:grpSpMkLst>
            <pc:docMk/>
            <pc:sldMk cId="424736396" sldId="256"/>
            <ac:grpSpMk id="94" creationId="{090D15CC-A235-4941-B59D-649F70CD1B7A}"/>
          </ac:grpSpMkLst>
        </pc:grpChg>
        <pc:picChg chg="add del">
          <ac:chgData name="Eglė Lukoševičiūtė" userId="f890c65d41b72a5c" providerId="Windows Live" clId="Web-{68E07A21-27A2-4B80-841B-3D62B96B42FC}" dt="2022-03-23T14:04:56.713" v="1"/>
          <ac:picMkLst>
            <pc:docMk/>
            <pc:sldMk cId="424736396" sldId="256"/>
            <ac:picMk id="4" creationId="{95722D61-7FC2-5B8E-A040-0EE7A075F4D3}"/>
          </ac:picMkLst>
        </pc:picChg>
        <pc:picChg chg="add mod ord">
          <ac:chgData name="Eglė Lukoševičiūtė" userId="f890c65d41b72a5c" providerId="Windows Live" clId="Web-{68E07A21-27A2-4B80-841B-3D62B96B42FC}" dt="2022-03-23T14:11:11.193" v="185"/>
          <ac:picMkLst>
            <pc:docMk/>
            <pc:sldMk cId="424736396" sldId="256"/>
            <ac:picMk id="46" creationId="{A77A6565-B1CE-6B6A-638B-DB3C643C98A5}"/>
          </ac:picMkLst>
        </pc:picChg>
        <pc:cxnChg chg="add del">
          <ac:chgData name="Eglė Lukoševičiūtė" userId="f890c65d41b72a5c" providerId="Windows Live" clId="Web-{68E07A21-27A2-4B80-841B-3D62B96B42FC}" dt="2022-03-23T14:10:49.583" v="179"/>
          <ac:cxnSpMkLst>
            <pc:docMk/>
            <pc:sldMk cId="424736396" sldId="256"/>
            <ac:cxnSpMk id="53" creationId="{D4EDB048-C82F-4E9B-BCE9-3D1DBE5D59CE}"/>
          </ac:cxnSpMkLst>
        </pc:cxnChg>
      </pc:sldChg>
      <pc:sldChg chg="addSp delSp modSp new mod setBg">
        <pc:chgData name="Eglė Lukoševičiūtė" userId="f890c65d41b72a5c" providerId="Windows Live" clId="Web-{68E07A21-27A2-4B80-841B-3D62B96B42FC}" dt="2022-03-23T14:17:27.017" v="349"/>
        <pc:sldMkLst>
          <pc:docMk/>
          <pc:sldMk cId="2815570528" sldId="257"/>
        </pc:sldMkLst>
        <pc:spChg chg="mod">
          <ac:chgData name="Eglė Lukoševičiūtė" userId="f890c65d41b72a5c" providerId="Windows Live" clId="Web-{68E07A21-27A2-4B80-841B-3D62B96B42FC}" dt="2022-03-23T14:17:27.017" v="349"/>
          <ac:spMkLst>
            <pc:docMk/>
            <pc:sldMk cId="2815570528" sldId="257"/>
            <ac:spMk id="2" creationId="{125568CA-1DAF-454E-3850-F1F621DF70DF}"/>
          </ac:spMkLst>
        </pc:spChg>
        <pc:spChg chg="add del mod">
          <ac:chgData name="Eglė Lukoševičiūtė" userId="f890c65d41b72a5c" providerId="Windows Live" clId="Web-{68E07A21-27A2-4B80-841B-3D62B96B42FC}" dt="2022-03-23T14:17:27.017" v="349"/>
          <ac:spMkLst>
            <pc:docMk/>
            <pc:sldMk cId="2815570528" sldId="257"/>
            <ac:spMk id="3" creationId="{6B77ED7C-B7A8-C9CE-B5BF-D4460A06E36E}"/>
          </ac:spMkLst>
        </pc:spChg>
        <pc:spChg chg="add del">
          <ac:chgData name="Eglė Lukoševičiūtė" userId="f890c65d41b72a5c" providerId="Windows Live" clId="Web-{68E07A21-27A2-4B80-841B-3D62B96B42FC}" dt="2022-03-23T14:17:26.985" v="348"/>
          <ac:spMkLst>
            <pc:docMk/>
            <pc:sldMk cId="2815570528" sldId="257"/>
            <ac:spMk id="9" creationId="{57908DE9-5647-483E-B731-49D34A839B3F}"/>
          </ac:spMkLst>
        </pc:spChg>
        <pc:spChg chg="add del">
          <ac:chgData name="Eglė Lukoševičiūtė" userId="f890c65d41b72a5c" providerId="Windows Live" clId="Web-{68E07A21-27A2-4B80-841B-3D62B96B42FC}" dt="2022-03-23T14:17:26.985" v="348"/>
          <ac:spMkLst>
            <pc:docMk/>
            <pc:sldMk cId="2815570528" sldId="257"/>
            <ac:spMk id="11" creationId="{926962B4-5DCE-4745-A877-F7237DA68D7F}"/>
          </ac:spMkLst>
        </pc:spChg>
        <pc:spChg chg="add del">
          <ac:chgData name="Eglė Lukoševičiūtė" userId="f890c65d41b72a5c" providerId="Windows Live" clId="Web-{68E07A21-27A2-4B80-841B-3D62B96B42FC}" dt="2022-03-23T14:17:26.985" v="348"/>
          <ac:spMkLst>
            <pc:docMk/>
            <pc:sldMk cId="2815570528" sldId="257"/>
            <ac:spMk id="13" creationId="{FFC31C6D-653C-4C57-B226-ED6CE571F611}"/>
          </ac:spMkLst>
        </pc:spChg>
        <pc:spChg chg="add">
          <ac:chgData name="Eglė Lukoševičiūtė" userId="f890c65d41b72a5c" providerId="Windows Live" clId="Web-{68E07A21-27A2-4B80-841B-3D62B96B42FC}" dt="2022-03-23T14:17:27.017" v="349"/>
          <ac:spMkLst>
            <pc:docMk/>
            <pc:sldMk cId="2815570528" sldId="257"/>
            <ac:spMk id="23" creationId="{458183E0-58D3-4C7F-97F0-2494113B38F6}"/>
          </ac:spMkLst>
        </pc:spChg>
        <pc:spChg chg="add">
          <ac:chgData name="Eglė Lukoševičiūtė" userId="f890c65d41b72a5c" providerId="Windows Live" clId="Web-{68E07A21-27A2-4B80-841B-3D62B96B42FC}" dt="2022-03-23T14:17:27.017" v="349"/>
          <ac:spMkLst>
            <pc:docMk/>
            <pc:sldMk cId="2815570528" sldId="257"/>
            <ac:spMk id="24" creationId="{493D7220-9A41-4B89-8A05-2E854925EDA1}"/>
          </ac:spMkLst>
        </pc:spChg>
        <pc:grpChg chg="add del">
          <ac:chgData name="Eglė Lukoševičiūtė" userId="f890c65d41b72a5c" providerId="Windows Live" clId="Web-{68E07A21-27A2-4B80-841B-3D62B96B42FC}" dt="2022-03-23T14:17:26.985" v="348"/>
          <ac:grpSpMkLst>
            <pc:docMk/>
            <pc:sldMk cId="2815570528" sldId="257"/>
            <ac:grpSpMk id="15" creationId="{C310B041-3468-403A-926B-E3C1CF4433A2}"/>
          </ac:grpSpMkLst>
        </pc:grpChg>
        <pc:grpChg chg="add">
          <ac:chgData name="Eglė Lukoševičiūtė" userId="f890c65d41b72a5c" providerId="Windows Live" clId="Web-{68E07A21-27A2-4B80-841B-3D62B96B42FC}" dt="2022-03-23T14:17:27.017" v="349"/>
          <ac:grpSpMkLst>
            <pc:docMk/>
            <pc:sldMk cId="2815570528" sldId="257"/>
            <ac:grpSpMk id="25" creationId="{9215E110-AB5D-437B-9906-4A431F695EDF}"/>
          </ac:grpSpMkLst>
        </pc:grpChg>
        <pc:graphicFrameChg chg="add del">
          <ac:chgData name="Eglė Lukoševičiūtė" userId="f890c65d41b72a5c" providerId="Windows Live" clId="Web-{68E07A21-27A2-4B80-841B-3D62B96B42FC}" dt="2022-03-23T14:17:26.985" v="348"/>
          <ac:graphicFrameMkLst>
            <pc:docMk/>
            <pc:sldMk cId="2815570528" sldId="257"/>
            <ac:graphicFrameMk id="5" creationId="{A949D211-78F3-93F2-397A-66AC33777F70}"/>
          </ac:graphicFrameMkLst>
        </pc:graphicFrameChg>
        <pc:graphicFrameChg chg="add">
          <ac:chgData name="Eglė Lukoševičiūtė" userId="f890c65d41b72a5c" providerId="Windows Live" clId="Web-{68E07A21-27A2-4B80-841B-3D62B96B42FC}" dt="2022-03-23T14:17:27.017" v="349"/>
          <ac:graphicFrameMkLst>
            <pc:docMk/>
            <pc:sldMk cId="2815570528" sldId="257"/>
            <ac:graphicFrameMk id="27" creationId="{399BB1EA-815B-FB57-DD7E-051074503DE5}"/>
          </ac:graphicFrameMkLst>
        </pc:graphicFrameChg>
      </pc:sldChg>
      <pc:sldChg chg="addSp delSp modSp new">
        <pc:chgData name="Eglė Lukoševičiūtė" userId="f890c65d41b72a5c" providerId="Windows Live" clId="Web-{68E07A21-27A2-4B80-841B-3D62B96B42FC}" dt="2022-03-23T14:34:59.876" v="440"/>
        <pc:sldMkLst>
          <pc:docMk/>
          <pc:sldMk cId="1217054437" sldId="258"/>
        </pc:sldMkLst>
        <pc:spChg chg="mod">
          <ac:chgData name="Eglė Lukoševičiūtė" userId="f890c65d41b72a5c" providerId="Windows Live" clId="Web-{68E07A21-27A2-4B80-841B-3D62B96B42FC}" dt="2022-03-23T14:29:06.381" v="437" actId="20577"/>
          <ac:spMkLst>
            <pc:docMk/>
            <pc:sldMk cId="1217054437" sldId="258"/>
            <ac:spMk id="2" creationId="{60EF9AE6-2895-5B0E-19F8-3C1E2939B559}"/>
          </ac:spMkLst>
        </pc:spChg>
        <pc:spChg chg="del">
          <ac:chgData name="Eglė Lukoševičiūtė" userId="f890c65d41b72a5c" providerId="Windows Live" clId="Web-{68E07A21-27A2-4B80-841B-3D62B96B42FC}" dt="2022-03-23T14:29:41.367" v="438"/>
          <ac:spMkLst>
            <pc:docMk/>
            <pc:sldMk cId="1217054437" sldId="258"/>
            <ac:spMk id="3" creationId="{5445A9BB-DBB4-2FC8-AB79-3A21CEC33787}"/>
          </ac:spMkLst>
        </pc:spChg>
        <pc:picChg chg="add mod ord">
          <ac:chgData name="Eglė Lukoševičiūtė" userId="f890c65d41b72a5c" providerId="Windows Live" clId="Web-{68E07A21-27A2-4B80-841B-3D62B96B42FC}" dt="2022-03-23T14:29:41.367" v="438"/>
          <ac:picMkLst>
            <pc:docMk/>
            <pc:sldMk cId="1217054437" sldId="258"/>
            <ac:picMk id="4" creationId="{8C56C116-EC93-4C16-D56F-2B028FDAA4AB}"/>
          </ac:picMkLst>
        </pc:picChg>
        <pc:picChg chg="add mod">
          <ac:chgData name="Eglė Lukoševičiūtė" userId="f890c65d41b72a5c" providerId="Windows Live" clId="Web-{68E07A21-27A2-4B80-841B-3D62B96B42FC}" dt="2022-03-23T14:32:40.434" v="439"/>
          <ac:picMkLst>
            <pc:docMk/>
            <pc:sldMk cId="1217054437" sldId="258"/>
            <ac:picMk id="5" creationId="{E1EB1DF8-CDDB-65F7-EA99-F54ABB6BE667}"/>
          </ac:picMkLst>
        </pc:picChg>
        <pc:picChg chg="add mod">
          <ac:chgData name="Eglė Lukoševičiūtė" userId="f890c65d41b72a5c" providerId="Windows Live" clId="Web-{68E07A21-27A2-4B80-841B-3D62B96B42FC}" dt="2022-03-23T14:34:59.876" v="440"/>
          <ac:picMkLst>
            <pc:docMk/>
            <pc:sldMk cId="1217054437" sldId="258"/>
            <ac:picMk id="6" creationId="{A5FA0DA7-1D56-3C6E-F900-A85871C13DF7}"/>
          </ac:picMkLst>
        </pc:picChg>
      </pc:sldChg>
      <pc:sldChg chg="addSp delSp modSp new mod setBg">
        <pc:chgData name="Eglė Lukoševičiūtė" userId="f890c65d41b72a5c" providerId="Windows Live" clId="Web-{68E07A21-27A2-4B80-841B-3D62B96B42FC}" dt="2022-03-23T14:28:29.896" v="420" actId="1076"/>
        <pc:sldMkLst>
          <pc:docMk/>
          <pc:sldMk cId="945983621" sldId="259"/>
        </pc:sldMkLst>
        <pc:spChg chg="mod">
          <ac:chgData name="Eglė Lukoševičiūtė" userId="f890c65d41b72a5c" providerId="Windows Live" clId="Web-{68E07A21-27A2-4B80-841B-3D62B96B42FC}" dt="2022-03-23T14:28:18.802" v="419" actId="1076"/>
          <ac:spMkLst>
            <pc:docMk/>
            <pc:sldMk cId="945983621" sldId="259"/>
            <ac:spMk id="2" creationId="{60440316-A6E0-9E45-2841-0AAB11A2634C}"/>
          </ac:spMkLst>
        </pc:spChg>
        <pc:spChg chg="del mod">
          <ac:chgData name="Eglė Lukoševičiūtė" userId="f890c65d41b72a5c" providerId="Windows Live" clId="Web-{68E07A21-27A2-4B80-841B-3D62B96B42FC}" dt="2022-03-23T14:27:59.317" v="416"/>
          <ac:spMkLst>
            <pc:docMk/>
            <pc:sldMk cId="945983621" sldId="259"/>
            <ac:spMk id="3" creationId="{614CEB35-E4BC-2FB9-541D-0FCF607811F9}"/>
          </ac:spMkLst>
        </pc:spChg>
        <pc:spChg chg="add">
          <ac:chgData name="Eglė Lukoševičiūtė" userId="f890c65d41b72a5c" providerId="Windows Live" clId="Web-{68E07A21-27A2-4B80-841B-3D62B96B42FC}" dt="2022-03-23T14:27:59.317" v="416"/>
          <ac:spMkLst>
            <pc:docMk/>
            <pc:sldMk cId="945983621" sldId="259"/>
            <ac:spMk id="9" creationId="{57908DE9-5647-483E-B731-49D34A839B3F}"/>
          </ac:spMkLst>
        </pc:spChg>
        <pc:spChg chg="add">
          <ac:chgData name="Eglė Lukoševičiūtė" userId="f890c65d41b72a5c" providerId="Windows Live" clId="Web-{68E07A21-27A2-4B80-841B-3D62B96B42FC}" dt="2022-03-23T14:27:59.317" v="416"/>
          <ac:spMkLst>
            <pc:docMk/>
            <pc:sldMk cId="945983621" sldId="259"/>
            <ac:spMk id="11" creationId="{926962B4-5DCE-4745-A877-F7237DA68D7F}"/>
          </ac:spMkLst>
        </pc:spChg>
        <pc:spChg chg="add">
          <ac:chgData name="Eglė Lukoševičiūtė" userId="f890c65d41b72a5c" providerId="Windows Live" clId="Web-{68E07A21-27A2-4B80-841B-3D62B96B42FC}" dt="2022-03-23T14:27:59.317" v="416"/>
          <ac:spMkLst>
            <pc:docMk/>
            <pc:sldMk cId="945983621" sldId="259"/>
            <ac:spMk id="13" creationId="{FFC31C6D-653C-4C57-B226-ED6CE571F611}"/>
          </ac:spMkLst>
        </pc:spChg>
        <pc:grpChg chg="add">
          <ac:chgData name="Eglė Lukoševičiūtė" userId="f890c65d41b72a5c" providerId="Windows Live" clId="Web-{68E07A21-27A2-4B80-841B-3D62B96B42FC}" dt="2022-03-23T14:27:59.317" v="416"/>
          <ac:grpSpMkLst>
            <pc:docMk/>
            <pc:sldMk cId="945983621" sldId="259"/>
            <ac:grpSpMk id="15" creationId="{C310B041-3468-403A-926B-E3C1CF4433A2}"/>
          </ac:grpSpMkLst>
        </pc:grpChg>
        <pc:graphicFrameChg chg="add mod">
          <ac:chgData name="Eglė Lukoševičiūtė" userId="f890c65d41b72a5c" providerId="Windows Live" clId="Web-{68E07A21-27A2-4B80-841B-3D62B96B42FC}" dt="2022-03-23T14:28:29.896" v="420" actId="1076"/>
          <ac:graphicFrameMkLst>
            <pc:docMk/>
            <pc:sldMk cId="945983621" sldId="259"/>
            <ac:graphicFrameMk id="5" creationId="{4F33010C-DA97-D683-DBAC-4014B2C4CDA1}"/>
          </ac:graphicFrameMkLst>
        </pc:graphicFrameChg>
      </pc:sldChg>
      <pc:sldMasterChg chg="add del addSldLayout delSldLayout">
        <pc:chgData name="Eglė Lukoševičiūtė" userId="f890c65d41b72a5c" providerId="Windows Live" clId="Web-{68E07A21-27A2-4B80-841B-3D62B96B42FC}" dt="2022-03-23T14:04:56.823" v="2"/>
        <pc:sldMasterMkLst>
          <pc:docMk/>
          <pc:sldMasterMk cId="1639046048" sldId="2147483648"/>
        </pc:sldMasterMkLst>
        <pc:sldLayoutChg chg="add del">
          <pc:chgData name="Eglė Lukoševičiūtė" userId="f890c65d41b72a5c" providerId="Windows Live" clId="Web-{68E07A21-27A2-4B80-841B-3D62B96B42FC}" dt="2022-03-23T14:04:56.823" v="2"/>
          <pc:sldLayoutMkLst>
            <pc:docMk/>
            <pc:sldMasterMk cId="1639046048" sldId="2147483648"/>
            <pc:sldLayoutMk cId="1433185905" sldId="2147483649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823" v="2"/>
          <pc:sldLayoutMkLst>
            <pc:docMk/>
            <pc:sldMasterMk cId="1639046048" sldId="2147483648"/>
            <pc:sldLayoutMk cId="1144005498" sldId="2147483650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823" v="2"/>
          <pc:sldLayoutMkLst>
            <pc:docMk/>
            <pc:sldMasterMk cId="1639046048" sldId="2147483648"/>
            <pc:sldLayoutMk cId="1365638238" sldId="2147483651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823" v="2"/>
          <pc:sldLayoutMkLst>
            <pc:docMk/>
            <pc:sldMasterMk cId="1639046048" sldId="2147483648"/>
            <pc:sldLayoutMk cId="505933263" sldId="2147483652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823" v="2"/>
          <pc:sldLayoutMkLst>
            <pc:docMk/>
            <pc:sldMasterMk cId="1639046048" sldId="2147483648"/>
            <pc:sldLayoutMk cId="2130594119" sldId="2147483653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823" v="2"/>
          <pc:sldLayoutMkLst>
            <pc:docMk/>
            <pc:sldMasterMk cId="1639046048" sldId="2147483648"/>
            <pc:sldLayoutMk cId="1267508305" sldId="2147483654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823" v="2"/>
          <pc:sldLayoutMkLst>
            <pc:docMk/>
            <pc:sldMasterMk cId="1639046048" sldId="2147483648"/>
            <pc:sldLayoutMk cId="2963955966" sldId="2147483655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823" v="2"/>
          <pc:sldLayoutMkLst>
            <pc:docMk/>
            <pc:sldMasterMk cId="1639046048" sldId="2147483648"/>
            <pc:sldLayoutMk cId="3735266276" sldId="2147483656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823" v="2"/>
          <pc:sldLayoutMkLst>
            <pc:docMk/>
            <pc:sldMasterMk cId="1639046048" sldId="2147483648"/>
            <pc:sldLayoutMk cId="2954499628" sldId="2147483657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823" v="2"/>
          <pc:sldLayoutMkLst>
            <pc:docMk/>
            <pc:sldMasterMk cId="1639046048" sldId="2147483648"/>
            <pc:sldLayoutMk cId="4019602117" sldId="2147483658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823" v="2"/>
          <pc:sldLayoutMkLst>
            <pc:docMk/>
            <pc:sldMasterMk cId="1639046048" sldId="2147483648"/>
            <pc:sldLayoutMk cId="3954272257" sldId="2147483659"/>
          </pc:sldLayoutMkLst>
        </pc:sldLayoutChg>
      </pc:sldMasterChg>
      <pc:sldMasterChg chg="add del addSldLayout delSldLayout">
        <pc:chgData name="Eglė Lukoševičiūtė" userId="f890c65d41b72a5c" providerId="Windows Live" clId="Web-{68E07A21-27A2-4B80-841B-3D62B96B42FC}" dt="2022-03-23T14:05:46.871" v="27"/>
        <pc:sldMasterMkLst>
          <pc:docMk/>
          <pc:sldMasterMk cId="2834656515" sldId="2147483712"/>
        </pc:sldMasterMkLst>
        <pc:sldLayoutChg chg="add del">
          <pc:chgData name="Eglė Lukoševičiūtė" userId="f890c65d41b72a5c" providerId="Windows Live" clId="Web-{68E07A21-27A2-4B80-841B-3D62B96B42FC}" dt="2022-03-23T14:05:46.871" v="27"/>
          <pc:sldLayoutMkLst>
            <pc:docMk/>
            <pc:sldMasterMk cId="2834656515" sldId="2147483712"/>
            <pc:sldLayoutMk cId="3138220998" sldId="2147483701"/>
          </pc:sldLayoutMkLst>
        </pc:sldLayoutChg>
        <pc:sldLayoutChg chg="add del">
          <pc:chgData name="Eglė Lukoševičiūtė" userId="f890c65d41b72a5c" providerId="Windows Live" clId="Web-{68E07A21-27A2-4B80-841B-3D62B96B42FC}" dt="2022-03-23T14:05:46.871" v="27"/>
          <pc:sldLayoutMkLst>
            <pc:docMk/>
            <pc:sldMasterMk cId="2834656515" sldId="2147483712"/>
            <pc:sldLayoutMk cId="2900882382" sldId="2147483702"/>
          </pc:sldLayoutMkLst>
        </pc:sldLayoutChg>
        <pc:sldLayoutChg chg="add del">
          <pc:chgData name="Eglė Lukoševičiūtė" userId="f890c65d41b72a5c" providerId="Windows Live" clId="Web-{68E07A21-27A2-4B80-841B-3D62B96B42FC}" dt="2022-03-23T14:05:46.871" v="27"/>
          <pc:sldLayoutMkLst>
            <pc:docMk/>
            <pc:sldMasterMk cId="2834656515" sldId="2147483712"/>
            <pc:sldLayoutMk cId="2564987583" sldId="2147483703"/>
          </pc:sldLayoutMkLst>
        </pc:sldLayoutChg>
        <pc:sldLayoutChg chg="add del">
          <pc:chgData name="Eglė Lukoševičiūtė" userId="f890c65d41b72a5c" providerId="Windows Live" clId="Web-{68E07A21-27A2-4B80-841B-3D62B96B42FC}" dt="2022-03-23T14:05:46.871" v="27"/>
          <pc:sldLayoutMkLst>
            <pc:docMk/>
            <pc:sldMasterMk cId="2834656515" sldId="2147483712"/>
            <pc:sldLayoutMk cId="504456830" sldId="2147483704"/>
          </pc:sldLayoutMkLst>
        </pc:sldLayoutChg>
        <pc:sldLayoutChg chg="add del">
          <pc:chgData name="Eglė Lukoševičiūtė" userId="f890c65d41b72a5c" providerId="Windows Live" clId="Web-{68E07A21-27A2-4B80-841B-3D62B96B42FC}" dt="2022-03-23T14:05:46.871" v="27"/>
          <pc:sldLayoutMkLst>
            <pc:docMk/>
            <pc:sldMasterMk cId="2834656515" sldId="2147483712"/>
            <pc:sldLayoutMk cId="2162156571" sldId="2147483705"/>
          </pc:sldLayoutMkLst>
        </pc:sldLayoutChg>
        <pc:sldLayoutChg chg="add del">
          <pc:chgData name="Eglė Lukoševičiūtė" userId="f890c65d41b72a5c" providerId="Windows Live" clId="Web-{68E07A21-27A2-4B80-841B-3D62B96B42FC}" dt="2022-03-23T14:05:46.871" v="27"/>
          <pc:sldLayoutMkLst>
            <pc:docMk/>
            <pc:sldMasterMk cId="2834656515" sldId="2147483712"/>
            <pc:sldLayoutMk cId="3482224688" sldId="2147483706"/>
          </pc:sldLayoutMkLst>
        </pc:sldLayoutChg>
        <pc:sldLayoutChg chg="add del">
          <pc:chgData name="Eglė Lukoševičiūtė" userId="f890c65d41b72a5c" providerId="Windows Live" clId="Web-{68E07A21-27A2-4B80-841B-3D62B96B42FC}" dt="2022-03-23T14:05:46.871" v="27"/>
          <pc:sldLayoutMkLst>
            <pc:docMk/>
            <pc:sldMasterMk cId="2834656515" sldId="2147483712"/>
            <pc:sldLayoutMk cId="1899934042" sldId="2147483707"/>
          </pc:sldLayoutMkLst>
        </pc:sldLayoutChg>
        <pc:sldLayoutChg chg="add del">
          <pc:chgData name="Eglė Lukoševičiūtė" userId="f890c65d41b72a5c" providerId="Windows Live" clId="Web-{68E07A21-27A2-4B80-841B-3D62B96B42FC}" dt="2022-03-23T14:05:46.871" v="27"/>
          <pc:sldLayoutMkLst>
            <pc:docMk/>
            <pc:sldMasterMk cId="2834656515" sldId="2147483712"/>
            <pc:sldLayoutMk cId="3358561079" sldId="2147483708"/>
          </pc:sldLayoutMkLst>
        </pc:sldLayoutChg>
        <pc:sldLayoutChg chg="add del">
          <pc:chgData name="Eglė Lukoševičiūtė" userId="f890c65d41b72a5c" providerId="Windows Live" clId="Web-{68E07A21-27A2-4B80-841B-3D62B96B42FC}" dt="2022-03-23T14:05:46.871" v="27"/>
          <pc:sldLayoutMkLst>
            <pc:docMk/>
            <pc:sldMasterMk cId="2834656515" sldId="2147483712"/>
            <pc:sldLayoutMk cId="1418991085" sldId="2147483709"/>
          </pc:sldLayoutMkLst>
        </pc:sldLayoutChg>
        <pc:sldLayoutChg chg="add del">
          <pc:chgData name="Eglė Lukoševičiūtė" userId="f890c65d41b72a5c" providerId="Windows Live" clId="Web-{68E07A21-27A2-4B80-841B-3D62B96B42FC}" dt="2022-03-23T14:05:46.871" v="27"/>
          <pc:sldLayoutMkLst>
            <pc:docMk/>
            <pc:sldMasterMk cId="2834656515" sldId="2147483712"/>
            <pc:sldLayoutMk cId="3451466123" sldId="2147483710"/>
          </pc:sldLayoutMkLst>
        </pc:sldLayoutChg>
        <pc:sldLayoutChg chg="add del">
          <pc:chgData name="Eglė Lukoševičiūtė" userId="f890c65d41b72a5c" providerId="Windows Live" clId="Web-{68E07A21-27A2-4B80-841B-3D62B96B42FC}" dt="2022-03-23T14:05:46.871" v="27"/>
          <pc:sldLayoutMkLst>
            <pc:docMk/>
            <pc:sldMasterMk cId="2834656515" sldId="2147483712"/>
            <pc:sldLayoutMk cId="3255683856" sldId="2147483711"/>
          </pc:sldLayoutMkLst>
        </pc:sldLayoutChg>
      </pc:sldMasterChg>
      <pc:sldMasterChg chg="add del addSldLayout delSldLayout">
        <pc:chgData name="Eglė Lukoševičiūtė" userId="f890c65d41b72a5c" providerId="Windows Live" clId="Web-{68E07A21-27A2-4B80-841B-3D62B96B42FC}" dt="2022-03-23T14:10:49.583" v="179"/>
        <pc:sldMasterMkLst>
          <pc:docMk/>
          <pc:sldMasterMk cId="1409683690" sldId="2147483736"/>
        </pc:sldMasterMkLst>
        <pc:sldLayoutChg chg="add del">
          <pc:chgData name="Eglė Lukoševičiūtė" userId="f890c65d41b72a5c" providerId="Windows Live" clId="Web-{68E07A21-27A2-4B80-841B-3D62B96B42FC}" dt="2022-03-23T14:10:49.583" v="179"/>
          <pc:sldLayoutMkLst>
            <pc:docMk/>
            <pc:sldMasterMk cId="1409683690" sldId="2147483736"/>
            <pc:sldLayoutMk cId="2248822911" sldId="2147483725"/>
          </pc:sldLayoutMkLst>
        </pc:sldLayoutChg>
        <pc:sldLayoutChg chg="add del">
          <pc:chgData name="Eglė Lukoševičiūtė" userId="f890c65d41b72a5c" providerId="Windows Live" clId="Web-{68E07A21-27A2-4B80-841B-3D62B96B42FC}" dt="2022-03-23T14:10:49.583" v="179"/>
          <pc:sldLayoutMkLst>
            <pc:docMk/>
            <pc:sldMasterMk cId="1409683690" sldId="2147483736"/>
            <pc:sldLayoutMk cId="3365574028" sldId="2147483726"/>
          </pc:sldLayoutMkLst>
        </pc:sldLayoutChg>
        <pc:sldLayoutChg chg="add del">
          <pc:chgData name="Eglė Lukoševičiūtė" userId="f890c65d41b72a5c" providerId="Windows Live" clId="Web-{68E07A21-27A2-4B80-841B-3D62B96B42FC}" dt="2022-03-23T14:10:49.583" v="179"/>
          <pc:sldLayoutMkLst>
            <pc:docMk/>
            <pc:sldMasterMk cId="1409683690" sldId="2147483736"/>
            <pc:sldLayoutMk cId="2551753743" sldId="2147483727"/>
          </pc:sldLayoutMkLst>
        </pc:sldLayoutChg>
        <pc:sldLayoutChg chg="add del">
          <pc:chgData name="Eglė Lukoševičiūtė" userId="f890c65d41b72a5c" providerId="Windows Live" clId="Web-{68E07A21-27A2-4B80-841B-3D62B96B42FC}" dt="2022-03-23T14:10:49.583" v="179"/>
          <pc:sldLayoutMkLst>
            <pc:docMk/>
            <pc:sldMasterMk cId="1409683690" sldId="2147483736"/>
            <pc:sldLayoutMk cId="3003251664" sldId="2147483728"/>
          </pc:sldLayoutMkLst>
        </pc:sldLayoutChg>
        <pc:sldLayoutChg chg="add del">
          <pc:chgData name="Eglė Lukoševičiūtė" userId="f890c65d41b72a5c" providerId="Windows Live" clId="Web-{68E07A21-27A2-4B80-841B-3D62B96B42FC}" dt="2022-03-23T14:10:49.583" v="179"/>
          <pc:sldLayoutMkLst>
            <pc:docMk/>
            <pc:sldMasterMk cId="1409683690" sldId="2147483736"/>
            <pc:sldLayoutMk cId="3036644191" sldId="2147483729"/>
          </pc:sldLayoutMkLst>
        </pc:sldLayoutChg>
        <pc:sldLayoutChg chg="add del">
          <pc:chgData name="Eglė Lukoševičiūtė" userId="f890c65d41b72a5c" providerId="Windows Live" clId="Web-{68E07A21-27A2-4B80-841B-3D62B96B42FC}" dt="2022-03-23T14:10:49.583" v="179"/>
          <pc:sldLayoutMkLst>
            <pc:docMk/>
            <pc:sldMasterMk cId="1409683690" sldId="2147483736"/>
            <pc:sldLayoutMk cId="150218599" sldId="2147483730"/>
          </pc:sldLayoutMkLst>
        </pc:sldLayoutChg>
        <pc:sldLayoutChg chg="add del">
          <pc:chgData name="Eglė Lukoševičiūtė" userId="f890c65d41b72a5c" providerId="Windows Live" clId="Web-{68E07A21-27A2-4B80-841B-3D62B96B42FC}" dt="2022-03-23T14:10:49.583" v="179"/>
          <pc:sldLayoutMkLst>
            <pc:docMk/>
            <pc:sldMasterMk cId="1409683690" sldId="2147483736"/>
            <pc:sldLayoutMk cId="1790911479" sldId="2147483731"/>
          </pc:sldLayoutMkLst>
        </pc:sldLayoutChg>
        <pc:sldLayoutChg chg="add del">
          <pc:chgData name="Eglė Lukoševičiūtė" userId="f890c65d41b72a5c" providerId="Windows Live" clId="Web-{68E07A21-27A2-4B80-841B-3D62B96B42FC}" dt="2022-03-23T14:10:49.583" v="179"/>
          <pc:sldLayoutMkLst>
            <pc:docMk/>
            <pc:sldMasterMk cId="1409683690" sldId="2147483736"/>
            <pc:sldLayoutMk cId="1752891512" sldId="2147483732"/>
          </pc:sldLayoutMkLst>
        </pc:sldLayoutChg>
        <pc:sldLayoutChg chg="add del">
          <pc:chgData name="Eglė Lukoševičiūtė" userId="f890c65d41b72a5c" providerId="Windows Live" clId="Web-{68E07A21-27A2-4B80-841B-3D62B96B42FC}" dt="2022-03-23T14:10:49.583" v="179"/>
          <pc:sldLayoutMkLst>
            <pc:docMk/>
            <pc:sldMasterMk cId="1409683690" sldId="2147483736"/>
            <pc:sldLayoutMk cId="105441263" sldId="2147483733"/>
          </pc:sldLayoutMkLst>
        </pc:sldLayoutChg>
        <pc:sldLayoutChg chg="add del">
          <pc:chgData name="Eglė Lukoševičiūtė" userId="f890c65d41b72a5c" providerId="Windows Live" clId="Web-{68E07A21-27A2-4B80-841B-3D62B96B42FC}" dt="2022-03-23T14:10:49.583" v="179"/>
          <pc:sldLayoutMkLst>
            <pc:docMk/>
            <pc:sldMasterMk cId="1409683690" sldId="2147483736"/>
            <pc:sldLayoutMk cId="3254395900" sldId="2147483734"/>
          </pc:sldLayoutMkLst>
        </pc:sldLayoutChg>
        <pc:sldLayoutChg chg="add del">
          <pc:chgData name="Eglė Lukoševičiūtė" userId="f890c65d41b72a5c" providerId="Windows Live" clId="Web-{68E07A21-27A2-4B80-841B-3D62B96B42FC}" dt="2022-03-23T14:10:49.583" v="179"/>
          <pc:sldLayoutMkLst>
            <pc:docMk/>
            <pc:sldMasterMk cId="1409683690" sldId="2147483736"/>
            <pc:sldLayoutMk cId="1146844021" sldId="2147483735"/>
          </pc:sldLayoutMkLst>
        </pc:sldLayoutChg>
      </pc:sldMasterChg>
      <pc:sldMasterChg chg="add del addSldLayout delSldLayout">
        <pc:chgData name="Eglė Lukoševičiūtė" userId="f890c65d41b72a5c" providerId="Windows Live" clId="Web-{68E07A21-27A2-4B80-841B-3D62B96B42FC}" dt="2022-03-23T14:11:11.193" v="185"/>
        <pc:sldMasterMkLst>
          <pc:docMk/>
          <pc:sldMasterMk cId="3210672220" sldId="2147483737"/>
        </pc:sldMasterMkLst>
        <pc:sldLayoutChg chg="add del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210672220" sldId="2147483737"/>
            <pc:sldLayoutMk cId="170758549" sldId="2147483738"/>
          </pc:sldLayoutMkLst>
        </pc:sldLayoutChg>
        <pc:sldLayoutChg chg="add del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210672220" sldId="2147483737"/>
            <pc:sldLayoutMk cId="3630852395" sldId="2147483739"/>
          </pc:sldLayoutMkLst>
        </pc:sldLayoutChg>
        <pc:sldLayoutChg chg="add del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210672220" sldId="2147483737"/>
            <pc:sldLayoutMk cId="2171697497" sldId="2147483740"/>
          </pc:sldLayoutMkLst>
        </pc:sldLayoutChg>
        <pc:sldLayoutChg chg="add del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210672220" sldId="2147483737"/>
            <pc:sldLayoutMk cId="1245318711" sldId="2147483741"/>
          </pc:sldLayoutMkLst>
        </pc:sldLayoutChg>
        <pc:sldLayoutChg chg="add del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210672220" sldId="2147483737"/>
            <pc:sldLayoutMk cId="1878825853" sldId="2147483742"/>
          </pc:sldLayoutMkLst>
        </pc:sldLayoutChg>
        <pc:sldLayoutChg chg="add del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210672220" sldId="2147483737"/>
            <pc:sldLayoutMk cId="3089890881" sldId="2147483743"/>
          </pc:sldLayoutMkLst>
        </pc:sldLayoutChg>
        <pc:sldLayoutChg chg="add del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210672220" sldId="2147483737"/>
            <pc:sldLayoutMk cId="534169474" sldId="2147483744"/>
          </pc:sldLayoutMkLst>
        </pc:sldLayoutChg>
        <pc:sldLayoutChg chg="add del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210672220" sldId="2147483737"/>
            <pc:sldLayoutMk cId="2780009140" sldId="2147483745"/>
          </pc:sldLayoutMkLst>
        </pc:sldLayoutChg>
        <pc:sldLayoutChg chg="add del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210672220" sldId="2147483737"/>
            <pc:sldLayoutMk cId="852363481" sldId="2147483746"/>
          </pc:sldLayoutMkLst>
        </pc:sldLayoutChg>
        <pc:sldLayoutChg chg="add del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210672220" sldId="2147483737"/>
            <pc:sldLayoutMk cId="2295203540" sldId="2147483747"/>
          </pc:sldLayoutMkLst>
        </pc:sldLayoutChg>
        <pc:sldLayoutChg chg="add del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210672220" sldId="2147483737"/>
            <pc:sldLayoutMk cId="1456339377" sldId="2147483748"/>
          </pc:sldLayoutMkLst>
        </pc:sldLayoutChg>
      </pc:sldMasterChg>
      <pc:sldMasterChg chg="add del addSldLayout delSldLayout">
        <pc:chgData name="Eglė Lukoševičiūtė" userId="f890c65d41b72a5c" providerId="Windows Live" clId="Web-{68E07A21-27A2-4B80-841B-3D62B96B42FC}" dt="2022-03-23T14:04:56.713" v="1"/>
        <pc:sldMasterMkLst>
          <pc:docMk/>
          <pc:sldMasterMk cId="613690304" sldId="2147483751"/>
        </pc:sldMasterMkLst>
        <pc:sldLayoutChg chg="add del">
          <pc:chgData name="Eglė Lukoševičiūtė" userId="f890c65d41b72a5c" providerId="Windows Live" clId="Web-{68E07A21-27A2-4B80-841B-3D62B96B42FC}" dt="2022-03-23T14:04:56.713" v="1"/>
          <pc:sldLayoutMkLst>
            <pc:docMk/>
            <pc:sldMasterMk cId="613690304" sldId="2147483751"/>
            <pc:sldLayoutMk cId="3222899106" sldId="2147483740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713" v="1"/>
          <pc:sldLayoutMkLst>
            <pc:docMk/>
            <pc:sldMasterMk cId="613690304" sldId="2147483751"/>
            <pc:sldLayoutMk cId="614794533" sldId="2147483741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713" v="1"/>
          <pc:sldLayoutMkLst>
            <pc:docMk/>
            <pc:sldMasterMk cId="613690304" sldId="2147483751"/>
            <pc:sldLayoutMk cId="2943510686" sldId="2147483742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713" v="1"/>
          <pc:sldLayoutMkLst>
            <pc:docMk/>
            <pc:sldMasterMk cId="613690304" sldId="2147483751"/>
            <pc:sldLayoutMk cId="3558968325" sldId="2147483743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713" v="1"/>
          <pc:sldLayoutMkLst>
            <pc:docMk/>
            <pc:sldMasterMk cId="613690304" sldId="2147483751"/>
            <pc:sldLayoutMk cId="1205452075" sldId="2147483744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713" v="1"/>
          <pc:sldLayoutMkLst>
            <pc:docMk/>
            <pc:sldMasterMk cId="613690304" sldId="2147483751"/>
            <pc:sldLayoutMk cId="1338802716" sldId="2147483745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713" v="1"/>
          <pc:sldLayoutMkLst>
            <pc:docMk/>
            <pc:sldMasterMk cId="613690304" sldId="2147483751"/>
            <pc:sldLayoutMk cId="2126813698" sldId="2147483746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713" v="1"/>
          <pc:sldLayoutMkLst>
            <pc:docMk/>
            <pc:sldMasterMk cId="613690304" sldId="2147483751"/>
            <pc:sldLayoutMk cId="2633792958" sldId="2147483747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713" v="1"/>
          <pc:sldLayoutMkLst>
            <pc:docMk/>
            <pc:sldMasterMk cId="613690304" sldId="2147483751"/>
            <pc:sldLayoutMk cId="4100832467" sldId="2147483748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713" v="1"/>
          <pc:sldLayoutMkLst>
            <pc:docMk/>
            <pc:sldMasterMk cId="613690304" sldId="2147483751"/>
            <pc:sldLayoutMk cId="220220722" sldId="2147483749"/>
          </pc:sldLayoutMkLst>
        </pc:sldLayoutChg>
        <pc:sldLayoutChg chg="add del">
          <pc:chgData name="Eglė Lukoševičiūtė" userId="f890c65d41b72a5c" providerId="Windows Live" clId="Web-{68E07A21-27A2-4B80-841B-3D62B96B42FC}" dt="2022-03-23T14:04:56.713" v="1"/>
          <pc:sldLayoutMkLst>
            <pc:docMk/>
            <pc:sldMasterMk cId="613690304" sldId="2147483751"/>
            <pc:sldLayoutMk cId="459166604" sldId="2147483750"/>
          </pc:sldLayoutMkLst>
        </pc:sldLayoutChg>
      </pc:sldMasterChg>
      <pc:sldMasterChg chg="add addSldLayout">
        <pc:chgData name="Eglė Lukoševičiūtė" userId="f890c65d41b72a5c" providerId="Windows Live" clId="Web-{68E07A21-27A2-4B80-841B-3D62B96B42FC}" dt="2022-03-23T14:11:11.193" v="185"/>
        <pc:sldMasterMkLst>
          <pc:docMk/>
          <pc:sldMasterMk cId="3189143542" sldId="2147483762"/>
        </pc:sldMasterMkLst>
        <pc:sldLayoutChg chg="add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189143542" sldId="2147483762"/>
            <pc:sldLayoutMk cId="1416579013" sldId="2147483751"/>
          </pc:sldLayoutMkLst>
        </pc:sldLayoutChg>
        <pc:sldLayoutChg chg="add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189143542" sldId="2147483762"/>
            <pc:sldLayoutMk cId="4050904873" sldId="2147483752"/>
          </pc:sldLayoutMkLst>
        </pc:sldLayoutChg>
        <pc:sldLayoutChg chg="add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189143542" sldId="2147483762"/>
            <pc:sldLayoutMk cId="2830631127" sldId="2147483753"/>
          </pc:sldLayoutMkLst>
        </pc:sldLayoutChg>
        <pc:sldLayoutChg chg="add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189143542" sldId="2147483762"/>
            <pc:sldLayoutMk cId="1807687606" sldId="2147483754"/>
          </pc:sldLayoutMkLst>
        </pc:sldLayoutChg>
        <pc:sldLayoutChg chg="add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189143542" sldId="2147483762"/>
            <pc:sldLayoutMk cId="3058503080" sldId="2147483755"/>
          </pc:sldLayoutMkLst>
        </pc:sldLayoutChg>
        <pc:sldLayoutChg chg="add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189143542" sldId="2147483762"/>
            <pc:sldLayoutMk cId="2717572676" sldId="2147483756"/>
          </pc:sldLayoutMkLst>
        </pc:sldLayoutChg>
        <pc:sldLayoutChg chg="add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189143542" sldId="2147483762"/>
            <pc:sldLayoutMk cId="884561540" sldId="2147483757"/>
          </pc:sldLayoutMkLst>
        </pc:sldLayoutChg>
        <pc:sldLayoutChg chg="add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189143542" sldId="2147483762"/>
            <pc:sldLayoutMk cId="2929660404" sldId="2147483758"/>
          </pc:sldLayoutMkLst>
        </pc:sldLayoutChg>
        <pc:sldLayoutChg chg="add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189143542" sldId="2147483762"/>
            <pc:sldLayoutMk cId="305382707" sldId="2147483759"/>
          </pc:sldLayoutMkLst>
        </pc:sldLayoutChg>
        <pc:sldLayoutChg chg="add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189143542" sldId="2147483762"/>
            <pc:sldLayoutMk cId="628288843" sldId="2147483760"/>
          </pc:sldLayoutMkLst>
        </pc:sldLayoutChg>
        <pc:sldLayoutChg chg="add">
          <pc:chgData name="Eglė Lukoševičiūtė" userId="f890c65d41b72a5c" providerId="Windows Live" clId="Web-{68E07A21-27A2-4B80-841B-3D62B96B42FC}" dt="2022-03-23T14:11:11.193" v="185"/>
          <pc:sldLayoutMkLst>
            <pc:docMk/>
            <pc:sldMasterMk cId="3189143542" sldId="2147483762"/>
            <pc:sldLayoutMk cId="490227763" sldId="2147483761"/>
          </pc:sldLayoutMkLst>
        </pc:sldLayoutChg>
      </pc:sldMasterChg>
    </pc:docChg>
  </pc:docChgLst>
  <pc:docChgLst>
    <pc:chgData name="Eglė Lukoševičiūtė" userId="f890c65d41b72a5c" providerId="Windows Live" clId="Web-{D74BBAAE-4DC1-46E6-BFD2-1B8D221C7982}"/>
    <pc:docChg chg="modSld">
      <pc:chgData name="Eglė Lukoševičiūtė" userId="f890c65d41b72a5c" providerId="Windows Live" clId="Web-{D74BBAAE-4DC1-46E6-BFD2-1B8D221C7982}" dt="2022-04-27T18:34:51.688" v="107" actId="1076"/>
      <pc:docMkLst>
        <pc:docMk/>
      </pc:docMkLst>
      <pc:sldChg chg="addSp modSp">
        <pc:chgData name="Eglė Lukoševičiūtė" userId="f890c65d41b72a5c" providerId="Windows Live" clId="Web-{D74BBAAE-4DC1-46E6-BFD2-1B8D221C7982}" dt="2022-04-27T18:34:51.688" v="107" actId="1076"/>
        <pc:sldMkLst>
          <pc:docMk/>
          <pc:sldMk cId="579339522" sldId="269"/>
        </pc:sldMkLst>
        <pc:spChg chg="add mod">
          <ac:chgData name="Eglė Lukoševičiūtė" userId="f890c65d41b72a5c" providerId="Windows Live" clId="Web-{D74BBAAE-4DC1-46E6-BFD2-1B8D221C7982}" dt="2022-04-27T18:34:51.688" v="107" actId="1076"/>
          <ac:spMkLst>
            <pc:docMk/>
            <pc:sldMk cId="579339522" sldId="269"/>
            <ac:spMk id="5" creationId="{D70A8CFB-0AF3-88F3-D646-2AF3CD594972}"/>
          </ac:spMkLst>
        </pc:spChg>
        <pc:picChg chg="mod">
          <ac:chgData name="Eglė Lukoševičiūtė" userId="f890c65d41b72a5c" providerId="Windows Live" clId="Web-{D74BBAAE-4DC1-46E6-BFD2-1B8D221C7982}" dt="2022-04-27T18:34:48.954" v="106" actId="1076"/>
          <ac:picMkLst>
            <pc:docMk/>
            <pc:sldMk cId="579339522" sldId="269"/>
            <ac:picMk id="4" creationId="{98451D61-5B38-8E4E-8DF7-DDEEBEE27674}"/>
          </ac:picMkLst>
        </pc:picChg>
        <pc:picChg chg="mod">
          <ac:chgData name="Eglė Lukoševičiūtė" userId="f890c65d41b72a5c" providerId="Windows Live" clId="Web-{D74BBAAE-4DC1-46E6-BFD2-1B8D221C7982}" dt="2022-04-27T18:34:43.188" v="104" actId="1076"/>
          <ac:picMkLst>
            <pc:docMk/>
            <pc:sldMk cId="579339522" sldId="269"/>
            <ac:picMk id="6" creationId="{B2804BF7-AD0E-E9F9-3179-7F9C837CC970}"/>
          </ac:picMkLst>
        </pc:picChg>
      </pc:sldChg>
    </pc:docChg>
  </pc:docChgLst>
  <pc:docChgLst>
    <pc:chgData name="Eglė Lukoševičiūtė" userId="f890c65d41b72a5c" providerId="Windows Live" clId="Web-{66A62EC4-254E-403D-BD0D-FD959F670795}"/>
    <pc:docChg chg="addSld delSld modSld sldOrd addMainMaster delMainMaster">
      <pc:chgData name="Eglė Lukoševičiūtė" userId="f890c65d41b72a5c" providerId="Windows Live" clId="Web-{66A62EC4-254E-403D-BD0D-FD959F670795}" dt="2022-03-23T17:15:47.073" v="3330"/>
      <pc:docMkLst>
        <pc:docMk/>
      </pc:docMkLst>
      <pc:sldChg chg="delSp modSp mod modClrScheme delDesignElem chgLayout">
        <pc:chgData name="Eglė Lukoševičiūtė" userId="f890c65d41b72a5c" providerId="Windows Live" clId="Web-{66A62EC4-254E-403D-BD0D-FD959F670795}" dt="2022-03-23T15:50:00.581" v="840" actId="1076"/>
        <pc:sldMkLst>
          <pc:docMk/>
          <pc:sldMk cId="424736396" sldId="256"/>
        </pc:sldMkLst>
        <pc:spChg chg="mod ord">
          <ac:chgData name="Eglė Lukoševičiūtė" userId="f890c65d41b72a5c" providerId="Windows Live" clId="Web-{66A62EC4-254E-403D-BD0D-FD959F670795}" dt="2022-03-23T15:49:45.689" v="839"/>
          <ac:spMkLst>
            <pc:docMk/>
            <pc:sldMk cId="424736396" sldId="256"/>
            <ac:spMk id="2" creationId="{00000000-0000-0000-0000-000000000000}"/>
          </ac:spMkLst>
        </pc:spChg>
        <pc:spChg chg="mod ord">
          <ac:chgData name="Eglė Lukoševičiūtė" userId="f890c65d41b72a5c" providerId="Windows Live" clId="Web-{66A62EC4-254E-403D-BD0D-FD959F670795}" dt="2022-03-23T15:50:00.581" v="840" actId="1076"/>
          <ac:spMkLst>
            <pc:docMk/>
            <pc:sldMk cId="424736396" sldId="256"/>
            <ac:spMk id="3" creationId="{00000000-0000-0000-0000-000000000000}"/>
          </ac:spMkLst>
        </pc:spChg>
        <pc:spChg chg="del">
          <ac:chgData name="Eglė Lukoševičiūtė" userId="f890c65d41b72a5c" providerId="Windows Live" clId="Web-{66A62EC4-254E-403D-BD0D-FD959F670795}" dt="2022-03-23T15:49:22.548" v="837"/>
          <ac:spMkLst>
            <pc:docMk/>
            <pc:sldMk cId="424736396" sldId="256"/>
            <ac:spMk id="69" creationId="{99B5B3C5-A599-465B-B2B9-866E8B2087CE}"/>
          </ac:spMkLst>
        </pc:spChg>
        <pc:spChg chg="del">
          <ac:chgData name="Eglė Lukoševičiūtė" userId="f890c65d41b72a5c" providerId="Windows Live" clId="Web-{66A62EC4-254E-403D-BD0D-FD959F670795}" dt="2022-03-23T15:49:22.548" v="837"/>
          <ac:spMkLst>
            <pc:docMk/>
            <pc:sldMk cId="424736396" sldId="256"/>
            <ac:spMk id="71" creationId="{25C84982-7DD0-43B1-8A2D-BFA4DF1B4E60}"/>
          </ac:spMkLst>
        </pc:spChg>
        <pc:spChg chg="del">
          <ac:chgData name="Eglė Lukoševičiūtė" userId="f890c65d41b72a5c" providerId="Windows Live" clId="Web-{66A62EC4-254E-403D-BD0D-FD959F670795}" dt="2022-03-23T15:49:22.548" v="837"/>
          <ac:spMkLst>
            <pc:docMk/>
            <pc:sldMk cId="424736396" sldId="256"/>
            <ac:spMk id="90" creationId="{F596E531-7430-4087-BC87-6EBBD9F5BB53}"/>
          </ac:spMkLst>
        </pc:spChg>
        <pc:spChg chg="del">
          <ac:chgData name="Eglė Lukoševičiūtė" userId="f890c65d41b72a5c" providerId="Windows Live" clId="Web-{66A62EC4-254E-403D-BD0D-FD959F670795}" dt="2022-03-23T15:49:22.548" v="837"/>
          <ac:spMkLst>
            <pc:docMk/>
            <pc:sldMk cId="424736396" sldId="256"/>
            <ac:spMk id="92" creationId="{3761DBE9-7FE6-4545-A3E3-3CB13BEFBE41}"/>
          </ac:spMkLst>
        </pc:spChg>
        <pc:grpChg chg="del">
          <ac:chgData name="Eglė Lukoševičiūtė" userId="f890c65d41b72a5c" providerId="Windows Live" clId="Web-{66A62EC4-254E-403D-BD0D-FD959F670795}" dt="2022-03-23T15:49:22.548" v="837"/>
          <ac:grpSpMkLst>
            <pc:docMk/>
            <pc:sldMk cId="424736396" sldId="256"/>
            <ac:grpSpMk id="73" creationId="{1D912E1C-3BBA-42F0-A3EE-FEC382E7230A}"/>
          </ac:grpSpMkLst>
        </pc:grpChg>
        <pc:grpChg chg="del">
          <ac:chgData name="Eglė Lukoševičiūtė" userId="f890c65d41b72a5c" providerId="Windows Live" clId="Web-{66A62EC4-254E-403D-BD0D-FD959F670795}" dt="2022-03-23T15:49:22.548" v="837"/>
          <ac:grpSpMkLst>
            <pc:docMk/>
            <pc:sldMk cId="424736396" sldId="256"/>
            <ac:grpSpMk id="94" creationId="{090D15CC-A235-4941-B59D-649F70CD1B7A}"/>
          </ac:grpSpMkLst>
        </pc:grpChg>
      </pc:sldChg>
      <pc:sldChg chg="addSp delSp modSp mod modClrScheme delDesignElem chgLayout">
        <pc:chgData name="Eglė Lukoševičiūtė" userId="f890c65d41b72a5c" providerId="Windows Live" clId="Web-{66A62EC4-254E-403D-BD0D-FD959F670795}" dt="2022-03-23T15:59:46.643" v="1025" actId="20577"/>
        <pc:sldMkLst>
          <pc:docMk/>
          <pc:sldMk cId="2815570528" sldId="257"/>
        </pc:sldMkLst>
        <pc:spChg chg="mod ord">
          <ac:chgData name="Eglė Lukoševičiūtė" userId="f890c65d41b72a5c" providerId="Windows Live" clId="Web-{66A62EC4-254E-403D-BD0D-FD959F670795}" dt="2022-03-23T15:49:45.689" v="839"/>
          <ac:spMkLst>
            <pc:docMk/>
            <pc:sldMk cId="2815570528" sldId="257"/>
            <ac:spMk id="2" creationId="{125568CA-1DAF-454E-3850-F1F621DF70DF}"/>
          </ac:spMkLst>
        </pc:spChg>
        <pc:spChg chg="add del">
          <ac:chgData name="Eglė Lukoševičiūtė" userId="f890c65d41b72a5c" providerId="Windows Live" clId="Web-{66A62EC4-254E-403D-BD0D-FD959F670795}" dt="2022-03-23T15:12:00.303" v="277"/>
          <ac:spMkLst>
            <pc:docMk/>
            <pc:sldMk cId="2815570528" sldId="257"/>
            <ac:spMk id="23" creationId="{458183E0-58D3-4C7F-97F0-2494113B38F6}"/>
          </ac:spMkLst>
        </pc:spChg>
        <pc:spChg chg="add del">
          <ac:chgData name="Eglė Lukoševičiūtė" userId="f890c65d41b72a5c" providerId="Windows Live" clId="Web-{66A62EC4-254E-403D-BD0D-FD959F670795}" dt="2022-03-23T15:12:00.303" v="277"/>
          <ac:spMkLst>
            <pc:docMk/>
            <pc:sldMk cId="2815570528" sldId="257"/>
            <ac:spMk id="24" creationId="{493D7220-9A41-4B89-8A05-2E854925EDA1}"/>
          </ac:spMkLst>
        </pc:spChg>
        <pc:spChg chg="add del">
          <ac:chgData name="Eglė Lukoševičiūtė" userId="f890c65d41b72a5c" providerId="Windows Live" clId="Web-{66A62EC4-254E-403D-BD0D-FD959F670795}" dt="2022-03-23T15:12:00.225" v="276"/>
          <ac:spMkLst>
            <pc:docMk/>
            <pc:sldMk cId="2815570528" sldId="257"/>
            <ac:spMk id="32" creationId="{458183E0-58D3-4C7F-97F0-2494113B38F6}"/>
          </ac:spMkLst>
        </pc:spChg>
        <pc:spChg chg="add del">
          <ac:chgData name="Eglė Lukoševičiūtė" userId="f890c65d41b72a5c" providerId="Windows Live" clId="Web-{66A62EC4-254E-403D-BD0D-FD959F670795}" dt="2022-03-23T15:12:00.225" v="276"/>
          <ac:spMkLst>
            <pc:docMk/>
            <pc:sldMk cId="2815570528" sldId="257"/>
            <ac:spMk id="34" creationId="{493D7220-9A41-4B89-8A05-2E854925EDA1}"/>
          </ac:spMkLst>
        </pc:spChg>
        <pc:spChg chg="add del">
          <ac:chgData name="Eglė Lukoševičiūtė" userId="f890c65d41b72a5c" providerId="Windows Live" clId="Web-{66A62EC4-254E-403D-BD0D-FD959F670795}" dt="2022-03-23T15:49:22.548" v="837"/>
          <ac:spMkLst>
            <pc:docMk/>
            <pc:sldMk cId="2815570528" sldId="257"/>
            <ac:spMk id="46" creationId="{53B739BF-52FC-4875-B392-4044CC04F091}"/>
          </ac:spMkLst>
        </pc:spChg>
        <pc:spChg chg="add del">
          <ac:chgData name="Eglė Lukoševičiūtė" userId="f890c65d41b72a5c" providerId="Windows Live" clId="Web-{66A62EC4-254E-403D-BD0D-FD959F670795}" dt="2022-03-23T15:49:22.548" v="837"/>
          <ac:spMkLst>
            <pc:docMk/>
            <pc:sldMk cId="2815570528" sldId="257"/>
            <ac:spMk id="47" creationId="{3AA1CAD8-1CD4-40E6-B88B-9D4FF5C3D072}"/>
          </ac:spMkLst>
        </pc:spChg>
        <pc:grpChg chg="add del">
          <ac:chgData name="Eglė Lukoševičiūtė" userId="f890c65d41b72a5c" providerId="Windows Live" clId="Web-{66A62EC4-254E-403D-BD0D-FD959F670795}" dt="2022-03-23T15:12:00.303" v="277"/>
          <ac:grpSpMkLst>
            <pc:docMk/>
            <pc:sldMk cId="2815570528" sldId="257"/>
            <ac:grpSpMk id="25" creationId="{9215E110-AB5D-437B-9906-4A431F695EDF}"/>
          </ac:grpSpMkLst>
        </pc:grpChg>
        <pc:grpChg chg="add del">
          <ac:chgData name="Eglė Lukoševičiūtė" userId="f890c65d41b72a5c" providerId="Windows Live" clId="Web-{66A62EC4-254E-403D-BD0D-FD959F670795}" dt="2022-03-23T15:12:00.225" v="276"/>
          <ac:grpSpMkLst>
            <pc:docMk/>
            <pc:sldMk cId="2815570528" sldId="257"/>
            <ac:grpSpMk id="36" creationId="{9215E110-AB5D-437B-9906-4A431F695EDF}"/>
          </ac:grpSpMkLst>
        </pc:grpChg>
        <pc:grpChg chg="add del">
          <ac:chgData name="Eglė Lukoševičiūtė" userId="f890c65d41b72a5c" providerId="Windows Live" clId="Web-{66A62EC4-254E-403D-BD0D-FD959F670795}" dt="2022-03-23T15:49:22.548" v="837"/>
          <ac:grpSpMkLst>
            <pc:docMk/>
            <pc:sldMk cId="2815570528" sldId="257"/>
            <ac:grpSpMk id="48" creationId="{0D65577D-83CF-47FA-954E-60C70AFDBB28}"/>
          </ac:grpSpMkLst>
        </pc:grpChg>
        <pc:graphicFrameChg chg="mod ord modGraphic">
          <ac:chgData name="Eglė Lukoševičiūtė" userId="f890c65d41b72a5c" providerId="Windows Live" clId="Web-{66A62EC4-254E-403D-BD0D-FD959F670795}" dt="2022-03-23T15:59:46.643" v="1025" actId="20577"/>
          <ac:graphicFrameMkLst>
            <pc:docMk/>
            <pc:sldMk cId="2815570528" sldId="257"/>
            <ac:graphicFrameMk id="27" creationId="{399BB1EA-815B-FB57-DD7E-051074503DE5}"/>
          </ac:graphicFrameMkLst>
        </pc:graphicFrameChg>
      </pc:sldChg>
      <pc:sldChg chg="addSp delSp modSp mod modClrScheme chgLayout">
        <pc:chgData name="Eglė Lukoševičiūtė" userId="f890c65d41b72a5c" providerId="Windows Live" clId="Web-{66A62EC4-254E-403D-BD0D-FD959F670795}" dt="2022-03-23T15:49:45.689" v="839"/>
        <pc:sldMkLst>
          <pc:docMk/>
          <pc:sldMk cId="1217054437" sldId="258"/>
        </pc:sldMkLst>
        <pc:spChg chg="mod ord">
          <ac:chgData name="Eglė Lukoševičiūtė" userId="f890c65d41b72a5c" providerId="Windows Live" clId="Web-{66A62EC4-254E-403D-BD0D-FD959F670795}" dt="2022-03-23T15:49:45.689" v="839"/>
          <ac:spMkLst>
            <pc:docMk/>
            <pc:sldMk cId="1217054437" sldId="258"/>
            <ac:spMk id="2" creationId="{60EF9AE6-2895-5B0E-19F8-3C1E2939B559}"/>
          </ac:spMkLst>
        </pc:spChg>
        <pc:picChg chg="add mod">
          <ac:chgData name="Eglė Lukoševičiūtė" userId="f890c65d41b72a5c" providerId="Windows Live" clId="Web-{66A62EC4-254E-403D-BD0D-FD959F670795}" dt="2022-03-23T14:55:15.730" v="10" actId="1076"/>
          <ac:picMkLst>
            <pc:docMk/>
            <pc:sldMk cId="1217054437" sldId="258"/>
            <ac:picMk id="3" creationId="{C733C04D-5847-52E2-397D-1DFD17125C0E}"/>
          </ac:picMkLst>
        </pc:picChg>
        <pc:picChg chg="mod ord">
          <ac:chgData name="Eglė Lukoševičiūtė" userId="f890c65d41b72a5c" providerId="Windows Live" clId="Web-{66A62EC4-254E-403D-BD0D-FD959F670795}" dt="2022-03-23T15:49:45.689" v="839"/>
          <ac:picMkLst>
            <pc:docMk/>
            <pc:sldMk cId="1217054437" sldId="258"/>
            <ac:picMk id="4" creationId="{8C56C116-EC93-4C16-D56F-2B028FDAA4AB}"/>
          </ac:picMkLst>
        </pc:picChg>
        <pc:picChg chg="mod">
          <ac:chgData name="Eglė Lukoševičiūtė" userId="f890c65d41b72a5c" providerId="Windows Live" clId="Web-{66A62EC4-254E-403D-BD0D-FD959F670795}" dt="2022-03-23T14:55:15.777" v="11" actId="1076"/>
          <ac:picMkLst>
            <pc:docMk/>
            <pc:sldMk cId="1217054437" sldId="258"/>
            <ac:picMk id="5" creationId="{E1EB1DF8-CDDB-65F7-EA99-F54ABB6BE667}"/>
          </ac:picMkLst>
        </pc:picChg>
        <pc:picChg chg="del mod">
          <ac:chgData name="Eglė Lukoševičiūtė" userId="f890c65d41b72a5c" providerId="Windows Live" clId="Web-{66A62EC4-254E-403D-BD0D-FD959F670795}" dt="2022-03-23T14:51:42.646" v="8"/>
          <ac:picMkLst>
            <pc:docMk/>
            <pc:sldMk cId="1217054437" sldId="258"/>
            <ac:picMk id="6" creationId="{A5FA0DA7-1D56-3C6E-F900-A85871C13DF7}"/>
          </ac:picMkLst>
        </pc:picChg>
        <pc:picChg chg="add mod">
          <ac:chgData name="Eglė Lukoševičiūtė" userId="f890c65d41b72a5c" providerId="Windows Live" clId="Web-{66A62EC4-254E-403D-BD0D-FD959F670795}" dt="2022-03-23T14:58:00.406" v="16" actId="1076"/>
          <ac:picMkLst>
            <pc:docMk/>
            <pc:sldMk cId="1217054437" sldId="258"/>
            <ac:picMk id="7" creationId="{45802654-F6EF-2FB9-F890-778A1A2F237D}"/>
          </ac:picMkLst>
        </pc:picChg>
        <pc:picChg chg="add mod">
          <ac:chgData name="Eglė Lukoševičiūtė" userId="f890c65d41b72a5c" providerId="Windows Live" clId="Web-{66A62EC4-254E-403D-BD0D-FD959F670795}" dt="2022-03-23T14:58:00.297" v="14" actId="1076"/>
          <ac:picMkLst>
            <pc:docMk/>
            <pc:sldMk cId="1217054437" sldId="258"/>
            <ac:picMk id="8" creationId="{3697E343-25F3-BCC8-73BB-FFDABD6242A1}"/>
          </ac:picMkLst>
        </pc:picChg>
      </pc:sldChg>
      <pc:sldChg chg="addSp delSp modSp mod modClrScheme delDesignElem chgLayout">
        <pc:chgData name="Eglė Lukoševičiūtė" userId="f890c65d41b72a5c" providerId="Windows Live" clId="Web-{66A62EC4-254E-403D-BD0D-FD959F670795}" dt="2022-03-23T15:50:37.628" v="849"/>
        <pc:sldMkLst>
          <pc:docMk/>
          <pc:sldMk cId="945983621" sldId="259"/>
        </pc:sldMkLst>
        <pc:spChg chg="mod ord">
          <ac:chgData name="Eglė Lukoševičiūtė" userId="f890c65d41b72a5c" providerId="Windows Live" clId="Web-{66A62EC4-254E-403D-BD0D-FD959F670795}" dt="2022-03-23T15:50:37.628" v="849"/>
          <ac:spMkLst>
            <pc:docMk/>
            <pc:sldMk cId="945983621" sldId="259"/>
            <ac:spMk id="2" creationId="{60440316-A6E0-9E45-2841-0AAB11A2634C}"/>
          </ac:spMkLst>
        </pc:spChg>
        <pc:spChg chg="del">
          <ac:chgData name="Eglė Lukoševičiūtė" userId="f890c65d41b72a5c" providerId="Windows Live" clId="Web-{66A62EC4-254E-403D-BD0D-FD959F670795}" dt="2022-03-23T15:49:22.548" v="837"/>
          <ac:spMkLst>
            <pc:docMk/>
            <pc:sldMk cId="945983621" sldId="259"/>
            <ac:spMk id="9" creationId="{57908DE9-5647-483E-B731-49D34A839B3F}"/>
          </ac:spMkLst>
        </pc:spChg>
        <pc:spChg chg="add del">
          <ac:chgData name="Eglė Lukoševičiūtė" userId="f890c65d41b72a5c" providerId="Windows Live" clId="Web-{66A62EC4-254E-403D-BD0D-FD959F670795}" dt="2022-03-23T15:50:27.441" v="844"/>
          <ac:spMkLst>
            <pc:docMk/>
            <pc:sldMk cId="945983621" sldId="259"/>
            <ac:spMk id="10" creationId="{45B71F80-1F92-4074-84D9-16A062B215B3}"/>
          </ac:spMkLst>
        </pc:spChg>
        <pc:spChg chg="del">
          <ac:chgData name="Eglė Lukoševičiūtė" userId="f890c65d41b72a5c" providerId="Windows Live" clId="Web-{66A62EC4-254E-403D-BD0D-FD959F670795}" dt="2022-03-23T15:49:22.548" v="837"/>
          <ac:spMkLst>
            <pc:docMk/>
            <pc:sldMk cId="945983621" sldId="259"/>
            <ac:spMk id="11" creationId="{926962B4-5DCE-4745-A877-F7237DA68D7F}"/>
          </ac:spMkLst>
        </pc:spChg>
        <pc:spChg chg="add del">
          <ac:chgData name="Eglė Lukoševičiūtė" userId="f890c65d41b72a5c" providerId="Windows Live" clId="Web-{66A62EC4-254E-403D-BD0D-FD959F670795}" dt="2022-03-23T15:50:27.441" v="844"/>
          <ac:spMkLst>
            <pc:docMk/>
            <pc:sldMk cId="945983621" sldId="259"/>
            <ac:spMk id="12" creationId="{7209C9DA-6E0D-46D9-8275-C52222D8CCAC}"/>
          </ac:spMkLst>
        </pc:spChg>
        <pc:spChg chg="del">
          <ac:chgData name="Eglė Lukoševičiūtė" userId="f890c65d41b72a5c" providerId="Windows Live" clId="Web-{66A62EC4-254E-403D-BD0D-FD959F670795}" dt="2022-03-23T15:49:22.548" v="837"/>
          <ac:spMkLst>
            <pc:docMk/>
            <pc:sldMk cId="945983621" sldId="259"/>
            <ac:spMk id="13" creationId="{FFC31C6D-653C-4C57-B226-ED6CE571F611}"/>
          </ac:spMkLst>
        </pc:spChg>
        <pc:spChg chg="add del">
          <ac:chgData name="Eglė Lukoševičiūtė" userId="f890c65d41b72a5c" providerId="Windows Live" clId="Web-{66A62EC4-254E-403D-BD0D-FD959F670795}" dt="2022-03-23T15:50:27.441" v="844"/>
          <ac:spMkLst>
            <pc:docMk/>
            <pc:sldMk cId="945983621" sldId="259"/>
            <ac:spMk id="14" creationId="{3EB57A4D-E0D0-46DA-B339-F24CA46FA70B}"/>
          </ac:spMkLst>
        </pc:spChg>
        <pc:spChg chg="add del">
          <ac:chgData name="Eglė Lukoševičiūtė" userId="f890c65d41b72a5c" providerId="Windows Live" clId="Web-{66A62EC4-254E-403D-BD0D-FD959F670795}" dt="2022-03-23T15:50:30.550" v="846"/>
          <ac:spMkLst>
            <pc:docMk/>
            <pc:sldMk cId="945983621" sldId="259"/>
            <ac:spMk id="22" creationId="{2D94F95D-89EF-455B-9F54-0F4231363A8B}"/>
          </ac:spMkLst>
        </pc:spChg>
        <pc:spChg chg="add del">
          <ac:chgData name="Eglė Lukoševičiūtė" userId="f890c65d41b72a5c" providerId="Windows Live" clId="Web-{66A62EC4-254E-403D-BD0D-FD959F670795}" dt="2022-03-23T15:50:30.550" v="846"/>
          <ac:spMkLst>
            <pc:docMk/>
            <pc:sldMk cId="945983621" sldId="259"/>
            <ac:spMk id="23" creationId="{A1AE21A0-AA96-4557-AB48-66255CF0AD7F}"/>
          </ac:spMkLst>
        </pc:spChg>
        <pc:spChg chg="add del">
          <ac:chgData name="Eglė Lukoševičiūtė" userId="f890c65d41b72a5c" providerId="Windows Live" clId="Web-{66A62EC4-254E-403D-BD0D-FD959F670795}" dt="2022-03-23T15:50:37.566" v="848"/>
          <ac:spMkLst>
            <pc:docMk/>
            <pc:sldMk cId="945983621" sldId="259"/>
            <ac:spMk id="29" creationId="{45B71F80-1F92-4074-84D9-16A062B215B3}"/>
          </ac:spMkLst>
        </pc:spChg>
        <pc:spChg chg="add del">
          <ac:chgData name="Eglė Lukoševičiūtė" userId="f890c65d41b72a5c" providerId="Windows Live" clId="Web-{66A62EC4-254E-403D-BD0D-FD959F670795}" dt="2022-03-23T15:50:37.566" v="848"/>
          <ac:spMkLst>
            <pc:docMk/>
            <pc:sldMk cId="945983621" sldId="259"/>
            <ac:spMk id="30" creationId="{7209C9DA-6E0D-46D9-8275-C52222D8CCAC}"/>
          </ac:spMkLst>
        </pc:spChg>
        <pc:spChg chg="add del">
          <ac:chgData name="Eglė Lukoševičiūtė" userId="f890c65d41b72a5c" providerId="Windows Live" clId="Web-{66A62EC4-254E-403D-BD0D-FD959F670795}" dt="2022-03-23T15:50:37.566" v="848"/>
          <ac:spMkLst>
            <pc:docMk/>
            <pc:sldMk cId="945983621" sldId="259"/>
            <ac:spMk id="31" creationId="{3EB57A4D-E0D0-46DA-B339-F24CA46FA70B}"/>
          </ac:spMkLst>
        </pc:spChg>
        <pc:spChg chg="add">
          <ac:chgData name="Eglė Lukoševičiūtė" userId="f890c65d41b72a5c" providerId="Windows Live" clId="Web-{66A62EC4-254E-403D-BD0D-FD959F670795}" dt="2022-03-23T15:50:37.628" v="849"/>
          <ac:spMkLst>
            <pc:docMk/>
            <pc:sldMk cId="945983621" sldId="259"/>
            <ac:spMk id="33" creationId="{CB5AA8A5-25CC-4295-892F-367FCDAF2BF6}"/>
          </ac:spMkLst>
        </pc:spChg>
        <pc:spChg chg="add">
          <ac:chgData name="Eglė Lukoševičiūtė" userId="f890c65d41b72a5c" providerId="Windows Live" clId="Web-{66A62EC4-254E-403D-BD0D-FD959F670795}" dt="2022-03-23T15:50:37.628" v="849"/>
          <ac:spMkLst>
            <pc:docMk/>
            <pc:sldMk cId="945983621" sldId="259"/>
            <ac:spMk id="38" creationId="{24C6BC13-FB1E-48CC-B421-3D06039728B4}"/>
          </ac:spMkLst>
        </pc:spChg>
        <pc:grpChg chg="del">
          <ac:chgData name="Eglė Lukoševičiūtė" userId="f890c65d41b72a5c" providerId="Windows Live" clId="Web-{66A62EC4-254E-403D-BD0D-FD959F670795}" dt="2022-03-23T15:49:22.548" v="837"/>
          <ac:grpSpMkLst>
            <pc:docMk/>
            <pc:sldMk cId="945983621" sldId="259"/>
            <ac:grpSpMk id="15" creationId="{C310B041-3468-403A-926B-E3C1CF4433A2}"/>
          </ac:grpSpMkLst>
        </pc:grpChg>
        <pc:grpChg chg="add del">
          <ac:chgData name="Eglė Lukoševičiūtė" userId="f890c65d41b72a5c" providerId="Windows Live" clId="Web-{66A62EC4-254E-403D-BD0D-FD959F670795}" dt="2022-03-23T15:50:30.550" v="846"/>
          <ac:grpSpMkLst>
            <pc:docMk/>
            <pc:sldMk cId="945983621" sldId="259"/>
            <ac:grpSpMk id="24" creationId="{612B9F8D-6DD1-481E-8CCE-81A7EEB15F57}"/>
          </ac:grpSpMkLst>
        </pc:grpChg>
        <pc:grpChg chg="add">
          <ac:chgData name="Eglė Lukoševičiūtė" userId="f890c65d41b72a5c" providerId="Windows Live" clId="Web-{66A62EC4-254E-403D-BD0D-FD959F670795}" dt="2022-03-23T15:50:37.628" v="849"/>
          <ac:grpSpMkLst>
            <pc:docMk/>
            <pc:sldMk cId="945983621" sldId="259"/>
            <ac:grpSpMk id="34" creationId="{09DD65AA-8280-4962-92F3-DF1CB53349DB}"/>
          </ac:grpSpMkLst>
        </pc:grpChg>
        <pc:graphicFrameChg chg="mod ord modGraphic">
          <ac:chgData name="Eglė Lukoševičiūtė" userId="f890c65d41b72a5c" providerId="Windows Live" clId="Web-{66A62EC4-254E-403D-BD0D-FD959F670795}" dt="2022-03-23T15:50:37.628" v="849"/>
          <ac:graphicFrameMkLst>
            <pc:docMk/>
            <pc:sldMk cId="945983621" sldId="259"/>
            <ac:graphicFrameMk id="5" creationId="{4F33010C-DA97-D683-DBAC-4014B2C4CDA1}"/>
          </ac:graphicFrameMkLst>
        </pc:graphicFrameChg>
      </pc:sldChg>
      <pc:sldChg chg="modSp new mod modClrScheme chgLayout">
        <pc:chgData name="Eglė Lukoševičiūtė" userId="f890c65d41b72a5c" providerId="Windows Live" clId="Web-{66A62EC4-254E-403D-BD0D-FD959F670795}" dt="2022-03-23T15:49:45.689" v="839"/>
        <pc:sldMkLst>
          <pc:docMk/>
          <pc:sldMk cId="3579227500" sldId="260"/>
        </pc:sldMkLst>
        <pc:spChg chg="mod ord">
          <ac:chgData name="Eglė Lukoševičiūtė" userId="f890c65d41b72a5c" providerId="Windows Live" clId="Web-{66A62EC4-254E-403D-BD0D-FD959F670795}" dt="2022-03-23T15:49:45.689" v="839"/>
          <ac:spMkLst>
            <pc:docMk/>
            <pc:sldMk cId="3579227500" sldId="260"/>
            <ac:spMk id="2" creationId="{29ED37A8-4BD3-030F-C1E4-FD8FCFF4CD5E}"/>
          </ac:spMkLst>
        </pc:spChg>
        <pc:spChg chg="mod ord">
          <ac:chgData name="Eglė Lukoševičiūtė" userId="f890c65d41b72a5c" providerId="Windows Live" clId="Web-{66A62EC4-254E-403D-BD0D-FD959F670795}" dt="2022-03-23T15:49:45.689" v="839"/>
          <ac:spMkLst>
            <pc:docMk/>
            <pc:sldMk cId="3579227500" sldId="260"/>
            <ac:spMk id="3" creationId="{503C9E9A-2286-23E2-7F5B-33C56C90B8A5}"/>
          </ac:spMkLst>
        </pc:spChg>
      </pc:sldChg>
      <pc:sldChg chg="addSp delSp modSp new mod setBg modClrScheme chgLayout">
        <pc:chgData name="Eglė Lukoševičiūtė" userId="f890c65d41b72a5c" providerId="Windows Live" clId="Web-{66A62EC4-254E-403D-BD0D-FD959F670795}" dt="2022-03-23T15:49:45.689" v="839"/>
        <pc:sldMkLst>
          <pc:docMk/>
          <pc:sldMk cId="2208163618" sldId="261"/>
        </pc:sldMkLst>
        <pc:spChg chg="mod ord">
          <ac:chgData name="Eglė Lukoševičiūtė" userId="f890c65d41b72a5c" providerId="Windows Live" clId="Web-{66A62EC4-254E-403D-BD0D-FD959F670795}" dt="2022-03-23T15:49:45.689" v="839"/>
          <ac:spMkLst>
            <pc:docMk/>
            <pc:sldMk cId="2208163618" sldId="261"/>
            <ac:spMk id="2" creationId="{44ED5934-EEEA-4F2A-C685-D217C5C506EA}"/>
          </ac:spMkLst>
        </pc:spChg>
        <pc:spChg chg="add del mod">
          <ac:chgData name="Eglė Lukoševičiūtė" userId="f890c65d41b72a5c" providerId="Windows Live" clId="Web-{66A62EC4-254E-403D-BD0D-FD959F670795}" dt="2022-03-23T15:10:06.472" v="228"/>
          <ac:spMkLst>
            <pc:docMk/>
            <pc:sldMk cId="2208163618" sldId="261"/>
            <ac:spMk id="3" creationId="{048169A1-B362-D7A2-A49F-D952C29FE684}"/>
          </ac:spMkLst>
        </pc:spChg>
        <pc:spChg chg="add del">
          <ac:chgData name="Eglė Lukoševičiūtė" userId="f890c65d41b72a5c" providerId="Windows Live" clId="Web-{66A62EC4-254E-403D-BD0D-FD959F670795}" dt="2022-03-23T15:10:06.440" v="227"/>
          <ac:spMkLst>
            <pc:docMk/>
            <pc:sldMk cId="2208163618" sldId="261"/>
            <ac:spMk id="8" creationId="{ED16AD6D-7FC0-435B-AB5F-98DA2190C53C}"/>
          </ac:spMkLst>
        </pc:spChg>
        <pc:spChg chg="add del">
          <ac:chgData name="Eglė Lukoševičiūtė" userId="f890c65d41b72a5c" providerId="Windows Live" clId="Web-{66A62EC4-254E-403D-BD0D-FD959F670795}" dt="2022-03-23T15:09:43.690" v="225"/>
          <ac:spMkLst>
            <pc:docMk/>
            <pc:sldMk cId="2208163618" sldId="261"/>
            <ac:spMk id="9" creationId="{92663A72-E771-41D4-96AA-28C1B2172245}"/>
          </ac:spMkLst>
        </pc:spChg>
        <pc:spChg chg="add del">
          <ac:chgData name="Eglė Lukoševičiūtė" userId="f890c65d41b72a5c" providerId="Windows Live" clId="Web-{66A62EC4-254E-403D-BD0D-FD959F670795}" dt="2022-03-23T15:10:06.440" v="227"/>
          <ac:spMkLst>
            <pc:docMk/>
            <pc:sldMk cId="2208163618" sldId="261"/>
            <ac:spMk id="10" creationId="{28B727F3-FF58-4343-ACEE-2174D5989143}"/>
          </ac:spMkLst>
        </pc:spChg>
        <pc:spChg chg="add del">
          <ac:chgData name="Eglė Lukoševičiūtė" userId="f890c65d41b72a5c" providerId="Windows Live" clId="Web-{66A62EC4-254E-403D-BD0D-FD959F670795}" dt="2022-03-23T15:09:43.690" v="225"/>
          <ac:spMkLst>
            <pc:docMk/>
            <pc:sldMk cId="2208163618" sldId="261"/>
            <ac:spMk id="11" creationId="{88164F59-4B09-4DB4-A99F-97C71DE46B10}"/>
          </ac:spMkLst>
        </pc:spChg>
        <pc:spChg chg="add del">
          <ac:chgData name="Eglė Lukoševičiūtė" userId="f890c65d41b72a5c" providerId="Windows Live" clId="Web-{66A62EC4-254E-403D-BD0D-FD959F670795}" dt="2022-03-23T15:09:43.690" v="225"/>
          <ac:spMkLst>
            <pc:docMk/>
            <pc:sldMk cId="2208163618" sldId="261"/>
            <ac:spMk id="13" creationId="{6B336017-F12B-485C-B5E1-B6971DA0CDC5}"/>
          </ac:spMkLst>
        </pc:spChg>
        <pc:spChg chg="add del">
          <ac:chgData name="Eglė Lukoševičiūtė" userId="f890c65d41b72a5c" providerId="Windows Live" clId="Web-{66A62EC4-254E-403D-BD0D-FD959F670795}" dt="2022-03-23T15:10:06.440" v="227"/>
          <ac:spMkLst>
            <pc:docMk/>
            <pc:sldMk cId="2208163618" sldId="261"/>
            <ac:spMk id="21" creationId="{5F7F20D7-57B2-4CF8-AF7D-90D6A5E1FF73}"/>
          </ac:spMkLst>
        </pc:spChg>
        <pc:spChg chg="add del">
          <ac:chgData name="Eglė Lukoševičiūtė" userId="f890c65d41b72a5c" providerId="Windows Live" clId="Web-{66A62EC4-254E-403D-BD0D-FD959F670795}" dt="2022-03-23T15:10:06.440" v="227"/>
          <ac:spMkLst>
            <pc:docMk/>
            <pc:sldMk cId="2208163618" sldId="261"/>
            <ac:spMk id="22" creationId="{048169A1-B362-D7A2-A49F-D952C29FE684}"/>
          </ac:spMkLst>
        </pc:spChg>
        <pc:spChg chg="add del">
          <ac:chgData name="Eglė Lukoševičiūtė" userId="f890c65d41b72a5c" providerId="Windows Live" clId="Web-{66A62EC4-254E-403D-BD0D-FD959F670795}" dt="2022-03-23T15:10:06.440" v="227"/>
          <ac:spMkLst>
            <pc:docMk/>
            <pc:sldMk cId="2208163618" sldId="261"/>
            <ac:spMk id="25" creationId="{6832CB48-19E2-438E-B5D1-126B62284757}"/>
          </ac:spMkLst>
        </pc:spChg>
        <pc:spChg chg="add del">
          <ac:chgData name="Eglė Lukoševičiūtė" userId="f890c65d41b72a5c" providerId="Windows Live" clId="Web-{66A62EC4-254E-403D-BD0D-FD959F670795}" dt="2022-03-23T15:10:06.440" v="227"/>
          <ac:spMkLst>
            <pc:docMk/>
            <pc:sldMk cId="2208163618" sldId="261"/>
            <ac:spMk id="29" creationId="{F4B85B88-409F-4670-A4FF-5C58623B77AA}"/>
          </ac:spMkLst>
        </pc:spChg>
        <pc:spChg chg="add del">
          <ac:chgData name="Eglė Lukoševičiūtė" userId="f890c65d41b72a5c" providerId="Windows Live" clId="Web-{66A62EC4-254E-403D-BD0D-FD959F670795}" dt="2022-03-23T15:10:06.440" v="227"/>
          <ac:spMkLst>
            <pc:docMk/>
            <pc:sldMk cId="2208163618" sldId="261"/>
            <ac:spMk id="33" creationId="{52B7F1A1-8894-44DC-8FCC-6CE9F127AAB1}"/>
          </ac:spMkLst>
        </pc:spChg>
        <pc:grpChg chg="add del">
          <ac:chgData name="Eglė Lukoševičiūtė" userId="f890c65d41b72a5c" providerId="Windows Live" clId="Web-{66A62EC4-254E-403D-BD0D-FD959F670795}" dt="2022-03-23T15:10:06.440" v="227"/>
          <ac:grpSpMkLst>
            <pc:docMk/>
            <pc:sldMk cId="2208163618" sldId="261"/>
            <ac:grpSpMk id="12" creationId="{4DB68B21-F855-4148-AD7C-795E902A7F17}"/>
          </ac:grpSpMkLst>
        </pc:grpChg>
        <pc:grpChg chg="add del">
          <ac:chgData name="Eglė Lukoševičiūtė" userId="f890c65d41b72a5c" providerId="Windows Live" clId="Web-{66A62EC4-254E-403D-BD0D-FD959F670795}" dt="2022-03-23T15:09:43.690" v="225"/>
          <ac:grpSpMkLst>
            <pc:docMk/>
            <pc:sldMk cId="2208163618" sldId="261"/>
            <ac:grpSpMk id="15" creationId="{C2C078FA-5775-45CB-A8F3-53B3F1AD2B99}"/>
          </ac:grpSpMkLst>
        </pc:grpChg>
        <pc:graphicFrameChg chg="add del">
          <ac:chgData name="Eglė Lukoševičiūtė" userId="f890c65d41b72a5c" providerId="Windows Live" clId="Web-{66A62EC4-254E-403D-BD0D-FD959F670795}" dt="2022-03-23T15:09:43.690" v="225"/>
          <ac:graphicFrameMkLst>
            <pc:docMk/>
            <pc:sldMk cId="2208163618" sldId="261"/>
            <ac:graphicFrameMk id="5" creationId="{D2355EAD-70C5-E11E-C3F5-832131D0EA55}"/>
          </ac:graphicFrameMkLst>
        </pc:graphicFrameChg>
        <pc:graphicFrameChg chg="add mod ord">
          <ac:chgData name="Eglė Lukoševičiūtė" userId="f890c65d41b72a5c" providerId="Windows Live" clId="Web-{66A62EC4-254E-403D-BD0D-FD959F670795}" dt="2022-03-23T15:49:45.689" v="839"/>
          <ac:graphicFrameMkLst>
            <pc:docMk/>
            <pc:sldMk cId="2208163618" sldId="261"/>
            <ac:graphicFrameMk id="37" creationId="{4641B6B1-C45C-2B0B-F951-8BC5ADD507F3}"/>
          </ac:graphicFrameMkLst>
        </pc:graphicFrameChg>
        <pc:picChg chg="add del">
          <ac:chgData name="Eglė Lukoševičiūtė" userId="f890c65d41b72a5c" providerId="Windows Live" clId="Web-{66A62EC4-254E-403D-BD0D-FD959F670795}" dt="2022-03-23T15:10:06.440" v="227"/>
          <ac:picMkLst>
            <pc:docMk/>
            <pc:sldMk cId="2208163618" sldId="261"/>
            <ac:picMk id="23" creationId="{05AC83E9-3498-4F8F-84F8-2E22FE72E30C}"/>
          </ac:picMkLst>
        </pc:picChg>
        <pc:picChg chg="add del">
          <ac:chgData name="Eglė Lukoševičiūtė" userId="f890c65d41b72a5c" providerId="Windows Live" clId="Web-{66A62EC4-254E-403D-BD0D-FD959F670795}" dt="2022-03-23T15:10:06.440" v="227"/>
          <ac:picMkLst>
            <pc:docMk/>
            <pc:sldMk cId="2208163618" sldId="261"/>
            <ac:picMk id="27" creationId="{548560FE-8DD7-4FBB-A597-9902F385AAFF}"/>
          </ac:picMkLst>
        </pc:picChg>
        <pc:picChg chg="add del">
          <ac:chgData name="Eglė Lukoševičiūtė" userId="f890c65d41b72a5c" providerId="Windows Live" clId="Web-{66A62EC4-254E-403D-BD0D-FD959F670795}" dt="2022-03-23T15:10:06.440" v="227"/>
          <ac:picMkLst>
            <pc:docMk/>
            <pc:sldMk cId="2208163618" sldId="261"/>
            <ac:picMk id="31" creationId="{66265FF8-949A-452A-882B-BDD332090013}"/>
          </ac:picMkLst>
        </pc:picChg>
        <pc:picChg chg="add del">
          <ac:chgData name="Eglė Lukoševičiūtė" userId="f890c65d41b72a5c" providerId="Windows Live" clId="Web-{66A62EC4-254E-403D-BD0D-FD959F670795}" dt="2022-03-23T15:10:06.440" v="227"/>
          <ac:picMkLst>
            <pc:docMk/>
            <pc:sldMk cId="2208163618" sldId="261"/>
            <ac:picMk id="35" creationId="{6FEF5495-925E-4DBE-A677-EF910F826605}"/>
          </ac:picMkLst>
        </pc:picChg>
      </pc:sldChg>
      <pc:sldChg chg="addSp delSp modSp new mod setBg modClrScheme delDesignElem chgLayout">
        <pc:chgData name="Eglė Lukoševičiūtė" userId="f890c65d41b72a5c" providerId="Windows Live" clId="Web-{66A62EC4-254E-403D-BD0D-FD959F670795}" dt="2022-03-23T15:51:32.677" v="858" actId="1076"/>
        <pc:sldMkLst>
          <pc:docMk/>
          <pc:sldMk cId="2851675545" sldId="262"/>
        </pc:sldMkLst>
        <pc:spChg chg="mod ord">
          <ac:chgData name="Eglė Lukoševičiūtė" userId="f890c65d41b72a5c" providerId="Windows Live" clId="Web-{66A62EC4-254E-403D-BD0D-FD959F670795}" dt="2022-03-23T15:51:23.317" v="855"/>
          <ac:spMkLst>
            <pc:docMk/>
            <pc:sldMk cId="2851675545" sldId="262"/>
            <ac:spMk id="2" creationId="{0A1B220A-03AF-3413-8EEE-CF3BA9A6A931}"/>
          </ac:spMkLst>
        </pc:spChg>
        <pc:spChg chg="add del mod">
          <ac:chgData name="Eglė Lukoševičiūtė" userId="f890c65d41b72a5c" providerId="Windows Live" clId="Web-{66A62EC4-254E-403D-BD0D-FD959F670795}" dt="2022-03-23T15:20:13.472" v="435"/>
          <ac:spMkLst>
            <pc:docMk/>
            <pc:sldMk cId="2851675545" sldId="262"/>
            <ac:spMk id="3" creationId="{B957CA5B-DAA3-54AC-58BB-88508F664648}"/>
          </ac:spMkLst>
        </pc:spChg>
        <pc:spChg chg="add del">
          <ac:chgData name="Eglė Lukoševičiūtė" userId="f890c65d41b72a5c" providerId="Windows Live" clId="Web-{66A62EC4-254E-403D-BD0D-FD959F670795}" dt="2022-03-23T15:51:23.317" v="855"/>
          <ac:spMkLst>
            <pc:docMk/>
            <pc:sldMk cId="2851675545" sldId="262"/>
            <ac:spMk id="24" creationId="{A65AC7D1-EAA9-48F5-B509-60A7F50BF703}"/>
          </ac:spMkLst>
        </pc:spChg>
        <pc:spChg chg="add del">
          <ac:chgData name="Eglė Lukoševičiūtė" userId="f890c65d41b72a5c" providerId="Windows Live" clId="Web-{66A62EC4-254E-403D-BD0D-FD959F670795}" dt="2022-03-23T15:51:23.317" v="855"/>
          <ac:spMkLst>
            <pc:docMk/>
            <pc:sldMk cId="2851675545" sldId="262"/>
            <ac:spMk id="25" creationId="{D6320AF9-619A-4175-865B-5663E1AEF4C5}"/>
          </ac:spMkLst>
        </pc:spChg>
        <pc:spChg chg="add del">
          <ac:chgData name="Eglė Lukoševičiūtė" userId="f890c65d41b72a5c" providerId="Windows Live" clId="Web-{66A62EC4-254E-403D-BD0D-FD959F670795}" dt="2022-03-23T15:49:22.548" v="837"/>
          <ac:spMkLst>
            <pc:docMk/>
            <pc:sldMk cId="2851675545" sldId="262"/>
            <ac:spMk id="27" creationId="{4F8E18AC-903E-4B46-8CC0-FE20E612CE37}"/>
          </ac:spMkLst>
        </pc:spChg>
        <pc:spChg chg="add del">
          <ac:chgData name="Eglė Lukoševičiūtė" userId="f890c65d41b72a5c" providerId="Windows Live" clId="Web-{66A62EC4-254E-403D-BD0D-FD959F670795}" dt="2022-03-23T15:49:22.548" v="837"/>
          <ac:spMkLst>
            <pc:docMk/>
            <pc:sldMk cId="2851675545" sldId="262"/>
            <ac:spMk id="29" creationId="{3DEE38FB-0763-470C-8A5E-44456B5130D7}"/>
          </ac:spMkLst>
        </pc:spChg>
        <pc:spChg chg="add del">
          <ac:chgData name="Eglė Lukoševičiūtė" userId="f890c65d41b72a5c" providerId="Windows Live" clId="Web-{66A62EC4-254E-403D-BD0D-FD959F670795}" dt="2022-03-23T15:49:22.548" v="837"/>
          <ac:spMkLst>
            <pc:docMk/>
            <pc:sldMk cId="2851675545" sldId="262"/>
            <ac:spMk id="31" creationId="{F1D6E6C0-11C7-4A38-BD12-80741960B53C}"/>
          </ac:spMkLst>
        </pc:spChg>
        <pc:spChg chg="add del">
          <ac:chgData name="Eglė Lukoševičiūtė" userId="f890c65d41b72a5c" providerId="Windows Live" clId="Web-{66A62EC4-254E-403D-BD0D-FD959F670795}" dt="2022-03-23T15:51:23.317" v="855"/>
          <ac:spMkLst>
            <pc:docMk/>
            <pc:sldMk cId="2851675545" sldId="262"/>
            <ac:spMk id="35" creationId="{7E018740-5C2B-4A41-AC1A-7E68D1EC1954}"/>
          </ac:spMkLst>
        </pc:spChg>
        <pc:spChg chg="add del">
          <ac:chgData name="Eglė Lukoševičiūtė" userId="f890c65d41b72a5c" providerId="Windows Live" clId="Web-{66A62EC4-254E-403D-BD0D-FD959F670795}" dt="2022-03-23T15:51:23.317" v="855"/>
          <ac:spMkLst>
            <pc:docMk/>
            <pc:sldMk cId="2851675545" sldId="262"/>
            <ac:spMk id="37" creationId="{166F75A4-C475-4941-8EE2-B80A06A2C1BB}"/>
          </ac:spMkLst>
        </pc:spChg>
        <pc:spChg chg="add del">
          <ac:chgData name="Eglė Lukoševičiūtė" userId="f890c65d41b72a5c" providerId="Windows Live" clId="Web-{66A62EC4-254E-403D-BD0D-FD959F670795}" dt="2022-03-23T15:51:23.317" v="855"/>
          <ac:spMkLst>
            <pc:docMk/>
            <pc:sldMk cId="2851675545" sldId="262"/>
            <ac:spMk id="39" creationId="{A032553A-72E8-4B0D-8405-FF9771C9AF05}"/>
          </ac:spMkLst>
        </pc:spChg>
        <pc:spChg chg="add del">
          <ac:chgData name="Eglė Lukoševičiūtė" userId="f890c65d41b72a5c" providerId="Windows Live" clId="Web-{66A62EC4-254E-403D-BD0D-FD959F670795}" dt="2022-03-23T15:51:23.317" v="855"/>
          <ac:spMkLst>
            <pc:docMk/>
            <pc:sldMk cId="2851675545" sldId="262"/>
            <ac:spMk id="41" creationId="{765800AC-C3B9-498E-87BC-29FAE4C76B21}"/>
          </ac:spMkLst>
        </pc:spChg>
        <pc:spChg chg="add del">
          <ac:chgData name="Eglė Lukoševičiūtė" userId="f890c65d41b72a5c" providerId="Windows Live" clId="Web-{66A62EC4-254E-403D-BD0D-FD959F670795}" dt="2022-03-23T15:51:23.317" v="855"/>
          <ac:spMkLst>
            <pc:docMk/>
            <pc:sldMk cId="2851675545" sldId="262"/>
            <ac:spMk id="43" creationId="{1F9D6ACB-2FF4-49F9-978A-E0D5327FC635}"/>
          </ac:spMkLst>
        </pc:spChg>
        <pc:spChg chg="add del">
          <ac:chgData name="Eglė Lukoševičiūtė" userId="f890c65d41b72a5c" providerId="Windows Live" clId="Web-{66A62EC4-254E-403D-BD0D-FD959F670795}" dt="2022-03-23T15:51:23.317" v="855"/>
          <ac:spMkLst>
            <pc:docMk/>
            <pc:sldMk cId="2851675545" sldId="262"/>
            <ac:spMk id="45" creationId="{A5EC319D-0FEA-4B95-A3EA-01E35672C95B}"/>
          </ac:spMkLst>
        </pc:spChg>
        <pc:grpChg chg="add del">
          <ac:chgData name="Eglė Lukoševičiūtė" userId="f890c65d41b72a5c" providerId="Windows Live" clId="Web-{66A62EC4-254E-403D-BD0D-FD959F670795}" dt="2022-03-23T15:49:22.548" v="837"/>
          <ac:grpSpMkLst>
            <pc:docMk/>
            <pc:sldMk cId="2851675545" sldId="262"/>
            <ac:grpSpMk id="33" creationId="{2B16E781-E64A-4007-B0F1-5A50135A4276}"/>
          </ac:grpSpMkLst>
        </pc:grpChg>
        <pc:graphicFrameChg chg="add del">
          <ac:chgData name="Eglė Lukoševičiūtė" userId="f890c65d41b72a5c" providerId="Windows Live" clId="Web-{66A62EC4-254E-403D-BD0D-FD959F670795}" dt="2022-03-23T15:20:13.456" v="434"/>
          <ac:graphicFrameMkLst>
            <pc:docMk/>
            <pc:sldMk cId="2851675545" sldId="262"/>
            <ac:graphicFrameMk id="5" creationId="{74BBE19C-7A5A-7E59-CA8A-5FA4BAF09BD9}"/>
          </ac:graphicFrameMkLst>
        </pc:graphicFrameChg>
        <pc:graphicFrameChg chg="add mod ord modGraphic">
          <ac:chgData name="Eglė Lukoševičiūtė" userId="f890c65d41b72a5c" providerId="Windows Live" clId="Web-{66A62EC4-254E-403D-BD0D-FD959F670795}" dt="2022-03-23T15:51:23.317" v="855"/>
          <ac:graphicFrameMkLst>
            <pc:docMk/>
            <pc:sldMk cId="2851675545" sldId="262"/>
            <ac:graphicFrameMk id="7" creationId="{15AA7B65-22F9-9E1E-26D4-6F8B2DDD6246}"/>
          </ac:graphicFrameMkLst>
        </pc:graphicFrameChg>
        <pc:picChg chg="add mod">
          <ac:chgData name="Eglė Lukoševičiūtė" userId="f890c65d41b72a5c" providerId="Windows Live" clId="Web-{66A62EC4-254E-403D-BD0D-FD959F670795}" dt="2022-03-23T15:51:32.677" v="858" actId="1076"/>
          <ac:picMkLst>
            <pc:docMk/>
            <pc:sldMk cId="2851675545" sldId="262"/>
            <ac:picMk id="22" creationId="{AF8F8FBA-4AF1-F554-066E-74665594100B}"/>
          </ac:picMkLst>
        </pc:picChg>
        <pc:cxnChg chg="add del">
          <ac:chgData name="Eglė Lukoševičiūtė" userId="f890c65d41b72a5c" providerId="Windows Live" clId="Web-{66A62EC4-254E-403D-BD0D-FD959F670795}" dt="2022-03-23T15:51:23.317" v="855"/>
          <ac:cxnSpMkLst>
            <pc:docMk/>
            <pc:sldMk cId="2851675545" sldId="262"/>
            <ac:cxnSpMk id="26" creationId="{063B6EC6-D752-4EE7-908B-F8F19E8C7FEA}"/>
          </ac:cxnSpMkLst>
        </pc:cxnChg>
        <pc:cxnChg chg="add del">
          <ac:chgData name="Eglė Lukoševičiūtė" userId="f890c65d41b72a5c" providerId="Windows Live" clId="Web-{66A62EC4-254E-403D-BD0D-FD959F670795}" dt="2022-03-23T15:51:23.317" v="855"/>
          <ac:cxnSpMkLst>
            <pc:docMk/>
            <pc:sldMk cId="2851675545" sldId="262"/>
            <ac:cxnSpMk id="28" creationId="{EFECD4E8-AD3E-4228-82A2-9461958EA94D}"/>
          </ac:cxnSpMkLst>
        </pc:cxnChg>
      </pc:sldChg>
      <pc:sldChg chg="addSp delSp modSp new mod setBg modClrScheme delDesignElem chgLayout">
        <pc:chgData name="Eglė Lukoševičiūtė" userId="f890c65d41b72a5c" providerId="Windows Live" clId="Web-{66A62EC4-254E-403D-BD0D-FD959F670795}" dt="2022-03-23T15:50:54.144" v="850"/>
        <pc:sldMkLst>
          <pc:docMk/>
          <pc:sldMk cId="2580605883" sldId="263"/>
        </pc:sldMkLst>
        <pc:spChg chg="mod ord">
          <ac:chgData name="Eglė Lukoševičiūtė" userId="f890c65d41b72a5c" providerId="Windows Live" clId="Web-{66A62EC4-254E-403D-BD0D-FD959F670795}" dt="2022-03-23T15:50:54.144" v="850"/>
          <ac:spMkLst>
            <pc:docMk/>
            <pc:sldMk cId="2580605883" sldId="263"/>
            <ac:spMk id="2" creationId="{135EDE3C-FAF6-EBE7-8EF1-96A9875648A3}"/>
          </ac:spMkLst>
        </pc:spChg>
        <pc:spChg chg="mod ord">
          <ac:chgData name="Eglė Lukoševičiūtė" userId="f890c65d41b72a5c" providerId="Windows Live" clId="Web-{66A62EC4-254E-403D-BD0D-FD959F670795}" dt="2022-03-23T15:50:54.144" v="850"/>
          <ac:spMkLst>
            <pc:docMk/>
            <pc:sldMk cId="2580605883" sldId="263"/>
            <ac:spMk id="3" creationId="{0B6C039D-8E3E-8C66-4043-DC9ACE1C9507}"/>
          </ac:spMkLst>
        </pc:spChg>
        <pc:spChg chg="add">
          <ac:chgData name="Eglė Lukoševičiūtė" userId="f890c65d41b72a5c" providerId="Windows Live" clId="Web-{66A62EC4-254E-403D-BD0D-FD959F670795}" dt="2022-03-23T15:50:54.144" v="850"/>
          <ac:spMkLst>
            <pc:docMk/>
            <pc:sldMk cId="2580605883" sldId="263"/>
            <ac:spMk id="6" creationId="{9F4444CE-BC8D-4D61-B303-4C05614E62AB}"/>
          </ac:spMkLst>
        </pc:spChg>
        <pc:spChg chg="add">
          <ac:chgData name="Eglė Lukoševičiūtė" userId="f890c65d41b72a5c" providerId="Windows Live" clId="Web-{66A62EC4-254E-403D-BD0D-FD959F670795}" dt="2022-03-23T15:50:54.144" v="850"/>
          <ac:spMkLst>
            <pc:docMk/>
            <pc:sldMk cId="2580605883" sldId="263"/>
            <ac:spMk id="7" creationId="{62423CA5-E2E1-4789-B759-9906C1C94063}"/>
          </ac:spMkLst>
        </pc:spChg>
        <pc:spChg chg="add">
          <ac:chgData name="Eglė Lukoševičiūtė" userId="f890c65d41b72a5c" providerId="Windows Live" clId="Web-{66A62EC4-254E-403D-BD0D-FD959F670795}" dt="2022-03-23T15:50:54.144" v="850"/>
          <ac:spMkLst>
            <pc:docMk/>
            <pc:sldMk cId="2580605883" sldId="263"/>
            <ac:spMk id="8" creationId="{73772B81-181F-48B7-8826-4D9686D15DF5}"/>
          </ac:spMkLst>
        </pc:spChg>
        <pc:spChg chg="add del">
          <ac:chgData name="Eglė Lukoševičiūtė" userId="f890c65d41b72a5c" providerId="Windows Live" clId="Web-{66A62EC4-254E-403D-BD0D-FD959F670795}" dt="2022-03-23T15:49:22.548" v="837"/>
          <ac:spMkLst>
            <pc:docMk/>
            <pc:sldMk cId="2580605883" sldId="263"/>
            <ac:spMk id="9" creationId="{8427DF8B-AF40-4916-BF81-7B4B1D6A063D}"/>
          </ac:spMkLst>
        </pc:spChg>
        <pc:spChg chg="add">
          <ac:chgData name="Eglė Lukoševičiūtė" userId="f890c65d41b72a5c" providerId="Windows Live" clId="Web-{66A62EC4-254E-403D-BD0D-FD959F670795}" dt="2022-03-23T15:50:54.144" v="850"/>
          <ac:spMkLst>
            <pc:docMk/>
            <pc:sldMk cId="2580605883" sldId="263"/>
            <ac:spMk id="10" creationId="{B2205F6E-03C6-4E92-877C-E2482F6599AA}"/>
          </ac:spMkLst>
        </pc:spChg>
        <pc:spChg chg="add del">
          <ac:chgData name="Eglė Lukoševičiūtė" userId="f890c65d41b72a5c" providerId="Windows Live" clId="Web-{66A62EC4-254E-403D-BD0D-FD959F670795}" dt="2022-03-23T15:49:22.548" v="837"/>
          <ac:spMkLst>
            <pc:docMk/>
            <pc:sldMk cId="2580605883" sldId="263"/>
            <ac:spMk id="11" creationId="{6AE0E191-47BD-46BD-846E-E994713F2C91}"/>
          </ac:spMkLst>
        </pc:spChg>
        <pc:spChg chg="add del">
          <ac:chgData name="Eglė Lukoševičiūtė" userId="f890c65d41b72a5c" providerId="Windows Live" clId="Web-{66A62EC4-254E-403D-BD0D-FD959F670795}" dt="2022-03-23T15:49:22.548" v="837"/>
          <ac:spMkLst>
            <pc:docMk/>
            <pc:sldMk cId="2580605883" sldId="263"/>
            <ac:spMk id="13" creationId="{D60DC0FE-B192-4898-9A42-DD3CA1061184}"/>
          </ac:spMkLst>
        </pc:spChg>
        <pc:grpChg chg="add del">
          <ac:chgData name="Eglė Lukoševičiūtė" userId="f890c65d41b72a5c" providerId="Windows Live" clId="Web-{66A62EC4-254E-403D-BD0D-FD959F670795}" dt="2022-03-23T15:49:22.548" v="837"/>
          <ac:grpSpMkLst>
            <pc:docMk/>
            <pc:sldMk cId="2580605883" sldId="263"/>
            <ac:grpSpMk id="15" creationId="{47154ABD-A760-4C29-A394-422706C2C032}"/>
          </ac:grpSpMkLst>
        </pc:grpChg>
        <pc:picChg chg="add mod">
          <ac:chgData name="Eglė Lukoševičiūtė" userId="f890c65d41b72a5c" providerId="Windows Live" clId="Web-{66A62EC4-254E-403D-BD0D-FD959F670795}" dt="2022-03-23T15:50:54.144" v="850"/>
          <ac:picMkLst>
            <pc:docMk/>
            <pc:sldMk cId="2580605883" sldId="263"/>
            <ac:picMk id="4" creationId="{5DB6AD2E-E6A7-AC48-F206-985CDA413997}"/>
          </ac:picMkLst>
        </pc:picChg>
      </pc:sldChg>
      <pc:sldChg chg="addSp delSp modSp new mod setBg modClrScheme delDesignElem chgLayout">
        <pc:chgData name="Eglė Lukoševičiūtė" userId="f890c65d41b72a5c" providerId="Windows Live" clId="Web-{66A62EC4-254E-403D-BD0D-FD959F670795}" dt="2022-03-23T15:51:00.410" v="851"/>
        <pc:sldMkLst>
          <pc:docMk/>
          <pc:sldMk cId="2576767683" sldId="264"/>
        </pc:sldMkLst>
        <pc:spChg chg="mod ord">
          <ac:chgData name="Eglė Lukoševičiūtė" userId="f890c65d41b72a5c" providerId="Windows Live" clId="Web-{66A62EC4-254E-403D-BD0D-FD959F670795}" dt="2022-03-23T15:51:00.410" v="851"/>
          <ac:spMkLst>
            <pc:docMk/>
            <pc:sldMk cId="2576767683" sldId="264"/>
            <ac:spMk id="2" creationId="{55167AE2-691E-4C16-ED40-E222C7E705E7}"/>
          </ac:spMkLst>
        </pc:spChg>
        <pc:spChg chg="add del mod ord">
          <ac:chgData name="Eglė Lukoševičiūtė" userId="f890c65d41b72a5c" providerId="Windows Live" clId="Web-{66A62EC4-254E-403D-BD0D-FD959F670795}" dt="2022-03-23T15:51:00.410" v="851"/>
          <ac:spMkLst>
            <pc:docMk/>
            <pc:sldMk cId="2576767683" sldId="264"/>
            <ac:spMk id="3" creationId="{6F674C58-C6B0-6FAA-F6F5-BDD76C07F55F}"/>
          </ac:spMkLst>
        </pc:spChg>
        <pc:spChg chg="add del">
          <ac:chgData name="Eglė Lukoševičiūtė" userId="f890c65d41b72a5c" providerId="Windows Live" clId="Web-{66A62EC4-254E-403D-BD0D-FD959F670795}" dt="2022-03-23T15:49:22.548" v="837"/>
          <ac:spMkLst>
            <pc:docMk/>
            <pc:sldMk cId="2576767683" sldId="264"/>
            <ac:spMk id="6" creationId="{8427DF8B-AF40-4916-BF81-7B4B1D6A063D}"/>
          </ac:spMkLst>
        </pc:spChg>
        <pc:spChg chg="add del">
          <ac:chgData name="Eglė Lukoševičiūtė" userId="f890c65d41b72a5c" providerId="Windows Live" clId="Web-{66A62EC4-254E-403D-BD0D-FD959F670795}" dt="2022-03-23T15:49:22.548" v="837"/>
          <ac:spMkLst>
            <pc:docMk/>
            <pc:sldMk cId="2576767683" sldId="264"/>
            <ac:spMk id="7" creationId="{6AE0E191-47BD-46BD-846E-E994713F2C91}"/>
          </ac:spMkLst>
        </pc:spChg>
        <pc:spChg chg="add del">
          <ac:chgData name="Eglė Lukoševičiūtė" userId="f890c65d41b72a5c" providerId="Windows Live" clId="Web-{66A62EC4-254E-403D-BD0D-FD959F670795}" dt="2022-03-23T15:49:22.548" v="837"/>
          <ac:spMkLst>
            <pc:docMk/>
            <pc:sldMk cId="2576767683" sldId="264"/>
            <ac:spMk id="8" creationId="{D60DC0FE-B192-4898-9A42-DD3CA1061184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9" creationId="{99B5B3C5-A599-465B-B2B9-866E8B2087CE}"/>
          </ac:spMkLst>
        </pc:spChg>
        <pc:spChg chg="add">
          <ac:chgData name="Eglė Lukoševičiūtė" userId="f890c65d41b72a5c" providerId="Windows Live" clId="Web-{66A62EC4-254E-403D-BD0D-FD959F670795}" dt="2022-03-23T15:51:00.410" v="851"/>
          <ac:spMkLst>
            <pc:docMk/>
            <pc:sldMk cId="2576767683" sldId="264"/>
            <ac:spMk id="10" creationId="{A65AC7D1-EAA9-48F5-B509-60A7F50BF703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11" creationId="{25C84982-7DD0-43B1-8A2D-BFA4DF1B4E60}"/>
          </ac:spMkLst>
        </pc:spChg>
        <pc:spChg chg="add">
          <ac:chgData name="Eglė Lukoševičiūtė" userId="f890c65d41b72a5c" providerId="Windows Live" clId="Web-{66A62EC4-254E-403D-BD0D-FD959F670795}" dt="2022-03-23T15:51:00.410" v="851"/>
          <ac:spMkLst>
            <pc:docMk/>
            <pc:sldMk cId="2576767683" sldId="264"/>
            <ac:spMk id="12" creationId="{D6320AF9-619A-4175-865B-5663E1AEF4C5}"/>
          </ac:spMkLst>
        </pc:spChg>
        <pc:spChg chg="add">
          <ac:chgData name="Eglė Lukoševičiūtė" userId="f890c65d41b72a5c" providerId="Windows Live" clId="Web-{66A62EC4-254E-403D-BD0D-FD959F670795}" dt="2022-03-23T15:51:00.410" v="851"/>
          <ac:spMkLst>
            <pc:docMk/>
            <pc:sldMk cId="2576767683" sldId="264"/>
            <ac:spMk id="17" creationId="{7E018740-5C2B-4A41-AC1A-7E68D1EC1954}"/>
          </ac:spMkLst>
        </pc:spChg>
        <pc:spChg chg="add">
          <ac:chgData name="Eglė Lukoševičiūtė" userId="f890c65d41b72a5c" providerId="Windows Live" clId="Web-{66A62EC4-254E-403D-BD0D-FD959F670795}" dt="2022-03-23T15:51:00.410" v="851"/>
          <ac:spMkLst>
            <pc:docMk/>
            <pc:sldMk cId="2576767683" sldId="264"/>
            <ac:spMk id="19" creationId="{166F75A4-C475-4941-8EE2-B80A06A2C1BB}"/>
          </ac:spMkLst>
        </pc:spChg>
        <pc:spChg chg="add">
          <ac:chgData name="Eglė Lukoševičiūtė" userId="f890c65d41b72a5c" providerId="Windows Live" clId="Web-{66A62EC4-254E-403D-BD0D-FD959F670795}" dt="2022-03-23T15:51:00.410" v="851"/>
          <ac:spMkLst>
            <pc:docMk/>
            <pc:sldMk cId="2576767683" sldId="264"/>
            <ac:spMk id="21" creationId="{A032553A-72E8-4B0D-8405-FF9771C9AF05}"/>
          </ac:spMkLst>
        </pc:spChg>
        <pc:spChg chg="add">
          <ac:chgData name="Eglė Lukoševičiūtė" userId="f890c65d41b72a5c" providerId="Windows Live" clId="Web-{66A62EC4-254E-403D-BD0D-FD959F670795}" dt="2022-03-23T15:51:00.410" v="851"/>
          <ac:spMkLst>
            <pc:docMk/>
            <pc:sldMk cId="2576767683" sldId="264"/>
            <ac:spMk id="23" creationId="{765800AC-C3B9-498E-87BC-29FAE4C76B21}"/>
          </ac:spMkLst>
        </pc:spChg>
        <pc:spChg chg="add">
          <ac:chgData name="Eglė Lukoševičiūtė" userId="f890c65d41b72a5c" providerId="Windows Live" clId="Web-{66A62EC4-254E-403D-BD0D-FD959F670795}" dt="2022-03-23T15:51:00.410" v="851"/>
          <ac:spMkLst>
            <pc:docMk/>
            <pc:sldMk cId="2576767683" sldId="264"/>
            <ac:spMk id="25" creationId="{1F9D6ACB-2FF4-49F9-978A-E0D5327FC635}"/>
          </ac:spMkLst>
        </pc:spChg>
        <pc:spChg chg="add">
          <ac:chgData name="Eglė Lukoševičiūtė" userId="f890c65d41b72a5c" providerId="Windows Live" clId="Web-{66A62EC4-254E-403D-BD0D-FD959F670795}" dt="2022-03-23T15:51:00.410" v="851"/>
          <ac:spMkLst>
            <pc:docMk/>
            <pc:sldMk cId="2576767683" sldId="264"/>
            <ac:spMk id="27" creationId="{A5EC319D-0FEA-4B95-A3EA-01E35672C95B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30" creationId="{55D20674-CF0C-4687-81B6-A613F871AF46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32" creationId="{C2BD3211-5B9B-40DA-8BD0-C3426AE78CEE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34" creationId="{AD8121B6-45E6-447F-87B8-58EDD064ED93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36" creationId="{FC95B8E3-CBB0-4A5C-B65B-59C12D44BB27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38" creationId="{0EA710C0-F536-4B31-8D0F-28E2F0893A50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40" creationId="{11EB61F8-34CD-4251-9B31-59AB92843F5F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42" creationId="{033FA5DB-69DC-4137-9264-5F838B99043F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44" creationId="{5E98D956-6B7A-4A94-B508-F7A30E642105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46" creationId="{D6A3D2FC-6F98-4157-94A8-7D7FBD56EF86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48" creationId="{17AE16AB-F0AB-4AC3-BD8F-336B5D98CD58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50" creationId="{6C819BFF-25C5-425C-8CD1-789F7A30D26B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52" creationId="{20BE49C6-06E3-4324-91A8-F25B7DA1D564}"/>
          </ac:spMkLst>
        </pc:spChg>
        <pc:spChg chg="add del">
          <ac:chgData name="Eglė Lukoševičiūtė" userId="f890c65d41b72a5c" providerId="Windows Live" clId="Web-{66A62EC4-254E-403D-BD0D-FD959F670795}" dt="2022-03-23T15:34:16.931" v="732"/>
          <ac:spMkLst>
            <pc:docMk/>
            <pc:sldMk cId="2576767683" sldId="264"/>
            <ac:spMk id="54" creationId="{578ABC8A-B58F-4AAE-8F6F-A07EB9D6DDE6}"/>
          </ac:spMkLst>
        </pc:spChg>
        <pc:grpChg chg="add del">
          <ac:chgData name="Eglė Lukoševičiūtė" userId="f890c65d41b72a5c" providerId="Windows Live" clId="Web-{66A62EC4-254E-403D-BD0D-FD959F670795}" dt="2022-03-23T15:34:16.931" v="732"/>
          <ac:grpSpMkLst>
            <pc:docMk/>
            <pc:sldMk cId="2576767683" sldId="264"/>
            <ac:grpSpMk id="13" creationId="{1D912E1C-3BBA-42F0-A3EE-FEC382E7230A}"/>
          </ac:grpSpMkLst>
        </pc:grpChg>
        <pc:grpChg chg="add del">
          <ac:chgData name="Eglė Lukoševičiūtė" userId="f890c65d41b72a5c" providerId="Windows Live" clId="Web-{66A62EC4-254E-403D-BD0D-FD959F670795}" dt="2022-03-23T15:49:22.548" v="837"/>
          <ac:grpSpMkLst>
            <pc:docMk/>
            <pc:sldMk cId="2576767683" sldId="264"/>
            <ac:grpSpMk id="15" creationId="{47154ABD-A760-4C29-A394-422706C2C032}"/>
          </ac:grpSpMkLst>
        </pc:grpChg>
        <pc:picChg chg="add mod">
          <ac:chgData name="Eglė Lukoševičiūtė" userId="f890c65d41b72a5c" providerId="Windows Live" clId="Web-{66A62EC4-254E-403D-BD0D-FD959F670795}" dt="2022-03-23T15:51:00.410" v="851"/>
          <ac:picMkLst>
            <pc:docMk/>
            <pc:sldMk cId="2576767683" sldId="264"/>
            <ac:picMk id="4" creationId="{712F8A50-7E60-26D5-A910-45BD28BE87F8}"/>
          </ac:picMkLst>
        </pc:picChg>
        <pc:picChg chg="add del mod">
          <ac:chgData name="Eglė Lukoševičiūtė" userId="f890c65d41b72a5c" providerId="Windows Live" clId="Web-{66A62EC4-254E-403D-BD0D-FD959F670795}" dt="2022-03-23T15:34:16.931" v="732"/>
          <ac:picMkLst>
            <pc:docMk/>
            <pc:sldMk cId="2576767683" sldId="264"/>
            <ac:picMk id="5" creationId="{F8428661-E214-8DCE-AD1D-A15A65749D2B}"/>
          </ac:picMkLst>
        </pc:picChg>
        <pc:cxnChg chg="add">
          <ac:chgData name="Eglė Lukoševičiūtė" userId="f890c65d41b72a5c" providerId="Windows Live" clId="Web-{66A62EC4-254E-403D-BD0D-FD959F670795}" dt="2022-03-23T15:51:00.410" v="851"/>
          <ac:cxnSpMkLst>
            <pc:docMk/>
            <pc:sldMk cId="2576767683" sldId="264"/>
            <ac:cxnSpMk id="14" creationId="{063B6EC6-D752-4EE7-908B-F8F19E8C7FEA}"/>
          </ac:cxnSpMkLst>
        </pc:cxnChg>
        <pc:cxnChg chg="add">
          <ac:chgData name="Eglė Lukoševičiūtė" userId="f890c65d41b72a5c" providerId="Windows Live" clId="Web-{66A62EC4-254E-403D-BD0D-FD959F670795}" dt="2022-03-23T15:51:00.410" v="851"/>
          <ac:cxnSpMkLst>
            <pc:docMk/>
            <pc:sldMk cId="2576767683" sldId="264"/>
            <ac:cxnSpMk id="16" creationId="{EFECD4E8-AD3E-4228-82A2-9461958EA94D}"/>
          </ac:cxnSpMkLst>
        </pc:cxnChg>
      </pc:sldChg>
      <pc:sldChg chg="addSp delSp modSp new mod ord setBg modClrScheme addAnim delAnim setClrOvrMap chgLayout">
        <pc:chgData name="Eglė Lukoševičiūtė" userId="f890c65d41b72a5c" providerId="Windows Live" clId="Web-{66A62EC4-254E-403D-BD0D-FD959F670795}" dt="2022-03-23T16:08:25.828" v="1380"/>
        <pc:sldMkLst>
          <pc:docMk/>
          <pc:sldMk cId="414999514" sldId="265"/>
        </pc:sldMkLst>
        <pc:spChg chg="mod ord">
          <ac:chgData name="Eglė Lukoševičiūtė" userId="f890c65d41b72a5c" providerId="Windows Live" clId="Web-{66A62EC4-254E-403D-BD0D-FD959F670795}" dt="2022-03-23T15:54:38.619" v="976"/>
          <ac:spMkLst>
            <pc:docMk/>
            <pc:sldMk cId="414999514" sldId="265"/>
            <ac:spMk id="2" creationId="{A8D6E4CD-8398-902F-93D2-D040276DCC5B}"/>
          </ac:spMkLst>
        </pc:spChg>
        <pc:spChg chg="mod ord">
          <ac:chgData name="Eglė Lukoševičiūtė" userId="f890c65d41b72a5c" providerId="Windows Live" clId="Web-{66A62EC4-254E-403D-BD0D-FD959F670795}" dt="2022-03-23T15:54:38.619" v="976"/>
          <ac:spMkLst>
            <pc:docMk/>
            <pc:sldMk cId="414999514" sldId="265"/>
            <ac:spMk id="3" creationId="{3CEBF394-EB85-75CD-BAF9-8E1E3B44F7E0}"/>
          </ac:spMkLst>
        </pc:spChg>
        <pc:spChg chg="add del">
          <ac:chgData name="Eglė Lukoševičiūtė" userId="f890c65d41b72a5c" providerId="Windows Live" clId="Web-{66A62EC4-254E-403D-BD0D-FD959F670795}" dt="2022-03-23T15:54:38.619" v="975"/>
          <ac:spMkLst>
            <pc:docMk/>
            <pc:sldMk cId="414999514" sldId="265"/>
            <ac:spMk id="20" creationId="{9179DE42-5613-4B35-A1E6-6CCBAA13C743}"/>
          </ac:spMkLst>
        </pc:spChg>
        <pc:spChg chg="add del">
          <ac:chgData name="Eglė Lukoševičiūtė" userId="f890c65d41b72a5c" providerId="Windows Live" clId="Web-{66A62EC4-254E-403D-BD0D-FD959F670795}" dt="2022-03-23T15:54:38.619" v="975"/>
          <ac:spMkLst>
            <pc:docMk/>
            <pc:sldMk cId="414999514" sldId="265"/>
            <ac:spMk id="26" creationId="{52FB45E9-914E-4471-AC87-E475CD51767D}"/>
          </ac:spMkLst>
        </pc:spChg>
        <pc:spChg chg="add del">
          <ac:chgData name="Eglė Lukoševičiūtė" userId="f890c65d41b72a5c" providerId="Windows Live" clId="Web-{66A62EC4-254E-403D-BD0D-FD959F670795}" dt="2022-03-23T15:54:38.619" v="975"/>
          <ac:spMkLst>
            <pc:docMk/>
            <pc:sldMk cId="414999514" sldId="265"/>
            <ac:spMk id="28" creationId="{C310626D-5743-49D4-8F7D-88C4F8F05774}"/>
          </ac:spMkLst>
        </pc:spChg>
        <pc:spChg chg="add del">
          <ac:chgData name="Eglė Lukoševičiūtė" userId="f890c65d41b72a5c" providerId="Windows Live" clId="Web-{66A62EC4-254E-403D-BD0D-FD959F670795}" dt="2022-03-23T15:54:38.619" v="975"/>
          <ac:spMkLst>
            <pc:docMk/>
            <pc:sldMk cId="414999514" sldId="265"/>
            <ac:spMk id="30" creationId="{3C195FC1-B568-4C72-9902-34CB35DDD7A1}"/>
          </ac:spMkLst>
        </pc:spChg>
        <pc:spChg chg="add del">
          <ac:chgData name="Eglė Lukoševičiūtė" userId="f890c65d41b72a5c" providerId="Windows Live" clId="Web-{66A62EC4-254E-403D-BD0D-FD959F670795}" dt="2022-03-23T15:54:38.619" v="975"/>
          <ac:spMkLst>
            <pc:docMk/>
            <pc:sldMk cId="414999514" sldId="265"/>
            <ac:spMk id="32" creationId="{EF2BDF77-362C-43F0-8CBB-A969EC2AE0C4}"/>
          </ac:spMkLst>
        </pc:spChg>
        <pc:spChg chg="add del">
          <ac:chgData name="Eglė Lukoševičiūtė" userId="f890c65d41b72a5c" providerId="Windows Live" clId="Web-{66A62EC4-254E-403D-BD0D-FD959F670795}" dt="2022-03-23T15:54:38.619" v="975"/>
          <ac:spMkLst>
            <pc:docMk/>
            <pc:sldMk cId="414999514" sldId="265"/>
            <ac:spMk id="34" creationId="{4BE96B01-3929-432D-B8C2-ADBCB74C2EF4}"/>
          </ac:spMkLst>
        </pc:spChg>
        <pc:spChg chg="add del">
          <ac:chgData name="Eglė Lukoševičiūtė" userId="f890c65d41b72a5c" providerId="Windows Live" clId="Web-{66A62EC4-254E-403D-BD0D-FD959F670795}" dt="2022-03-23T15:54:38.619" v="975"/>
          <ac:spMkLst>
            <pc:docMk/>
            <pc:sldMk cId="414999514" sldId="265"/>
            <ac:spMk id="36" creationId="{2A6FCDE6-CDE2-4C51-B18E-A95CFB679714}"/>
          </ac:spMkLst>
        </pc:spChg>
        <pc:spChg chg="add del">
          <ac:chgData name="Eglė Lukoševičiūtė" userId="f890c65d41b72a5c" providerId="Windows Live" clId="Web-{66A62EC4-254E-403D-BD0D-FD959F670795}" dt="2022-03-23T15:54:38.619" v="975"/>
          <ac:spMkLst>
            <pc:docMk/>
            <pc:sldMk cId="414999514" sldId="265"/>
            <ac:spMk id="38" creationId="{9D2E8756-2465-473A-BA2A-2DB1D6224745}"/>
          </ac:spMkLst>
        </pc:spChg>
        <pc:spChg chg="add">
          <ac:chgData name="Eglė Lukoševičiūtė" userId="f890c65d41b72a5c" providerId="Windows Live" clId="Web-{66A62EC4-254E-403D-BD0D-FD959F670795}" dt="2022-03-23T15:54:38.619" v="976"/>
          <ac:spMkLst>
            <pc:docMk/>
            <pc:sldMk cId="414999514" sldId="265"/>
            <ac:spMk id="41" creationId="{DD6BC9EB-F181-48AB-BCA2-3D1DB20D2D87}"/>
          </ac:spMkLst>
        </pc:spChg>
        <pc:spChg chg="add">
          <ac:chgData name="Eglė Lukoševičiūtė" userId="f890c65d41b72a5c" providerId="Windows Live" clId="Web-{66A62EC4-254E-403D-BD0D-FD959F670795}" dt="2022-03-23T15:54:38.619" v="976"/>
          <ac:spMkLst>
            <pc:docMk/>
            <pc:sldMk cId="414999514" sldId="265"/>
            <ac:spMk id="42" creationId="{D33AAA80-39DC-4020-9BFF-0718F35C7661}"/>
          </ac:spMkLst>
        </pc:spChg>
        <pc:spChg chg="add">
          <ac:chgData name="Eglė Lukoševičiūtė" userId="f890c65d41b72a5c" providerId="Windows Live" clId="Web-{66A62EC4-254E-403D-BD0D-FD959F670795}" dt="2022-03-23T15:54:38.619" v="976"/>
          <ac:spMkLst>
            <pc:docMk/>
            <pc:sldMk cId="414999514" sldId="265"/>
            <ac:spMk id="44" creationId="{1177F295-741F-4EFF-B0CA-BE69295ADA07}"/>
          </ac:spMkLst>
        </pc:spChg>
        <pc:grpChg chg="add del">
          <ac:chgData name="Eglė Lukoševičiūtė" userId="f890c65d41b72a5c" providerId="Windows Live" clId="Web-{66A62EC4-254E-403D-BD0D-FD959F670795}" dt="2022-03-23T15:54:38.619" v="975"/>
          <ac:grpSpMkLst>
            <pc:docMk/>
            <pc:sldMk cId="414999514" sldId="265"/>
            <ac:grpSpMk id="8" creationId="{76582886-877C-4AEC-A77F-8055EB9A0CF9}"/>
          </ac:grpSpMkLst>
        </pc:grpChg>
        <pc:grpChg chg="add">
          <ac:chgData name="Eglė Lukoševičiūtė" userId="f890c65d41b72a5c" providerId="Windows Live" clId="Web-{66A62EC4-254E-403D-BD0D-FD959F670795}" dt="2022-03-23T15:54:38.619" v="976"/>
          <ac:grpSpMkLst>
            <pc:docMk/>
            <pc:sldMk cId="414999514" sldId="265"/>
            <ac:grpSpMk id="40" creationId="{76582886-877C-4AEC-A77F-8055EB9A0CF9}"/>
          </ac:grpSpMkLst>
        </pc:grpChg>
        <pc:cxnChg chg="add mod">
          <ac:chgData name="Eglė Lukoševičiūtė" userId="f890c65d41b72a5c" providerId="Windows Live" clId="Web-{66A62EC4-254E-403D-BD0D-FD959F670795}" dt="2022-03-23T15:55:56.168" v="990" actId="14100"/>
          <ac:cxnSpMkLst>
            <pc:docMk/>
            <pc:sldMk cId="414999514" sldId="265"/>
            <ac:cxnSpMk id="4" creationId="{F72644D8-5B15-7612-DDC7-82C5FC9CBE27}"/>
          </ac:cxnSpMkLst>
        </pc:cxnChg>
        <pc:cxnChg chg="add mod">
          <ac:chgData name="Eglė Lukoševičiūtė" userId="f890c65d41b72a5c" providerId="Windows Live" clId="Web-{66A62EC4-254E-403D-BD0D-FD959F670795}" dt="2022-03-23T15:56:20.012" v="996" actId="14100"/>
          <ac:cxnSpMkLst>
            <pc:docMk/>
            <pc:sldMk cId="414999514" sldId="265"/>
            <ac:cxnSpMk id="5" creationId="{36CE489C-9D90-C664-E90A-16A7D2408C86}"/>
          </ac:cxnSpMkLst>
        </pc:cxnChg>
        <pc:cxnChg chg="add del">
          <ac:chgData name="Eglė Lukoševičiūtė" userId="f890c65d41b72a5c" providerId="Windows Live" clId="Web-{66A62EC4-254E-403D-BD0D-FD959F670795}" dt="2022-03-23T15:54:38.619" v="975"/>
          <ac:cxnSpMkLst>
            <pc:docMk/>
            <pc:sldMk cId="414999514" sldId="265"/>
            <ac:cxnSpMk id="22" creationId="{EB898B32-3891-4C3A-8F58-C5969D2E9033}"/>
          </ac:cxnSpMkLst>
        </pc:cxnChg>
        <pc:cxnChg chg="add del">
          <ac:chgData name="Eglė Lukoševičiūtė" userId="f890c65d41b72a5c" providerId="Windows Live" clId="Web-{66A62EC4-254E-403D-BD0D-FD959F670795}" dt="2022-03-23T15:54:38.619" v="975"/>
          <ac:cxnSpMkLst>
            <pc:docMk/>
            <pc:sldMk cId="414999514" sldId="265"/>
            <ac:cxnSpMk id="24" creationId="{4AE4806D-B8F9-4679-A68A-9BD21C01A301}"/>
          </ac:cxnSpMkLst>
        </pc:cxnChg>
        <pc:cxnChg chg="add">
          <ac:chgData name="Eglė Lukoševičiūtė" userId="f890c65d41b72a5c" providerId="Windows Live" clId="Web-{66A62EC4-254E-403D-BD0D-FD959F670795}" dt="2022-03-23T15:54:38.619" v="976"/>
          <ac:cxnSpMkLst>
            <pc:docMk/>
            <pc:sldMk cId="414999514" sldId="265"/>
            <ac:cxnSpMk id="43" creationId="{C9C5D90B-7EE3-4D26-AB7D-A5A3A6E11203}"/>
          </ac:cxnSpMkLst>
        </pc:cxnChg>
      </pc:sldChg>
      <pc:sldChg chg="addSp delSp modSp new mod ord setBg setClrOvrMap">
        <pc:chgData name="Eglė Lukoševičiūtė" userId="f890c65d41b72a5c" providerId="Windows Live" clId="Web-{66A62EC4-254E-403D-BD0D-FD959F670795}" dt="2022-03-23T16:23:08.679" v="1774"/>
        <pc:sldMkLst>
          <pc:docMk/>
          <pc:sldMk cId="2258149817" sldId="266"/>
        </pc:sldMkLst>
        <pc:spChg chg="mod">
          <ac:chgData name="Eglė Lukoševičiūtė" userId="f890c65d41b72a5c" providerId="Windows Live" clId="Web-{66A62EC4-254E-403D-BD0D-FD959F670795}" dt="2022-03-23T16:23:08.679" v="1774"/>
          <ac:spMkLst>
            <pc:docMk/>
            <pc:sldMk cId="2258149817" sldId="266"/>
            <ac:spMk id="2" creationId="{18B64009-17C8-C5FB-2237-DA4B97480881}"/>
          </ac:spMkLst>
        </pc:spChg>
        <pc:spChg chg="mod">
          <ac:chgData name="Eglė Lukoševičiūtė" userId="f890c65d41b72a5c" providerId="Windows Live" clId="Web-{66A62EC4-254E-403D-BD0D-FD959F670795}" dt="2022-03-23T16:23:08.679" v="1774"/>
          <ac:spMkLst>
            <pc:docMk/>
            <pc:sldMk cId="2258149817" sldId="266"/>
            <ac:spMk id="3" creationId="{38B348FC-7A60-2521-A04A-BDBCCC9063EA}"/>
          </ac:spMkLst>
        </pc:spChg>
        <pc:spChg chg="add del">
          <ac:chgData name="Eglė Lukoševičiūtė" userId="f890c65d41b72a5c" providerId="Windows Live" clId="Web-{66A62EC4-254E-403D-BD0D-FD959F670795}" dt="2022-03-23T16:22:53.835" v="1772"/>
          <ac:spMkLst>
            <pc:docMk/>
            <pc:sldMk cId="2258149817" sldId="266"/>
            <ac:spMk id="8" creationId="{A65AC7D1-EAA9-48F5-B509-60A7F50BF703}"/>
          </ac:spMkLst>
        </pc:spChg>
        <pc:spChg chg="add del">
          <ac:chgData name="Eglė Lukoševičiūtė" userId="f890c65d41b72a5c" providerId="Windows Live" clId="Web-{66A62EC4-254E-403D-BD0D-FD959F670795}" dt="2022-03-23T16:22:53.835" v="1772"/>
          <ac:spMkLst>
            <pc:docMk/>
            <pc:sldMk cId="2258149817" sldId="266"/>
            <ac:spMk id="10" creationId="{D6320AF9-619A-4175-865B-5663E1AEF4C5}"/>
          </ac:spMkLst>
        </pc:spChg>
        <pc:spChg chg="add del">
          <ac:chgData name="Eglė Lukoševičiūtė" userId="f890c65d41b72a5c" providerId="Windows Live" clId="Web-{66A62EC4-254E-403D-BD0D-FD959F670795}" dt="2022-03-23T16:22:53.835" v="1772"/>
          <ac:spMkLst>
            <pc:docMk/>
            <pc:sldMk cId="2258149817" sldId="266"/>
            <ac:spMk id="16" creationId="{7E018740-5C2B-4A41-AC1A-7E68D1EC1954}"/>
          </ac:spMkLst>
        </pc:spChg>
        <pc:spChg chg="add del">
          <ac:chgData name="Eglė Lukoševičiūtė" userId="f890c65d41b72a5c" providerId="Windows Live" clId="Web-{66A62EC4-254E-403D-BD0D-FD959F670795}" dt="2022-03-23T16:22:53.835" v="1772"/>
          <ac:spMkLst>
            <pc:docMk/>
            <pc:sldMk cId="2258149817" sldId="266"/>
            <ac:spMk id="18" creationId="{166F75A4-C475-4941-8EE2-B80A06A2C1BB}"/>
          </ac:spMkLst>
        </pc:spChg>
        <pc:spChg chg="add del">
          <ac:chgData name="Eglė Lukoševičiūtė" userId="f890c65d41b72a5c" providerId="Windows Live" clId="Web-{66A62EC4-254E-403D-BD0D-FD959F670795}" dt="2022-03-23T16:22:53.835" v="1772"/>
          <ac:spMkLst>
            <pc:docMk/>
            <pc:sldMk cId="2258149817" sldId="266"/>
            <ac:spMk id="20" creationId="{A032553A-72E8-4B0D-8405-FF9771C9AF05}"/>
          </ac:spMkLst>
        </pc:spChg>
        <pc:spChg chg="add del">
          <ac:chgData name="Eglė Lukoševičiūtė" userId="f890c65d41b72a5c" providerId="Windows Live" clId="Web-{66A62EC4-254E-403D-BD0D-FD959F670795}" dt="2022-03-23T16:22:53.835" v="1772"/>
          <ac:spMkLst>
            <pc:docMk/>
            <pc:sldMk cId="2258149817" sldId="266"/>
            <ac:spMk id="22" creationId="{765800AC-C3B9-498E-87BC-29FAE4C76B21}"/>
          </ac:spMkLst>
        </pc:spChg>
        <pc:spChg chg="add del">
          <ac:chgData name="Eglė Lukoševičiūtė" userId="f890c65d41b72a5c" providerId="Windows Live" clId="Web-{66A62EC4-254E-403D-BD0D-FD959F670795}" dt="2022-03-23T16:22:53.835" v="1772"/>
          <ac:spMkLst>
            <pc:docMk/>
            <pc:sldMk cId="2258149817" sldId="266"/>
            <ac:spMk id="24" creationId="{1F9D6ACB-2FF4-49F9-978A-E0D5327FC635}"/>
          </ac:spMkLst>
        </pc:spChg>
        <pc:spChg chg="add del">
          <ac:chgData name="Eglė Lukoševičiūtė" userId="f890c65d41b72a5c" providerId="Windows Live" clId="Web-{66A62EC4-254E-403D-BD0D-FD959F670795}" dt="2022-03-23T16:22:53.835" v="1772"/>
          <ac:spMkLst>
            <pc:docMk/>
            <pc:sldMk cId="2258149817" sldId="266"/>
            <ac:spMk id="26" creationId="{142BFA2A-77A0-4F60-A32A-685681C84889}"/>
          </ac:spMkLst>
        </pc:spChg>
        <pc:spChg chg="add del">
          <ac:chgData name="Eglė Lukoševičiūtė" userId="f890c65d41b72a5c" providerId="Windows Live" clId="Web-{66A62EC4-254E-403D-BD0D-FD959F670795}" dt="2022-03-23T16:23:08.679" v="1774"/>
          <ac:spMkLst>
            <pc:docMk/>
            <pc:sldMk cId="2258149817" sldId="266"/>
            <ac:spMk id="31" creationId="{603AE127-802C-459A-A612-DB85B67F0DC0}"/>
          </ac:spMkLst>
        </pc:spChg>
        <pc:spChg chg="add del">
          <ac:chgData name="Eglė Lukoševičiūtė" userId="f890c65d41b72a5c" providerId="Windows Live" clId="Web-{66A62EC4-254E-403D-BD0D-FD959F670795}" dt="2022-03-23T16:23:08.679" v="1774"/>
          <ac:spMkLst>
            <pc:docMk/>
            <pc:sldMk cId="2258149817" sldId="266"/>
            <ac:spMk id="33" creationId="{9323D83D-50D6-4040-A58B-FCEA340F886A}"/>
          </ac:spMkLst>
        </pc:spChg>
        <pc:spChg chg="add del">
          <ac:chgData name="Eglė Lukoševičiūtė" userId="f890c65d41b72a5c" providerId="Windows Live" clId="Web-{66A62EC4-254E-403D-BD0D-FD959F670795}" dt="2022-03-23T16:23:08.679" v="1774"/>
          <ac:spMkLst>
            <pc:docMk/>
            <pc:sldMk cId="2258149817" sldId="266"/>
            <ac:spMk id="37" creationId="{F10FD715-4DCE-4779-B634-EC78315EA213}"/>
          </ac:spMkLst>
        </pc:spChg>
        <pc:spChg chg="add">
          <ac:chgData name="Eglė Lukoševičiūtė" userId="f890c65d41b72a5c" providerId="Windows Live" clId="Web-{66A62EC4-254E-403D-BD0D-FD959F670795}" dt="2022-03-23T16:23:08.679" v="1774"/>
          <ac:spMkLst>
            <pc:docMk/>
            <pc:sldMk cId="2258149817" sldId="266"/>
            <ac:spMk id="42" creationId="{8DF4D7F6-81B5-452A-9CE6-76D81F91D41B}"/>
          </ac:spMkLst>
        </pc:spChg>
        <pc:spChg chg="add">
          <ac:chgData name="Eglė Lukoševičiūtė" userId="f890c65d41b72a5c" providerId="Windows Live" clId="Web-{66A62EC4-254E-403D-BD0D-FD959F670795}" dt="2022-03-23T16:23:08.679" v="1774"/>
          <ac:spMkLst>
            <pc:docMk/>
            <pc:sldMk cId="2258149817" sldId="266"/>
            <ac:spMk id="44" creationId="{4600514D-20FB-4559-97DC-D1DC39E6C3DE}"/>
          </ac:spMkLst>
        </pc:spChg>
        <pc:spChg chg="add">
          <ac:chgData name="Eglė Lukoševičiūtė" userId="f890c65d41b72a5c" providerId="Windows Live" clId="Web-{66A62EC4-254E-403D-BD0D-FD959F670795}" dt="2022-03-23T16:23:08.679" v="1774"/>
          <ac:spMkLst>
            <pc:docMk/>
            <pc:sldMk cId="2258149817" sldId="266"/>
            <ac:spMk id="46" creationId="{266F638A-E405-4AC0-B984-72E5813B0DD1}"/>
          </ac:spMkLst>
        </pc:spChg>
        <pc:spChg chg="add">
          <ac:chgData name="Eglė Lukoševičiūtė" userId="f890c65d41b72a5c" providerId="Windows Live" clId="Web-{66A62EC4-254E-403D-BD0D-FD959F670795}" dt="2022-03-23T16:23:08.679" v="1774"/>
          <ac:spMkLst>
            <pc:docMk/>
            <pc:sldMk cId="2258149817" sldId="266"/>
            <ac:spMk id="52" creationId="{27B538D5-95DB-47ED-9CB4-34AE5BF78E6B}"/>
          </ac:spMkLst>
        </pc:spChg>
        <pc:cxnChg chg="add del">
          <ac:chgData name="Eglė Lukoševičiūtė" userId="f890c65d41b72a5c" providerId="Windows Live" clId="Web-{66A62EC4-254E-403D-BD0D-FD959F670795}" dt="2022-03-23T16:22:53.835" v="1772"/>
          <ac:cxnSpMkLst>
            <pc:docMk/>
            <pc:sldMk cId="2258149817" sldId="266"/>
            <ac:cxnSpMk id="12" creationId="{063B6EC6-D752-4EE7-908B-F8F19E8C7FEA}"/>
          </ac:cxnSpMkLst>
        </pc:cxnChg>
        <pc:cxnChg chg="add del">
          <ac:chgData name="Eglė Lukoševičiūtė" userId="f890c65d41b72a5c" providerId="Windows Live" clId="Web-{66A62EC4-254E-403D-BD0D-FD959F670795}" dt="2022-03-23T16:22:53.835" v="1772"/>
          <ac:cxnSpMkLst>
            <pc:docMk/>
            <pc:sldMk cId="2258149817" sldId="266"/>
            <ac:cxnSpMk id="14" creationId="{EFECD4E8-AD3E-4228-82A2-9461958EA94D}"/>
          </ac:cxnSpMkLst>
        </pc:cxnChg>
        <pc:cxnChg chg="add del">
          <ac:chgData name="Eglė Lukoševičiūtė" userId="f890c65d41b72a5c" providerId="Windows Live" clId="Web-{66A62EC4-254E-403D-BD0D-FD959F670795}" dt="2022-03-23T16:23:08.679" v="1774"/>
          <ac:cxnSpMkLst>
            <pc:docMk/>
            <pc:sldMk cId="2258149817" sldId="266"/>
            <ac:cxnSpMk id="35" creationId="{1A1FE6BB-DFB2-4080-9B5E-076EF5DDE67B}"/>
          </ac:cxnSpMkLst>
        </pc:cxnChg>
        <pc:cxnChg chg="add">
          <ac:chgData name="Eglė Lukoševičiūtė" userId="f890c65d41b72a5c" providerId="Windows Live" clId="Web-{66A62EC4-254E-403D-BD0D-FD959F670795}" dt="2022-03-23T16:23:08.679" v="1774"/>
          <ac:cxnSpMkLst>
            <pc:docMk/>
            <pc:sldMk cId="2258149817" sldId="266"/>
            <ac:cxnSpMk id="48" creationId="{7D1CBE93-B17D-4509-843C-82287C38032A}"/>
          </ac:cxnSpMkLst>
        </pc:cxnChg>
        <pc:cxnChg chg="add">
          <ac:chgData name="Eglė Lukoševičiūtė" userId="f890c65d41b72a5c" providerId="Windows Live" clId="Web-{66A62EC4-254E-403D-BD0D-FD959F670795}" dt="2022-03-23T16:23:08.679" v="1774"/>
          <ac:cxnSpMkLst>
            <pc:docMk/>
            <pc:sldMk cId="2258149817" sldId="266"/>
            <ac:cxnSpMk id="50" creationId="{AE6277B4-6A43-48AB-89B2-3442221619CC}"/>
          </ac:cxnSpMkLst>
        </pc:cxnChg>
      </pc:sldChg>
      <pc:sldChg chg="addSp delSp modSp new mod setBg">
        <pc:chgData name="Eglė Lukoševičiūtė" userId="f890c65d41b72a5c" providerId="Windows Live" clId="Web-{66A62EC4-254E-403D-BD0D-FD959F670795}" dt="2022-03-23T16:07:45.311" v="1378" actId="1076"/>
        <pc:sldMkLst>
          <pc:docMk/>
          <pc:sldMk cId="3092161526" sldId="267"/>
        </pc:sldMkLst>
        <pc:spChg chg="mod ord">
          <ac:chgData name="Eglė Lukoševičiūtė" userId="f890c65d41b72a5c" providerId="Windows Live" clId="Web-{66A62EC4-254E-403D-BD0D-FD959F670795}" dt="2022-03-23T16:07:39.014" v="1376"/>
          <ac:spMkLst>
            <pc:docMk/>
            <pc:sldMk cId="3092161526" sldId="267"/>
            <ac:spMk id="2" creationId="{4A01F61E-3513-DF37-9419-9942A23436EF}"/>
          </ac:spMkLst>
        </pc:spChg>
        <pc:spChg chg="del">
          <ac:chgData name="Eglė Lukoševičiūtė" userId="f890c65d41b72a5c" providerId="Windows Live" clId="Web-{66A62EC4-254E-403D-BD0D-FD959F670795}" dt="2022-03-23T16:07:35.061" v="1375"/>
          <ac:spMkLst>
            <pc:docMk/>
            <pc:sldMk cId="3092161526" sldId="267"/>
            <ac:spMk id="3" creationId="{E7241D4F-5360-A0C1-B4DA-2F20F406EB5F}"/>
          </ac:spMkLst>
        </pc:spChg>
        <pc:grpChg chg="add">
          <ac:chgData name="Eglė Lukoševičiūtė" userId="f890c65d41b72a5c" providerId="Windows Live" clId="Web-{66A62EC4-254E-403D-BD0D-FD959F670795}" dt="2022-03-23T16:07:39.014" v="1376"/>
          <ac:grpSpMkLst>
            <pc:docMk/>
            <pc:sldMk cId="3092161526" sldId="267"/>
            <ac:grpSpMk id="9" creationId="{A5AFB369-4673-4727-A7CD-D86AFE0AE069}"/>
          </ac:grpSpMkLst>
        </pc:grpChg>
        <pc:picChg chg="add mod ord">
          <ac:chgData name="Eglė Lukoševičiūtė" userId="f890c65d41b72a5c" providerId="Windows Live" clId="Web-{66A62EC4-254E-403D-BD0D-FD959F670795}" dt="2022-03-23T16:07:45.311" v="1378" actId="1076"/>
          <ac:picMkLst>
            <pc:docMk/>
            <pc:sldMk cId="3092161526" sldId="267"/>
            <ac:picMk id="4" creationId="{2D6F67E0-731B-590F-B5F4-407298924E89}"/>
          </ac:picMkLst>
        </pc:picChg>
      </pc:sldChg>
      <pc:sldChg chg="addSp delSp modSp new mod setBg">
        <pc:chgData name="Eglė Lukoševičiūtė" userId="f890c65d41b72a5c" providerId="Windows Live" clId="Web-{66A62EC4-254E-403D-BD0D-FD959F670795}" dt="2022-03-23T16:32:35.475" v="2019" actId="1076"/>
        <pc:sldMkLst>
          <pc:docMk/>
          <pc:sldMk cId="1883172721" sldId="268"/>
        </pc:sldMkLst>
        <pc:spChg chg="mod">
          <ac:chgData name="Eglė Lukoševičiūtė" userId="f890c65d41b72a5c" providerId="Windows Live" clId="Web-{66A62EC4-254E-403D-BD0D-FD959F670795}" dt="2022-03-23T16:32:35.475" v="2019" actId="1076"/>
          <ac:spMkLst>
            <pc:docMk/>
            <pc:sldMk cId="1883172721" sldId="268"/>
            <ac:spMk id="2" creationId="{18BDC85C-53EC-3D98-9790-858F042B7664}"/>
          </ac:spMkLst>
        </pc:spChg>
        <pc:spChg chg="del">
          <ac:chgData name="Eglė Lukoševičiūtė" userId="f890c65d41b72a5c" providerId="Windows Live" clId="Web-{66A62EC4-254E-403D-BD0D-FD959F670795}" dt="2022-03-23T16:28:07.687" v="1900"/>
          <ac:spMkLst>
            <pc:docMk/>
            <pc:sldMk cId="1883172721" sldId="268"/>
            <ac:spMk id="3" creationId="{BA815840-C48D-D8C6-5373-828FB4B0A589}"/>
          </ac:spMkLst>
        </pc:spChg>
        <pc:spChg chg="add">
          <ac:chgData name="Eglė Lukoševičiūtė" userId="f890c65d41b72a5c" providerId="Windows Live" clId="Web-{66A62EC4-254E-403D-BD0D-FD959F670795}" dt="2022-03-23T16:28:07.687" v="1900"/>
          <ac:spMkLst>
            <pc:docMk/>
            <pc:sldMk cId="1883172721" sldId="268"/>
            <ac:spMk id="25" creationId="{66D61E08-70C3-48D8-BEA0-787111DC30DA}"/>
          </ac:spMkLst>
        </pc:spChg>
        <pc:spChg chg="add">
          <ac:chgData name="Eglė Lukoševičiūtė" userId="f890c65d41b72a5c" providerId="Windows Live" clId="Web-{66A62EC4-254E-403D-BD0D-FD959F670795}" dt="2022-03-23T16:28:07.687" v="1900"/>
          <ac:spMkLst>
            <pc:docMk/>
            <pc:sldMk cId="1883172721" sldId="268"/>
            <ac:spMk id="27" creationId="{FC55298F-0AE5-478E-AD2B-03C2614C5833}"/>
          </ac:spMkLst>
        </pc:spChg>
        <pc:spChg chg="add">
          <ac:chgData name="Eglė Lukoševičiūtė" userId="f890c65d41b72a5c" providerId="Windows Live" clId="Web-{66A62EC4-254E-403D-BD0D-FD959F670795}" dt="2022-03-23T16:28:07.687" v="1900"/>
          <ac:spMkLst>
            <pc:docMk/>
            <pc:sldMk cId="1883172721" sldId="268"/>
            <ac:spMk id="29" creationId="{C180E4EA-0B63-4779-A895-7E90E71088F3}"/>
          </ac:spMkLst>
        </pc:spChg>
        <pc:spChg chg="add">
          <ac:chgData name="Eglė Lukoševičiūtė" userId="f890c65d41b72a5c" providerId="Windows Live" clId="Web-{66A62EC4-254E-403D-BD0D-FD959F670795}" dt="2022-03-23T16:28:07.687" v="1900"/>
          <ac:spMkLst>
            <pc:docMk/>
            <pc:sldMk cId="1883172721" sldId="268"/>
            <ac:spMk id="31" creationId="{CEE01D9D-3DE8-4EED-B0D3-8F3C79CC7673}"/>
          </ac:spMkLst>
        </pc:spChg>
        <pc:spChg chg="add">
          <ac:chgData name="Eglė Lukoševičiūtė" userId="f890c65d41b72a5c" providerId="Windows Live" clId="Web-{66A62EC4-254E-403D-BD0D-FD959F670795}" dt="2022-03-23T16:28:07.687" v="1900"/>
          <ac:spMkLst>
            <pc:docMk/>
            <pc:sldMk cId="1883172721" sldId="268"/>
            <ac:spMk id="33" creationId="{89AF5CE9-607F-43F4-8983-DCD6DA4051FD}"/>
          </ac:spMkLst>
        </pc:spChg>
        <pc:spChg chg="add">
          <ac:chgData name="Eglė Lukoševičiūtė" userId="f890c65d41b72a5c" providerId="Windows Live" clId="Web-{66A62EC4-254E-403D-BD0D-FD959F670795}" dt="2022-03-23T16:28:07.687" v="1900"/>
          <ac:spMkLst>
            <pc:docMk/>
            <pc:sldMk cId="1883172721" sldId="268"/>
            <ac:spMk id="35" creationId="{6EEA2DBD-9E1E-4521-8C01-F32AD18A89E3}"/>
          </ac:spMkLst>
        </pc:spChg>
        <pc:spChg chg="add">
          <ac:chgData name="Eglė Lukoševičiūtė" userId="f890c65d41b72a5c" providerId="Windows Live" clId="Web-{66A62EC4-254E-403D-BD0D-FD959F670795}" dt="2022-03-23T16:28:07.687" v="1900"/>
          <ac:spMkLst>
            <pc:docMk/>
            <pc:sldMk cId="1883172721" sldId="268"/>
            <ac:spMk id="37" creationId="{15BBD2C1-BA9B-46A9-A27A-33498B169272}"/>
          </ac:spMkLst>
        </pc:spChg>
        <pc:grpChg chg="add">
          <ac:chgData name="Eglė Lukoševičiūtė" userId="f890c65d41b72a5c" providerId="Windows Live" clId="Web-{66A62EC4-254E-403D-BD0D-FD959F670795}" dt="2022-03-23T16:28:07.687" v="1900"/>
          <ac:grpSpMkLst>
            <pc:docMk/>
            <pc:sldMk cId="1883172721" sldId="268"/>
            <ac:grpSpMk id="9" creationId="{A5AFB369-4673-4727-A7CD-D86AFE0AE069}"/>
          </ac:grpSpMkLst>
        </pc:grpChg>
        <pc:picChg chg="add mod">
          <ac:chgData name="Eglė Lukoševičiūtė" userId="f890c65d41b72a5c" providerId="Windows Live" clId="Web-{66A62EC4-254E-403D-BD0D-FD959F670795}" dt="2022-03-23T16:29:33.423" v="1941" actId="1076"/>
          <ac:picMkLst>
            <pc:docMk/>
            <pc:sldMk cId="1883172721" sldId="268"/>
            <ac:picMk id="5" creationId="{CA098990-8B7B-1D4F-6028-C3A85FF93419}"/>
          </ac:picMkLst>
        </pc:picChg>
        <pc:cxnChg chg="add">
          <ac:chgData name="Eglė Lukoševičiūtė" userId="f890c65d41b72a5c" providerId="Windows Live" clId="Web-{66A62EC4-254E-403D-BD0D-FD959F670795}" dt="2022-03-23T16:28:07.687" v="1900"/>
          <ac:cxnSpMkLst>
            <pc:docMk/>
            <pc:sldMk cId="1883172721" sldId="268"/>
            <ac:cxnSpMk id="21" creationId="{A57C1A16-B8AB-4D99-A195-A38F556A6486}"/>
          </ac:cxnSpMkLst>
        </pc:cxnChg>
        <pc:cxnChg chg="add">
          <ac:chgData name="Eglė Lukoševičiūtė" userId="f890c65d41b72a5c" providerId="Windows Live" clId="Web-{66A62EC4-254E-403D-BD0D-FD959F670795}" dt="2022-03-23T16:28:07.687" v="1900"/>
          <ac:cxnSpMkLst>
            <pc:docMk/>
            <pc:sldMk cId="1883172721" sldId="268"/>
            <ac:cxnSpMk id="23" creationId="{F8A9B20B-D1DD-4573-B5EC-558029519236}"/>
          </ac:cxnSpMkLst>
        </pc:cxnChg>
      </pc:sldChg>
      <pc:sldChg chg="addSp modSp new">
        <pc:chgData name="Eglė Lukoševičiūtė" userId="f890c65d41b72a5c" providerId="Windows Live" clId="Web-{66A62EC4-254E-403D-BD0D-FD959F670795}" dt="2022-03-23T16:16:04.840" v="1578" actId="1076"/>
        <pc:sldMkLst>
          <pc:docMk/>
          <pc:sldMk cId="579339522" sldId="269"/>
        </pc:sldMkLst>
        <pc:spChg chg="mod">
          <ac:chgData name="Eglė Lukoševičiūtė" userId="f890c65d41b72a5c" providerId="Windows Live" clId="Web-{66A62EC4-254E-403D-BD0D-FD959F670795}" dt="2022-03-23T16:08:59.641" v="1410" actId="20577"/>
          <ac:spMkLst>
            <pc:docMk/>
            <pc:sldMk cId="579339522" sldId="269"/>
            <ac:spMk id="2" creationId="{B09E0C2E-FCC3-B858-128D-AE34E9AA0664}"/>
          </ac:spMkLst>
        </pc:spChg>
        <pc:spChg chg="mod">
          <ac:chgData name="Eglė Lukoševičiūtė" userId="f890c65d41b72a5c" providerId="Windows Live" clId="Web-{66A62EC4-254E-403D-BD0D-FD959F670795}" dt="2022-03-23T16:14:52.619" v="1559" actId="20577"/>
          <ac:spMkLst>
            <pc:docMk/>
            <pc:sldMk cId="579339522" sldId="269"/>
            <ac:spMk id="3" creationId="{6E4D80C1-138A-E861-D2B2-C01405CFAA66}"/>
          </ac:spMkLst>
        </pc:spChg>
        <pc:picChg chg="add mod">
          <ac:chgData name="Eglė Lukoševičiūtė" userId="f890c65d41b72a5c" providerId="Windows Live" clId="Web-{66A62EC4-254E-403D-BD0D-FD959F670795}" dt="2022-03-23T16:16:04.840" v="1578" actId="1076"/>
          <ac:picMkLst>
            <pc:docMk/>
            <pc:sldMk cId="579339522" sldId="269"/>
            <ac:picMk id="4" creationId="{98451D61-5B38-8E4E-8DF7-DDEEBEE27674}"/>
          </ac:picMkLst>
        </pc:picChg>
        <pc:picChg chg="add mod">
          <ac:chgData name="Eglė Lukoševičiūtė" userId="f890c65d41b72a5c" providerId="Windows Live" clId="Web-{66A62EC4-254E-403D-BD0D-FD959F670795}" dt="2022-03-23T16:15:19.620" v="1564" actId="1076"/>
          <ac:picMkLst>
            <pc:docMk/>
            <pc:sldMk cId="579339522" sldId="269"/>
            <ac:picMk id="5" creationId="{A6B828E2-33DE-B11E-DFBD-4BEFBCFD48A2}"/>
          </ac:picMkLst>
        </pc:picChg>
      </pc:sldChg>
      <pc:sldChg chg="addSp delSp modSp new mod setBg">
        <pc:chgData name="Eglė Lukoševičiūtė" userId="f890c65d41b72a5c" providerId="Windows Live" clId="Web-{66A62EC4-254E-403D-BD0D-FD959F670795}" dt="2022-03-23T16:20:17.003" v="1722"/>
        <pc:sldMkLst>
          <pc:docMk/>
          <pc:sldMk cId="2857907168" sldId="270"/>
        </pc:sldMkLst>
        <pc:spChg chg="mod">
          <ac:chgData name="Eglė Lukoševičiūtė" userId="f890c65d41b72a5c" providerId="Windows Live" clId="Web-{66A62EC4-254E-403D-BD0D-FD959F670795}" dt="2022-03-23T16:20:17.003" v="1722"/>
          <ac:spMkLst>
            <pc:docMk/>
            <pc:sldMk cId="2857907168" sldId="270"/>
            <ac:spMk id="2" creationId="{14AE6DAF-AD8D-0120-07C8-FFCBA45BB693}"/>
          </ac:spMkLst>
        </pc:spChg>
        <pc:spChg chg="mod ord">
          <ac:chgData name="Eglė Lukoševičiūtė" userId="f890c65d41b72a5c" providerId="Windows Live" clId="Web-{66A62EC4-254E-403D-BD0D-FD959F670795}" dt="2022-03-23T16:20:17.003" v="1722"/>
          <ac:spMkLst>
            <pc:docMk/>
            <pc:sldMk cId="2857907168" sldId="270"/>
            <ac:spMk id="3" creationId="{734ACFFC-D818-AE29-7C35-90272DBBE6F9}"/>
          </ac:spMkLst>
        </pc:spChg>
        <pc:spChg chg="add">
          <ac:chgData name="Eglė Lukoševičiūtė" userId="f890c65d41b72a5c" providerId="Windows Live" clId="Web-{66A62EC4-254E-403D-BD0D-FD959F670795}" dt="2022-03-23T16:20:17.003" v="1722"/>
          <ac:spMkLst>
            <pc:docMk/>
            <pc:sldMk cId="2857907168" sldId="270"/>
            <ac:spMk id="6" creationId="{A65AC7D1-EAA9-48F5-B509-60A7F50BF703}"/>
          </ac:spMkLst>
        </pc:spChg>
        <pc:spChg chg="add">
          <ac:chgData name="Eglė Lukoševičiūtė" userId="f890c65d41b72a5c" providerId="Windows Live" clId="Web-{66A62EC4-254E-403D-BD0D-FD959F670795}" dt="2022-03-23T16:20:17.003" v="1722"/>
          <ac:spMkLst>
            <pc:docMk/>
            <pc:sldMk cId="2857907168" sldId="270"/>
            <ac:spMk id="7" creationId="{D6320AF9-619A-4175-865B-5663E1AEF4C5}"/>
          </ac:spMkLst>
        </pc:spChg>
        <pc:spChg chg="add del">
          <ac:chgData name="Eglė Lukoševičiūtė" userId="f890c65d41b72a5c" providerId="Windows Live" clId="Web-{66A62EC4-254E-403D-BD0D-FD959F670795}" dt="2022-03-23T16:20:13.221" v="1719"/>
          <ac:spMkLst>
            <pc:docMk/>
            <pc:sldMk cId="2857907168" sldId="270"/>
            <ac:spMk id="9" creationId="{9F4444CE-BC8D-4D61-B303-4C05614E62AB}"/>
          </ac:spMkLst>
        </pc:spChg>
        <pc:spChg chg="add del">
          <ac:chgData name="Eglė Lukoševičiūtė" userId="f890c65d41b72a5c" providerId="Windows Live" clId="Web-{66A62EC4-254E-403D-BD0D-FD959F670795}" dt="2022-03-23T16:20:13.221" v="1719"/>
          <ac:spMkLst>
            <pc:docMk/>
            <pc:sldMk cId="2857907168" sldId="270"/>
            <ac:spMk id="11" creationId="{62423CA5-E2E1-4789-B759-9906C1C94063}"/>
          </ac:spMkLst>
        </pc:spChg>
        <pc:spChg chg="add del">
          <ac:chgData name="Eglė Lukoševičiūtė" userId="f890c65d41b72a5c" providerId="Windows Live" clId="Web-{66A62EC4-254E-403D-BD0D-FD959F670795}" dt="2022-03-23T16:20:13.221" v="1719"/>
          <ac:spMkLst>
            <pc:docMk/>
            <pc:sldMk cId="2857907168" sldId="270"/>
            <ac:spMk id="13" creationId="{73772B81-181F-48B7-8826-4D9686D15DF5}"/>
          </ac:spMkLst>
        </pc:spChg>
        <pc:spChg chg="add del">
          <ac:chgData name="Eglė Lukoševičiūtė" userId="f890c65d41b72a5c" providerId="Windows Live" clId="Web-{66A62EC4-254E-403D-BD0D-FD959F670795}" dt="2022-03-23T16:20:13.221" v="1719"/>
          <ac:spMkLst>
            <pc:docMk/>
            <pc:sldMk cId="2857907168" sldId="270"/>
            <ac:spMk id="15" creationId="{B2205F6E-03C6-4E92-877C-E2482F6599AA}"/>
          </ac:spMkLst>
        </pc:spChg>
        <pc:spChg chg="add">
          <ac:chgData name="Eglė Lukoševičiūtė" userId="f890c65d41b72a5c" providerId="Windows Live" clId="Web-{66A62EC4-254E-403D-BD0D-FD959F670795}" dt="2022-03-23T16:20:17.003" v="1722"/>
          <ac:spMkLst>
            <pc:docMk/>
            <pc:sldMk cId="2857907168" sldId="270"/>
            <ac:spMk id="17" creationId="{7E018740-5C2B-4A41-AC1A-7E68D1EC1954}"/>
          </ac:spMkLst>
        </pc:spChg>
        <pc:spChg chg="add">
          <ac:chgData name="Eglė Lukoševičiūtė" userId="f890c65d41b72a5c" providerId="Windows Live" clId="Web-{66A62EC4-254E-403D-BD0D-FD959F670795}" dt="2022-03-23T16:20:17.003" v="1722"/>
          <ac:spMkLst>
            <pc:docMk/>
            <pc:sldMk cId="2857907168" sldId="270"/>
            <ac:spMk id="19" creationId="{166F75A4-C475-4941-8EE2-B80A06A2C1BB}"/>
          </ac:spMkLst>
        </pc:spChg>
        <pc:spChg chg="add">
          <ac:chgData name="Eglė Lukoševičiūtė" userId="f890c65d41b72a5c" providerId="Windows Live" clId="Web-{66A62EC4-254E-403D-BD0D-FD959F670795}" dt="2022-03-23T16:20:17.003" v="1722"/>
          <ac:spMkLst>
            <pc:docMk/>
            <pc:sldMk cId="2857907168" sldId="270"/>
            <ac:spMk id="21" creationId="{A032553A-72E8-4B0D-8405-FF9771C9AF05}"/>
          </ac:spMkLst>
        </pc:spChg>
        <pc:spChg chg="add">
          <ac:chgData name="Eglė Lukoševičiūtė" userId="f890c65d41b72a5c" providerId="Windows Live" clId="Web-{66A62EC4-254E-403D-BD0D-FD959F670795}" dt="2022-03-23T16:20:17.003" v="1722"/>
          <ac:spMkLst>
            <pc:docMk/>
            <pc:sldMk cId="2857907168" sldId="270"/>
            <ac:spMk id="23" creationId="{765800AC-C3B9-498E-87BC-29FAE4C76B21}"/>
          </ac:spMkLst>
        </pc:spChg>
        <pc:spChg chg="add">
          <ac:chgData name="Eglė Lukoševičiūtė" userId="f890c65d41b72a5c" providerId="Windows Live" clId="Web-{66A62EC4-254E-403D-BD0D-FD959F670795}" dt="2022-03-23T16:20:17.003" v="1722"/>
          <ac:spMkLst>
            <pc:docMk/>
            <pc:sldMk cId="2857907168" sldId="270"/>
            <ac:spMk id="25" creationId="{1F9D6ACB-2FF4-49F9-978A-E0D5327FC635}"/>
          </ac:spMkLst>
        </pc:spChg>
        <pc:spChg chg="add">
          <ac:chgData name="Eglė Lukoševičiūtė" userId="f890c65d41b72a5c" providerId="Windows Live" clId="Web-{66A62EC4-254E-403D-BD0D-FD959F670795}" dt="2022-03-23T16:20:17.003" v="1722"/>
          <ac:spMkLst>
            <pc:docMk/>
            <pc:sldMk cId="2857907168" sldId="270"/>
            <ac:spMk id="27" creationId="{A5EC319D-0FEA-4B95-A3EA-01E35672C95B}"/>
          </ac:spMkLst>
        </pc:spChg>
        <pc:picChg chg="add mod">
          <ac:chgData name="Eglė Lukoševičiūtė" userId="f890c65d41b72a5c" providerId="Windows Live" clId="Web-{66A62EC4-254E-403D-BD0D-FD959F670795}" dt="2022-03-23T16:20:17.003" v="1722"/>
          <ac:picMkLst>
            <pc:docMk/>
            <pc:sldMk cId="2857907168" sldId="270"/>
            <ac:picMk id="4" creationId="{4B9304C3-ABA0-372A-5917-21C0B57FD89D}"/>
          </ac:picMkLst>
        </pc:picChg>
        <pc:cxnChg chg="add">
          <ac:chgData name="Eglė Lukoševičiūtė" userId="f890c65d41b72a5c" providerId="Windows Live" clId="Web-{66A62EC4-254E-403D-BD0D-FD959F670795}" dt="2022-03-23T16:20:17.003" v="1722"/>
          <ac:cxnSpMkLst>
            <pc:docMk/>
            <pc:sldMk cId="2857907168" sldId="270"/>
            <ac:cxnSpMk id="8" creationId="{063B6EC6-D752-4EE7-908B-F8F19E8C7FEA}"/>
          </ac:cxnSpMkLst>
        </pc:cxnChg>
        <pc:cxnChg chg="add">
          <ac:chgData name="Eglė Lukoševičiūtė" userId="f890c65d41b72a5c" providerId="Windows Live" clId="Web-{66A62EC4-254E-403D-BD0D-FD959F670795}" dt="2022-03-23T16:20:17.003" v="1722"/>
          <ac:cxnSpMkLst>
            <pc:docMk/>
            <pc:sldMk cId="2857907168" sldId="270"/>
            <ac:cxnSpMk id="10" creationId="{EFECD4E8-AD3E-4228-82A2-9461958EA94D}"/>
          </ac:cxnSpMkLst>
        </pc:cxnChg>
      </pc:sldChg>
      <pc:sldChg chg="addSp delSp modSp new mod setBg">
        <pc:chgData name="Eglė Lukoševičiūtė" userId="f890c65d41b72a5c" providerId="Windows Live" clId="Web-{66A62EC4-254E-403D-BD0D-FD959F670795}" dt="2022-03-23T16:27:03.935" v="1884"/>
        <pc:sldMkLst>
          <pc:docMk/>
          <pc:sldMk cId="2898884372" sldId="271"/>
        </pc:sldMkLst>
        <pc:spChg chg="mod">
          <ac:chgData name="Eglė Lukoševičiūtė" userId="f890c65d41b72a5c" providerId="Windows Live" clId="Web-{66A62EC4-254E-403D-BD0D-FD959F670795}" dt="2022-03-23T16:27:03.935" v="1883"/>
          <ac:spMkLst>
            <pc:docMk/>
            <pc:sldMk cId="2898884372" sldId="271"/>
            <ac:spMk id="2" creationId="{F40B5408-34B9-1EA2-D573-C1B0FFB042CF}"/>
          </ac:spMkLst>
        </pc:spChg>
        <pc:spChg chg="mod">
          <ac:chgData name="Eglė Lukoševičiūtė" userId="f890c65d41b72a5c" providerId="Windows Live" clId="Web-{66A62EC4-254E-403D-BD0D-FD959F670795}" dt="2022-03-23T16:27:03.935" v="1883"/>
          <ac:spMkLst>
            <pc:docMk/>
            <pc:sldMk cId="2898884372" sldId="271"/>
            <ac:spMk id="3" creationId="{E9F4BABD-EB7B-20B3-2F20-1BE6E02C3EB7}"/>
          </ac:spMkLst>
        </pc:spChg>
        <pc:spChg chg="add del">
          <ac:chgData name="Eglė Lukoševičiūtė" userId="f890c65d41b72a5c" providerId="Windows Live" clId="Web-{66A62EC4-254E-403D-BD0D-FD959F670795}" dt="2022-03-23T16:27:03.935" v="1884"/>
          <ac:spMkLst>
            <pc:docMk/>
            <pc:sldMk cId="2898884372" sldId="271"/>
            <ac:spMk id="9" creationId="{9F4444CE-BC8D-4D61-B303-4C05614E62AB}"/>
          </ac:spMkLst>
        </pc:spChg>
        <pc:spChg chg="add del">
          <ac:chgData name="Eglė Lukoševičiūtė" userId="f890c65d41b72a5c" providerId="Windows Live" clId="Web-{66A62EC4-254E-403D-BD0D-FD959F670795}" dt="2022-03-23T16:27:03.935" v="1884"/>
          <ac:spMkLst>
            <pc:docMk/>
            <pc:sldMk cId="2898884372" sldId="271"/>
            <ac:spMk id="11" creationId="{62423CA5-E2E1-4789-B759-9906C1C94063}"/>
          </ac:spMkLst>
        </pc:spChg>
        <pc:spChg chg="add del">
          <ac:chgData name="Eglė Lukoševičiūtė" userId="f890c65d41b72a5c" providerId="Windows Live" clId="Web-{66A62EC4-254E-403D-BD0D-FD959F670795}" dt="2022-03-23T16:27:03.935" v="1884"/>
          <ac:spMkLst>
            <pc:docMk/>
            <pc:sldMk cId="2898884372" sldId="271"/>
            <ac:spMk id="13" creationId="{73772B81-181F-48B7-8826-4D9686D15DF5}"/>
          </ac:spMkLst>
        </pc:spChg>
        <pc:spChg chg="add del">
          <ac:chgData name="Eglė Lukoševičiūtė" userId="f890c65d41b72a5c" providerId="Windows Live" clId="Web-{66A62EC4-254E-403D-BD0D-FD959F670795}" dt="2022-03-23T16:27:03.935" v="1884"/>
          <ac:spMkLst>
            <pc:docMk/>
            <pc:sldMk cId="2898884372" sldId="271"/>
            <ac:spMk id="15" creationId="{B2205F6E-03C6-4E92-877C-E2482F6599AA}"/>
          </ac:spMkLst>
        </pc:spChg>
        <pc:spChg chg="add">
          <ac:chgData name="Eglė Lukoševičiūtė" userId="f890c65d41b72a5c" providerId="Windows Live" clId="Web-{66A62EC4-254E-403D-BD0D-FD959F670795}" dt="2022-03-23T16:27:03.935" v="1884"/>
          <ac:spMkLst>
            <pc:docMk/>
            <pc:sldMk cId="2898884372" sldId="271"/>
            <ac:spMk id="22" creationId="{62423CA5-E2E1-4789-B759-9906C1C94063}"/>
          </ac:spMkLst>
        </pc:spChg>
        <pc:spChg chg="add">
          <ac:chgData name="Eglė Lukoševičiūtė" userId="f890c65d41b72a5c" providerId="Windows Live" clId="Web-{66A62EC4-254E-403D-BD0D-FD959F670795}" dt="2022-03-23T16:27:03.935" v="1884"/>
          <ac:spMkLst>
            <pc:docMk/>
            <pc:sldMk cId="2898884372" sldId="271"/>
            <ac:spMk id="24" creationId="{73772B81-181F-48B7-8826-4D9686D15DF5}"/>
          </ac:spMkLst>
        </pc:spChg>
        <pc:spChg chg="add">
          <ac:chgData name="Eglė Lukoševičiūtė" userId="f890c65d41b72a5c" providerId="Windows Live" clId="Web-{66A62EC4-254E-403D-BD0D-FD959F670795}" dt="2022-03-23T16:27:03.935" v="1884"/>
          <ac:spMkLst>
            <pc:docMk/>
            <pc:sldMk cId="2898884372" sldId="271"/>
            <ac:spMk id="26" creationId="{B2205F6E-03C6-4E92-877C-E2482F6599AA}"/>
          </ac:spMkLst>
        </pc:spChg>
        <pc:spChg chg="add del">
          <ac:chgData name="Eglė Lukoševičiūtė" userId="f890c65d41b72a5c" providerId="Windows Live" clId="Web-{66A62EC4-254E-403D-BD0D-FD959F670795}" dt="2022-03-23T16:27:03.935" v="1883"/>
          <ac:spMkLst>
            <pc:docMk/>
            <pc:sldMk cId="2898884372" sldId="271"/>
            <ac:spMk id="32" creationId="{DC99427B-A97E-40A3-B1FD-4557346C6A91}"/>
          </ac:spMkLst>
        </pc:spChg>
        <pc:spChg chg="add">
          <ac:chgData name="Eglė Lukoševičiūtė" userId="f890c65d41b72a5c" providerId="Windows Live" clId="Web-{66A62EC4-254E-403D-BD0D-FD959F670795}" dt="2022-03-23T16:27:03.935" v="1884"/>
          <ac:spMkLst>
            <pc:docMk/>
            <pc:sldMk cId="2898884372" sldId="271"/>
            <ac:spMk id="34" creationId="{9F4444CE-BC8D-4D61-B303-4C05614E62AB}"/>
          </ac:spMkLst>
        </pc:spChg>
        <pc:grpChg chg="add del">
          <ac:chgData name="Eglė Lukoševičiūtė" userId="f890c65d41b72a5c" providerId="Windows Live" clId="Web-{66A62EC4-254E-403D-BD0D-FD959F670795}" dt="2022-03-23T16:27:03.935" v="1883"/>
          <ac:grpSpMkLst>
            <pc:docMk/>
            <pc:sldMk cId="2898884372" sldId="271"/>
            <ac:grpSpMk id="20" creationId="{4815A7B4-532E-48C9-AC24-D78ACF3339DB}"/>
          </ac:grpSpMkLst>
        </pc:grpChg>
        <pc:picChg chg="add mod">
          <ac:chgData name="Eglė Lukoševičiūtė" userId="f890c65d41b72a5c" providerId="Windows Live" clId="Web-{66A62EC4-254E-403D-BD0D-FD959F670795}" dt="2022-03-23T16:27:03.935" v="1883"/>
          <ac:picMkLst>
            <pc:docMk/>
            <pc:sldMk cId="2898884372" sldId="271"/>
            <ac:picMk id="4" creationId="{7C1D0C77-F6BC-86EA-03F9-0ABB2A515FD9}"/>
          </ac:picMkLst>
        </pc:picChg>
      </pc:sldChg>
      <pc:sldChg chg="addSp modSp new">
        <pc:chgData name="Eglė Lukoševičiūtė" userId="f890c65d41b72a5c" providerId="Windows Live" clId="Web-{66A62EC4-254E-403D-BD0D-FD959F670795}" dt="2022-03-23T16:38:14.030" v="2107" actId="14100"/>
        <pc:sldMkLst>
          <pc:docMk/>
          <pc:sldMk cId="1628667956" sldId="272"/>
        </pc:sldMkLst>
        <pc:spChg chg="mod">
          <ac:chgData name="Eglė Lukoševičiūtė" userId="f890c65d41b72a5c" providerId="Windows Live" clId="Web-{66A62EC4-254E-403D-BD0D-FD959F670795}" dt="2022-03-23T16:33:44.164" v="2078" actId="20577"/>
          <ac:spMkLst>
            <pc:docMk/>
            <pc:sldMk cId="1628667956" sldId="272"/>
            <ac:spMk id="2" creationId="{5F683D6B-E546-C43C-7B62-287EE3918083}"/>
          </ac:spMkLst>
        </pc:spChg>
        <pc:spChg chg="mod">
          <ac:chgData name="Eglė Lukoševičiūtė" userId="f890c65d41b72a5c" providerId="Windows Live" clId="Web-{66A62EC4-254E-403D-BD0D-FD959F670795}" dt="2022-03-23T16:34:37.337" v="2099" actId="20577"/>
          <ac:spMkLst>
            <pc:docMk/>
            <pc:sldMk cId="1628667956" sldId="272"/>
            <ac:spMk id="3" creationId="{519E4708-DA73-623C-7801-695A4AB0FDAD}"/>
          </ac:spMkLst>
        </pc:spChg>
        <pc:picChg chg="add mod">
          <ac:chgData name="Eglė Lukoševičiūtė" userId="f890c65d41b72a5c" providerId="Windows Live" clId="Web-{66A62EC4-254E-403D-BD0D-FD959F670795}" dt="2022-03-23T16:34:41.931" v="2100" actId="14100"/>
          <ac:picMkLst>
            <pc:docMk/>
            <pc:sldMk cId="1628667956" sldId="272"/>
            <ac:picMk id="4" creationId="{89C19CA8-4AA6-07A3-D98E-7AE473C73A9F}"/>
          </ac:picMkLst>
        </pc:picChg>
        <pc:picChg chg="add mod">
          <ac:chgData name="Eglė Lukoševičiūtė" userId="f890c65d41b72a5c" providerId="Windows Live" clId="Web-{66A62EC4-254E-403D-BD0D-FD959F670795}" dt="2022-03-23T16:38:14.030" v="2107" actId="14100"/>
          <ac:picMkLst>
            <pc:docMk/>
            <pc:sldMk cId="1628667956" sldId="272"/>
            <ac:picMk id="5" creationId="{DDF4B0CF-B1F2-574E-DA62-A062A52C1C79}"/>
          </ac:picMkLst>
        </pc:picChg>
        <pc:picChg chg="add mod">
          <ac:chgData name="Eglė Lukoševičiūtė" userId="f890c65d41b72a5c" providerId="Windows Live" clId="Web-{66A62EC4-254E-403D-BD0D-FD959F670795}" dt="2022-03-23T16:38:10.249" v="2106" actId="1076"/>
          <ac:picMkLst>
            <pc:docMk/>
            <pc:sldMk cId="1628667956" sldId="272"/>
            <ac:picMk id="6" creationId="{05AB45F6-2003-CE24-35D6-A4F2AC528176}"/>
          </ac:picMkLst>
        </pc:picChg>
      </pc:sldChg>
      <pc:sldChg chg="addSp delSp modSp new mod setBg">
        <pc:chgData name="Eglė Lukoševičiūtė" userId="f890c65d41b72a5c" providerId="Windows Live" clId="Web-{66A62EC4-254E-403D-BD0D-FD959F670795}" dt="2022-03-23T16:43:04.350" v="2239" actId="1076"/>
        <pc:sldMkLst>
          <pc:docMk/>
          <pc:sldMk cId="1432066836" sldId="273"/>
        </pc:sldMkLst>
        <pc:spChg chg="mod">
          <ac:chgData name="Eglė Lukoševičiūtė" userId="f890c65d41b72a5c" providerId="Windows Live" clId="Web-{66A62EC4-254E-403D-BD0D-FD959F670795}" dt="2022-03-23T16:43:04.350" v="2239" actId="1076"/>
          <ac:spMkLst>
            <pc:docMk/>
            <pc:sldMk cId="1432066836" sldId="273"/>
            <ac:spMk id="2" creationId="{27E5A8DD-70BC-BA6E-697C-7966DC724A49}"/>
          </ac:spMkLst>
        </pc:spChg>
        <pc:spChg chg="del">
          <ac:chgData name="Eglė Lukoševičiūtė" userId="f890c65d41b72a5c" providerId="Windows Live" clId="Web-{66A62EC4-254E-403D-BD0D-FD959F670795}" dt="2022-03-23T16:38:34.437" v="2112"/>
          <ac:spMkLst>
            <pc:docMk/>
            <pc:sldMk cId="1432066836" sldId="273"/>
            <ac:spMk id="3" creationId="{5FFB2C59-F9A5-EE5C-AC4C-8F12C9BB6F46}"/>
          </ac:spMkLst>
        </pc:spChg>
        <pc:spChg chg="add">
          <ac:chgData name="Eglė Lukoševičiūtė" userId="f890c65d41b72a5c" providerId="Windows Live" clId="Web-{66A62EC4-254E-403D-BD0D-FD959F670795}" dt="2022-03-23T16:38:34.437" v="2112"/>
          <ac:spMkLst>
            <pc:docMk/>
            <pc:sldMk cId="1432066836" sldId="273"/>
            <ac:spMk id="25" creationId="{66D61E08-70C3-48D8-BEA0-787111DC30DA}"/>
          </ac:spMkLst>
        </pc:spChg>
        <pc:spChg chg="add">
          <ac:chgData name="Eglė Lukoševičiūtė" userId="f890c65d41b72a5c" providerId="Windows Live" clId="Web-{66A62EC4-254E-403D-BD0D-FD959F670795}" dt="2022-03-23T16:38:34.437" v="2112"/>
          <ac:spMkLst>
            <pc:docMk/>
            <pc:sldMk cId="1432066836" sldId="273"/>
            <ac:spMk id="27" creationId="{FC55298F-0AE5-478E-AD2B-03C2614C5833}"/>
          </ac:spMkLst>
        </pc:spChg>
        <pc:spChg chg="add">
          <ac:chgData name="Eglė Lukoševičiūtė" userId="f890c65d41b72a5c" providerId="Windows Live" clId="Web-{66A62EC4-254E-403D-BD0D-FD959F670795}" dt="2022-03-23T16:38:34.437" v="2112"/>
          <ac:spMkLst>
            <pc:docMk/>
            <pc:sldMk cId="1432066836" sldId="273"/>
            <ac:spMk id="29" creationId="{C180E4EA-0B63-4779-A895-7E90E71088F3}"/>
          </ac:spMkLst>
        </pc:spChg>
        <pc:spChg chg="add">
          <ac:chgData name="Eglė Lukoševičiūtė" userId="f890c65d41b72a5c" providerId="Windows Live" clId="Web-{66A62EC4-254E-403D-BD0D-FD959F670795}" dt="2022-03-23T16:38:34.437" v="2112"/>
          <ac:spMkLst>
            <pc:docMk/>
            <pc:sldMk cId="1432066836" sldId="273"/>
            <ac:spMk id="31" creationId="{CEE01D9D-3DE8-4EED-B0D3-8F3C79CC7673}"/>
          </ac:spMkLst>
        </pc:spChg>
        <pc:spChg chg="add">
          <ac:chgData name="Eglė Lukoševičiūtė" userId="f890c65d41b72a5c" providerId="Windows Live" clId="Web-{66A62EC4-254E-403D-BD0D-FD959F670795}" dt="2022-03-23T16:38:34.437" v="2112"/>
          <ac:spMkLst>
            <pc:docMk/>
            <pc:sldMk cId="1432066836" sldId="273"/>
            <ac:spMk id="33" creationId="{89AF5CE9-607F-43F4-8983-DCD6DA4051FD}"/>
          </ac:spMkLst>
        </pc:spChg>
        <pc:spChg chg="add">
          <ac:chgData name="Eglė Lukoševičiūtė" userId="f890c65d41b72a5c" providerId="Windows Live" clId="Web-{66A62EC4-254E-403D-BD0D-FD959F670795}" dt="2022-03-23T16:38:34.437" v="2112"/>
          <ac:spMkLst>
            <pc:docMk/>
            <pc:sldMk cId="1432066836" sldId="273"/>
            <ac:spMk id="35" creationId="{6EEA2DBD-9E1E-4521-8C01-F32AD18A89E3}"/>
          </ac:spMkLst>
        </pc:spChg>
        <pc:spChg chg="add">
          <ac:chgData name="Eglė Lukoševičiūtė" userId="f890c65d41b72a5c" providerId="Windows Live" clId="Web-{66A62EC4-254E-403D-BD0D-FD959F670795}" dt="2022-03-23T16:38:34.437" v="2112"/>
          <ac:spMkLst>
            <pc:docMk/>
            <pc:sldMk cId="1432066836" sldId="273"/>
            <ac:spMk id="37" creationId="{15BBD2C1-BA9B-46A9-A27A-33498B169272}"/>
          </ac:spMkLst>
        </pc:spChg>
        <pc:grpChg chg="add">
          <ac:chgData name="Eglė Lukoševičiūtė" userId="f890c65d41b72a5c" providerId="Windows Live" clId="Web-{66A62EC4-254E-403D-BD0D-FD959F670795}" dt="2022-03-23T16:38:34.437" v="2112"/>
          <ac:grpSpMkLst>
            <pc:docMk/>
            <pc:sldMk cId="1432066836" sldId="273"/>
            <ac:grpSpMk id="9" creationId="{A5AFB369-4673-4727-A7CD-D86AFE0AE069}"/>
          </ac:grpSpMkLst>
        </pc:grpChg>
        <pc:picChg chg="add">
          <ac:chgData name="Eglė Lukoševičiūtė" userId="f890c65d41b72a5c" providerId="Windows Live" clId="Web-{66A62EC4-254E-403D-BD0D-FD959F670795}" dt="2022-03-23T16:38:34.437" v="2112"/>
          <ac:picMkLst>
            <pc:docMk/>
            <pc:sldMk cId="1432066836" sldId="273"/>
            <ac:picMk id="5" creationId="{0698F30B-2076-887D-99F4-A8116C6BCBB6}"/>
          </ac:picMkLst>
        </pc:picChg>
        <pc:cxnChg chg="add">
          <ac:chgData name="Eglė Lukoševičiūtė" userId="f890c65d41b72a5c" providerId="Windows Live" clId="Web-{66A62EC4-254E-403D-BD0D-FD959F670795}" dt="2022-03-23T16:38:34.437" v="2112"/>
          <ac:cxnSpMkLst>
            <pc:docMk/>
            <pc:sldMk cId="1432066836" sldId="273"/>
            <ac:cxnSpMk id="21" creationId="{A57C1A16-B8AB-4D99-A195-A38F556A6486}"/>
          </ac:cxnSpMkLst>
        </pc:cxnChg>
        <pc:cxnChg chg="add">
          <ac:chgData name="Eglė Lukoševičiūtė" userId="f890c65d41b72a5c" providerId="Windows Live" clId="Web-{66A62EC4-254E-403D-BD0D-FD959F670795}" dt="2022-03-23T16:38:34.437" v="2112"/>
          <ac:cxnSpMkLst>
            <pc:docMk/>
            <pc:sldMk cId="1432066836" sldId="273"/>
            <ac:cxnSpMk id="23" creationId="{F8A9B20B-D1DD-4573-B5EC-558029519236}"/>
          </ac:cxnSpMkLst>
        </pc:cxnChg>
      </pc:sldChg>
      <pc:sldChg chg="modSp new">
        <pc:chgData name="Eglė Lukoševičiūtė" userId="f890c65d41b72a5c" providerId="Windows Live" clId="Web-{66A62EC4-254E-403D-BD0D-FD959F670795}" dt="2022-03-23T16:45:33.370" v="2364" actId="20577"/>
        <pc:sldMkLst>
          <pc:docMk/>
          <pc:sldMk cId="1705930302" sldId="274"/>
        </pc:sldMkLst>
        <pc:spChg chg="mod">
          <ac:chgData name="Eglė Lukoševičiūtė" userId="f890c65d41b72a5c" providerId="Windows Live" clId="Web-{66A62EC4-254E-403D-BD0D-FD959F670795}" dt="2022-03-23T16:44:10.055" v="2279" actId="20577"/>
          <ac:spMkLst>
            <pc:docMk/>
            <pc:sldMk cId="1705930302" sldId="274"/>
            <ac:spMk id="2" creationId="{A0330F0D-CDFE-0E86-E613-4AEED77998DE}"/>
          </ac:spMkLst>
        </pc:spChg>
        <pc:spChg chg="mod">
          <ac:chgData name="Eglė Lukoševičiūtė" userId="f890c65d41b72a5c" providerId="Windows Live" clId="Web-{66A62EC4-254E-403D-BD0D-FD959F670795}" dt="2022-03-23T16:45:33.370" v="2364" actId="20577"/>
          <ac:spMkLst>
            <pc:docMk/>
            <pc:sldMk cId="1705930302" sldId="274"/>
            <ac:spMk id="3" creationId="{448776F0-BD9F-957D-133F-FDAC2EC687FD}"/>
          </ac:spMkLst>
        </pc:spChg>
      </pc:sldChg>
      <pc:sldChg chg="addSp delSp modSp new mod setBg">
        <pc:chgData name="Eglė Lukoševičiūtė" userId="f890c65d41b72a5c" providerId="Windows Live" clId="Web-{66A62EC4-254E-403D-BD0D-FD959F670795}" dt="2022-03-23T17:15:47.073" v="3330"/>
        <pc:sldMkLst>
          <pc:docMk/>
          <pc:sldMk cId="2734755014" sldId="275"/>
        </pc:sldMkLst>
        <pc:spChg chg="mod">
          <ac:chgData name="Eglė Lukoševičiūtė" userId="f890c65d41b72a5c" providerId="Windows Live" clId="Web-{66A62EC4-254E-403D-BD0D-FD959F670795}" dt="2022-03-23T17:15:47.073" v="3330"/>
          <ac:spMkLst>
            <pc:docMk/>
            <pc:sldMk cId="2734755014" sldId="275"/>
            <ac:spMk id="2" creationId="{1758165F-5C45-2949-0EDC-F470AB743C40}"/>
          </ac:spMkLst>
        </pc:spChg>
        <pc:spChg chg="del mod">
          <ac:chgData name="Eglė Lukoševičiūtė" userId="f890c65d41b72a5c" providerId="Windows Live" clId="Web-{66A62EC4-254E-403D-BD0D-FD959F670795}" dt="2022-03-23T17:15:47.073" v="3330"/>
          <ac:spMkLst>
            <pc:docMk/>
            <pc:sldMk cId="2734755014" sldId="275"/>
            <ac:spMk id="3" creationId="{558A1907-5719-408F-9ABC-4ED7A6F1A76D}"/>
          </ac:spMkLst>
        </pc:spChg>
        <pc:spChg chg="add">
          <ac:chgData name="Eglė Lukoševičiūtė" userId="f890c65d41b72a5c" providerId="Windows Live" clId="Web-{66A62EC4-254E-403D-BD0D-FD959F670795}" dt="2022-03-23T17:15:47.073" v="3330"/>
          <ac:spMkLst>
            <pc:docMk/>
            <pc:sldMk cId="2734755014" sldId="275"/>
            <ac:spMk id="9" creationId="{45B71F80-1F92-4074-84D9-16A062B215B3}"/>
          </ac:spMkLst>
        </pc:spChg>
        <pc:spChg chg="add">
          <ac:chgData name="Eglė Lukoševičiūtė" userId="f890c65d41b72a5c" providerId="Windows Live" clId="Web-{66A62EC4-254E-403D-BD0D-FD959F670795}" dt="2022-03-23T17:15:47.073" v="3330"/>
          <ac:spMkLst>
            <pc:docMk/>
            <pc:sldMk cId="2734755014" sldId="275"/>
            <ac:spMk id="11" creationId="{7209C9DA-6E0D-46D9-8275-C52222D8CCAC}"/>
          </ac:spMkLst>
        </pc:spChg>
        <pc:spChg chg="add">
          <ac:chgData name="Eglė Lukoševičiūtė" userId="f890c65d41b72a5c" providerId="Windows Live" clId="Web-{66A62EC4-254E-403D-BD0D-FD959F670795}" dt="2022-03-23T17:15:47.073" v="3330"/>
          <ac:spMkLst>
            <pc:docMk/>
            <pc:sldMk cId="2734755014" sldId="275"/>
            <ac:spMk id="13" creationId="{3EB57A4D-E0D0-46DA-B339-F24CA46FA70B}"/>
          </ac:spMkLst>
        </pc:spChg>
        <pc:graphicFrameChg chg="add">
          <ac:chgData name="Eglė Lukoševičiūtė" userId="f890c65d41b72a5c" providerId="Windows Live" clId="Web-{66A62EC4-254E-403D-BD0D-FD959F670795}" dt="2022-03-23T17:15:47.073" v="3330"/>
          <ac:graphicFrameMkLst>
            <pc:docMk/>
            <pc:sldMk cId="2734755014" sldId="275"/>
            <ac:graphicFrameMk id="5" creationId="{E5291833-ED7C-086B-B35D-A5280EB9BF2A}"/>
          </ac:graphicFrameMkLst>
        </pc:graphicFrameChg>
      </pc:sldChg>
      <pc:sldChg chg="addSp modSp new mod setBg">
        <pc:chgData name="Eglė Lukoševičiūtė" userId="f890c65d41b72a5c" providerId="Windows Live" clId="Web-{66A62EC4-254E-403D-BD0D-FD959F670795}" dt="2022-03-23T16:54:55.916" v="2727"/>
        <pc:sldMkLst>
          <pc:docMk/>
          <pc:sldMk cId="1509367304" sldId="276"/>
        </pc:sldMkLst>
        <pc:spChg chg="mod">
          <ac:chgData name="Eglė Lukoševičiūtė" userId="f890c65d41b72a5c" providerId="Windows Live" clId="Web-{66A62EC4-254E-403D-BD0D-FD959F670795}" dt="2022-03-23T16:54:55.916" v="2727"/>
          <ac:spMkLst>
            <pc:docMk/>
            <pc:sldMk cId="1509367304" sldId="276"/>
            <ac:spMk id="2" creationId="{9211EBA6-8E2D-493E-B68B-5D1149ED1934}"/>
          </ac:spMkLst>
        </pc:spChg>
        <pc:spChg chg="mod">
          <ac:chgData name="Eglė Lukoševičiūtė" userId="f890c65d41b72a5c" providerId="Windows Live" clId="Web-{66A62EC4-254E-403D-BD0D-FD959F670795}" dt="2022-03-23T16:54:55.916" v="2727"/>
          <ac:spMkLst>
            <pc:docMk/>
            <pc:sldMk cId="1509367304" sldId="276"/>
            <ac:spMk id="3" creationId="{D857FDE4-CC62-F476-F1A0-7D99468294BB}"/>
          </ac:spMkLst>
        </pc:spChg>
        <pc:cxnChg chg="add">
          <ac:chgData name="Eglė Lukoševičiūtė" userId="f890c65d41b72a5c" providerId="Windows Live" clId="Web-{66A62EC4-254E-403D-BD0D-FD959F670795}" dt="2022-03-23T16:54:55.916" v="2727"/>
          <ac:cxnSpMkLst>
            <pc:docMk/>
            <pc:sldMk cId="1509367304" sldId="276"/>
            <ac:cxnSpMk id="8" creationId="{0B5F7E3B-C5F1-40E0-A491-558BAFBC1127}"/>
          </ac:cxnSpMkLst>
        </pc:cxnChg>
      </pc:sldChg>
      <pc:sldChg chg="addSp modSp new mod setBg">
        <pc:chgData name="Eglė Lukoševičiūtė" userId="f890c65d41b72a5c" providerId="Windows Live" clId="Web-{66A62EC4-254E-403D-BD0D-FD959F670795}" dt="2022-03-23T17:03:55.945" v="3150" actId="20577"/>
        <pc:sldMkLst>
          <pc:docMk/>
          <pc:sldMk cId="3950123728" sldId="277"/>
        </pc:sldMkLst>
        <pc:spChg chg="mod ord">
          <ac:chgData name="Eglė Lukoševičiūtė" userId="f890c65d41b72a5c" providerId="Windows Live" clId="Web-{66A62EC4-254E-403D-BD0D-FD959F670795}" dt="2022-03-23T17:03:55.945" v="3150" actId="20577"/>
          <ac:spMkLst>
            <pc:docMk/>
            <pc:sldMk cId="3950123728" sldId="277"/>
            <ac:spMk id="2" creationId="{489E094E-1FD5-7A2D-1C0D-97AF4B290AF9}"/>
          </ac:spMkLst>
        </pc:spChg>
        <pc:spChg chg="mod">
          <ac:chgData name="Eglė Lukoševičiūtė" userId="f890c65d41b72a5c" providerId="Windows Live" clId="Web-{66A62EC4-254E-403D-BD0D-FD959F670795}" dt="2022-03-23T16:58:03.858" v="2882"/>
          <ac:spMkLst>
            <pc:docMk/>
            <pc:sldMk cId="3950123728" sldId="277"/>
            <ac:spMk id="3" creationId="{B33614C6-22BD-7F87-DD1C-D5CD20B952D9}"/>
          </ac:spMkLst>
        </pc:spChg>
        <pc:spChg chg="add">
          <ac:chgData name="Eglė Lukoševičiūtė" userId="f890c65d41b72a5c" providerId="Windows Live" clId="Web-{66A62EC4-254E-403D-BD0D-FD959F670795}" dt="2022-03-23T16:58:03.858" v="2882"/>
          <ac:spMkLst>
            <pc:docMk/>
            <pc:sldMk cId="3950123728" sldId="277"/>
            <ac:spMk id="8" creationId="{C52ED567-06B3-4107-9773-BBB6BD78673C}"/>
          </ac:spMkLst>
        </pc:spChg>
        <pc:spChg chg="add">
          <ac:chgData name="Eglė Lukoševičiūtė" userId="f890c65d41b72a5c" providerId="Windows Live" clId="Web-{66A62EC4-254E-403D-BD0D-FD959F670795}" dt="2022-03-23T16:58:03.858" v="2882"/>
          <ac:spMkLst>
            <pc:docMk/>
            <pc:sldMk cId="3950123728" sldId="277"/>
            <ac:spMk id="10" creationId="{AF551D8B-3775-4477-88B7-7B7C350D34E4}"/>
          </ac:spMkLst>
        </pc:spChg>
        <pc:spChg chg="add">
          <ac:chgData name="Eglė Lukoševičiūtė" userId="f890c65d41b72a5c" providerId="Windows Live" clId="Web-{66A62EC4-254E-403D-BD0D-FD959F670795}" dt="2022-03-23T16:58:03.858" v="2882"/>
          <ac:spMkLst>
            <pc:docMk/>
            <pc:sldMk cId="3950123728" sldId="277"/>
            <ac:spMk id="16" creationId="{BB934D2B-85E2-4375-94EE-B66C16BF7999}"/>
          </ac:spMkLst>
        </pc:spChg>
        <pc:spChg chg="add">
          <ac:chgData name="Eglė Lukoševičiūtė" userId="f890c65d41b72a5c" providerId="Windows Live" clId="Web-{66A62EC4-254E-403D-BD0D-FD959F670795}" dt="2022-03-23T16:58:03.858" v="2882"/>
          <ac:spMkLst>
            <pc:docMk/>
            <pc:sldMk cId="3950123728" sldId="277"/>
            <ac:spMk id="18" creationId="{9B445E02-D785-4565-B842-9567BBC09508}"/>
          </ac:spMkLst>
        </pc:spChg>
        <pc:spChg chg="add">
          <ac:chgData name="Eglė Lukoševičiūtė" userId="f890c65d41b72a5c" providerId="Windows Live" clId="Web-{66A62EC4-254E-403D-BD0D-FD959F670795}" dt="2022-03-23T16:58:03.858" v="2882"/>
          <ac:spMkLst>
            <pc:docMk/>
            <pc:sldMk cId="3950123728" sldId="277"/>
            <ac:spMk id="20" creationId="{2C153736-D102-4F57-9DE7-615AFC02B0AC}"/>
          </ac:spMkLst>
        </pc:spChg>
        <pc:spChg chg="add">
          <ac:chgData name="Eglė Lukoševičiūtė" userId="f890c65d41b72a5c" providerId="Windows Live" clId="Web-{66A62EC4-254E-403D-BD0D-FD959F670795}" dt="2022-03-23T16:58:03.858" v="2882"/>
          <ac:spMkLst>
            <pc:docMk/>
            <pc:sldMk cId="3950123728" sldId="277"/>
            <ac:spMk id="22" creationId="{BA407A52-66F4-4CDE-A726-FF79F3EC342D}"/>
          </ac:spMkLst>
        </pc:spChg>
        <pc:spChg chg="add">
          <ac:chgData name="Eglė Lukoševičiūtė" userId="f890c65d41b72a5c" providerId="Windows Live" clId="Web-{66A62EC4-254E-403D-BD0D-FD959F670795}" dt="2022-03-23T16:58:03.858" v="2882"/>
          <ac:spMkLst>
            <pc:docMk/>
            <pc:sldMk cId="3950123728" sldId="277"/>
            <ac:spMk id="24" creationId="{D28FFB34-4FC3-46F5-B900-D3B774FD0BE6}"/>
          </ac:spMkLst>
        </pc:spChg>
        <pc:spChg chg="add">
          <ac:chgData name="Eglė Lukoševičiūtė" userId="f890c65d41b72a5c" providerId="Windows Live" clId="Web-{66A62EC4-254E-403D-BD0D-FD959F670795}" dt="2022-03-23T16:58:03.858" v="2882"/>
          <ac:spMkLst>
            <pc:docMk/>
            <pc:sldMk cId="3950123728" sldId="277"/>
            <ac:spMk id="26" creationId="{205F7B13-ACB5-46BE-8070-0431266B183B}"/>
          </ac:spMkLst>
        </pc:spChg>
        <pc:spChg chg="add">
          <ac:chgData name="Eglė Lukoševičiūtė" userId="f890c65d41b72a5c" providerId="Windows Live" clId="Web-{66A62EC4-254E-403D-BD0D-FD959F670795}" dt="2022-03-23T16:58:03.858" v="2882"/>
          <ac:spMkLst>
            <pc:docMk/>
            <pc:sldMk cId="3950123728" sldId="277"/>
            <ac:spMk id="28" creationId="{D52A0D23-45DD-4DF4-ADE6-A81F409BB9FB}"/>
          </ac:spMkLst>
        </pc:spChg>
        <pc:cxnChg chg="add">
          <ac:chgData name="Eglė Lukoševičiūtė" userId="f890c65d41b72a5c" providerId="Windows Live" clId="Web-{66A62EC4-254E-403D-BD0D-FD959F670795}" dt="2022-03-23T16:58:03.858" v="2882"/>
          <ac:cxnSpMkLst>
            <pc:docMk/>
            <pc:sldMk cId="3950123728" sldId="277"/>
            <ac:cxnSpMk id="12" creationId="{1A901C3D-CFAE-460D-BD0E-7D22164D7DFB}"/>
          </ac:cxnSpMkLst>
        </pc:cxnChg>
        <pc:cxnChg chg="add">
          <ac:chgData name="Eglė Lukoševičiūtė" userId="f890c65d41b72a5c" providerId="Windows Live" clId="Web-{66A62EC4-254E-403D-BD0D-FD959F670795}" dt="2022-03-23T16:58:03.858" v="2882"/>
          <ac:cxnSpMkLst>
            <pc:docMk/>
            <pc:sldMk cId="3950123728" sldId="277"/>
            <ac:cxnSpMk id="14" creationId="{837C0EA9-1437-4437-9D20-2BBDA1AA9FF8}"/>
          </ac:cxnSpMkLst>
        </pc:cxnChg>
      </pc:sldChg>
      <pc:sldChg chg="addSp modSp new mod setBg">
        <pc:chgData name="Eglė Lukoševičiūtė" userId="f890c65d41b72a5c" providerId="Windows Live" clId="Web-{66A62EC4-254E-403D-BD0D-FD959F670795}" dt="2022-03-23T17:00:48.065" v="3025"/>
        <pc:sldMkLst>
          <pc:docMk/>
          <pc:sldMk cId="777178041" sldId="278"/>
        </pc:sldMkLst>
        <pc:spChg chg="mod">
          <ac:chgData name="Eglė Lukoševičiūtė" userId="f890c65d41b72a5c" providerId="Windows Live" clId="Web-{66A62EC4-254E-403D-BD0D-FD959F670795}" dt="2022-03-23T17:00:48.065" v="3025"/>
          <ac:spMkLst>
            <pc:docMk/>
            <pc:sldMk cId="777178041" sldId="278"/>
            <ac:spMk id="2" creationId="{92F6C3B4-4695-530E-139C-A15403D6817B}"/>
          </ac:spMkLst>
        </pc:spChg>
        <pc:spChg chg="mod">
          <ac:chgData name="Eglė Lukoševičiūtė" userId="f890c65d41b72a5c" providerId="Windows Live" clId="Web-{66A62EC4-254E-403D-BD0D-FD959F670795}" dt="2022-03-23T17:00:48.065" v="3025"/>
          <ac:spMkLst>
            <pc:docMk/>
            <pc:sldMk cId="777178041" sldId="278"/>
            <ac:spMk id="3" creationId="{10ADDC27-6C0D-D737-437A-0D87BA220BA6}"/>
          </ac:spMkLst>
        </pc:spChg>
        <pc:spChg chg="add">
          <ac:chgData name="Eglė Lukoševičiūtė" userId="f890c65d41b72a5c" providerId="Windows Live" clId="Web-{66A62EC4-254E-403D-BD0D-FD959F670795}" dt="2022-03-23T17:00:48.065" v="3025"/>
          <ac:spMkLst>
            <pc:docMk/>
            <pc:sldMk cId="777178041" sldId="278"/>
            <ac:spMk id="8" creationId="{603AE127-802C-459A-A612-DB85B67F0DC0}"/>
          </ac:spMkLst>
        </pc:spChg>
        <pc:spChg chg="add">
          <ac:chgData name="Eglė Lukoševičiūtė" userId="f890c65d41b72a5c" providerId="Windows Live" clId="Web-{66A62EC4-254E-403D-BD0D-FD959F670795}" dt="2022-03-23T17:00:48.065" v="3025"/>
          <ac:spMkLst>
            <pc:docMk/>
            <pc:sldMk cId="777178041" sldId="278"/>
            <ac:spMk id="10" creationId="{9323D83D-50D6-4040-A58B-FCEA340F886A}"/>
          </ac:spMkLst>
        </pc:spChg>
        <pc:spChg chg="add">
          <ac:chgData name="Eglė Lukoševičiūtė" userId="f890c65d41b72a5c" providerId="Windows Live" clId="Web-{66A62EC4-254E-403D-BD0D-FD959F670795}" dt="2022-03-23T17:00:48.065" v="3025"/>
          <ac:spMkLst>
            <pc:docMk/>
            <pc:sldMk cId="777178041" sldId="278"/>
            <ac:spMk id="14" creationId="{F10FD715-4DCE-4779-B634-EC78315EA213}"/>
          </ac:spMkLst>
        </pc:spChg>
        <pc:cxnChg chg="add">
          <ac:chgData name="Eglė Lukoševičiūtė" userId="f890c65d41b72a5c" providerId="Windows Live" clId="Web-{66A62EC4-254E-403D-BD0D-FD959F670795}" dt="2022-03-23T17:00:48.065" v="3025"/>
          <ac:cxnSpMkLst>
            <pc:docMk/>
            <pc:sldMk cId="777178041" sldId="278"/>
            <ac:cxnSpMk id="12" creationId="{1A1FE6BB-DFB2-4080-9B5E-076EF5DDE67B}"/>
          </ac:cxnSpMkLst>
        </pc:cxnChg>
      </pc:sldChg>
      <pc:sldChg chg="modSp new">
        <pc:chgData name="Eglė Lukoševičiūtė" userId="f890c65d41b72a5c" providerId="Windows Live" clId="Web-{66A62EC4-254E-403D-BD0D-FD959F670795}" dt="2022-03-23T17:02:57.631" v="3136" actId="20577"/>
        <pc:sldMkLst>
          <pc:docMk/>
          <pc:sldMk cId="787407368" sldId="279"/>
        </pc:sldMkLst>
        <pc:spChg chg="mod">
          <ac:chgData name="Eglė Lukoševičiūtė" userId="f890c65d41b72a5c" providerId="Windows Live" clId="Web-{66A62EC4-254E-403D-BD0D-FD959F670795}" dt="2022-03-23T17:02:10.568" v="3077" actId="20577"/>
          <ac:spMkLst>
            <pc:docMk/>
            <pc:sldMk cId="787407368" sldId="279"/>
            <ac:spMk id="2" creationId="{7C5DF089-0A23-08C9-C399-869F0C0EEA81}"/>
          </ac:spMkLst>
        </pc:spChg>
        <pc:spChg chg="mod">
          <ac:chgData name="Eglė Lukoševičiūtė" userId="f890c65d41b72a5c" providerId="Windows Live" clId="Web-{66A62EC4-254E-403D-BD0D-FD959F670795}" dt="2022-03-23T17:02:57.631" v="3136" actId="20577"/>
          <ac:spMkLst>
            <pc:docMk/>
            <pc:sldMk cId="787407368" sldId="279"/>
            <ac:spMk id="3" creationId="{BCEE7BC0-EB59-DA32-7CCD-7812A83F98A4}"/>
          </ac:spMkLst>
        </pc:spChg>
      </pc:sldChg>
      <pc:sldChg chg="addSp modSp new mod setBg">
        <pc:chgData name="Eglė Lukoševičiūtė" userId="f890c65d41b72a5c" providerId="Windows Live" clId="Web-{66A62EC4-254E-403D-BD0D-FD959F670795}" dt="2022-03-23T17:13:18.694" v="3312"/>
        <pc:sldMkLst>
          <pc:docMk/>
          <pc:sldMk cId="937185843" sldId="280"/>
        </pc:sldMkLst>
        <pc:spChg chg="mod">
          <ac:chgData name="Eglė Lukoševičiūtė" userId="f890c65d41b72a5c" providerId="Windows Live" clId="Web-{66A62EC4-254E-403D-BD0D-FD959F670795}" dt="2022-03-23T17:13:18.694" v="3312"/>
          <ac:spMkLst>
            <pc:docMk/>
            <pc:sldMk cId="937185843" sldId="280"/>
            <ac:spMk id="2" creationId="{9FC5EC60-C959-51D8-7801-6F3CD6A5A0F7}"/>
          </ac:spMkLst>
        </pc:spChg>
        <pc:spChg chg="mod">
          <ac:chgData name="Eglė Lukoševičiūtė" userId="f890c65d41b72a5c" providerId="Windows Live" clId="Web-{66A62EC4-254E-403D-BD0D-FD959F670795}" dt="2022-03-23T17:13:18.694" v="3312"/>
          <ac:spMkLst>
            <pc:docMk/>
            <pc:sldMk cId="937185843" sldId="280"/>
            <ac:spMk id="3" creationId="{B7DA7FA1-E1C3-A3BE-EECA-495F107C8EA0}"/>
          </ac:spMkLst>
        </pc:spChg>
        <pc:spChg chg="add">
          <ac:chgData name="Eglė Lukoševičiūtė" userId="f890c65d41b72a5c" providerId="Windows Live" clId="Web-{66A62EC4-254E-403D-BD0D-FD959F670795}" dt="2022-03-23T17:13:18.694" v="3312"/>
          <ac:spMkLst>
            <pc:docMk/>
            <pc:sldMk cId="937185843" sldId="280"/>
            <ac:spMk id="9" creationId="{9F4444CE-BC8D-4D61-B303-4C05614E62AB}"/>
          </ac:spMkLst>
        </pc:spChg>
        <pc:spChg chg="add">
          <ac:chgData name="Eglė Lukoševičiūtė" userId="f890c65d41b72a5c" providerId="Windows Live" clId="Web-{66A62EC4-254E-403D-BD0D-FD959F670795}" dt="2022-03-23T17:13:18.694" v="3312"/>
          <ac:spMkLst>
            <pc:docMk/>
            <pc:sldMk cId="937185843" sldId="280"/>
            <ac:spMk id="11" creationId="{62423CA5-E2E1-4789-B759-9906C1C94063}"/>
          </ac:spMkLst>
        </pc:spChg>
        <pc:spChg chg="add">
          <ac:chgData name="Eglė Lukoševičiūtė" userId="f890c65d41b72a5c" providerId="Windows Live" clId="Web-{66A62EC4-254E-403D-BD0D-FD959F670795}" dt="2022-03-23T17:13:18.694" v="3312"/>
          <ac:spMkLst>
            <pc:docMk/>
            <pc:sldMk cId="937185843" sldId="280"/>
            <ac:spMk id="13" creationId="{73772B81-181F-48B7-8826-4D9686D15DF5}"/>
          </ac:spMkLst>
        </pc:spChg>
        <pc:spChg chg="add">
          <ac:chgData name="Eglė Lukoševičiūtė" userId="f890c65d41b72a5c" providerId="Windows Live" clId="Web-{66A62EC4-254E-403D-BD0D-FD959F670795}" dt="2022-03-23T17:13:18.694" v="3312"/>
          <ac:spMkLst>
            <pc:docMk/>
            <pc:sldMk cId="937185843" sldId="280"/>
            <ac:spMk id="15" creationId="{B2205F6E-03C6-4E92-877C-E2482F6599AA}"/>
          </ac:spMkLst>
        </pc:spChg>
        <pc:picChg chg="add mod">
          <ac:chgData name="Eglė Lukoševičiūtė" userId="f890c65d41b72a5c" providerId="Windows Live" clId="Web-{66A62EC4-254E-403D-BD0D-FD959F670795}" dt="2022-03-23T17:13:18.694" v="3312"/>
          <ac:picMkLst>
            <pc:docMk/>
            <pc:sldMk cId="937185843" sldId="280"/>
            <ac:picMk id="4" creationId="{4383EAC9-12C3-4F11-BEC0-2DECB090A21A}"/>
          </ac:picMkLst>
        </pc:picChg>
      </pc:sldChg>
      <pc:sldChg chg="addSp delSp modSp new mod setBg">
        <pc:chgData name="Eglė Lukoševičiūtė" userId="f890c65d41b72a5c" providerId="Windows Live" clId="Web-{66A62EC4-254E-403D-BD0D-FD959F670795}" dt="2022-03-23T17:14:46.212" v="3327" actId="1076"/>
        <pc:sldMkLst>
          <pc:docMk/>
          <pc:sldMk cId="1688605898" sldId="281"/>
        </pc:sldMkLst>
        <pc:spChg chg="mod">
          <ac:chgData name="Eglė Lukoševičiūtė" userId="f890c65d41b72a5c" providerId="Windows Live" clId="Web-{66A62EC4-254E-403D-BD0D-FD959F670795}" dt="2022-03-23T17:14:46.212" v="3327" actId="1076"/>
          <ac:spMkLst>
            <pc:docMk/>
            <pc:sldMk cId="1688605898" sldId="281"/>
            <ac:spMk id="2" creationId="{7C986B14-DFED-B7D8-FA76-F5DD699A4259}"/>
          </ac:spMkLst>
        </pc:spChg>
        <pc:spChg chg="del">
          <ac:chgData name="Eglė Lukoševičiūtė" userId="f890c65d41b72a5c" providerId="Windows Live" clId="Web-{66A62EC4-254E-403D-BD0D-FD959F670795}" dt="2022-03-23T17:13:35.882" v="3313"/>
          <ac:spMkLst>
            <pc:docMk/>
            <pc:sldMk cId="1688605898" sldId="281"/>
            <ac:spMk id="3" creationId="{700B8139-EF0F-6C1C-4F3B-E193C65631B4}"/>
          </ac:spMkLst>
        </pc:spChg>
        <pc:spChg chg="add del">
          <ac:chgData name="Eglė Lukoševičiūtė" userId="f890c65d41b72a5c" providerId="Windows Live" clId="Web-{66A62EC4-254E-403D-BD0D-FD959F670795}" dt="2022-03-23T17:14:18.649" v="3319"/>
          <ac:spMkLst>
            <pc:docMk/>
            <pc:sldMk cId="1688605898" sldId="281"/>
            <ac:spMk id="10" creationId="{AC838D7B-CEA5-7F6D-3040-7AA9D0BA733F}"/>
          </ac:spMkLst>
        </pc:spChg>
        <pc:spChg chg="add del">
          <ac:chgData name="Eglė Lukoševičiūtė" userId="f890c65d41b72a5c" providerId="Windows Live" clId="Web-{66A62EC4-254E-403D-BD0D-FD959F670795}" dt="2022-03-23T17:14:26.618" v="3321"/>
          <ac:spMkLst>
            <pc:docMk/>
            <pc:sldMk cId="1688605898" sldId="281"/>
            <ac:spMk id="12" creationId="{6EA637FA-B42E-687C-AF88-BB15084B2E48}"/>
          </ac:spMkLst>
        </pc:spChg>
        <pc:grpChg chg="add">
          <ac:chgData name="Eglė Lukoševičiūtė" userId="f890c65d41b72a5c" providerId="Windows Live" clId="Web-{66A62EC4-254E-403D-BD0D-FD959F670795}" dt="2022-03-23T17:14:29.149" v="3322"/>
          <ac:grpSpMkLst>
            <pc:docMk/>
            <pc:sldMk cId="1688605898" sldId="281"/>
            <ac:grpSpMk id="8" creationId="{ABA25A55-2C70-4BF4-84B3-DAB0B6A0F9DE}"/>
          </ac:grpSpMkLst>
        </pc:grpChg>
        <pc:grpChg chg="add del">
          <ac:chgData name="Eglė Lukoševičiūtė" userId="f890c65d41b72a5c" providerId="Windows Live" clId="Web-{66A62EC4-254E-403D-BD0D-FD959F670795}" dt="2022-03-23T17:14:13.711" v="3317"/>
          <ac:grpSpMkLst>
            <pc:docMk/>
            <pc:sldMk cId="1688605898" sldId="281"/>
            <ac:grpSpMk id="11" creationId="{ABA25A55-2C70-4BF4-84B3-DAB0B6A0F9DE}"/>
          </ac:grpSpMkLst>
        </pc:grpChg>
        <pc:picChg chg="add mod ord">
          <ac:chgData name="Eglė Lukoševičiūtė" userId="f890c65d41b72a5c" providerId="Windows Live" clId="Web-{66A62EC4-254E-403D-BD0D-FD959F670795}" dt="2022-03-23T17:14:42.868" v="3326" actId="1076"/>
          <ac:picMkLst>
            <pc:docMk/>
            <pc:sldMk cId="1688605898" sldId="281"/>
            <ac:picMk id="4" creationId="{BACBBF80-08C6-817A-7D8A-1F5F4CFEB380}"/>
          </ac:picMkLst>
        </pc:picChg>
        <pc:picChg chg="add mod ord">
          <ac:chgData name="Eglė Lukoševičiūtė" userId="f890c65d41b72a5c" providerId="Windows Live" clId="Web-{66A62EC4-254E-403D-BD0D-FD959F670795}" dt="2022-03-23T17:14:38.259" v="3324" actId="1076"/>
          <ac:picMkLst>
            <pc:docMk/>
            <pc:sldMk cId="1688605898" sldId="281"/>
            <ac:picMk id="5" creationId="{C7927987-C89F-E5C1-BA27-92594CBDC4A0}"/>
          </ac:picMkLst>
        </pc:picChg>
        <pc:picChg chg="add mod ord">
          <ac:chgData name="Eglė Lukoševičiūtė" userId="f890c65d41b72a5c" providerId="Windows Live" clId="Web-{66A62EC4-254E-403D-BD0D-FD959F670795}" dt="2022-03-23T17:14:40.290" v="3325" actId="1076"/>
          <ac:picMkLst>
            <pc:docMk/>
            <pc:sldMk cId="1688605898" sldId="281"/>
            <ac:picMk id="6" creationId="{377E590B-6C3C-37E1-F65F-CC79C11D516C}"/>
          </ac:picMkLst>
        </pc:picChg>
      </pc:sldChg>
      <pc:sldChg chg="new del">
        <pc:chgData name="Eglė Lukoševičiūtė" userId="f890c65d41b72a5c" providerId="Windows Live" clId="Web-{66A62EC4-254E-403D-BD0D-FD959F670795}" dt="2022-03-23T17:15:36.401" v="3329"/>
        <pc:sldMkLst>
          <pc:docMk/>
          <pc:sldMk cId="1188266039" sldId="282"/>
        </pc:sldMkLst>
      </pc:sldChg>
      <pc:sldMasterChg chg="del delSldLayout">
        <pc:chgData name="Eglė Lukoševičiūtė" userId="f890c65d41b72a5c" providerId="Windows Live" clId="Web-{66A62EC4-254E-403D-BD0D-FD959F670795}" dt="2022-03-23T15:49:22.548" v="837"/>
        <pc:sldMasterMkLst>
          <pc:docMk/>
          <pc:sldMasterMk cId="3189143542" sldId="2147483762"/>
        </pc:sldMasterMkLst>
        <pc:sldLayoutChg chg="del">
          <pc:chgData name="Eglė Lukoševičiūtė" userId="f890c65d41b72a5c" providerId="Windows Live" clId="Web-{66A62EC4-254E-403D-BD0D-FD959F670795}" dt="2022-03-23T15:49:22.548" v="837"/>
          <pc:sldLayoutMkLst>
            <pc:docMk/>
            <pc:sldMasterMk cId="3189143542" sldId="2147483762"/>
            <pc:sldLayoutMk cId="1416579013" sldId="2147483751"/>
          </pc:sldLayoutMkLst>
        </pc:sldLayoutChg>
        <pc:sldLayoutChg chg="del">
          <pc:chgData name="Eglė Lukoševičiūtė" userId="f890c65d41b72a5c" providerId="Windows Live" clId="Web-{66A62EC4-254E-403D-BD0D-FD959F670795}" dt="2022-03-23T15:49:22.548" v="837"/>
          <pc:sldLayoutMkLst>
            <pc:docMk/>
            <pc:sldMasterMk cId="3189143542" sldId="2147483762"/>
            <pc:sldLayoutMk cId="4050904873" sldId="2147483752"/>
          </pc:sldLayoutMkLst>
        </pc:sldLayoutChg>
        <pc:sldLayoutChg chg="del">
          <pc:chgData name="Eglė Lukoševičiūtė" userId="f890c65d41b72a5c" providerId="Windows Live" clId="Web-{66A62EC4-254E-403D-BD0D-FD959F670795}" dt="2022-03-23T15:49:22.548" v="837"/>
          <pc:sldLayoutMkLst>
            <pc:docMk/>
            <pc:sldMasterMk cId="3189143542" sldId="2147483762"/>
            <pc:sldLayoutMk cId="2830631127" sldId="2147483753"/>
          </pc:sldLayoutMkLst>
        </pc:sldLayoutChg>
        <pc:sldLayoutChg chg="del">
          <pc:chgData name="Eglė Lukoševičiūtė" userId="f890c65d41b72a5c" providerId="Windows Live" clId="Web-{66A62EC4-254E-403D-BD0D-FD959F670795}" dt="2022-03-23T15:49:22.548" v="837"/>
          <pc:sldLayoutMkLst>
            <pc:docMk/>
            <pc:sldMasterMk cId="3189143542" sldId="2147483762"/>
            <pc:sldLayoutMk cId="1807687606" sldId="2147483754"/>
          </pc:sldLayoutMkLst>
        </pc:sldLayoutChg>
        <pc:sldLayoutChg chg="del">
          <pc:chgData name="Eglė Lukoševičiūtė" userId="f890c65d41b72a5c" providerId="Windows Live" clId="Web-{66A62EC4-254E-403D-BD0D-FD959F670795}" dt="2022-03-23T15:49:22.548" v="837"/>
          <pc:sldLayoutMkLst>
            <pc:docMk/>
            <pc:sldMasterMk cId="3189143542" sldId="2147483762"/>
            <pc:sldLayoutMk cId="3058503080" sldId="2147483755"/>
          </pc:sldLayoutMkLst>
        </pc:sldLayoutChg>
        <pc:sldLayoutChg chg="del">
          <pc:chgData name="Eglė Lukoševičiūtė" userId="f890c65d41b72a5c" providerId="Windows Live" clId="Web-{66A62EC4-254E-403D-BD0D-FD959F670795}" dt="2022-03-23T15:49:22.548" v="837"/>
          <pc:sldLayoutMkLst>
            <pc:docMk/>
            <pc:sldMasterMk cId="3189143542" sldId="2147483762"/>
            <pc:sldLayoutMk cId="2717572676" sldId="2147483756"/>
          </pc:sldLayoutMkLst>
        </pc:sldLayoutChg>
        <pc:sldLayoutChg chg="del">
          <pc:chgData name="Eglė Lukoševičiūtė" userId="f890c65d41b72a5c" providerId="Windows Live" clId="Web-{66A62EC4-254E-403D-BD0D-FD959F670795}" dt="2022-03-23T15:49:22.548" v="837"/>
          <pc:sldLayoutMkLst>
            <pc:docMk/>
            <pc:sldMasterMk cId="3189143542" sldId="2147483762"/>
            <pc:sldLayoutMk cId="884561540" sldId="2147483757"/>
          </pc:sldLayoutMkLst>
        </pc:sldLayoutChg>
        <pc:sldLayoutChg chg="del">
          <pc:chgData name="Eglė Lukoševičiūtė" userId="f890c65d41b72a5c" providerId="Windows Live" clId="Web-{66A62EC4-254E-403D-BD0D-FD959F670795}" dt="2022-03-23T15:49:22.548" v="837"/>
          <pc:sldLayoutMkLst>
            <pc:docMk/>
            <pc:sldMasterMk cId="3189143542" sldId="2147483762"/>
            <pc:sldLayoutMk cId="2929660404" sldId="2147483758"/>
          </pc:sldLayoutMkLst>
        </pc:sldLayoutChg>
        <pc:sldLayoutChg chg="del">
          <pc:chgData name="Eglė Lukoševičiūtė" userId="f890c65d41b72a5c" providerId="Windows Live" clId="Web-{66A62EC4-254E-403D-BD0D-FD959F670795}" dt="2022-03-23T15:49:22.548" v="837"/>
          <pc:sldLayoutMkLst>
            <pc:docMk/>
            <pc:sldMasterMk cId="3189143542" sldId="2147483762"/>
            <pc:sldLayoutMk cId="305382707" sldId="2147483759"/>
          </pc:sldLayoutMkLst>
        </pc:sldLayoutChg>
        <pc:sldLayoutChg chg="del">
          <pc:chgData name="Eglė Lukoševičiūtė" userId="f890c65d41b72a5c" providerId="Windows Live" clId="Web-{66A62EC4-254E-403D-BD0D-FD959F670795}" dt="2022-03-23T15:49:22.548" v="837"/>
          <pc:sldLayoutMkLst>
            <pc:docMk/>
            <pc:sldMasterMk cId="3189143542" sldId="2147483762"/>
            <pc:sldLayoutMk cId="628288843" sldId="2147483760"/>
          </pc:sldLayoutMkLst>
        </pc:sldLayoutChg>
        <pc:sldLayoutChg chg="del">
          <pc:chgData name="Eglė Lukoševičiūtė" userId="f890c65d41b72a5c" providerId="Windows Live" clId="Web-{66A62EC4-254E-403D-BD0D-FD959F670795}" dt="2022-03-23T15:49:22.548" v="837"/>
          <pc:sldLayoutMkLst>
            <pc:docMk/>
            <pc:sldMasterMk cId="3189143542" sldId="2147483762"/>
            <pc:sldLayoutMk cId="490227763" sldId="2147483761"/>
          </pc:sldLayoutMkLst>
        </pc:sldLayoutChg>
      </pc:sldMasterChg>
      <pc:sldMasterChg chg="add del addSldLayout delSldLayout modSldLayout">
        <pc:chgData name="Eglė Lukoševičiūtė" userId="f890c65d41b72a5c" providerId="Windows Live" clId="Web-{66A62EC4-254E-403D-BD0D-FD959F670795}" dt="2022-03-23T15:49:37.392" v="838"/>
        <pc:sldMasterMkLst>
          <pc:docMk/>
          <pc:sldMasterMk cId="218615182" sldId="2147483763"/>
        </pc:sldMasterMkLst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1718364245" sldId="2147483764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150413009" sldId="2147483765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2914159711" sldId="2147483766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1976133690" sldId="2147483767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1345130927" sldId="2147483768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1612568515" sldId="2147483769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200512905" sldId="2147483770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3458220819" sldId="2147483771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2578083628" sldId="2147483772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2084784064" sldId="2147483773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1303363100" sldId="2147483774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4293390210" sldId="2147483775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639123638" sldId="2147483776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4228240204" sldId="2147483777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3105341826" sldId="2147483778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2860257226" sldId="2147483779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37.392" v="838"/>
          <pc:sldLayoutMkLst>
            <pc:docMk/>
            <pc:sldMasterMk cId="218615182" sldId="2147483763"/>
            <pc:sldLayoutMk cId="2521512655" sldId="2147483780"/>
          </pc:sldLayoutMkLst>
        </pc:sldLayoutChg>
      </pc:sldMasterChg>
      <pc:sldMasterChg chg="add del addSldLayout delSldLayout modSldLayout">
        <pc:chgData name="Eglė Lukoševičiūtė" userId="f890c65d41b72a5c" providerId="Windows Live" clId="Web-{66A62EC4-254E-403D-BD0D-FD959F670795}" dt="2022-03-23T15:49:45.689" v="839"/>
        <pc:sldMasterMkLst>
          <pc:docMk/>
          <pc:sldMasterMk cId="4150169235" sldId="2147483781"/>
        </pc:sldMasterMkLst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875389005" sldId="2147483782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3393275036" sldId="2147483783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4197764136" sldId="2147483784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296252875" sldId="2147483785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242454250" sldId="2147483786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636686277" sldId="2147483787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764610842" sldId="2147483788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1223179857" sldId="2147483789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1053349985" sldId="2147483790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3745164682" sldId="2147483791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509814990" sldId="2147483792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2681750909" sldId="2147483793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2423237728" sldId="2147483794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218610950" sldId="2147483795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4184191121" sldId="2147483796"/>
          </pc:sldLayoutMkLst>
        </pc:sldLayoutChg>
        <pc:sldLayoutChg chg="add del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4150169235" sldId="2147483781"/>
            <pc:sldLayoutMk cId="3422210760" sldId="2147483797"/>
          </pc:sldLayoutMkLst>
        </pc:sldLayoutChg>
      </pc:sldMasterChg>
      <pc:sldMasterChg chg="add addSldLayout modSldLayout">
        <pc:chgData name="Eglė Lukoševičiūtė" userId="f890c65d41b72a5c" providerId="Windows Live" clId="Web-{66A62EC4-254E-403D-BD0D-FD959F670795}" dt="2022-03-23T15:49:45.689" v="839"/>
        <pc:sldMasterMkLst>
          <pc:docMk/>
          <pc:sldMasterMk cId="3865472375" sldId="2147483798"/>
        </pc:sldMasterMkLst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2141313113" sldId="2147483799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1927364849" sldId="2147483800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4238131032" sldId="2147483801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1884462376" sldId="2147483802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926466001" sldId="2147483803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3711300477" sldId="2147483804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655919210" sldId="2147483805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1042614271" sldId="2147483806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1573637356" sldId="2147483807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4144019084" sldId="2147483808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429681867" sldId="2147483809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1391011487" sldId="2147483810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923585450" sldId="2147483811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3304579048" sldId="2147483812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1094286028" sldId="2147483813"/>
          </pc:sldLayoutMkLst>
        </pc:sldLayoutChg>
        <pc:sldLayoutChg chg="add mod replId">
          <pc:chgData name="Eglė Lukoševičiūtė" userId="f890c65d41b72a5c" providerId="Windows Live" clId="Web-{66A62EC4-254E-403D-BD0D-FD959F670795}" dt="2022-03-23T15:49:45.689" v="839"/>
          <pc:sldLayoutMkLst>
            <pc:docMk/>
            <pc:sldMasterMk cId="3865472375" sldId="2147483798"/>
            <pc:sldLayoutMk cId="1987704461" sldId="2147483814"/>
          </pc:sldLayoutMkLst>
        </pc:sldLayoutChg>
      </pc:sldMasterChg>
    </pc:docChg>
  </pc:docChgLst>
  <pc:docChgLst>
    <pc:chgData name="Eglė Lukoševičiūtė" userId="f890c65d41b72a5c" providerId="Windows Live" clId="Web-{82235377-DFF2-4089-8816-8B9BB33E089A}"/>
    <pc:docChg chg="modSld">
      <pc:chgData name="Eglė Lukoševičiūtė" userId="f890c65d41b72a5c" providerId="Windows Live" clId="Web-{82235377-DFF2-4089-8816-8B9BB33E089A}" dt="2022-04-03T14:26:51.024" v="15" actId="20577"/>
      <pc:docMkLst>
        <pc:docMk/>
      </pc:docMkLst>
      <pc:sldChg chg="modSp">
        <pc:chgData name="Eglė Lukoševičiūtė" userId="f890c65d41b72a5c" providerId="Windows Live" clId="Web-{82235377-DFF2-4089-8816-8B9BB33E089A}" dt="2022-04-03T14:26:51.024" v="15" actId="20577"/>
        <pc:sldMkLst>
          <pc:docMk/>
          <pc:sldMk cId="424736396" sldId="256"/>
        </pc:sldMkLst>
        <pc:spChg chg="mod">
          <ac:chgData name="Eglė Lukoševičiūtė" userId="f890c65d41b72a5c" providerId="Windows Live" clId="Web-{82235377-DFF2-4089-8816-8B9BB33E089A}" dt="2022-04-03T14:26:51.024" v="15" actId="20577"/>
          <ac:spMkLst>
            <pc:docMk/>
            <pc:sldMk cId="424736396" sldId="256"/>
            <ac:spMk id="2" creationId="{00000000-0000-0000-0000-000000000000}"/>
          </ac:spMkLst>
        </pc:spChg>
      </pc:sldChg>
    </pc:docChg>
  </pc:docChgLst>
  <pc:docChgLst>
    <pc:chgData name="Eglė Lukoševičiūtė" userId="f890c65d41b72a5c" providerId="Windows Live" clId="Web-{22B761FB-3647-46D1-B090-502741E13E8B}"/>
    <pc:docChg chg="modSld">
      <pc:chgData name="Eglė Lukoševičiūtė" userId="f890c65d41b72a5c" providerId="Windows Live" clId="Web-{22B761FB-3647-46D1-B090-502741E13E8B}" dt="2022-04-27T15:32:45.312" v="56" actId="1076"/>
      <pc:docMkLst>
        <pc:docMk/>
      </pc:docMkLst>
      <pc:sldChg chg="addSp delSp modSp">
        <pc:chgData name="Eglė Lukoševičiūtė" userId="f890c65d41b72a5c" providerId="Windows Live" clId="Web-{22B761FB-3647-46D1-B090-502741E13E8B}" dt="2022-04-27T15:31:05.685" v="37" actId="1076"/>
        <pc:sldMkLst>
          <pc:docMk/>
          <pc:sldMk cId="579339522" sldId="269"/>
        </pc:sldMkLst>
        <pc:picChg chg="del">
          <ac:chgData name="Eglė Lukoševičiūtė" userId="f890c65d41b72a5c" providerId="Windows Live" clId="Web-{22B761FB-3647-46D1-B090-502741E13E8B}" dt="2022-04-27T15:30:59.028" v="35"/>
          <ac:picMkLst>
            <pc:docMk/>
            <pc:sldMk cId="579339522" sldId="269"/>
            <ac:picMk id="5" creationId="{A6B828E2-33DE-B11E-DFBD-4BEFBCFD48A2}"/>
          </ac:picMkLst>
        </pc:picChg>
        <pc:picChg chg="add mod">
          <ac:chgData name="Eglė Lukoševičiūtė" userId="f890c65d41b72a5c" providerId="Windows Live" clId="Web-{22B761FB-3647-46D1-B090-502741E13E8B}" dt="2022-04-27T15:31:05.685" v="37" actId="1076"/>
          <ac:picMkLst>
            <pc:docMk/>
            <pc:sldMk cId="579339522" sldId="269"/>
            <ac:picMk id="6" creationId="{B2804BF7-AD0E-E9F9-3179-7F9C837CC970}"/>
          </ac:picMkLst>
        </pc:picChg>
      </pc:sldChg>
      <pc:sldChg chg="addSp delSp modSp">
        <pc:chgData name="Eglė Lukoševičiūtė" userId="f890c65d41b72a5c" providerId="Windows Live" clId="Web-{22B761FB-3647-46D1-B090-502741E13E8B}" dt="2022-04-27T15:32:45.312" v="56" actId="1076"/>
        <pc:sldMkLst>
          <pc:docMk/>
          <pc:sldMk cId="1628667956" sldId="272"/>
        </pc:sldMkLst>
        <pc:spChg chg="add mod">
          <ac:chgData name="Eglė Lukoševičiūtė" userId="f890c65d41b72a5c" providerId="Windows Live" clId="Web-{22B761FB-3647-46D1-B090-502741E13E8B}" dt="2022-04-27T15:24:39.895" v="32" actId="20577"/>
          <ac:spMkLst>
            <pc:docMk/>
            <pc:sldMk cId="1628667956" sldId="272"/>
            <ac:spMk id="7" creationId="{0FB8C574-EDEB-14D6-1910-D5FFE84B83F5}"/>
          </ac:spMkLst>
        </pc:spChg>
        <pc:picChg chg="del">
          <ac:chgData name="Eglė Lukoševičiūtė" userId="f890c65d41b72a5c" providerId="Windows Live" clId="Web-{22B761FB-3647-46D1-B090-502741E13E8B}" dt="2022-04-27T15:24:46.255" v="33"/>
          <ac:picMkLst>
            <pc:docMk/>
            <pc:sldMk cId="1628667956" sldId="272"/>
            <ac:picMk id="4" creationId="{89C19CA8-4AA6-07A3-D98E-7AE473C73A9F}"/>
          </ac:picMkLst>
        </pc:picChg>
        <pc:picChg chg="del">
          <ac:chgData name="Eglė Lukoševičiūtė" userId="f890c65d41b72a5c" providerId="Windows Live" clId="Web-{22B761FB-3647-46D1-B090-502741E13E8B}" dt="2022-04-27T15:23:32.050" v="0"/>
          <ac:picMkLst>
            <pc:docMk/>
            <pc:sldMk cId="1628667956" sldId="272"/>
            <ac:picMk id="5" creationId="{DDF4B0CF-B1F2-574E-DA62-A062A52C1C79}"/>
          </ac:picMkLst>
        </pc:picChg>
        <pc:picChg chg="del">
          <ac:chgData name="Eglė Lukoševičiūtė" userId="f890c65d41b72a5c" providerId="Windows Live" clId="Web-{22B761FB-3647-46D1-B090-502741E13E8B}" dt="2022-04-27T15:26:50.570" v="34"/>
          <ac:picMkLst>
            <pc:docMk/>
            <pc:sldMk cId="1628667956" sldId="272"/>
            <ac:picMk id="6" creationId="{05AB45F6-2003-CE24-35D6-A4F2AC528176}"/>
          </ac:picMkLst>
        </pc:picChg>
        <pc:picChg chg="add mod">
          <ac:chgData name="Eglė Lukoševičiūtė" userId="f890c65d41b72a5c" providerId="Windows Live" clId="Web-{22B761FB-3647-46D1-B090-502741E13E8B}" dt="2022-04-27T15:32:38.171" v="54" actId="1076"/>
          <ac:picMkLst>
            <pc:docMk/>
            <pc:sldMk cId="1628667956" sldId="272"/>
            <ac:picMk id="8" creationId="{8EF05695-F71E-43A6-9A98-FAE93977AF22}"/>
          </ac:picMkLst>
        </pc:picChg>
        <pc:picChg chg="add mod">
          <ac:chgData name="Eglė Lukoševičiūtė" userId="f890c65d41b72a5c" providerId="Windows Live" clId="Web-{22B761FB-3647-46D1-B090-502741E13E8B}" dt="2022-04-27T15:32:45.312" v="56" actId="1076"/>
          <ac:picMkLst>
            <pc:docMk/>
            <pc:sldMk cId="1628667956" sldId="272"/>
            <ac:picMk id="9" creationId="{42537A3A-D665-BC59-8A04-8505573A62AB}"/>
          </ac:picMkLst>
        </pc:picChg>
        <pc:picChg chg="add mod">
          <ac:chgData name="Eglė Lukoševičiūtė" userId="f890c65d41b72a5c" providerId="Windows Live" clId="Web-{22B761FB-3647-46D1-B090-502741E13E8B}" dt="2022-04-27T15:32:35.546" v="53" actId="1076"/>
          <ac:picMkLst>
            <pc:docMk/>
            <pc:sldMk cId="1628667956" sldId="272"/>
            <ac:picMk id="10" creationId="{872B916B-D8EA-1D63-F29E-45EED47F3B4C}"/>
          </ac:picMkLst>
        </pc:picChg>
      </pc:sldChg>
    </pc:docChg>
  </pc:docChgLst>
  <pc:docChgLst>
    <pc:chgData name="Eglė Lukoševičiūtė" userId="f890c65d41b72a5c" providerId="Windows Live" clId="Web-{BD9B5347-978A-473F-8154-4C3B8C7C7D47}"/>
    <pc:docChg chg="modSld">
      <pc:chgData name="Eglė Lukoševičiūtė" userId="f890c65d41b72a5c" providerId="Windows Live" clId="Web-{BD9B5347-978A-473F-8154-4C3B8C7C7D47}" dt="2022-03-23T17:24:45.722" v="25"/>
      <pc:docMkLst>
        <pc:docMk/>
      </pc:docMkLst>
      <pc:sldChg chg="modTransition">
        <pc:chgData name="Eglė Lukoševičiūtė" userId="f890c65d41b72a5c" providerId="Windows Live" clId="Web-{BD9B5347-978A-473F-8154-4C3B8C7C7D47}" dt="2022-03-23T17:22:04.093" v="0"/>
        <pc:sldMkLst>
          <pc:docMk/>
          <pc:sldMk cId="424736396" sldId="256"/>
        </pc:sldMkLst>
      </pc:sldChg>
      <pc:sldChg chg="modTransition">
        <pc:chgData name="Eglė Lukoševičiūtė" userId="f890c65d41b72a5c" providerId="Windows Live" clId="Web-{BD9B5347-978A-473F-8154-4C3B8C7C7D47}" dt="2022-03-23T17:22:09.781" v="1"/>
        <pc:sldMkLst>
          <pc:docMk/>
          <pc:sldMk cId="2815570528" sldId="257"/>
        </pc:sldMkLst>
      </pc:sldChg>
      <pc:sldChg chg="modTransition">
        <pc:chgData name="Eglė Lukoševičiūtė" userId="f890c65d41b72a5c" providerId="Windows Live" clId="Web-{BD9B5347-978A-473F-8154-4C3B8C7C7D47}" dt="2022-03-23T17:22:21.687" v="3"/>
        <pc:sldMkLst>
          <pc:docMk/>
          <pc:sldMk cId="1217054437" sldId="258"/>
        </pc:sldMkLst>
      </pc:sldChg>
      <pc:sldChg chg="modTransition">
        <pc:chgData name="Eglė Lukoševičiūtė" userId="f890c65d41b72a5c" providerId="Windows Live" clId="Web-{BD9B5347-978A-473F-8154-4C3B8C7C7D47}" dt="2022-03-23T17:22:15.859" v="2"/>
        <pc:sldMkLst>
          <pc:docMk/>
          <pc:sldMk cId="945983621" sldId="259"/>
        </pc:sldMkLst>
      </pc:sldChg>
      <pc:sldChg chg="modTransition">
        <pc:chgData name="Eglė Lukoševičiūtė" userId="f890c65d41b72a5c" providerId="Windows Live" clId="Web-{BD9B5347-978A-473F-8154-4C3B8C7C7D47}" dt="2022-03-23T17:22:26.359" v="4"/>
        <pc:sldMkLst>
          <pc:docMk/>
          <pc:sldMk cId="3579227500" sldId="260"/>
        </pc:sldMkLst>
      </pc:sldChg>
      <pc:sldChg chg="modTransition">
        <pc:chgData name="Eglė Lukoševičiūtė" userId="f890c65d41b72a5c" providerId="Windows Live" clId="Web-{BD9B5347-978A-473F-8154-4C3B8C7C7D47}" dt="2022-03-23T17:22:30.797" v="5"/>
        <pc:sldMkLst>
          <pc:docMk/>
          <pc:sldMk cId="2208163618" sldId="261"/>
        </pc:sldMkLst>
      </pc:sldChg>
      <pc:sldChg chg="modTransition">
        <pc:chgData name="Eglė Lukoševičiūtė" userId="f890c65d41b72a5c" providerId="Windows Live" clId="Web-{BD9B5347-978A-473F-8154-4C3B8C7C7D47}" dt="2022-03-23T17:22:38.344" v="6"/>
        <pc:sldMkLst>
          <pc:docMk/>
          <pc:sldMk cId="2851675545" sldId="262"/>
        </pc:sldMkLst>
      </pc:sldChg>
      <pc:sldChg chg="modTransition">
        <pc:chgData name="Eglė Lukoševičiūtė" userId="f890c65d41b72a5c" providerId="Windows Live" clId="Web-{BD9B5347-978A-473F-8154-4C3B8C7C7D47}" dt="2022-03-23T17:23:07.564" v="11"/>
        <pc:sldMkLst>
          <pc:docMk/>
          <pc:sldMk cId="2580605883" sldId="263"/>
        </pc:sldMkLst>
      </pc:sldChg>
      <pc:sldChg chg="modTransition">
        <pc:chgData name="Eglė Lukoševičiūtė" userId="f890c65d41b72a5c" providerId="Windows Live" clId="Web-{BD9B5347-978A-473F-8154-4C3B8C7C7D47}" dt="2022-03-23T17:23:14.626" v="12"/>
        <pc:sldMkLst>
          <pc:docMk/>
          <pc:sldMk cId="2576767683" sldId="264"/>
        </pc:sldMkLst>
      </pc:sldChg>
      <pc:sldChg chg="modTransition">
        <pc:chgData name="Eglė Lukoševičiūtė" userId="f890c65d41b72a5c" providerId="Windows Live" clId="Web-{BD9B5347-978A-473F-8154-4C3B8C7C7D47}" dt="2022-03-23T17:22:42.266" v="7"/>
        <pc:sldMkLst>
          <pc:docMk/>
          <pc:sldMk cId="414999514" sldId="265"/>
        </pc:sldMkLst>
      </pc:sldChg>
      <pc:sldChg chg="modTransition">
        <pc:chgData name="Eglė Lukoševičiūtė" userId="f890c65d41b72a5c" providerId="Windows Live" clId="Web-{BD9B5347-978A-473F-8154-4C3B8C7C7D47}" dt="2022-03-23T17:23:02.438" v="10"/>
        <pc:sldMkLst>
          <pc:docMk/>
          <pc:sldMk cId="2258149817" sldId="266"/>
        </pc:sldMkLst>
      </pc:sldChg>
      <pc:sldChg chg="modTransition">
        <pc:chgData name="Eglė Lukoševičiūtė" userId="f890c65d41b72a5c" providerId="Windows Live" clId="Web-{BD9B5347-978A-473F-8154-4C3B8C7C7D47}" dt="2022-03-23T17:23:26.126" v="14"/>
        <pc:sldMkLst>
          <pc:docMk/>
          <pc:sldMk cId="3092161526" sldId="267"/>
        </pc:sldMkLst>
      </pc:sldChg>
      <pc:sldChg chg="modTransition">
        <pc:chgData name="Eglė Lukoševičiūtė" userId="f890c65d41b72a5c" providerId="Windows Live" clId="Web-{BD9B5347-978A-473F-8154-4C3B8C7C7D47}" dt="2022-03-23T17:23:31.767" v="15"/>
        <pc:sldMkLst>
          <pc:docMk/>
          <pc:sldMk cId="1883172721" sldId="268"/>
        </pc:sldMkLst>
      </pc:sldChg>
      <pc:sldChg chg="modTransition">
        <pc:chgData name="Eglė Lukoševičiūtė" userId="f890c65d41b72a5c" providerId="Windows Live" clId="Web-{BD9B5347-978A-473F-8154-4C3B8C7C7D47}" dt="2022-03-23T17:22:47.907" v="8"/>
        <pc:sldMkLst>
          <pc:docMk/>
          <pc:sldMk cId="579339522" sldId="269"/>
        </pc:sldMkLst>
      </pc:sldChg>
      <pc:sldChg chg="modTransition">
        <pc:chgData name="Eglė Lukoševičiūtė" userId="f890c65d41b72a5c" providerId="Windows Live" clId="Web-{BD9B5347-978A-473F-8154-4C3B8C7C7D47}" dt="2022-03-23T17:22:55.563" v="9"/>
        <pc:sldMkLst>
          <pc:docMk/>
          <pc:sldMk cId="2857907168" sldId="270"/>
        </pc:sldMkLst>
      </pc:sldChg>
      <pc:sldChg chg="modTransition">
        <pc:chgData name="Eglė Lukoševičiūtė" userId="f890c65d41b72a5c" providerId="Windows Live" clId="Web-{BD9B5347-978A-473F-8154-4C3B8C7C7D47}" dt="2022-03-23T17:23:20.486" v="13"/>
        <pc:sldMkLst>
          <pc:docMk/>
          <pc:sldMk cId="2898884372" sldId="271"/>
        </pc:sldMkLst>
      </pc:sldChg>
      <pc:sldChg chg="modTransition">
        <pc:chgData name="Eglė Lukoševičiūtė" userId="f890c65d41b72a5c" providerId="Windows Live" clId="Web-{BD9B5347-978A-473F-8154-4C3B8C7C7D47}" dt="2022-03-23T17:23:39.408" v="16"/>
        <pc:sldMkLst>
          <pc:docMk/>
          <pc:sldMk cId="1628667956" sldId="272"/>
        </pc:sldMkLst>
      </pc:sldChg>
      <pc:sldChg chg="modTransition">
        <pc:chgData name="Eglė Lukoševičiūtė" userId="f890c65d41b72a5c" providerId="Windows Live" clId="Web-{BD9B5347-978A-473F-8154-4C3B8C7C7D47}" dt="2022-03-23T17:23:47.127" v="17"/>
        <pc:sldMkLst>
          <pc:docMk/>
          <pc:sldMk cId="1432066836" sldId="273"/>
        </pc:sldMkLst>
      </pc:sldChg>
      <pc:sldChg chg="modTransition">
        <pc:chgData name="Eglė Lukoševičiūtė" userId="f890c65d41b72a5c" providerId="Windows Live" clId="Web-{BD9B5347-978A-473F-8154-4C3B8C7C7D47}" dt="2022-03-23T17:23:54.424" v="18"/>
        <pc:sldMkLst>
          <pc:docMk/>
          <pc:sldMk cId="1705930302" sldId="274"/>
        </pc:sldMkLst>
      </pc:sldChg>
      <pc:sldChg chg="modTransition">
        <pc:chgData name="Eglė Lukoševičiūtė" userId="f890c65d41b72a5c" providerId="Windows Live" clId="Web-{BD9B5347-978A-473F-8154-4C3B8C7C7D47}" dt="2022-03-23T17:24:45.722" v="25"/>
        <pc:sldMkLst>
          <pc:docMk/>
          <pc:sldMk cId="2734755014" sldId="275"/>
        </pc:sldMkLst>
      </pc:sldChg>
      <pc:sldChg chg="modTransition">
        <pc:chgData name="Eglė Lukoševičiūtė" userId="f890c65d41b72a5c" providerId="Windows Live" clId="Web-{BD9B5347-978A-473F-8154-4C3B8C7C7D47}" dt="2022-03-23T17:23:59.158" v="19"/>
        <pc:sldMkLst>
          <pc:docMk/>
          <pc:sldMk cId="1509367304" sldId="276"/>
        </pc:sldMkLst>
      </pc:sldChg>
      <pc:sldChg chg="modTransition">
        <pc:chgData name="Eglė Lukoševičiūtė" userId="f890c65d41b72a5c" providerId="Windows Live" clId="Web-{BD9B5347-978A-473F-8154-4C3B8C7C7D47}" dt="2022-03-23T17:24:03.705" v="20"/>
        <pc:sldMkLst>
          <pc:docMk/>
          <pc:sldMk cId="3950123728" sldId="277"/>
        </pc:sldMkLst>
      </pc:sldChg>
      <pc:sldChg chg="modTransition">
        <pc:chgData name="Eglė Lukoševičiūtė" userId="f890c65d41b72a5c" providerId="Windows Live" clId="Web-{BD9B5347-978A-473F-8154-4C3B8C7C7D47}" dt="2022-03-23T17:24:12.065" v="21"/>
        <pc:sldMkLst>
          <pc:docMk/>
          <pc:sldMk cId="777178041" sldId="278"/>
        </pc:sldMkLst>
      </pc:sldChg>
      <pc:sldChg chg="modTransition">
        <pc:chgData name="Eglė Lukoševičiūtė" userId="f890c65d41b72a5c" providerId="Windows Live" clId="Web-{BD9B5347-978A-473F-8154-4C3B8C7C7D47}" dt="2022-03-23T17:24:16.909" v="22"/>
        <pc:sldMkLst>
          <pc:docMk/>
          <pc:sldMk cId="787407368" sldId="279"/>
        </pc:sldMkLst>
      </pc:sldChg>
      <pc:sldChg chg="modTransition">
        <pc:chgData name="Eglė Lukoševičiūtė" userId="f890c65d41b72a5c" providerId="Windows Live" clId="Web-{BD9B5347-978A-473F-8154-4C3B8C7C7D47}" dt="2022-03-23T17:24:24.831" v="23"/>
        <pc:sldMkLst>
          <pc:docMk/>
          <pc:sldMk cId="937185843" sldId="280"/>
        </pc:sldMkLst>
      </pc:sldChg>
      <pc:sldChg chg="modTransition">
        <pc:chgData name="Eglė Lukoševičiūtė" userId="f890c65d41b72a5c" providerId="Windows Live" clId="Web-{BD9B5347-978A-473F-8154-4C3B8C7C7D47}" dt="2022-03-23T17:24:35.831" v="24"/>
        <pc:sldMkLst>
          <pc:docMk/>
          <pc:sldMk cId="1688605898" sldId="281"/>
        </pc:sldMkLst>
      </pc:sldChg>
    </pc:docChg>
  </pc:docChgLst>
  <pc:docChgLst>
    <pc:chgData name="Eglė Lukoševičiūtė" userId="f890c65d41b72a5c" providerId="Windows Live" clId="Web-{1165E96B-A9CC-43B0-B9B7-CFC4737D9B94}"/>
    <pc:docChg chg="modSld">
      <pc:chgData name="Eglė Lukoševičiūtė" userId="f890c65d41b72a5c" providerId="Windows Live" clId="Web-{1165E96B-A9CC-43B0-B9B7-CFC4737D9B94}" dt="2022-04-27T15:07:11.294" v="4" actId="20577"/>
      <pc:docMkLst>
        <pc:docMk/>
      </pc:docMkLst>
      <pc:sldChg chg="modSp">
        <pc:chgData name="Eglė Lukoševičiūtė" userId="f890c65d41b72a5c" providerId="Windows Live" clId="Web-{1165E96B-A9CC-43B0-B9B7-CFC4737D9B94}" dt="2022-04-27T15:07:11.294" v="4" actId="20577"/>
        <pc:sldMkLst>
          <pc:docMk/>
          <pc:sldMk cId="2258149817" sldId="266"/>
        </pc:sldMkLst>
        <pc:spChg chg="mod">
          <ac:chgData name="Eglė Lukoševičiūtė" userId="f890c65d41b72a5c" providerId="Windows Live" clId="Web-{1165E96B-A9CC-43B0-B9B7-CFC4737D9B94}" dt="2022-04-27T15:07:11.294" v="4" actId="20577"/>
          <ac:spMkLst>
            <pc:docMk/>
            <pc:sldMk cId="2258149817" sldId="266"/>
            <ac:spMk id="3" creationId="{38B348FC-7A60-2521-A04A-BDBCCC9063EA}"/>
          </ac:spMkLst>
        </pc:spChg>
      </pc:sldChg>
      <pc:sldChg chg="modSp">
        <pc:chgData name="Eglė Lukoševičiūtė" userId="f890c65d41b72a5c" providerId="Windows Live" clId="Web-{1165E96B-A9CC-43B0-B9B7-CFC4737D9B94}" dt="2022-04-27T15:03:03.998" v="1" actId="20577"/>
        <pc:sldMkLst>
          <pc:docMk/>
          <pc:sldMk cId="579339522" sldId="269"/>
        </pc:sldMkLst>
        <pc:spChg chg="mod">
          <ac:chgData name="Eglė Lukoševičiūtė" userId="f890c65d41b72a5c" providerId="Windows Live" clId="Web-{1165E96B-A9CC-43B0-B9B7-CFC4737D9B94}" dt="2022-04-27T15:03:03.998" v="1" actId="20577"/>
          <ac:spMkLst>
            <pc:docMk/>
            <pc:sldMk cId="579339522" sldId="269"/>
            <ac:spMk id="3" creationId="{6E4D80C1-138A-E861-D2B2-C01405CFAA6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86F881-9072-49C1-BCFF-A80576EBB162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F8AA79D-7930-426F-A9AB-8C5EF50BE33E}">
      <dgm:prSet/>
      <dgm:spPr/>
      <dgm:t>
        <a:bodyPr/>
        <a:lstStyle/>
        <a:p>
          <a:r>
            <a:rPr lang="lt-LT"/>
            <a:t>Mechaninis judėjimas</a:t>
          </a:r>
          <a:endParaRPr lang="en-US"/>
        </a:p>
      </dgm:t>
    </dgm:pt>
    <dgm:pt modelId="{DCA9F3D2-EF9A-4ADB-929F-E6888E743EDF}" type="parTrans" cxnId="{F8F07DA8-B4E4-4F22-80A2-3E48C9C02FB2}">
      <dgm:prSet/>
      <dgm:spPr/>
      <dgm:t>
        <a:bodyPr/>
        <a:lstStyle/>
        <a:p>
          <a:endParaRPr lang="en-US"/>
        </a:p>
      </dgm:t>
    </dgm:pt>
    <dgm:pt modelId="{4ACC6E85-8CCA-4630-9C56-0582D17380DF}" type="sibTrans" cxnId="{F8F07DA8-B4E4-4F22-80A2-3E48C9C02FB2}">
      <dgm:prSet/>
      <dgm:spPr/>
      <dgm:t>
        <a:bodyPr/>
        <a:lstStyle/>
        <a:p>
          <a:endParaRPr lang="en-US"/>
        </a:p>
      </dgm:t>
    </dgm:pt>
    <dgm:pt modelId="{64D8B4E4-2C81-4203-A268-EAA58140268A}">
      <dgm:prSet phldr="0"/>
      <dgm:spPr/>
      <dgm:t>
        <a:bodyPr/>
        <a:lstStyle/>
        <a:p>
          <a:r>
            <a:rPr lang="lt-LT">
              <a:latin typeface="Gill Sans Nova"/>
            </a:rPr>
            <a:t>Trajektorija</a:t>
          </a:r>
          <a:endParaRPr lang="lt-LT"/>
        </a:p>
      </dgm:t>
    </dgm:pt>
    <dgm:pt modelId="{9D8787E5-609F-45C3-B4A3-6864E1ABE736}" type="parTrans" cxnId="{E4D8BE56-BF7E-44E0-A15E-B3D9F301911D}">
      <dgm:prSet/>
      <dgm:spPr/>
      <dgm:t>
        <a:bodyPr/>
        <a:lstStyle/>
        <a:p>
          <a:endParaRPr lang="en-US"/>
        </a:p>
      </dgm:t>
    </dgm:pt>
    <dgm:pt modelId="{92093767-5BAE-43EE-AB58-EDC5A0B1D6D3}" type="sibTrans" cxnId="{E4D8BE56-BF7E-44E0-A15E-B3D9F301911D}">
      <dgm:prSet/>
      <dgm:spPr/>
      <dgm:t>
        <a:bodyPr/>
        <a:lstStyle/>
        <a:p>
          <a:endParaRPr lang="en-US"/>
        </a:p>
      </dgm:t>
    </dgm:pt>
    <dgm:pt modelId="{A463265A-15A8-41BC-86B8-368C51610A05}">
      <dgm:prSet/>
      <dgm:spPr/>
      <dgm:t>
        <a:bodyPr/>
        <a:lstStyle/>
        <a:p>
          <a:r>
            <a:rPr lang="lt-LT">
              <a:latin typeface="Gill Sans Nova"/>
            </a:rPr>
            <a:t>1</a:t>
          </a:r>
          <a:r>
            <a:rPr lang="lt-LT"/>
            <a:t> bandymas</a:t>
          </a:r>
          <a:endParaRPr lang="en-US"/>
        </a:p>
      </dgm:t>
    </dgm:pt>
    <dgm:pt modelId="{BE384FA7-3741-48E3-9EB5-90979397232A}" type="parTrans" cxnId="{1B710857-FA20-487B-8455-4AEB56141BB4}">
      <dgm:prSet/>
      <dgm:spPr/>
      <dgm:t>
        <a:bodyPr/>
        <a:lstStyle/>
        <a:p>
          <a:endParaRPr lang="en-US"/>
        </a:p>
      </dgm:t>
    </dgm:pt>
    <dgm:pt modelId="{D654C583-6C3C-4499-AC2D-713432493413}" type="sibTrans" cxnId="{1B710857-FA20-487B-8455-4AEB56141BB4}">
      <dgm:prSet/>
      <dgm:spPr/>
      <dgm:t>
        <a:bodyPr/>
        <a:lstStyle/>
        <a:p>
          <a:endParaRPr lang="en-US"/>
        </a:p>
      </dgm:t>
    </dgm:pt>
    <dgm:pt modelId="{04B0F21A-28D5-4101-86E0-0E419820B877}">
      <dgm:prSet phldr="0"/>
      <dgm:spPr/>
      <dgm:t>
        <a:bodyPr/>
        <a:lstStyle/>
        <a:p>
          <a:pPr rtl="0"/>
          <a:r>
            <a:rPr lang="lt-LT">
              <a:latin typeface="Gill Sans Nova"/>
            </a:rPr>
            <a:t>2 bandymas</a:t>
          </a:r>
          <a:endParaRPr lang="lt-LT"/>
        </a:p>
      </dgm:t>
    </dgm:pt>
    <dgm:pt modelId="{3B43C1DB-D974-4339-B60A-5093775F4B32}" type="parTrans" cxnId="{EA7EF624-E962-4B8E-B065-6BB1A4F389C8}">
      <dgm:prSet/>
      <dgm:spPr/>
      <dgm:t>
        <a:bodyPr/>
        <a:lstStyle/>
        <a:p>
          <a:endParaRPr lang="en-US"/>
        </a:p>
      </dgm:t>
    </dgm:pt>
    <dgm:pt modelId="{C1785DCF-2F98-4C59-815F-ACD50617F009}" type="sibTrans" cxnId="{EA7EF624-E962-4B8E-B065-6BB1A4F389C8}">
      <dgm:prSet/>
      <dgm:spPr/>
      <dgm:t>
        <a:bodyPr/>
        <a:lstStyle/>
        <a:p>
          <a:endParaRPr lang="en-US"/>
        </a:p>
      </dgm:t>
    </dgm:pt>
    <dgm:pt modelId="{E50DF9D2-3BBE-4AE2-BDEC-4DE7CAC774EB}">
      <dgm:prSet/>
      <dgm:spPr/>
      <dgm:t>
        <a:bodyPr/>
        <a:lstStyle/>
        <a:p>
          <a:r>
            <a:rPr lang="lt-LT"/>
            <a:t>Tiesiaeigis ir kreivaeigis judėjimas</a:t>
          </a:r>
          <a:endParaRPr lang="en-US"/>
        </a:p>
      </dgm:t>
    </dgm:pt>
    <dgm:pt modelId="{832F0060-8477-4768-9085-F3A04C7DD19C}" type="parTrans" cxnId="{87AB813E-4A13-4156-B0EB-5E8CDB6F3734}">
      <dgm:prSet/>
      <dgm:spPr/>
      <dgm:t>
        <a:bodyPr/>
        <a:lstStyle/>
        <a:p>
          <a:endParaRPr lang="en-US"/>
        </a:p>
      </dgm:t>
    </dgm:pt>
    <dgm:pt modelId="{E6320B08-F39D-45BD-B6CC-93309419678A}" type="sibTrans" cxnId="{87AB813E-4A13-4156-B0EB-5E8CDB6F3734}">
      <dgm:prSet/>
      <dgm:spPr/>
      <dgm:t>
        <a:bodyPr/>
        <a:lstStyle/>
        <a:p>
          <a:endParaRPr lang="en-US"/>
        </a:p>
      </dgm:t>
    </dgm:pt>
    <dgm:pt modelId="{182F0F9F-FD17-4172-817E-199B6DB2C43E}">
      <dgm:prSet/>
      <dgm:spPr/>
      <dgm:t>
        <a:bodyPr/>
        <a:lstStyle/>
        <a:p>
          <a:r>
            <a:rPr lang="lt-LT"/>
            <a:t>Apibendrinimas</a:t>
          </a:r>
          <a:endParaRPr lang="en-US"/>
        </a:p>
      </dgm:t>
    </dgm:pt>
    <dgm:pt modelId="{64459185-F9F7-4D8E-A55B-069DDF601E2F}" type="parTrans" cxnId="{A3B45F6B-EEB9-472D-8F11-49877AEEE8EB}">
      <dgm:prSet/>
      <dgm:spPr/>
      <dgm:t>
        <a:bodyPr/>
        <a:lstStyle/>
        <a:p>
          <a:endParaRPr lang="en-US"/>
        </a:p>
      </dgm:t>
    </dgm:pt>
    <dgm:pt modelId="{B035BBA2-5946-40A3-AA32-CBB19AC734BE}" type="sibTrans" cxnId="{A3B45F6B-EEB9-472D-8F11-49877AEEE8EB}">
      <dgm:prSet/>
      <dgm:spPr/>
      <dgm:t>
        <a:bodyPr/>
        <a:lstStyle/>
        <a:p>
          <a:endParaRPr lang="en-US"/>
        </a:p>
      </dgm:t>
    </dgm:pt>
    <dgm:pt modelId="{A7699478-7604-4A35-943F-24158F6D2514}">
      <dgm:prSet/>
      <dgm:spPr/>
      <dgm:t>
        <a:bodyPr/>
        <a:lstStyle/>
        <a:p>
          <a:r>
            <a:rPr lang="lt-LT"/>
            <a:t>Testas</a:t>
          </a:r>
          <a:endParaRPr lang="en-US"/>
        </a:p>
      </dgm:t>
    </dgm:pt>
    <dgm:pt modelId="{D4E96F2B-9F32-4D7C-8347-B80D89CCF808}" type="parTrans" cxnId="{8A4460FB-B69E-4AFF-8656-CB85D74E07B9}">
      <dgm:prSet/>
      <dgm:spPr/>
      <dgm:t>
        <a:bodyPr/>
        <a:lstStyle/>
        <a:p>
          <a:endParaRPr lang="en-US"/>
        </a:p>
      </dgm:t>
    </dgm:pt>
    <dgm:pt modelId="{62274E4F-BED4-441D-9A6A-972AAF932F1B}" type="sibTrans" cxnId="{8A4460FB-B69E-4AFF-8656-CB85D74E07B9}">
      <dgm:prSet/>
      <dgm:spPr/>
      <dgm:t>
        <a:bodyPr/>
        <a:lstStyle/>
        <a:p>
          <a:endParaRPr lang="en-US"/>
        </a:p>
      </dgm:t>
    </dgm:pt>
    <dgm:pt modelId="{26BB48BA-AA75-42B7-88B9-9E98C11F3A11}">
      <dgm:prSet/>
      <dgm:spPr/>
      <dgm:t>
        <a:bodyPr/>
        <a:lstStyle/>
        <a:p>
          <a:r>
            <a:rPr lang="lt-LT"/>
            <a:t>Naudota literatūra</a:t>
          </a:r>
          <a:endParaRPr lang="en-US"/>
        </a:p>
      </dgm:t>
    </dgm:pt>
    <dgm:pt modelId="{986F27DA-6DE2-475E-9066-F9712681A895}" type="parTrans" cxnId="{FC4A449B-FFD4-4AA2-AE13-A19A1824D0E0}">
      <dgm:prSet/>
      <dgm:spPr/>
      <dgm:t>
        <a:bodyPr/>
        <a:lstStyle/>
        <a:p>
          <a:endParaRPr lang="en-US"/>
        </a:p>
      </dgm:t>
    </dgm:pt>
    <dgm:pt modelId="{E9B0A39E-A356-45E2-A72B-69C1EAA81221}" type="sibTrans" cxnId="{FC4A449B-FFD4-4AA2-AE13-A19A1824D0E0}">
      <dgm:prSet/>
      <dgm:spPr/>
      <dgm:t>
        <a:bodyPr/>
        <a:lstStyle/>
        <a:p>
          <a:endParaRPr lang="en-US"/>
        </a:p>
      </dgm:t>
    </dgm:pt>
    <dgm:pt modelId="{98919FFD-B4FF-459E-923F-8A1CED904BAF}" type="pres">
      <dgm:prSet presAssocID="{0286F881-9072-49C1-BCFF-A80576EBB162}" presName="Name0" presStyleCnt="0">
        <dgm:presLayoutVars>
          <dgm:dir/>
          <dgm:resizeHandles val="exact"/>
        </dgm:presLayoutVars>
      </dgm:prSet>
      <dgm:spPr/>
    </dgm:pt>
    <dgm:pt modelId="{FB0D597E-AA7C-499E-9C84-93CD96E9FD46}" type="pres">
      <dgm:prSet presAssocID="{DF8AA79D-7930-426F-A9AB-8C5EF50BE33E}" presName="node" presStyleLbl="node1" presStyleIdx="0" presStyleCnt="8">
        <dgm:presLayoutVars>
          <dgm:bulletEnabled val="1"/>
        </dgm:presLayoutVars>
      </dgm:prSet>
      <dgm:spPr/>
    </dgm:pt>
    <dgm:pt modelId="{B9720485-876B-46E1-B306-71C794CE9CF0}" type="pres">
      <dgm:prSet presAssocID="{4ACC6E85-8CCA-4630-9C56-0582D17380DF}" presName="sibTrans" presStyleLbl="sibTrans1D1" presStyleIdx="0" presStyleCnt="7"/>
      <dgm:spPr/>
    </dgm:pt>
    <dgm:pt modelId="{68C29BE7-3265-4AC0-9029-A712645C63CD}" type="pres">
      <dgm:prSet presAssocID="{4ACC6E85-8CCA-4630-9C56-0582D17380DF}" presName="connectorText" presStyleLbl="sibTrans1D1" presStyleIdx="0" presStyleCnt="7"/>
      <dgm:spPr/>
    </dgm:pt>
    <dgm:pt modelId="{DC670665-6F14-4AFE-9D93-C9BF36DD6D5A}" type="pres">
      <dgm:prSet presAssocID="{64D8B4E4-2C81-4203-A268-EAA58140268A}" presName="node" presStyleLbl="node1" presStyleIdx="1" presStyleCnt="8">
        <dgm:presLayoutVars>
          <dgm:bulletEnabled val="1"/>
        </dgm:presLayoutVars>
      </dgm:prSet>
      <dgm:spPr/>
    </dgm:pt>
    <dgm:pt modelId="{ED9C96EF-83DA-463B-9596-3734BF6C60C2}" type="pres">
      <dgm:prSet presAssocID="{92093767-5BAE-43EE-AB58-EDC5A0B1D6D3}" presName="sibTrans" presStyleLbl="sibTrans1D1" presStyleIdx="1" presStyleCnt="7"/>
      <dgm:spPr/>
    </dgm:pt>
    <dgm:pt modelId="{D6B9F797-05F8-4D6A-9567-64AD55054064}" type="pres">
      <dgm:prSet presAssocID="{92093767-5BAE-43EE-AB58-EDC5A0B1D6D3}" presName="connectorText" presStyleLbl="sibTrans1D1" presStyleIdx="1" presStyleCnt="7"/>
      <dgm:spPr/>
    </dgm:pt>
    <dgm:pt modelId="{13BBE95E-34F4-493C-B150-3366B4CE5135}" type="pres">
      <dgm:prSet presAssocID="{A463265A-15A8-41BC-86B8-368C51610A05}" presName="node" presStyleLbl="node1" presStyleIdx="2" presStyleCnt="8">
        <dgm:presLayoutVars>
          <dgm:bulletEnabled val="1"/>
        </dgm:presLayoutVars>
      </dgm:prSet>
      <dgm:spPr/>
    </dgm:pt>
    <dgm:pt modelId="{028D2B6F-2E1F-480D-AC95-BD0FBA4576AE}" type="pres">
      <dgm:prSet presAssocID="{D654C583-6C3C-4499-AC2D-713432493413}" presName="sibTrans" presStyleLbl="sibTrans1D1" presStyleIdx="2" presStyleCnt="7"/>
      <dgm:spPr/>
    </dgm:pt>
    <dgm:pt modelId="{00EBB619-EA84-45D2-A251-7E569A6B663A}" type="pres">
      <dgm:prSet presAssocID="{D654C583-6C3C-4499-AC2D-713432493413}" presName="connectorText" presStyleLbl="sibTrans1D1" presStyleIdx="2" presStyleCnt="7"/>
      <dgm:spPr/>
    </dgm:pt>
    <dgm:pt modelId="{C32B23B1-91B9-48EA-8AAF-E8449959632A}" type="pres">
      <dgm:prSet presAssocID="{04B0F21A-28D5-4101-86E0-0E419820B877}" presName="node" presStyleLbl="node1" presStyleIdx="3" presStyleCnt="8">
        <dgm:presLayoutVars>
          <dgm:bulletEnabled val="1"/>
        </dgm:presLayoutVars>
      </dgm:prSet>
      <dgm:spPr/>
    </dgm:pt>
    <dgm:pt modelId="{06ED4E76-5CC0-41E5-ABA8-BD1EE7675492}" type="pres">
      <dgm:prSet presAssocID="{C1785DCF-2F98-4C59-815F-ACD50617F009}" presName="sibTrans" presStyleLbl="sibTrans1D1" presStyleIdx="3" presStyleCnt="7"/>
      <dgm:spPr/>
    </dgm:pt>
    <dgm:pt modelId="{505C461E-6245-407F-B985-F3A616A12FD6}" type="pres">
      <dgm:prSet presAssocID="{C1785DCF-2F98-4C59-815F-ACD50617F009}" presName="connectorText" presStyleLbl="sibTrans1D1" presStyleIdx="3" presStyleCnt="7"/>
      <dgm:spPr/>
    </dgm:pt>
    <dgm:pt modelId="{5B011434-11C4-4970-84AD-347E201D60AE}" type="pres">
      <dgm:prSet presAssocID="{E50DF9D2-3BBE-4AE2-BDEC-4DE7CAC774EB}" presName="node" presStyleLbl="node1" presStyleIdx="4" presStyleCnt="8">
        <dgm:presLayoutVars>
          <dgm:bulletEnabled val="1"/>
        </dgm:presLayoutVars>
      </dgm:prSet>
      <dgm:spPr/>
    </dgm:pt>
    <dgm:pt modelId="{63D237DD-7226-4527-8793-1679F862A5D3}" type="pres">
      <dgm:prSet presAssocID="{E6320B08-F39D-45BD-B6CC-93309419678A}" presName="sibTrans" presStyleLbl="sibTrans1D1" presStyleIdx="4" presStyleCnt="7"/>
      <dgm:spPr/>
    </dgm:pt>
    <dgm:pt modelId="{CD4BBECC-A091-4D33-90A5-52CC6812CC3C}" type="pres">
      <dgm:prSet presAssocID="{E6320B08-F39D-45BD-B6CC-93309419678A}" presName="connectorText" presStyleLbl="sibTrans1D1" presStyleIdx="4" presStyleCnt="7"/>
      <dgm:spPr/>
    </dgm:pt>
    <dgm:pt modelId="{A8FC2F31-DE2B-4A35-806A-0F16D59A5567}" type="pres">
      <dgm:prSet presAssocID="{182F0F9F-FD17-4172-817E-199B6DB2C43E}" presName="node" presStyleLbl="node1" presStyleIdx="5" presStyleCnt="8">
        <dgm:presLayoutVars>
          <dgm:bulletEnabled val="1"/>
        </dgm:presLayoutVars>
      </dgm:prSet>
      <dgm:spPr/>
    </dgm:pt>
    <dgm:pt modelId="{5D6F9A14-A8DD-4760-B834-A9761F2763AC}" type="pres">
      <dgm:prSet presAssocID="{B035BBA2-5946-40A3-AA32-CBB19AC734BE}" presName="sibTrans" presStyleLbl="sibTrans1D1" presStyleIdx="5" presStyleCnt="7"/>
      <dgm:spPr/>
    </dgm:pt>
    <dgm:pt modelId="{803EC0BD-3BBE-42F6-ACE9-C77646BC4265}" type="pres">
      <dgm:prSet presAssocID="{B035BBA2-5946-40A3-AA32-CBB19AC734BE}" presName="connectorText" presStyleLbl="sibTrans1D1" presStyleIdx="5" presStyleCnt="7"/>
      <dgm:spPr/>
    </dgm:pt>
    <dgm:pt modelId="{0D581112-EAF7-4313-881D-EC4E30A3A163}" type="pres">
      <dgm:prSet presAssocID="{A7699478-7604-4A35-943F-24158F6D2514}" presName="node" presStyleLbl="node1" presStyleIdx="6" presStyleCnt="8">
        <dgm:presLayoutVars>
          <dgm:bulletEnabled val="1"/>
        </dgm:presLayoutVars>
      </dgm:prSet>
      <dgm:spPr/>
    </dgm:pt>
    <dgm:pt modelId="{E848CCA5-2A70-4048-B3E4-54EB3FABD25E}" type="pres">
      <dgm:prSet presAssocID="{62274E4F-BED4-441D-9A6A-972AAF932F1B}" presName="sibTrans" presStyleLbl="sibTrans1D1" presStyleIdx="6" presStyleCnt="7"/>
      <dgm:spPr/>
    </dgm:pt>
    <dgm:pt modelId="{C6F3AAF2-E1E7-4FD3-A2BF-F296AE78CCB0}" type="pres">
      <dgm:prSet presAssocID="{62274E4F-BED4-441D-9A6A-972AAF932F1B}" presName="connectorText" presStyleLbl="sibTrans1D1" presStyleIdx="6" presStyleCnt="7"/>
      <dgm:spPr/>
    </dgm:pt>
    <dgm:pt modelId="{5786C00E-9611-46DC-8B1B-E851A6C4F94F}" type="pres">
      <dgm:prSet presAssocID="{26BB48BA-AA75-42B7-88B9-9E98C11F3A11}" presName="node" presStyleLbl="node1" presStyleIdx="7" presStyleCnt="8">
        <dgm:presLayoutVars>
          <dgm:bulletEnabled val="1"/>
        </dgm:presLayoutVars>
      </dgm:prSet>
      <dgm:spPr/>
    </dgm:pt>
  </dgm:ptLst>
  <dgm:cxnLst>
    <dgm:cxn modelId="{81890B02-4431-40CF-9E73-C137CA1D4E32}" type="presOf" srcId="{62274E4F-BED4-441D-9A6A-972AAF932F1B}" destId="{E848CCA5-2A70-4048-B3E4-54EB3FABD25E}" srcOrd="0" destOrd="0" presId="urn:microsoft.com/office/officeart/2016/7/layout/RepeatingBendingProcessNew"/>
    <dgm:cxn modelId="{98101804-233F-416D-A82B-473832FC2597}" type="presOf" srcId="{62274E4F-BED4-441D-9A6A-972AAF932F1B}" destId="{C6F3AAF2-E1E7-4FD3-A2BF-F296AE78CCB0}" srcOrd="1" destOrd="0" presId="urn:microsoft.com/office/officeart/2016/7/layout/RepeatingBendingProcessNew"/>
    <dgm:cxn modelId="{8124E10A-07EF-43D4-99DB-8901316A8230}" type="presOf" srcId="{E6320B08-F39D-45BD-B6CC-93309419678A}" destId="{63D237DD-7226-4527-8793-1679F862A5D3}" srcOrd="0" destOrd="0" presId="urn:microsoft.com/office/officeart/2016/7/layout/RepeatingBendingProcessNew"/>
    <dgm:cxn modelId="{6DE4FF0D-DD33-49FD-A812-11DD51052A16}" type="presOf" srcId="{C1785DCF-2F98-4C59-815F-ACD50617F009}" destId="{06ED4E76-5CC0-41E5-ABA8-BD1EE7675492}" srcOrd="0" destOrd="0" presId="urn:microsoft.com/office/officeart/2016/7/layout/RepeatingBendingProcessNew"/>
    <dgm:cxn modelId="{EA7EF624-E962-4B8E-B065-6BB1A4F389C8}" srcId="{0286F881-9072-49C1-BCFF-A80576EBB162}" destId="{04B0F21A-28D5-4101-86E0-0E419820B877}" srcOrd="3" destOrd="0" parTransId="{3B43C1DB-D974-4339-B60A-5093775F4B32}" sibTransId="{C1785DCF-2F98-4C59-815F-ACD50617F009}"/>
    <dgm:cxn modelId="{0845DE29-500B-4E77-BD02-F6C153D082D3}" type="presOf" srcId="{DF8AA79D-7930-426F-A9AB-8C5EF50BE33E}" destId="{FB0D597E-AA7C-499E-9C84-93CD96E9FD46}" srcOrd="0" destOrd="0" presId="urn:microsoft.com/office/officeart/2016/7/layout/RepeatingBendingProcessNew"/>
    <dgm:cxn modelId="{0E2FC936-3389-40E7-8F0E-FD3BDDFAAEC1}" type="presOf" srcId="{92093767-5BAE-43EE-AB58-EDC5A0B1D6D3}" destId="{D6B9F797-05F8-4D6A-9567-64AD55054064}" srcOrd="1" destOrd="0" presId="urn:microsoft.com/office/officeart/2016/7/layout/RepeatingBendingProcessNew"/>
    <dgm:cxn modelId="{87AB813E-4A13-4156-B0EB-5E8CDB6F3734}" srcId="{0286F881-9072-49C1-BCFF-A80576EBB162}" destId="{E50DF9D2-3BBE-4AE2-BDEC-4DE7CAC774EB}" srcOrd="4" destOrd="0" parTransId="{832F0060-8477-4768-9085-F3A04C7DD19C}" sibTransId="{E6320B08-F39D-45BD-B6CC-93309419678A}"/>
    <dgm:cxn modelId="{BD5F7A3F-5E91-44DD-96E3-8A84A9EDCC45}" type="presOf" srcId="{0286F881-9072-49C1-BCFF-A80576EBB162}" destId="{98919FFD-B4FF-459E-923F-8A1CED904BAF}" srcOrd="0" destOrd="0" presId="urn:microsoft.com/office/officeart/2016/7/layout/RepeatingBendingProcessNew"/>
    <dgm:cxn modelId="{8452675D-5D16-41E3-944B-B63C8B6A4395}" type="presOf" srcId="{C1785DCF-2F98-4C59-815F-ACD50617F009}" destId="{505C461E-6245-407F-B985-F3A616A12FD6}" srcOrd="1" destOrd="0" presId="urn:microsoft.com/office/officeart/2016/7/layout/RepeatingBendingProcessNew"/>
    <dgm:cxn modelId="{0BE66345-61E5-4A11-A52A-3E5B23E40485}" type="presOf" srcId="{B035BBA2-5946-40A3-AA32-CBB19AC734BE}" destId="{803EC0BD-3BBE-42F6-ACE9-C77646BC4265}" srcOrd="1" destOrd="0" presId="urn:microsoft.com/office/officeart/2016/7/layout/RepeatingBendingProcessNew"/>
    <dgm:cxn modelId="{A3B45F6B-EEB9-472D-8F11-49877AEEE8EB}" srcId="{0286F881-9072-49C1-BCFF-A80576EBB162}" destId="{182F0F9F-FD17-4172-817E-199B6DB2C43E}" srcOrd="5" destOrd="0" parTransId="{64459185-F9F7-4D8E-A55B-069DDF601E2F}" sibTransId="{B035BBA2-5946-40A3-AA32-CBB19AC734BE}"/>
    <dgm:cxn modelId="{AE1C5D4D-9E1F-4416-A32F-5F8DD1C0753C}" type="presOf" srcId="{04B0F21A-28D5-4101-86E0-0E419820B877}" destId="{C32B23B1-91B9-48EA-8AAF-E8449959632A}" srcOrd="0" destOrd="0" presId="urn:microsoft.com/office/officeart/2016/7/layout/RepeatingBendingProcessNew"/>
    <dgm:cxn modelId="{4E9E6371-BCC1-4CBD-8B90-07595EC4F158}" type="presOf" srcId="{E50DF9D2-3BBE-4AE2-BDEC-4DE7CAC774EB}" destId="{5B011434-11C4-4970-84AD-347E201D60AE}" srcOrd="0" destOrd="0" presId="urn:microsoft.com/office/officeart/2016/7/layout/RepeatingBendingProcessNew"/>
    <dgm:cxn modelId="{60BA9471-5AE7-43CD-9503-C8D710BC07B1}" type="presOf" srcId="{B035BBA2-5946-40A3-AA32-CBB19AC734BE}" destId="{5D6F9A14-A8DD-4760-B834-A9761F2763AC}" srcOrd="0" destOrd="0" presId="urn:microsoft.com/office/officeart/2016/7/layout/RepeatingBendingProcessNew"/>
    <dgm:cxn modelId="{DCF50E56-0F34-4069-AE58-8A7B8BD4BE8F}" type="presOf" srcId="{26BB48BA-AA75-42B7-88B9-9E98C11F3A11}" destId="{5786C00E-9611-46DC-8B1B-E851A6C4F94F}" srcOrd="0" destOrd="0" presId="urn:microsoft.com/office/officeart/2016/7/layout/RepeatingBendingProcessNew"/>
    <dgm:cxn modelId="{E4D8BE56-BF7E-44E0-A15E-B3D9F301911D}" srcId="{0286F881-9072-49C1-BCFF-A80576EBB162}" destId="{64D8B4E4-2C81-4203-A268-EAA58140268A}" srcOrd="1" destOrd="0" parTransId="{9D8787E5-609F-45C3-B4A3-6864E1ABE736}" sibTransId="{92093767-5BAE-43EE-AB58-EDC5A0B1D6D3}"/>
    <dgm:cxn modelId="{1B710857-FA20-487B-8455-4AEB56141BB4}" srcId="{0286F881-9072-49C1-BCFF-A80576EBB162}" destId="{A463265A-15A8-41BC-86B8-368C51610A05}" srcOrd="2" destOrd="0" parTransId="{BE384FA7-3741-48E3-9EB5-90979397232A}" sibTransId="{D654C583-6C3C-4499-AC2D-713432493413}"/>
    <dgm:cxn modelId="{4AFB515A-5348-4831-98F0-0FC0FD7EC9FC}" type="presOf" srcId="{D654C583-6C3C-4499-AC2D-713432493413}" destId="{028D2B6F-2E1F-480D-AC95-BD0FBA4576AE}" srcOrd="0" destOrd="0" presId="urn:microsoft.com/office/officeart/2016/7/layout/RepeatingBendingProcessNew"/>
    <dgm:cxn modelId="{6163AA88-4791-42CC-A1F6-58CDE789DECB}" type="presOf" srcId="{E6320B08-F39D-45BD-B6CC-93309419678A}" destId="{CD4BBECC-A091-4D33-90A5-52CC6812CC3C}" srcOrd="1" destOrd="0" presId="urn:microsoft.com/office/officeart/2016/7/layout/RepeatingBendingProcessNew"/>
    <dgm:cxn modelId="{FC4A449B-FFD4-4AA2-AE13-A19A1824D0E0}" srcId="{0286F881-9072-49C1-BCFF-A80576EBB162}" destId="{26BB48BA-AA75-42B7-88B9-9E98C11F3A11}" srcOrd="7" destOrd="0" parTransId="{986F27DA-6DE2-475E-9066-F9712681A895}" sibTransId="{E9B0A39E-A356-45E2-A72B-69C1EAA81221}"/>
    <dgm:cxn modelId="{F8F07DA8-B4E4-4F22-80A2-3E48C9C02FB2}" srcId="{0286F881-9072-49C1-BCFF-A80576EBB162}" destId="{DF8AA79D-7930-426F-A9AB-8C5EF50BE33E}" srcOrd="0" destOrd="0" parTransId="{DCA9F3D2-EF9A-4ADB-929F-E6888E743EDF}" sibTransId="{4ACC6E85-8CCA-4630-9C56-0582D17380DF}"/>
    <dgm:cxn modelId="{67F648A9-26BC-4BA1-8125-8BF596248762}" type="presOf" srcId="{182F0F9F-FD17-4172-817E-199B6DB2C43E}" destId="{A8FC2F31-DE2B-4A35-806A-0F16D59A5567}" srcOrd="0" destOrd="0" presId="urn:microsoft.com/office/officeart/2016/7/layout/RepeatingBendingProcessNew"/>
    <dgm:cxn modelId="{66894ABB-6EC9-4C62-8080-2AC300AFB719}" type="presOf" srcId="{A463265A-15A8-41BC-86B8-368C51610A05}" destId="{13BBE95E-34F4-493C-B150-3366B4CE5135}" srcOrd="0" destOrd="0" presId="urn:microsoft.com/office/officeart/2016/7/layout/RepeatingBendingProcessNew"/>
    <dgm:cxn modelId="{FB5A71C1-B87E-4887-BADF-9A5D07B6F4C4}" type="presOf" srcId="{A7699478-7604-4A35-943F-24158F6D2514}" destId="{0D581112-EAF7-4313-881D-EC4E30A3A163}" srcOrd="0" destOrd="0" presId="urn:microsoft.com/office/officeart/2016/7/layout/RepeatingBendingProcessNew"/>
    <dgm:cxn modelId="{9380D3CF-FFB7-433E-857E-A66F0A46959D}" type="presOf" srcId="{4ACC6E85-8CCA-4630-9C56-0582D17380DF}" destId="{B9720485-876B-46E1-B306-71C794CE9CF0}" srcOrd="0" destOrd="0" presId="urn:microsoft.com/office/officeart/2016/7/layout/RepeatingBendingProcessNew"/>
    <dgm:cxn modelId="{4EF404DB-4CED-405A-BA37-53C4F66A750C}" type="presOf" srcId="{4ACC6E85-8CCA-4630-9C56-0582D17380DF}" destId="{68C29BE7-3265-4AC0-9029-A712645C63CD}" srcOrd="1" destOrd="0" presId="urn:microsoft.com/office/officeart/2016/7/layout/RepeatingBendingProcessNew"/>
    <dgm:cxn modelId="{2AC80BDF-31A9-4097-BE06-1C143BE9A3CD}" type="presOf" srcId="{D654C583-6C3C-4499-AC2D-713432493413}" destId="{00EBB619-EA84-45D2-A251-7E569A6B663A}" srcOrd="1" destOrd="0" presId="urn:microsoft.com/office/officeart/2016/7/layout/RepeatingBendingProcessNew"/>
    <dgm:cxn modelId="{89D5DEE1-BF0B-4196-82E4-714F164521AD}" type="presOf" srcId="{64D8B4E4-2C81-4203-A268-EAA58140268A}" destId="{DC670665-6F14-4AFE-9D93-C9BF36DD6D5A}" srcOrd="0" destOrd="0" presId="urn:microsoft.com/office/officeart/2016/7/layout/RepeatingBendingProcessNew"/>
    <dgm:cxn modelId="{D32084EF-8A01-492D-BDD0-0BD113C58F0B}" type="presOf" srcId="{92093767-5BAE-43EE-AB58-EDC5A0B1D6D3}" destId="{ED9C96EF-83DA-463B-9596-3734BF6C60C2}" srcOrd="0" destOrd="0" presId="urn:microsoft.com/office/officeart/2016/7/layout/RepeatingBendingProcessNew"/>
    <dgm:cxn modelId="{8A4460FB-B69E-4AFF-8656-CB85D74E07B9}" srcId="{0286F881-9072-49C1-BCFF-A80576EBB162}" destId="{A7699478-7604-4A35-943F-24158F6D2514}" srcOrd="6" destOrd="0" parTransId="{D4E96F2B-9F32-4D7C-8347-B80D89CCF808}" sibTransId="{62274E4F-BED4-441D-9A6A-972AAF932F1B}"/>
    <dgm:cxn modelId="{E14F0E37-CC34-4BE5-A0CF-82C610FB8301}" type="presParOf" srcId="{98919FFD-B4FF-459E-923F-8A1CED904BAF}" destId="{FB0D597E-AA7C-499E-9C84-93CD96E9FD46}" srcOrd="0" destOrd="0" presId="urn:microsoft.com/office/officeart/2016/7/layout/RepeatingBendingProcessNew"/>
    <dgm:cxn modelId="{9DD565C7-C6EF-42E2-85D2-39EA89B34CAD}" type="presParOf" srcId="{98919FFD-B4FF-459E-923F-8A1CED904BAF}" destId="{B9720485-876B-46E1-B306-71C794CE9CF0}" srcOrd="1" destOrd="0" presId="urn:microsoft.com/office/officeart/2016/7/layout/RepeatingBendingProcessNew"/>
    <dgm:cxn modelId="{1CAA3A7F-6CAE-455F-A84B-9EC1A7FEC326}" type="presParOf" srcId="{B9720485-876B-46E1-B306-71C794CE9CF0}" destId="{68C29BE7-3265-4AC0-9029-A712645C63CD}" srcOrd="0" destOrd="0" presId="urn:microsoft.com/office/officeart/2016/7/layout/RepeatingBendingProcessNew"/>
    <dgm:cxn modelId="{6B412A50-8E59-45FB-AB7D-9BAFF16EB496}" type="presParOf" srcId="{98919FFD-B4FF-459E-923F-8A1CED904BAF}" destId="{DC670665-6F14-4AFE-9D93-C9BF36DD6D5A}" srcOrd="2" destOrd="0" presId="urn:microsoft.com/office/officeart/2016/7/layout/RepeatingBendingProcessNew"/>
    <dgm:cxn modelId="{E2E0F93F-8356-41B2-8D66-CFC364D6E97F}" type="presParOf" srcId="{98919FFD-B4FF-459E-923F-8A1CED904BAF}" destId="{ED9C96EF-83DA-463B-9596-3734BF6C60C2}" srcOrd="3" destOrd="0" presId="urn:microsoft.com/office/officeart/2016/7/layout/RepeatingBendingProcessNew"/>
    <dgm:cxn modelId="{EEDE6001-9FE0-4FD2-9A31-1B61143E3AC3}" type="presParOf" srcId="{ED9C96EF-83DA-463B-9596-3734BF6C60C2}" destId="{D6B9F797-05F8-4D6A-9567-64AD55054064}" srcOrd="0" destOrd="0" presId="urn:microsoft.com/office/officeart/2016/7/layout/RepeatingBendingProcessNew"/>
    <dgm:cxn modelId="{9E774127-AC6E-4C90-B200-A94DD88331F4}" type="presParOf" srcId="{98919FFD-B4FF-459E-923F-8A1CED904BAF}" destId="{13BBE95E-34F4-493C-B150-3366B4CE5135}" srcOrd="4" destOrd="0" presId="urn:microsoft.com/office/officeart/2016/7/layout/RepeatingBendingProcessNew"/>
    <dgm:cxn modelId="{22FC242A-7A67-4C9E-A43E-0828BA262126}" type="presParOf" srcId="{98919FFD-B4FF-459E-923F-8A1CED904BAF}" destId="{028D2B6F-2E1F-480D-AC95-BD0FBA4576AE}" srcOrd="5" destOrd="0" presId="urn:microsoft.com/office/officeart/2016/7/layout/RepeatingBendingProcessNew"/>
    <dgm:cxn modelId="{7AE2C44C-4BD8-4B2B-B226-EE9DAC8FE15E}" type="presParOf" srcId="{028D2B6F-2E1F-480D-AC95-BD0FBA4576AE}" destId="{00EBB619-EA84-45D2-A251-7E569A6B663A}" srcOrd="0" destOrd="0" presId="urn:microsoft.com/office/officeart/2016/7/layout/RepeatingBendingProcessNew"/>
    <dgm:cxn modelId="{48B0DA82-C6F7-4E1D-8366-AB21A1E51308}" type="presParOf" srcId="{98919FFD-B4FF-459E-923F-8A1CED904BAF}" destId="{C32B23B1-91B9-48EA-8AAF-E8449959632A}" srcOrd="6" destOrd="0" presId="urn:microsoft.com/office/officeart/2016/7/layout/RepeatingBendingProcessNew"/>
    <dgm:cxn modelId="{07B8EDD0-C916-4B74-AF34-1244AD355BBF}" type="presParOf" srcId="{98919FFD-B4FF-459E-923F-8A1CED904BAF}" destId="{06ED4E76-5CC0-41E5-ABA8-BD1EE7675492}" srcOrd="7" destOrd="0" presId="urn:microsoft.com/office/officeart/2016/7/layout/RepeatingBendingProcessNew"/>
    <dgm:cxn modelId="{D9A66EA5-1BAC-49E0-B1BA-62790AE97261}" type="presParOf" srcId="{06ED4E76-5CC0-41E5-ABA8-BD1EE7675492}" destId="{505C461E-6245-407F-B985-F3A616A12FD6}" srcOrd="0" destOrd="0" presId="urn:microsoft.com/office/officeart/2016/7/layout/RepeatingBendingProcessNew"/>
    <dgm:cxn modelId="{6E5110E1-ACB9-4AC9-9EB0-8B5D3573DBE0}" type="presParOf" srcId="{98919FFD-B4FF-459E-923F-8A1CED904BAF}" destId="{5B011434-11C4-4970-84AD-347E201D60AE}" srcOrd="8" destOrd="0" presId="urn:microsoft.com/office/officeart/2016/7/layout/RepeatingBendingProcessNew"/>
    <dgm:cxn modelId="{B06B803B-6F86-49C3-A687-CAB685D79B74}" type="presParOf" srcId="{98919FFD-B4FF-459E-923F-8A1CED904BAF}" destId="{63D237DD-7226-4527-8793-1679F862A5D3}" srcOrd="9" destOrd="0" presId="urn:microsoft.com/office/officeart/2016/7/layout/RepeatingBendingProcessNew"/>
    <dgm:cxn modelId="{B0965AD6-6A40-412F-A0BF-679729FF0B85}" type="presParOf" srcId="{63D237DD-7226-4527-8793-1679F862A5D3}" destId="{CD4BBECC-A091-4D33-90A5-52CC6812CC3C}" srcOrd="0" destOrd="0" presId="urn:microsoft.com/office/officeart/2016/7/layout/RepeatingBendingProcessNew"/>
    <dgm:cxn modelId="{311A7354-182F-43C3-B03B-1A7436C6F19D}" type="presParOf" srcId="{98919FFD-B4FF-459E-923F-8A1CED904BAF}" destId="{A8FC2F31-DE2B-4A35-806A-0F16D59A5567}" srcOrd="10" destOrd="0" presId="urn:microsoft.com/office/officeart/2016/7/layout/RepeatingBendingProcessNew"/>
    <dgm:cxn modelId="{A88D039E-7BA5-4707-801A-9358D8844AE2}" type="presParOf" srcId="{98919FFD-B4FF-459E-923F-8A1CED904BAF}" destId="{5D6F9A14-A8DD-4760-B834-A9761F2763AC}" srcOrd="11" destOrd="0" presId="urn:microsoft.com/office/officeart/2016/7/layout/RepeatingBendingProcessNew"/>
    <dgm:cxn modelId="{86E27716-0070-41B9-BBD0-C6CFF042FA8D}" type="presParOf" srcId="{5D6F9A14-A8DD-4760-B834-A9761F2763AC}" destId="{803EC0BD-3BBE-42F6-ACE9-C77646BC4265}" srcOrd="0" destOrd="0" presId="urn:microsoft.com/office/officeart/2016/7/layout/RepeatingBendingProcessNew"/>
    <dgm:cxn modelId="{440C606D-788B-41F6-92D2-B1C3FE102CDB}" type="presParOf" srcId="{98919FFD-B4FF-459E-923F-8A1CED904BAF}" destId="{0D581112-EAF7-4313-881D-EC4E30A3A163}" srcOrd="12" destOrd="0" presId="urn:microsoft.com/office/officeart/2016/7/layout/RepeatingBendingProcessNew"/>
    <dgm:cxn modelId="{43971A13-B31D-49B0-BDFA-1484CB7C0B5A}" type="presParOf" srcId="{98919FFD-B4FF-459E-923F-8A1CED904BAF}" destId="{E848CCA5-2A70-4048-B3E4-54EB3FABD25E}" srcOrd="13" destOrd="0" presId="urn:microsoft.com/office/officeart/2016/7/layout/RepeatingBendingProcessNew"/>
    <dgm:cxn modelId="{D942FCD6-1045-48EF-9A47-C6DC217A6811}" type="presParOf" srcId="{E848CCA5-2A70-4048-B3E4-54EB3FABD25E}" destId="{C6F3AAF2-E1E7-4FD3-A2BF-F296AE78CCB0}" srcOrd="0" destOrd="0" presId="urn:microsoft.com/office/officeart/2016/7/layout/RepeatingBendingProcessNew"/>
    <dgm:cxn modelId="{213EAC96-4961-4EAC-8F5D-A9B030AE61EB}" type="presParOf" srcId="{98919FFD-B4FF-459E-923F-8A1CED904BAF}" destId="{5786C00E-9611-46DC-8B1B-E851A6C4F94F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22007F-BF24-4461-9F2D-EACC2FF2EF3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5F50FB5-3952-428A-9D47-CAEBDDE26BA4}">
      <dgm:prSet/>
      <dgm:spPr/>
      <dgm:t>
        <a:bodyPr/>
        <a:lstStyle/>
        <a:p>
          <a:r>
            <a:rPr lang="lt-LT"/>
            <a:t>Skrenda paukštis</a:t>
          </a:r>
          <a:endParaRPr lang="en-US"/>
        </a:p>
      </dgm:t>
    </dgm:pt>
    <dgm:pt modelId="{0590904C-C377-4DDA-8EF2-7F668C162F0F}" type="parTrans" cxnId="{D1AA4FDB-FEDF-48F1-93E0-F78D7C679E45}">
      <dgm:prSet/>
      <dgm:spPr/>
      <dgm:t>
        <a:bodyPr/>
        <a:lstStyle/>
        <a:p>
          <a:endParaRPr lang="en-US"/>
        </a:p>
      </dgm:t>
    </dgm:pt>
    <dgm:pt modelId="{E30ACE53-0A2B-4F52-9D27-81DA5D71B4CA}" type="sibTrans" cxnId="{D1AA4FDB-FEDF-48F1-93E0-F78D7C679E45}">
      <dgm:prSet/>
      <dgm:spPr/>
      <dgm:t>
        <a:bodyPr/>
        <a:lstStyle/>
        <a:p>
          <a:endParaRPr lang="en-US"/>
        </a:p>
      </dgm:t>
    </dgm:pt>
    <dgm:pt modelId="{39BEB629-7E7C-47FA-91EC-2F161BB99A9B}">
      <dgm:prSet/>
      <dgm:spPr/>
      <dgm:t>
        <a:bodyPr/>
        <a:lstStyle/>
        <a:p>
          <a:r>
            <a:rPr lang="lt-LT"/>
            <a:t>Eina žmogus</a:t>
          </a:r>
          <a:endParaRPr lang="en-US"/>
        </a:p>
      </dgm:t>
    </dgm:pt>
    <dgm:pt modelId="{1350B645-A6E0-43AB-B026-772AA2D86A39}" type="parTrans" cxnId="{383E4039-663F-47B9-816B-7F9213A5AA92}">
      <dgm:prSet/>
      <dgm:spPr/>
      <dgm:t>
        <a:bodyPr/>
        <a:lstStyle/>
        <a:p>
          <a:endParaRPr lang="en-US"/>
        </a:p>
      </dgm:t>
    </dgm:pt>
    <dgm:pt modelId="{43A3268E-EC79-46C8-861E-B5E125CFAA20}" type="sibTrans" cxnId="{383E4039-663F-47B9-816B-7F9213A5AA92}">
      <dgm:prSet/>
      <dgm:spPr/>
      <dgm:t>
        <a:bodyPr/>
        <a:lstStyle/>
        <a:p>
          <a:endParaRPr lang="en-US"/>
        </a:p>
      </dgm:t>
    </dgm:pt>
    <dgm:pt modelId="{0C335A79-83DD-4D1D-87C9-945EC1A009B0}">
      <dgm:prSet/>
      <dgm:spPr/>
      <dgm:t>
        <a:bodyPr/>
        <a:lstStyle/>
        <a:p>
          <a:r>
            <a:rPr lang="lt-LT"/>
            <a:t>Važiuoja traukinys</a:t>
          </a:r>
          <a:endParaRPr lang="en-US"/>
        </a:p>
      </dgm:t>
    </dgm:pt>
    <dgm:pt modelId="{61B5D66F-B922-40AB-ABD0-367CCC3210C9}" type="parTrans" cxnId="{81F4D9FF-5D8B-4FEA-B64D-3CEC13D345BE}">
      <dgm:prSet/>
      <dgm:spPr/>
      <dgm:t>
        <a:bodyPr/>
        <a:lstStyle/>
        <a:p>
          <a:endParaRPr lang="en-US"/>
        </a:p>
      </dgm:t>
    </dgm:pt>
    <dgm:pt modelId="{DDD28E8F-7453-4D29-B189-C933A3B7FFC3}" type="sibTrans" cxnId="{81F4D9FF-5D8B-4FEA-B64D-3CEC13D345BE}">
      <dgm:prSet/>
      <dgm:spPr/>
      <dgm:t>
        <a:bodyPr/>
        <a:lstStyle/>
        <a:p>
          <a:endParaRPr lang="en-US"/>
        </a:p>
      </dgm:t>
    </dgm:pt>
    <dgm:pt modelId="{D340D300-A2C8-4433-A8EB-6E0B2ABC267A}">
      <dgm:prSet/>
      <dgm:spPr/>
      <dgm:t>
        <a:bodyPr/>
        <a:lstStyle/>
        <a:p>
          <a:r>
            <a:rPr lang="lt-LT"/>
            <a:t>Plaukia laivas</a:t>
          </a:r>
          <a:endParaRPr lang="en-US"/>
        </a:p>
      </dgm:t>
    </dgm:pt>
    <dgm:pt modelId="{C0F78542-2565-4EA1-A998-1FA4D5A7999C}" type="parTrans" cxnId="{34D654F6-013C-43C0-89F7-7EBDD64CFB71}">
      <dgm:prSet/>
      <dgm:spPr/>
      <dgm:t>
        <a:bodyPr/>
        <a:lstStyle/>
        <a:p>
          <a:endParaRPr lang="en-US"/>
        </a:p>
      </dgm:t>
    </dgm:pt>
    <dgm:pt modelId="{8068B9B8-BBC9-4F97-A42E-5878EAFC4700}" type="sibTrans" cxnId="{34D654F6-013C-43C0-89F7-7EBDD64CFB71}">
      <dgm:prSet/>
      <dgm:spPr/>
      <dgm:t>
        <a:bodyPr/>
        <a:lstStyle/>
        <a:p>
          <a:endParaRPr lang="en-US"/>
        </a:p>
      </dgm:t>
    </dgm:pt>
    <dgm:pt modelId="{A00883E8-5F48-46D7-85DD-92196F3D1E06}">
      <dgm:prSet/>
      <dgm:spPr/>
      <dgm:t>
        <a:bodyPr/>
        <a:lstStyle/>
        <a:p>
          <a:r>
            <a:rPr lang="lt-LT"/>
            <a:t>Krenta snaigės ar lietaus lašai</a:t>
          </a:r>
          <a:endParaRPr lang="en-US"/>
        </a:p>
      </dgm:t>
    </dgm:pt>
    <dgm:pt modelId="{9788326B-14DA-4EA8-A023-E803B758D68F}" type="parTrans" cxnId="{D1F7D517-E4F9-4277-8265-A93F51D5CD68}">
      <dgm:prSet/>
      <dgm:spPr/>
      <dgm:t>
        <a:bodyPr/>
        <a:lstStyle/>
        <a:p>
          <a:endParaRPr lang="en-US"/>
        </a:p>
      </dgm:t>
    </dgm:pt>
    <dgm:pt modelId="{4840DC22-0D6B-4317-87FD-40E7391AF0DD}" type="sibTrans" cxnId="{D1F7D517-E4F9-4277-8265-A93F51D5CD68}">
      <dgm:prSet/>
      <dgm:spPr/>
      <dgm:t>
        <a:bodyPr/>
        <a:lstStyle/>
        <a:p>
          <a:endParaRPr lang="en-US"/>
        </a:p>
      </dgm:t>
    </dgm:pt>
    <dgm:pt modelId="{911CF55E-C4FA-4840-B6F6-EC35763A8373}">
      <dgm:prSet/>
      <dgm:spPr/>
      <dgm:t>
        <a:bodyPr/>
        <a:lstStyle/>
        <a:p>
          <a:r>
            <a:rPr lang="lt-LT"/>
            <a:t>Rašant sakinį, juda ranka</a:t>
          </a:r>
          <a:endParaRPr lang="en-US"/>
        </a:p>
      </dgm:t>
    </dgm:pt>
    <dgm:pt modelId="{48BDDB93-8334-4266-AEA1-F524B87628CE}" type="parTrans" cxnId="{A3164C53-7B3B-40B1-ADBD-6C991BD0BC60}">
      <dgm:prSet/>
      <dgm:spPr/>
      <dgm:t>
        <a:bodyPr/>
        <a:lstStyle/>
        <a:p>
          <a:endParaRPr lang="en-US"/>
        </a:p>
      </dgm:t>
    </dgm:pt>
    <dgm:pt modelId="{2746893C-45FF-4F31-A37C-662E43F64B1A}" type="sibTrans" cxnId="{A3164C53-7B3B-40B1-ADBD-6C991BD0BC60}">
      <dgm:prSet/>
      <dgm:spPr/>
      <dgm:t>
        <a:bodyPr/>
        <a:lstStyle/>
        <a:p>
          <a:endParaRPr lang="en-US"/>
        </a:p>
      </dgm:t>
    </dgm:pt>
    <dgm:pt modelId="{E33CE26C-F75F-40C6-8F60-4DCACF1B658A}" type="pres">
      <dgm:prSet presAssocID="{F522007F-BF24-4461-9F2D-EACC2FF2EF3F}" presName="linear" presStyleCnt="0">
        <dgm:presLayoutVars>
          <dgm:animLvl val="lvl"/>
          <dgm:resizeHandles val="exact"/>
        </dgm:presLayoutVars>
      </dgm:prSet>
      <dgm:spPr/>
    </dgm:pt>
    <dgm:pt modelId="{206E49EF-9019-4D68-8E26-F836EF0DBED3}" type="pres">
      <dgm:prSet presAssocID="{E5F50FB5-3952-428A-9D47-CAEBDDE26BA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E65D9B2E-12CC-4A3E-AFE5-8DB8E0400A92}" type="pres">
      <dgm:prSet presAssocID="{E30ACE53-0A2B-4F52-9D27-81DA5D71B4CA}" presName="spacer" presStyleCnt="0"/>
      <dgm:spPr/>
    </dgm:pt>
    <dgm:pt modelId="{2ABA6566-9D6E-4D9A-B904-ED7DFB97D522}" type="pres">
      <dgm:prSet presAssocID="{39BEB629-7E7C-47FA-91EC-2F161BB99A9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FA3F4A6-DF60-4B1F-9457-9C154B3549A5}" type="pres">
      <dgm:prSet presAssocID="{43A3268E-EC79-46C8-861E-B5E125CFAA20}" presName="spacer" presStyleCnt="0"/>
      <dgm:spPr/>
    </dgm:pt>
    <dgm:pt modelId="{7F1901F6-01E5-493C-B56A-0E065456E411}" type="pres">
      <dgm:prSet presAssocID="{0C335A79-83DD-4D1D-87C9-945EC1A009B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678C1E5F-B84B-4584-9BF7-2D2631514AB1}" type="pres">
      <dgm:prSet presAssocID="{DDD28E8F-7453-4D29-B189-C933A3B7FFC3}" presName="spacer" presStyleCnt="0"/>
      <dgm:spPr/>
    </dgm:pt>
    <dgm:pt modelId="{890DFED4-C364-4BCB-BC60-6E72A326C56D}" type="pres">
      <dgm:prSet presAssocID="{D340D300-A2C8-4433-A8EB-6E0B2ABC267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AD22FD9-EBEA-4FE7-9E0E-EA65CDC7D549}" type="pres">
      <dgm:prSet presAssocID="{8068B9B8-BBC9-4F97-A42E-5878EAFC4700}" presName="spacer" presStyleCnt="0"/>
      <dgm:spPr/>
    </dgm:pt>
    <dgm:pt modelId="{0F3FD771-D426-42F1-9D8E-A72B662AD473}" type="pres">
      <dgm:prSet presAssocID="{A00883E8-5F48-46D7-85DD-92196F3D1E06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1C1162CE-7382-432F-9C07-2A3A6C0596D0}" type="pres">
      <dgm:prSet presAssocID="{4840DC22-0D6B-4317-87FD-40E7391AF0DD}" presName="spacer" presStyleCnt="0"/>
      <dgm:spPr/>
    </dgm:pt>
    <dgm:pt modelId="{CC1DAD41-A314-4AEA-BC81-B72AA181AA29}" type="pres">
      <dgm:prSet presAssocID="{911CF55E-C4FA-4840-B6F6-EC35763A8373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F1D2CE12-6044-4B0F-B6D4-A0224891954F}" type="presOf" srcId="{39BEB629-7E7C-47FA-91EC-2F161BB99A9B}" destId="{2ABA6566-9D6E-4D9A-B904-ED7DFB97D522}" srcOrd="0" destOrd="0" presId="urn:microsoft.com/office/officeart/2005/8/layout/vList2"/>
    <dgm:cxn modelId="{D1F7D517-E4F9-4277-8265-A93F51D5CD68}" srcId="{F522007F-BF24-4461-9F2D-EACC2FF2EF3F}" destId="{A00883E8-5F48-46D7-85DD-92196F3D1E06}" srcOrd="4" destOrd="0" parTransId="{9788326B-14DA-4EA8-A023-E803B758D68F}" sibTransId="{4840DC22-0D6B-4317-87FD-40E7391AF0DD}"/>
    <dgm:cxn modelId="{B793CA1D-ECA7-4A34-8219-811E2C462C13}" type="presOf" srcId="{E5F50FB5-3952-428A-9D47-CAEBDDE26BA4}" destId="{206E49EF-9019-4D68-8E26-F836EF0DBED3}" srcOrd="0" destOrd="0" presId="urn:microsoft.com/office/officeart/2005/8/layout/vList2"/>
    <dgm:cxn modelId="{9EF72834-27D5-4CA9-B373-CA5DE70403CB}" type="presOf" srcId="{A00883E8-5F48-46D7-85DD-92196F3D1E06}" destId="{0F3FD771-D426-42F1-9D8E-A72B662AD473}" srcOrd="0" destOrd="0" presId="urn:microsoft.com/office/officeart/2005/8/layout/vList2"/>
    <dgm:cxn modelId="{383E4039-663F-47B9-816B-7F9213A5AA92}" srcId="{F522007F-BF24-4461-9F2D-EACC2FF2EF3F}" destId="{39BEB629-7E7C-47FA-91EC-2F161BB99A9B}" srcOrd="1" destOrd="0" parTransId="{1350B645-A6E0-43AB-B026-772AA2D86A39}" sibTransId="{43A3268E-EC79-46C8-861E-B5E125CFAA20}"/>
    <dgm:cxn modelId="{681D326A-AD68-49EA-9009-E70A8C17A0F0}" type="presOf" srcId="{911CF55E-C4FA-4840-B6F6-EC35763A8373}" destId="{CC1DAD41-A314-4AEA-BC81-B72AA181AA29}" srcOrd="0" destOrd="0" presId="urn:microsoft.com/office/officeart/2005/8/layout/vList2"/>
    <dgm:cxn modelId="{A3164C53-7B3B-40B1-ADBD-6C991BD0BC60}" srcId="{F522007F-BF24-4461-9F2D-EACC2FF2EF3F}" destId="{911CF55E-C4FA-4840-B6F6-EC35763A8373}" srcOrd="5" destOrd="0" parTransId="{48BDDB93-8334-4266-AEA1-F524B87628CE}" sibTransId="{2746893C-45FF-4F31-A37C-662E43F64B1A}"/>
    <dgm:cxn modelId="{2356528C-B7A1-43C3-A7DF-31A3104C8CA8}" type="presOf" srcId="{D340D300-A2C8-4433-A8EB-6E0B2ABC267A}" destId="{890DFED4-C364-4BCB-BC60-6E72A326C56D}" srcOrd="0" destOrd="0" presId="urn:microsoft.com/office/officeart/2005/8/layout/vList2"/>
    <dgm:cxn modelId="{9E8585CE-E260-4F6A-B4D4-39AA372FECD9}" type="presOf" srcId="{F522007F-BF24-4461-9F2D-EACC2FF2EF3F}" destId="{E33CE26C-F75F-40C6-8F60-4DCACF1B658A}" srcOrd="0" destOrd="0" presId="urn:microsoft.com/office/officeart/2005/8/layout/vList2"/>
    <dgm:cxn modelId="{D1AA4FDB-FEDF-48F1-93E0-F78D7C679E45}" srcId="{F522007F-BF24-4461-9F2D-EACC2FF2EF3F}" destId="{E5F50FB5-3952-428A-9D47-CAEBDDE26BA4}" srcOrd="0" destOrd="0" parTransId="{0590904C-C377-4DDA-8EF2-7F668C162F0F}" sibTransId="{E30ACE53-0A2B-4F52-9D27-81DA5D71B4CA}"/>
    <dgm:cxn modelId="{34D654F6-013C-43C0-89F7-7EBDD64CFB71}" srcId="{F522007F-BF24-4461-9F2D-EACC2FF2EF3F}" destId="{D340D300-A2C8-4433-A8EB-6E0B2ABC267A}" srcOrd="3" destOrd="0" parTransId="{C0F78542-2565-4EA1-A998-1FA4D5A7999C}" sibTransId="{8068B9B8-BBC9-4F97-A42E-5878EAFC4700}"/>
    <dgm:cxn modelId="{89425AFA-47B5-4D44-A54D-934B31E92C91}" type="presOf" srcId="{0C335A79-83DD-4D1D-87C9-945EC1A009B0}" destId="{7F1901F6-01E5-493C-B56A-0E065456E411}" srcOrd="0" destOrd="0" presId="urn:microsoft.com/office/officeart/2005/8/layout/vList2"/>
    <dgm:cxn modelId="{81F4D9FF-5D8B-4FEA-B64D-3CEC13D345BE}" srcId="{F522007F-BF24-4461-9F2D-EACC2FF2EF3F}" destId="{0C335A79-83DD-4D1D-87C9-945EC1A009B0}" srcOrd="2" destOrd="0" parTransId="{61B5D66F-B922-40AB-ABD0-367CCC3210C9}" sibTransId="{DDD28E8F-7453-4D29-B189-C933A3B7FFC3}"/>
    <dgm:cxn modelId="{9A0F2853-2E95-49EE-BBB7-36CF417B81A1}" type="presParOf" srcId="{E33CE26C-F75F-40C6-8F60-4DCACF1B658A}" destId="{206E49EF-9019-4D68-8E26-F836EF0DBED3}" srcOrd="0" destOrd="0" presId="urn:microsoft.com/office/officeart/2005/8/layout/vList2"/>
    <dgm:cxn modelId="{D9AFA00D-E7E9-482C-BD60-AD2CDBA56CF3}" type="presParOf" srcId="{E33CE26C-F75F-40C6-8F60-4DCACF1B658A}" destId="{E65D9B2E-12CC-4A3E-AFE5-8DB8E0400A92}" srcOrd="1" destOrd="0" presId="urn:microsoft.com/office/officeart/2005/8/layout/vList2"/>
    <dgm:cxn modelId="{FD16A91A-032B-4980-ABF4-7A958B43D9C4}" type="presParOf" srcId="{E33CE26C-F75F-40C6-8F60-4DCACF1B658A}" destId="{2ABA6566-9D6E-4D9A-B904-ED7DFB97D522}" srcOrd="2" destOrd="0" presId="urn:microsoft.com/office/officeart/2005/8/layout/vList2"/>
    <dgm:cxn modelId="{F2B3C962-43CA-440B-9BD3-DD220A4946BE}" type="presParOf" srcId="{E33CE26C-F75F-40C6-8F60-4DCACF1B658A}" destId="{DFA3F4A6-DF60-4B1F-9457-9C154B3549A5}" srcOrd="3" destOrd="0" presId="urn:microsoft.com/office/officeart/2005/8/layout/vList2"/>
    <dgm:cxn modelId="{CD7BA93F-8289-4C43-90F0-87CB0D5286C6}" type="presParOf" srcId="{E33CE26C-F75F-40C6-8F60-4DCACF1B658A}" destId="{7F1901F6-01E5-493C-B56A-0E065456E411}" srcOrd="4" destOrd="0" presId="urn:microsoft.com/office/officeart/2005/8/layout/vList2"/>
    <dgm:cxn modelId="{E7ECC942-E361-4842-ADB0-C906F60A1293}" type="presParOf" srcId="{E33CE26C-F75F-40C6-8F60-4DCACF1B658A}" destId="{678C1E5F-B84B-4584-9BF7-2D2631514AB1}" srcOrd="5" destOrd="0" presId="urn:microsoft.com/office/officeart/2005/8/layout/vList2"/>
    <dgm:cxn modelId="{1C0856F5-ECCF-4068-B286-C593C583E3FD}" type="presParOf" srcId="{E33CE26C-F75F-40C6-8F60-4DCACF1B658A}" destId="{890DFED4-C364-4BCB-BC60-6E72A326C56D}" srcOrd="6" destOrd="0" presId="urn:microsoft.com/office/officeart/2005/8/layout/vList2"/>
    <dgm:cxn modelId="{5F6482C6-3529-40FC-B023-455663AD0AF4}" type="presParOf" srcId="{E33CE26C-F75F-40C6-8F60-4DCACF1B658A}" destId="{EAD22FD9-EBEA-4FE7-9E0E-EA65CDC7D549}" srcOrd="7" destOrd="0" presId="urn:microsoft.com/office/officeart/2005/8/layout/vList2"/>
    <dgm:cxn modelId="{8023617E-FBDC-400F-8FEB-71ABD06D1CE6}" type="presParOf" srcId="{E33CE26C-F75F-40C6-8F60-4DCACF1B658A}" destId="{0F3FD771-D426-42F1-9D8E-A72B662AD473}" srcOrd="8" destOrd="0" presId="urn:microsoft.com/office/officeart/2005/8/layout/vList2"/>
    <dgm:cxn modelId="{70EDA0D9-4856-4DAB-AB02-C816E7810004}" type="presParOf" srcId="{E33CE26C-F75F-40C6-8F60-4DCACF1B658A}" destId="{1C1162CE-7382-432F-9C07-2A3A6C0596D0}" srcOrd="9" destOrd="0" presId="urn:microsoft.com/office/officeart/2005/8/layout/vList2"/>
    <dgm:cxn modelId="{D60F6259-9293-4DB0-B92A-83478E2B82E5}" type="presParOf" srcId="{E33CE26C-F75F-40C6-8F60-4DCACF1B658A}" destId="{CC1DAD41-A314-4AEA-BC81-B72AA181AA2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6D1B43-950E-42C9-BAE2-14A82163574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245A0E4-6200-4D2C-877C-905C8219022E}">
      <dgm:prSet/>
      <dgm:spPr/>
      <dgm:t>
        <a:bodyPr/>
        <a:lstStyle/>
        <a:p>
          <a:r>
            <a:rPr lang="lt-LT"/>
            <a:t>Pagal trajektoriją:</a:t>
          </a:r>
          <a:endParaRPr lang="en-US"/>
        </a:p>
      </dgm:t>
    </dgm:pt>
    <dgm:pt modelId="{951E18E6-76DB-4334-9557-876C29009428}" type="parTrans" cxnId="{9112A3EF-2840-46D8-9089-7D6A7133AD04}">
      <dgm:prSet/>
      <dgm:spPr/>
      <dgm:t>
        <a:bodyPr/>
        <a:lstStyle/>
        <a:p>
          <a:endParaRPr lang="en-US"/>
        </a:p>
      </dgm:t>
    </dgm:pt>
    <dgm:pt modelId="{3BC2A69F-336B-4CB0-899B-21949D094DA1}" type="sibTrans" cxnId="{9112A3EF-2840-46D8-9089-7D6A7133AD04}">
      <dgm:prSet/>
      <dgm:spPr/>
      <dgm:t>
        <a:bodyPr/>
        <a:lstStyle/>
        <a:p>
          <a:endParaRPr lang="en-US"/>
        </a:p>
      </dgm:t>
    </dgm:pt>
    <dgm:pt modelId="{67D453C2-429A-4986-A956-218B5105670A}">
      <dgm:prSet/>
      <dgm:spPr/>
      <dgm:t>
        <a:bodyPr/>
        <a:lstStyle/>
        <a:p>
          <a:r>
            <a:rPr lang="lt-LT"/>
            <a:t>Tiesiaeigis judėjimas</a:t>
          </a:r>
          <a:endParaRPr lang="en-US"/>
        </a:p>
      </dgm:t>
    </dgm:pt>
    <dgm:pt modelId="{EDAD6D3A-398B-4213-B10B-FFEE19633B4C}" type="parTrans" cxnId="{2CB3A01E-9FD3-4437-974E-45676C9057D8}">
      <dgm:prSet/>
      <dgm:spPr/>
      <dgm:t>
        <a:bodyPr/>
        <a:lstStyle/>
        <a:p>
          <a:endParaRPr lang="en-US"/>
        </a:p>
      </dgm:t>
    </dgm:pt>
    <dgm:pt modelId="{BEF8EAF4-B64D-4807-89AC-A9A38E09341F}" type="sibTrans" cxnId="{2CB3A01E-9FD3-4437-974E-45676C9057D8}">
      <dgm:prSet/>
      <dgm:spPr/>
      <dgm:t>
        <a:bodyPr/>
        <a:lstStyle/>
        <a:p>
          <a:endParaRPr lang="en-US"/>
        </a:p>
      </dgm:t>
    </dgm:pt>
    <dgm:pt modelId="{D27CDB1F-9861-4E4A-A992-55282F994164}">
      <dgm:prSet/>
      <dgm:spPr/>
      <dgm:t>
        <a:bodyPr/>
        <a:lstStyle/>
        <a:p>
          <a:r>
            <a:rPr lang="lt-LT"/>
            <a:t>Kreivaeigis judėjimas</a:t>
          </a:r>
          <a:endParaRPr lang="en-US"/>
        </a:p>
      </dgm:t>
    </dgm:pt>
    <dgm:pt modelId="{DA2F2123-82C3-4F25-AE6E-D7F01A257041}" type="parTrans" cxnId="{5E33DF43-AF2F-40F6-B216-6BC68789629C}">
      <dgm:prSet/>
      <dgm:spPr/>
      <dgm:t>
        <a:bodyPr/>
        <a:lstStyle/>
        <a:p>
          <a:endParaRPr lang="en-US"/>
        </a:p>
      </dgm:t>
    </dgm:pt>
    <dgm:pt modelId="{DFE277C0-640F-4F2E-B8CE-4E321A0036F6}" type="sibTrans" cxnId="{5E33DF43-AF2F-40F6-B216-6BC68789629C}">
      <dgm:prSet/>
      <dgm:spPr/>
      <dgm:t>
        <a:bodyPr/>
        <a:lstStyle/>
        <a:p>
          <a:endParaRPr lang="en-US"/>
        </a:p>
      </dgm:t>
    </dgm:pt>
    <dgm:pt modelId="{D329468E-9163-45EC-B2EC-0EB75836DC32}">
      <dgm:prSet/>
      <dgm:spPr/>
      <dgm:t>
        <a:bodyPr/>
        <a:lstStyle/>
        <a:p>
          <a:r>
            <a:rPr lang="lt-LT"/>
            <a:t>Pagal nueitą kelią:</a:t>
          </a:r>
          <a:endParaRPr lang="en-US"/>
        </a:p>
      </dgm:t>
    </dgm:pt>
    <dgm:pt modelId="{F699EFBC-15F3-4D25-B2CB-5768D968B399}" type="parTrans" cxnId="{90643C2B-3C4A-4872-B512-9A73E3C97E11}">
      <dgm:prSet/>
      <dgm:spPr/>
      <dgm:t>
        <a:bodyPr/>
        <a:lstStyle/>
        <a:p>
          <a:endParaRPr lang="en-US"/>
        </a:p>
      </dgm:t>
    </dgm:pt>
    <dgm:pt modelId="{3CC29463-B9BB-4518-9326-A089609E7D16}" type="sibTrans" cxnId="{90643C2B-3C4A-4872-B512-9A73E3C97E11}">
      <dgm:prSet/>
      <dgm:spPr/>
      <dgm:t>
        <a:bodyPr/>
        <a:lstStyle/>
        <a:p>
          <a:endParaRPr lang="en-US"/>
        </a:p>
      </dgm:t>
    </dgm:pt>
    <dgm:pt modelId="{E2DE2970-DC0A-4304-91AF-76BA6B0655B8}">
      <dgm:prSet/>
      <dgm:spPr/>
      <dgm:t>
        <a:bodyPr/>
        <a:lstStyle/>
        <a:p>
          <a:r>
            <a:rPr lang="lt-LT"/>
            <a:t>Tiesiaeigis tolygusis</a:t>
          </a:r>
          <a:endParaRPr lang="en-US"/>
        </a:p>
      </dgm:t>
    </dgm:pt>
    <dgm:pt modelId="{A5E26F98-E53A-4334-84F5-17E8A30DCCBF}" type="parTrans" cxnId="{8C6F8421-F075-4FBA-AC32-CA40D700F4A4}">
      <dgm:prSet/>
      <dgm:spPr/>
      <dgm:t>
        <a:bodyPr/>
        <a:lstStyle/>
        <a:p>
          <a:endParaRPr lang="en-US"/>
        </a:p>
      </dgm:t>
    </dgm:pt>
    <dgm:pt modelId="{D890A420-8AD7-4221-8139-EEE0B01FA79E}" type="sibTrans" cxnId="{8C6F8421-F075-4FBA-AC32-CA40D700F4A4}">
      <dgm:prSet/>
      <dgm:spPr/>
      <dgm:t>
        <a:bodyPr/>
        <a:lstStyle/>
        <a:p>
          <a:endParaRPr lang="en-US"/>
        </a:p>
      </dgm:t>
    </dgm:pt>
    <dgm:pt modelId="{4B4EA789-C5FC-4753-9D10-CC5969274823}">
      <dgm:prSet/>
      <dgm:spPr/>
      <dgm:t>
        <a:bodyPr/>
        <a:lstStyle/>
        <a:p>
          <a:r>
            <a:rPr lang="lt-LT"/>
            <a:t>Tiesiaeigis netolygusis</a:t>
          </a:r>
          <a:endParaRPr lang="en-US"/>
        </a:p>
      </dgm:t>
    </dgm:pt>
    <dgm:pt modelId="{A04470BE-B358-440D-9C10-7ED9244FC00D}" type="parTrans" cxnId="{460306CF-34F9-4E5B-96D7-1D1C6AD27182}">
      <dgm:prSet/>
      <dgm:spPr/>
      <dgm:t>
        <a:bodyPr/>
        <a:lstStyle/>
        <a:p>
          <a:endParaRPr lang="en-US"/>
        </a:p>
      </dgm:t>
    </dgm:pt>
    <dgm:pt modelId="{A94AFED0-57C4-400B-BE7E-3F23EF049135}" type="sibTrans" cxnId="{460306CF-34F9-4E5B-96D7-1D1C6AD27182}">
      <dgm:prSet/>
      <dgm:spPr/>
      <dgm:t>
        <a:bodyPr/>
        <a:lstStyle/>
        <a:p>
          <a:endParaRPr lang="en-US"/>
        </a:p>
      </dgm:t>
    </dgm:pt>
    <dgm:pt modelId="{A8702AEF-3881-466C-8280-96DE5F89626C}" type="pres">
      <dgm:prSet presAssocID="{756D1B43-950E-42C9-BAE2-14A821635743}" presName="vert0" presStyleCnt="0">
        <dgm:presLayoutVars>
          <dgm:dir/>
          <dgm:animOne val="branch"/>
          <dgm:animLvl val="lvl"/>
        </dgm:presLayoutVars>
      </dgm:prSet>
      <dgm:spPr/>
    </dgm:pt>
    <dgm:pt modelId="{7E72382E-C49C-4E54-B789-268955943E85}" type="pres">
      <dgm:prSet presAssocID="{2245A0E4-6200-4D2C-877C-905C8219022E}" presName="thickLine" presStyleLbl="alignNode1" presStyleIdx="0" presStyleCnt="6"/>
      <dgm:spPr/>
    </dgm:pt>
    <dgm:pt modelId="{550A5606-1FBB-4EEA-9FF3-49FF48BD0CF5}" type="pres">
      <dgm:prSet presAssocID="{2245A0E4-6200-4D2C-877C-905C8219022E}" presName="horz1" presStyleCnt="0"/>
      <dgm:spPr/>
    </dgm:pt>
    <dgm:pt modelId="{6127687D-5E2C-4BC7-B078-FDEB04532AD0}" type="pres">
      <dgm:prSet presAssocID="{2245A0E4-6200-4D2C-877C-905C8219022E}" presName="tx1" presStyleLbl="revTx" presStyleIdx="0" presStyleCnt="6"/>
      <dgm:spPr/>
    </dgm:pt>
    <dgm:pt modelId="{EC92D714-8EDA-4B3A-9672-B962BA48B821}" type="pres">
      <dgm:prSet presAssocID="{2245A0E4-6200-4D2C-877C-905C8219022E}" presName="vert1" presStyleCnt="0"/>
      <dgm:spPr/>
    </dgm:pt>
    <dgm:pt modelId="{7DDDEA9E-7D64-46DE-85B2-57AC7543509E}" type="pres">
      <dgm:prSet presAssocID="{67D453C2-429A-4986-A956-218B5105670A}" presName="thickLine" presStyleLbl="alignNode1" presStyleIdx="1" presStyleCnt="6"/>
      <dgm:spPr/>
    </dgm:pt>
    <dgm:pt modelId="{74C7E835-69E5-4517-81CD-BC8E9D72CF2E}" type="pres">
      <dgm:prSet presAssocID="{67D453C2-429A-4986-A956-218B5105670A}" presName="horz1" presStyleCnt="0"/>
      <dgm:spPr/>
    </dgm:pt>
    <dgm:pt modelId="{AACC99AF-3D9F-4638-ABF3-49D35B30BC30}" type="pres">
      <dgm:prSet presAssocID="{67D453C2-429A-4986-A956-218B5105670A}" presName="tx1" presStyleLbl="revTx" presStyleIdx="1" presStyleCnt="6"/>
      <dgm:spPr/>
    </dgm:pt>
    <dgm:pt modelId="{767CBCDC-30CE-41AB-BE4E-A25AA519A244}" type="pres">
      <dgm:prSet presAssocID="{67D453C2-429A-4986-A956-218B5105670A}" presName="vert1" presStyleCnt="0"/>
      <dgm:spPr/>
    </dgm:pt>
    <dgm:pt modelId="{23CDFB78-C4CF-4159-B449-F5613983C336}" type="pres">
      <dgm:prSet presAssocID="{D27CDB1F-9861-4E4A-A992-55282F994164}" presName="thickLine" presStyleLbl="alignNode1" presStyleIdx="2" presStyleCnt="6"/>
      <dgm:spPr/>
    </dgm:pt>
    <dgm:pt modelId="{CE468AAE-55BE-4D23-B582-D1CDA985251E}" type="pres">
      <dgm:prSet presAssocID="{D27CDB1F-9861-4E4A-A992-55282F994164}" presName="horz1" presStyleCnt="0"/>
      <dgm:spPr/>
    </dgm:pt>
    <dgm:pt modelId="{551374F6-FFE0-4AAB-82F3-E88280A5B0ED}" type="pres">
      <dgm:prSet presAssocID="{D27CDB1F-9861-4E4A-A992-55282F994164}" presName="tx1" presStyleLbl="revTx" presStyleIdx="2" presStyleCnt="6"/>
      <dgm:spPr/>
    </dgm:pt>
    <dgm:pt modelId="{57DC98FC-4D35-4A93-9592-845D7FA0767E}" type="pres">
      <dgm:prSet presAssocID="{D27CDB1F-9861-4E4A-A992-55282F994164}" presName="vert1" presStyleCnt="0"/>
      <dgm:spPr/>
    </dgm:pt>
    <dgm:pt modelId="{42DFF8FF-5662-4CAA-B1B1-DE83E0818599}" type="pres">
      <dgm:prSet presAssocID="{D329468E-9163-45EC-B2EC-0EB75836DC32}" presName="thickLine" presStyleLbl="alignNode1" presStyleIdx="3" presStyleCnt="6"/>
      <dgm:spPr/>
    </dgm:pt>
    <dgm:pt modelId="{51EB918A-310A-4B3D-BB24-D17DF226B23C}" type="pres">
      <dgm:prSet presAssocID="{D329468E-9163-45EC-B2EC-0EB75836DC32}" presName="horz1" presStyleCnt="0"/>
      <dgm:spPr/>
    </dgm:pt>
    <dgm:pt modelId="{F3F4B9FE-89C4-4FA3-BD2A-23DD078B6C54}" type="pres">
      <dgm:prSet presAssocID="{D329468E-9163-45EC-B2EC-0EB75836DC32}" presName="tx1" presStyleLbl="revTx" presStyleIdx="3" presStyleCnt="6"/>
      <dgm:spPr/>
    </dgm:pt>
    <dgm:pt modelId="{3CEF133C-25FA-4AA1-A7EF-A1432E7CA0F0}" type="pres">
      <dgm:prSet presAssocID="{D329468E-9163-45EC-B2EC-0EB75836DC32}" presName="vert1" presStyleCnt="0"/>
      <dgm:spPr/>
    </dgm:pt>
    <dgm:pt modelId="{61ED4E37-F598-4609-B8B3-FC275D512952}" type="pres">
      <dgm:prSet presAssocID="{E2DE2970-DC0A-4304-91AF-76BA6B0655B8}" presName="thickLine" presStyleLbl="alignNode1" presStyleIdx="4" presStyleCnt="6"/>
      <dgm:spPr/>
    </dgm:pt>
    <dgm:pt modelId="{507990CF-F287-49DA-A4A4-27278387B3E1}" type="pres">
      <dgm:prSet presAssocID="{E2DE2970-DC0A-4304-91AF-76BA6B0655B8}" presName="horz1" presStyleCnt="0"/>
      <dgm:spPr/>
    </dgm:pt>
    <dgm:pt modelId="{C9DD65CC-2BBE-4632-9C9E-17B71B1E2506}" type="pres">
      <dgm:prSet presAssocID="{E2DE2970-DC0A-4304-91AF-76BA6B0655B8}" presName="tx1" presStyleLbl="revTx" presStyleIdx="4" presStyleCnt="6"/>
      <dgm:spPr/>
    </dgm:pt>
    <dgm:pt modelId="{B5B332F9-68EA-4843-ACB4-D0B44F497B2B}" type="pres">
      <dgm:prSet presAssocID="{E2DE2970-DC0A-4304-91AF-76BA6B0655B8}" presName="vert1" presStyleCnt="0"/>
      <dgm:spPr/>
    </dgm:pt>
    <dgm:pt modelId="{477DF11B-8565-4D23-8D1C-1A4C653639B7}" type="pres">
      <dgm:prSet presAssocID="{4B4EA789-C5FC-4753-9D10-CC5969274823}" presName="thickLine" presStyleLbl="alignNode1" presStyleIdx="5" presStyleCnt="6"/>
      <dgm:spPr/>
    </dgm:pt>
    <dgm:pt modelId="{E9722C94-231A-41FE-8951-AE1E67D06C09}" type="pres">
      <dgm:prSet presAssocID="{4B4EA789-C5FC-4753-9D10-CC5969274823}" presName="horz1" presStyleCnt="0"/>
      <dgm:spPr/>
    </dgm:pt>
    <dgm:pt modelId="{7F31EC61-4CD3-4235-8FE1-3AC40E86BFF0}" type="pres">
      <dgm:prSet presAssocID="{4B4EA789-C5FC-4753-9D10-CC5969274823}" presName="tx1" presStyleLbl="revTx" presStyleIdx="5" presStyleCnt="6"/>
      <dgm:spPr/>
    </dgm:pt>
    <dgm:pt modelId="{A820F216-EF99-44C7-BD8F-6F4F8C22A245}" type="pres">
      <dgm:prSet presAssocID="{4B4EA789-C5FC-4753-9D10-CC5969274823}" presName="vert1" presStyleCnt="0"/>
      <dgm:spPr/>
    </dgm:pt>
  </dgm:ptLst>
  <dgm:cxnLst>
    <dgm:cxn modelId="{904A4B03-401A-491F-B743-EBD5B4C3EFDB}" type="presOf" srcId="{D27CDB1F-9861-4E4A-A992-55282F994164}" destId="{551374F6-FFE0-4AAB-82F3-E88280A5B0ED}" srcOrd="0" destOrd="0" presId="urn:microsoft.com/office/officeart/2008/layout/LinedList"/>
    <dgm:cxn modelId="{2CB3A01E-9FD3-4437-974E-45676C9057D8}" srcId="{756D1B43-950E-42C9-BAE2-14A821635743}" destId="{67D453C2-429A-4986-A956-218B5105670A}" srcOrd="1" destOrd="0" parTransId="{EDAD6D3A-398B-4213-B10B-FFEE19633B4C}" sibTransId="{BEF8EAF4-B64D-4807-89AC-A9A38E09341F}"/>
    <dgm:cxn modelId="{8C6F8421-F075-4FBA-AC32-CA40D700F4A4}" srcId="{756D1B43-950E-42C9-BAE2-14A821635743}" destId="{E2DE2970-DC0A-4304-91AF-76BA6B0655B8}" srcOrd="4" destOrd="0" parTransId="{A5E26F98-E53A-4334-84F5-17E8A30DCCBF}" sibTransId="{D890A420-8AD7-4221-8139-EEE0B01FA79E}"/>
    <dgm:cxn modelId="{90643C2B-3C4A-4872-B512-9A73E3C97E11}" srcId="{756D1B43-950E-42C9-BAE2-14A821635743}" destId="{D329468E-9163-45EC-B2EC-0EB75836DC32}" srcOrd="3" destOrd="0" parTransId="{F699EFBC-15F3-4D25-B2CB-5768D968B399}" sibTransId="{3CC29463-B9BB-4518-9326-A089609E7D16}"/>
    <dgm:cxn modelId="{070A822F-22A3-4341-81BE-BF6AC239E1D4}" type="presOf" srcId="{D329468E-9163-45EC-B2EC-0EB75836DC32}" destId="{F3F4B9FE-89C4-4FA3-BD2A-23DD078B6C54}" srcOrd="0" destOrd="0" presId="urn:microsoft.com/office/officeart/2008/layout/LinedList"/>
    <dgm:cxn modelId="{5E33DF43-AF2F-40F6-B216-6BC68789629C}" srcId="{756D1B43-950E-42C9-BAE2-14A821635743}" destId="{D27CDB1F-9861-4E4A-A992-55282F994164}" srcOrd="2" destOrd="0" parTransId="{DA2F2123-82C3-4F25-AE6E-D7F01A257041}" sibTransId="{DFE277C0-640F-4F2E-B8CE-4E321A0036F6}"/>
    <dgm:cxn modelId="{11C17350-5572-4CBA-A4A8-DFECC3072ADD}" type="presOf" srcId="{67D453C2-429A-4986-A956-218B5105670A}" destId="{AACC99AF-3D9F-4638-ABF3-49D35B30BC30}" srcOrd="0" destOrd="0" presId="urn:microsoft.com/office/officeart/2008/layout/LinedList"/>
    <dgm:cxn modelId="{43936A77-57D9-4E7E-AEC8-EE74B40C97FC}" type="presOf" srcId="{2245A0E4-6200-4D2C-877C-905C8219022E}" destId="{6127687D-5E2C-4BC7-B078-FDEB04532AD0}" srcOrd="0" destOrd="0" presId="urn:microsoft.com/office/officeart/2008/layout/LinedList"/>
    <dgm:cxn modelId="{AFF60598-747E-4AA9-A126-2C19A3D12F09}" type="presOf" srcId="{4B4EA789-C5FC-4753-9D10-CC5969274823}" destId="{7F31EC61-4CD3-4235-8FE1-3AC40E86BFF0}" srcOrd="0" destOrd="0" presId="urn:microsoft.com/office/officeart/2008/layout/LinedList"/>
    <dgm:cxn modelId="{F7CB06BB-7FDA-49D2-BE5F-8DC6364A0A11}" type="presOf" srcId="{E2DE2970-DC0A-4304-91AF-76BA6B0655B8}" destId="{C9DD65CC-2BBE-4632-9C9E-17B71B1E2506}" srcOrd="0" destOrd="0" presId="urn:microsoft.com/office/officeart/2008/layout/LinedList"/>
    <dgm:cxn modelId="{460306CF-34F9-4E5B-96D7-1D1C6AD27182}" srcId="{756D1B43-950E-42C9-BAE2-14A821635743}" destId="{4B4EA789-C5FC-4753-9D10-CC5969274823}" srcOrd="5" destOrd="0" parTransId="{A04470BE-B358-440D-9C10-7ED9244FC00D}" sibTransId="{A94AFED0-57C4-400B-BE7E-3F23EF049135}"/>
    <dgm:cxn modelId="{114DABD7-7C7E-4B71-97D3-37A2FAEB004F}" type="presOf" srcId="{756D1B43-950E-42C9-BAE2-14A821635743}" destId="{A8702AEF-3881-466C-8280-96DE5F89626C}" srcOrd="0" destOrd="0" presId="urn:microsoft.com/office/officeart/2008/layout/LinedList"/>
    <dgm:cxn modelId="{9112A3EF-2840-46D8-9089-7D6A7133AD04}" srcId="{756D1B43-950E-42C9-BAE2-14A821635743}" destId="{2245A0E4-6200-4D2C-877C-905C8219022E}" srcOrd="0" destOrd="0" parTransId="{951E18E6-76DB-4334-9557-876C29009428}" sibTransId="{3BC2A69F-336B-4CB0-899B-21949D094DA1}"/>
    <dgm:cxn modelId="{C1D67BEF-187A-4E14-8F83-623D5CD2635D}" type="presParOf" srcId="{A8702AEF-3881-466C-8280-96DE5F89626C}" destId="{7E72382E-C49C-4E54-B789-268955943E85}" srcOrd="0" destOrd="0" presId="urn:microsoft.com/office/officeart/2008/layout/LinedList"/>
    <dgm:cxn modelId="{BAF24985-B934-4911-B2DE-A2DCB4FEB067}" type="presParOf" srcId="{A8702AEF-3881-466C-8280-96DE5F89626C}" destId="{550A5606-1FBB-4EEA-9FF3-49FF48BD0CF5}" srcOrd="1" destOrd="0" presId="urn:microsoft.com/office/officeart/2008/layout/LinedList"/>
    <dgm:cxn modelId="{342B8819-FBF8-4FC1-A2F8-2EA579B6A19E}" type="presParOf" srcId="{550A5606-1FBB-4EEA-9FF3-49FF48BD0CF5}" destId="{6127687D-5E2C-4BC7-B078-FDEB04532AD0}" srcOrd="0" destOrd="0" presId="urn:microsoft.com/office/officeart/2008/layout/LinedList"/>
    <dgm:cxn modelId="{E517253D-73DF-4AB3-A6E5-E98D897646F3}" type="presParOf" srcId="{550A5606-1FBB-4EEA-9FF3-49FF48BD0CF5}" destId="{EC92D714-8EDA-4B3A-9672-B962BA48B821}" srcOrd="1" destOrd="0" presId="urn:microsoft.com/office/officeart/2008/layout/LinedList"/>
    <dgm:cxn modelId="{D58372BE-03E7-4814-AA5B-B3B8822BDAF8}" type="presParOf" srcId="{A8702AEF-3881-466C-8280-96DE5F89626C}" destId="{7DDDEA9E-7D64-46DE-85B2-57AC7543509E}" srcOrd="2" destOrd="0" presId="urn:microsoft.com/office/officeart/2008/layout/LinedList"/>
    <dgm:cxn modelId="{46A9FCBA-BF80-4254-B5AF-E1247F86625B}" type="presParOf" srcId="{A8702AEF-3881-466C-8280-96DE5F89626C}" destId="{74C7E835-69E5-4517-81CD-BC8E9D72CF2E}" srcOrd="3" destOrd="0" presId="urn:microsoft.com/office/officeart/2008/layout/LinedList"/>
    <dgm:cxn modelId="{4B29A2E0-56BD-4E64-AF7C-26B69CDA0440}" type="presParOf" srcId="{74C7E835-69E5-4517-81CD-BC8E9D72CF2E}" destId="{AACC99AF-3D9F-4638-ABF3-49D35B30BC30}" srcOrd="0" destOrd="0" presId="urn:microsoft.com/office/officeart/2008/layout/LinedList"/>
    <dgm:cxn modelId="{AAB5BE66-CEBB-48C8-8E0C-F6FFE5349D8B}" type="presParOf" srcId="{74C7E835-69E5-4517-81CD-BC8E9D72CF2E}" destId="{767CBCDC-30CE-41AB-BE4E-A25AA519A244}" srcOrd="1" destOrd="0" presId="urn:microsoft.com/office/officeart/2008/layout/LinedList"/>
    <dgm:cxn modelId="{710E531F-BD44-4E34-88E5-CAA7B7DA2F70}" type="presParOf" srcId="{A8702AEF-3881-466C-8280-96DE5F89626C}" destId="{23CDFB78-C4CF-4159-B449-F5613983C336}" srcOrd="4" destOrd="0" presId="urn:microsoft.com/office/officeart/2008/layout/LinedList"/>
    <dgm:cxn modelId="{C8E6D761-E356-4EB8-BCF0-6219BF8E142B}" type="presParOf" srcId="{A8702AEF-3881-466C-8280-96DE5F89626C}" destId="{CE468AAE-55BE-4D23-B582-D1CDA985251E}" srcOrd="5" destOrd="0" presId="urn:microsoft.com/office/officeart/2008/layout/LinedList"/>
    <dgm:cxn modelId="{22320D45-319E-4F5C-B847-01D2E9E80E24}" type="presParOf" srcId="{CE468AAE-55BE-4D23-B582-D1CDA985251E}" destId="{551374F6-FFE0-4AAB-82F3-E88280A5B0ED}" srcOrd="0" destOrd="0" presId="urn:microsoft.com/office/officeart/2008/layout/LinedList"/>
    <dgm:cxn modelId="{30E8B42D-ED55-4041-9DD4-5DE3AB54DCCB}" type="presParOf" srcId="{CE468AAE-55BE-4D23-B582-D1CDA985251E}" destId="{57DC98FC-4D35-4A93-9592-845D7FA0767E}" srcOrd="1" destOrd="0" presId="urn:microsoft.com/office/officeart/2008/layout/LinedList"/>
    <dgm:cxn modelId="{5E3B684E-72B5-4A7D-82AC-5FE54FE8C73D}" type="presParOf" srcId="{A8702AEF-3881-466C-8280-96DE5F89626C}" destId="{42DFF8FF-5662-4CAA-B1B1-DE83E0818599}" srcOrd="6" destOrd="0" presId="urn:microsoft.com/office/officeart/2008/layout/LinedList"/>
    <dgm:cxn modelId="{4D89A585-F5E9-496D-9E0A-2713F3E476E9}" type="presParOf" srcId="{A8702AEF-3881-466C-8280-96DE5F89626C}" destId="{51EB918A-310A-4B3D-BB24-D17DF226B23C}" srcOrd="7" destOrd="0" presId="urn:microsoft.com/office/officeart/2008/layout/LinedList"/>
    <dgm:cxn modelId="{279BA8CD-1510-411B-B200-B5EFCD5F86A9}" type="presParOf" srcId="{51EB918A-310A-4B3D-BB24-D17DF226B23C}" destId="{F3F4B9FE-89C4-4FA3-BD2A-23DD078B6C54}" srcOrd="0" destOrd="0" presId="urn:microsoft.com/office/officeart/2008/layout/LinedList"/>
    <dgm:cxn modelId="{7E0ACD45-191F-4058-A897-1C36DC3C92C8}" type="presParOf" srcId="{51EB918A-310A-4B3D-BB24-D17DF226B23C}" destId="{3CEF133C-25FA-4AA1-A7EF-A1432E7CA0F0}" srcOrd="1" destOrd="0" presId="urn:microsoft.com/office/officeart/2008/layout/LinedList"/>
    <dgm:cxn modelId="{5761D9BE-DF64-417E-A51F-E8DD13727CF0}" type="presParOf" srcId="{A8702AEF-3881-466C-8280-96DE5F89626C}" destId="{61ED4E37-F598-4609-B8B3-FC275D512952}" srcOrd="8" destOrd="0" presId="urn:microsoft.com/office/officeart/2008/layout/LinedList"/>
    <dgm:cxn modelId="{98DC98EC-C9A6-4BBC-BA63-6832CAFBBECC}" type="presParOf" srcId="{A8702AEF-3881-466C-8280-96DE5F89626C}" destId="{507990CF-F287-49DA-A4A4-27278387B3E1}" srcOrd="9" destOrd="0" presId="urn:microsoft.com/office/officeart/2008/layout/LinedList"/>
    <dgm:cxn modelId="{795E4234-101E-408D-A05E-A71AD026F248}" type="presParOf" srcId="{507990CF-F287-49DA-A4A4-27278387B3E1}" destId="{C9DD65CC-2BBE-4632-9C9E-17B71B1E2506}" srcOrd="0" destOrd="0" presId="urn:microsoft.com/office/officeart/2008/layout/LinedList"/>
    <dgm:cxn modelId="{FA4DEBE3-0EE5-41FE-9D07-09F03334E47D}" type="presParOf" srcId="{507990CF-F287-49DA-A4A4-27278387B3E1}" destId="{B5B332F9-68EA-4843-ACB4-D0B44F497B2B}" srcOrd="1" destOrd="0" presId="urn:microsoft.com/office/officeart/2008/layout/LinedList"/>
    <dgm:cxn modelId="{7A546197-B8DF-4FD3-B779-682FE6E2E62C}" type="presParOf" srcId="{A8702AEF-3881-466C-8280-96DE5F89626C}" destId="{477DF11B-8565-4D23-8D1C-1A4C653639B7}" srcOrd="10" destOrd="0" presId="urn:microsoft.com/office/officeart/2008/layout/LinedList"/>
    <dgm:cxn modelId="{01973CA7-AEAC-4A20-A1B7-5D8284D824ED}" type="presParOf" srcId="{A8702AEF-3881-466C-8280-96DE5F89626C}" destId="{E9722C94-231A-41FE-8951-AE1E67D06C09}" srcOrd="11" destOrd="0" presId="urn:microsoft.com/office/officeart/2008/layout/LinedList"/>
    <dgm:cxn modelId="{83826992-3FAD-49FF-A10B-502DD61C7FDF}" type="presParOf" srcId="{E9722C94-231A-41FE-8951-AE1E67D06C09}" destId="{7F31EC61-4CD3-4235-8FE1-3AC40E86BFF0}" srcOrd="0" destOrd="0" presId="urn:microsoft.com/office/officeart/2008/layout/LinedList"/>
    <dgm:cxn modelId="{5BFA08D3-219A-4B09-871E-D225BEFDD82E}" type="presParOf" srcId="{E9722C94-231A-41FE-8951-AE1E67D06C09}" destId="{A820F216-EF99-44C7-BD8F-6F4F8C22A24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545F27-051D-4294-A0C9-D95F007E0CFF}" type="doc">
      <dgm:prSet loTypeId="urn:microsoft.com/office/officeart/2008/layout/LinedList" loCatId="list" qsTypeId="urn:microsoft.com/office/officeart/2005/8/quickstyle/simple4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261A1CEC-E914-42DE-AE83-6903F5776133}">
      <dgm:prSet/>
      <dgm:spPr/>
      <dgm:t>
        <a:bodyPr/>
        <a:lstStyle/>
        <a:p>
          <a:r>
            <a:rPr lang="lt-LT"/>
            <a:t>Trajektorija  tai linija, kuria juda kūnas</a:t>
          </a:r>
          <a:endParaRPr lang="en-US"/>
        </a:p>
      </dgm:t>
    </dgm:pt>
    <dgm:pt modelId="{94A45D69-1A7A-420B-88C8-E828A167D60F}" type="parTrans" cxnId="{EDB5E815-B189-4B9B-A605-7C5A3ECB99C9}">
      <dgm:prSet/>
      <dgm:spPr/>
      <dgm:t>
        <a:bodyPr/>
        <a:lstStyle/>
        <a:p>
          <a:endParaRPr lang="en-US"/>
        </a:p>
      </dgm:t>
    </dgm:pt>
    <dgm:pt modelId="{379F8701-0E68-4D45-9E55-B4CFE91B67D1}" type="sibTrans" cxnId="{EDB5E815-B189-4B9B-A605-7C5A3ECB99C9}">
      <dgm:prSet phldrT="1" phldr="0"/>
      <dgm:spPr/>
      <dgm:t>
        <a:bodyPr/>
        <a:lstStyle/>
        <a:p>
          <a:endParaRPr lang="en-US"/>
        </a:p>
      </dgm:t>
    </dgm:pt>
    <dgm:pt modelId="{D8DC5026-C318-4E67-80BD-180A592D6D29}">
      <dgm:prSet/>
      <dgm:spPr/>
      <dgm:t>
        <a:bodyPr/>
        <a:lstStyle/>
        <a:p>
          <a:r>
            <a:rPr lang="lt-LT"/>
            <a:t>Judėjimas tiesia linija vadinamas tiesiaeigiu, o judėjimas kreive – kreivaeigiu.</a:t>
          </a:r>
          <a:endParaRPr lang="en-US"/>
        </a:p>
      </dgm:t>
    </dgm:pt>
    <dgm:pt modelId="{471C5640-A6C9-4681-8645-38B051D813C1}" type="parTrans" cxnId="{807682D8-AF59-41C6-9CDD-4BC08B8D9721}">
      <dgm:prSet/>
      <dgm:spPr/>
      <dgm:t>
        <a:bodyPr/>
        <a:lstStyle/>
        <a:p>
          <a:endParaRPr lang="en-US"/>
        </a:p>
      </dgm:t>
    </dgm:pt>
    <dgm:pt modelId="{79BD0753-EBE0-4C51-8DFD-FE619E64A498}" type="sibTrans" cxnId="{807682D8-AF59-41C6-9CDD-4BC08B8D9721}">
      <dgm:prSet phldrT="2" phldr="0"/>
      <dgm:spPr/>
      <dgm:t>
        <a:bodyPr/>
        <a:lstStyle/>
        <a:p>
          <a:endParaRPr lang="en-US"/>
        </a:p>
      </dgm:t>
    </dgm:pt>
    <dgm:pt modelId="{8B44B3C9-29F4-401B-92B2-C4B3916AE85C}">
      <dgm:prSet/>
      <dgm:spPr/>
      <dgm:t>
        <a:bodyPr/>
        <a:lstStyle/>
        <a:p>
          <a:r>
            <a:rPr lang="lt-LT"/>
            <a:t>Trajektorija skirstoma į tiesiaeigį ir kreivaeigį judėjimus</a:t>
          </a:r>
          <a:endParaRPr lang="en-US"/>
        </a:p>
      </dgm:t>
    </dgm:pt>
    <dgm:pt modelId="{A45A3A86-7751-4DAC-A62E-4E6BDFD9F842}" type="parTrans" cxnId="{BF533D48-D749-4FE6-B375-1901B1FA6AED}">
      <dgm:prSet/>
      <dgm:spPr/>
      <dgm:t>
        <a:bodyPr/>
        <a:lstStyle/>
        <a:p>
          <a:endParaRPr lang="en-US"/>
        </a:p>
      </dgm:t>
    </dgm:pt>
    <dgm:pt modelId="{029CBC8E-9BB1-486D-AEF0-9818F44A24F8}" type="sibTrans" cxnId="{BF533D48-D749-4FE6-B375-1901B1FA6AED}">
      <dgm:prSet phldrT="3" phldr="0"/>
      <dgm:spPr/>
      <dgm:t>
        <a:bodyPr/>
        <a:lstStyle/>
        <a:p>
          <a:endParaRPr lang="en-US"/>
        </a:p>
      </dgm:t>
    </dgm:pt>
    <dgm:pt modelId="{F8A42092-4487-48CE-8573-C2E562CFEFE1}" type="pres">
      <dgm:prSet presAssocID="{A9545F27-051D-4294-A0C9-D95F007E0CFF}" presName="vert0" presStyleCnt="0">
        <dgm:presLayoutVars>
          <dgm:dir/>
          <dgm:animOne val="branch"/>
          <dgm:animLvl val="lvl"/>
        </dgm:presLayoutVars>
      </dgm:prSet>
      <dgm:spPr/>
    </dgm:pt>
    <dgm:pt modelId="{F8171DE2-6CD9-404B-A262-03581E16081A}" type="pres">
      <dgm:prSet presAssocID="{261A1CEC-E914-42DE-AE83-6903F5776133}" presName="thickLine" presStyleLbl="alignNode1" presStyleIdx="0" presStyleCnt="3"/>
      <dgm:spPr/>
    </dgm:pt>
    <dgm:pt modelId="{93D3E5BD-B339-4558-8E37-157E6CC7B9AD}" type="pres">
      <dgm:prSet presAssocID="{261A1CEC-E914-42DE-AE83-6903F5776133}" presName="horz1" presStyleCnt="0"/>
      <dgm:spPr/>
    </dgm:pt>
    <dgm:pt modelId="{38D54F83-21B2-4A69-ACAB-F7A330F29A5F}" type="pres">
      <dgm:prSet presAssocID="{261A1CEC-E914-42DE-AE83-6903F5776133}" presName="tx1" presStyleLbl="revTx" presStyleIdx="0" presStyleCnt="3"/>
      <dgm:spPr/>
    </dgm:pt>
    <dgm:pt modelId="{C9F85E02-07BF-4A7A-ABEE-AB08E4CC4965}" type="pres">
      <dgm:prSet presAssocID="{261A1CEC-E914-42DE-AE83-6903F5776133}" presName="vert1" presStyleCnt="0"/>
      <dgm:spPr/>
    </dgm:pt>
    <dgm:pt modelId="{466A10D0-0CA8-447C-ADF3-94D5E5BB0E59}" type="pres">
      <dgm:prSet presAssocID="{D8DC5026-C318-4E67-80BD-180A592D6D29}" presName="thickLine" presStyleLbl="alignNode1" presStyleIdx="1" presStyleCnt="3"/>
      <dgm:spPr/>
    </dgm:pt>
    <dgm:pt modelId="{0919C81A-0123-48C5-968B-569D6AE5FD84}" type="pres">
      <dgm:prSet presAssocID="{D8DC5026-C318-4E67-80BD-180A592D6D29}" presName="horz1" presStyleCnt="0"/>
      <dgm:spPr/>
    </dgm:pt>
    <dgm:pt modelId="{C7657865-D1DC-4D22-96C4-BA434909AB44}" type="pres">
      <dgm:prSet presAssocID="{D8DC5026-C318-4E67-80BD-180A592D6D29}" presName="tx1" presStyleLbl="revTx" presStyleIdx="1" presStyleCnt="3"/>
      <dgm:spPr/>
    </dgm:pt>
    <dgm:pt modelId="{2B6079B4-AC80-4F7D-A60D-425282988AFA}" type="pres">
      <dgm:prSet presAssocID="{D8DC5026-C318-4E67-80BD-180A592D6D29}" presName="vert1" presStyleCnt="0"/>
      <dgm:spPr/>
    </dgm:pt>
    <dgm:pt modelId="{ABA0FBDC-3DE4-499D-83C0-9CD1ED05CF2B}" type="pres">
      <dgm:prSet presAssocID="{8B44B3C9-29F4-401B-92B2-C4B3916AE85C}" presName="thickLine" presStyleLbl="alignNode1" presStyleIdx="2" presStyleCnt="3"/>
      <dgm:spPr/>
    </dgm:pt>
    <dgm:pt modelId="{19460AAF-399A-41BA-8610-BAA3517E16CC}" type="pres">
      <dgm:prSet presAssocID="{8B44B3C9-29F4-401B-92B2-C4B3916AE85C}" presName="horz1" presStyleCnt="0"/>
      <dgm:spPr/>
    </dgm:pt>
    <dgm:pt modelId="{0220D7AF-A279-4874-91E8-DCFFCA2124DA}" type="pres">
      <dgm:prSet presAssocID="{8B44B3C9-29F4-401B-92B2-C4B3916AE85C}" presName="tx1" presStyleLbl="revTx" presStyleIdx="2" presStyleCnt="3"/>
      <dgm:spPr/>
    </dgm:pt>
    <dgm:pt modelId="{D8C3D2F2-8687-4ACE-91A1-E7CCE25B398A}" type="pres">
      <dgm:prSet presAssocID="{8B44B3C9-29F4-401B-92B2-C4B3916AE85C}" presName="vert1" presStyleCnt="0"/>
      <dgm:spPr/>
    </dgm:pt>
  </dgm:ptLst>
  <dgm:cxnLst>
    <dgm:cxn modelId="{EDB5E815-B189-4B9B-A605-7C5A3ECB99C9}" srcId="{A9545F27-051D-4294-A0C9-D95F007E0CFF}" destId="{261A1CEC-E914-42DE-AE83-6903F5776133}" srcOrd="0" destOrd="0" parTransId="{94A45D69-1A7A-420B-88C8-E828A167D60F}" sibTransId="{379F8701-0E68-4D45-9E55-B4CFE91B67D1}"/>
    <dgm:cxn modelId="{48382821-0045-41B4-8C6D-9A88F2844C60}" type="presOf" srcId="{261A1CEC-E914-42DE-AE83-6903F5776133}" destId="{38D54F83-21B2-4A69-ACAB-F7A330F29A5F}" srcOrd="0" destOrd="0" presId="urn:microsoft.com/office/officeart/2008/layout/LinedList"/>
    <dgm:cxn modelId="{218AE921-D636-4011-950D-5AF5C35E5091}" type="presOf" srcId="{D8DC5026-C318-4E67-80BD-180A592D6D29}" destId="{C7657865-D1DC-4D22-96C4-BA434909AB44}" srcOrd="0" destOrd="0" presId="urn:microsoft.com/office/officeart/2008/layout/LinedList"/>
    <dgm:cxn modelId="{BF533D48-D749-4FE6-B375-1901B1FA6AED}" srcId="{A9545F27-051D-4294-A0C9-D95F007E0CFF}" destId="{8B44B3C9-29F4-401B-92B2-C4B3916AE85C}" srcOrd="2" destOrd="0" parTransId="{A45A3A86-7751-4DAC-A62E-4E6BDFD9F842}" sibTransId="{029CBC8E-9BB1-486D-AEF0-9818F44A24F8}"/>
    <dgm:cxn modelId="{5790B9C9-AAB9-4000-989B-C049D54452E8}" type="presOf" srcId="{A9545F27-051D-4294-A0C9-D95F007E0CFF}" destId="{F8A42092-4487-48CE-8573-C2E562CFEFE1}" srcOrd="0" destOrd="0" presId="urn:microsoft.com/office/officeart/2008/layout/LinedList"/>
    <dgm:cxn modelId="{807682D8-AF59-41C6-9CDD-4BC08B8D9721}" srcId="{A9545F27-051D-4294-A0C9-D95F007E0CFF}" destId="{D8DC5026-C318-4E67-80BD-180A592D6D29}" srcOrd="1" destOrd="0" parTransId="{471C5640-A6C9-4681-8645-38B051D813C1}" sibTransId="{79BD0753-EBE0-4C51-8DFD-FE619E64A498}"/>
    <dgm:cxn modelId="{09818DE7-B076-49CC-A437-1F89C8EE3F75}" type="presOf" srcId="{8B44B3C9-29F4-401B-92B2-C4B3916AE85C}" destId="{0220D7AF-A279-4874-91E8-DCFFCA2124DA}" srcOrd="0" destOrd="0" presId="urn:microsoft.com/office/officeart/2008/layout/LinedList"/>
    <dgm:cxn modelId="{07F2A596-7467-446B-8A13-30C5DBB83E99}" type="presParOf" srcId="{F8A42092-4487-48CE-8573-C2E562CFEFE1}" destId="{F8171DE2-6CD9-404B-A262-03581E16081A}" srcOrd="0" destOrd="0" presId="urn:microsoft.com/office/officeart/2008/layout/LinedList"/>
    <dgm:cxn modelId="{8D517EC5-F8DB-4179-9F30-A9D1F3A76984}" type="presParOf" srcId="{F8A42092-4487-48CE-8573-C2E562CFEFE1}" destId="{93D3E5BD-B339-4558-8E37-157E6CC7B9AD}" srcOrd="1" destOrd="0" presId="urn:microsoft.com/office/officeart/2008/layout/LinedList"/>
    <dgm:cxn modelId="{5CEB7328-9EF6-4CCC-8FB2-4A36544DAE0E}" type="presParOf" srcId="{93D3E5BD-B339-4558-8E37-157E6CC7B9AD}" destId="{38D54F83-21B2-4A69-ACAB-F7A330F29A5F}" srcOrd="0" destOrd="0" presId="urn:microsoft.com/office/officeart/2008/layout/LinedList"/>
    <dgm:cxn modelId="{2A256141-A647-4404-B663-741004E6857C}" type="presParOf" srcId="{93D3E5BD-B339-4558-8E37-157E6CC7B9AD}" destId="{C9F85E02-07BF-4A7A-ABEE-AB08E4CC4965}" srcOrd="1" destOrd="0" presId="urn:microsoft.com/office/officeart/2008/layout/LinedList"/>
    <dgm:cxn modelId="{40AB7853-EA54-4B1D-8B7E-3472079A017A}" type="presParOf" srcId="{F8A42092-4487-48CE-8573-C2E562CFEFE1}" destId="{466A10D0-0CA8-447C-ADF3-94D5E5BB0E59}" srcOrd="2" destOrd="0" presId="urn:microsoft.com/office/officeart/2008/layout/LinedList"/>
    <dgm:cxn modelId="{E881975B-386E-4444-B35F-8110A1E0C6C2}" type="presParOf" srcId="{F8A42092-4487-48CE-8573-C2E562CFEFE1}" destId="{0919C81A-0123-48C5-968B-569D6AE5FD84}" srcOrd="3" destOrd="0" presId="urn:microsoft.com/office/officeart/2008/layout/LinedList"/>
    <dgm:cxn modelId="{29B093E7-95CB-4709-912A-25AEAEC60E34}" type="presParOf" srcId="{0919C81A-0123-48C5-968B-569D6AE5FD84}" destId="{C7657865-D1DC-4D22-96C4-BA434909AB44}" srcOrd="0" destOrd="0" presId="urn:microsoft.com/office/officeart/2008/layout/LinedList"/>
    <dgm:cxn modelId="{DD5B9474-5DD5-4E97-AA0D-0DE74C0F7DE9}" type="presParOf" srcId="{0919C81A-0123-48C5-968B-569D6AE5FD84}" destId="{2B6079B4-AC80-4F7D-A60D-425282988AFA}" srcOrd="1" destOrd="0" presId="urn:microsoft.com/office/officeart/2008/layout/LinedList"/>
    <dgm:cxn modelId="{D7B51F76-AA45-410D-9D6A-F5B651F9488D}" type="presParOf" srcId="{F8A42092-4487-48CE-8573-C2E562CFEFE1}" destId="{ABA0FBDC-3DE4-499D-83C0-9CD1ED05CF2B}" srcOrd="4" destOrd="0" presId="urn:microsoft.com/office/officeart/2008/layout/LinedList"/>
    <dgm:cxn modelId="{549C16FD-4A12-417D-A320-793BD2CEB277}" type="presParOf" srcId="{F8A42092-4487-48CE-8573-C2E562CFEFE1}" destId="{19460AAF-399A-41BA-8610-BAA3517E16CC}" srcOrd="5" destOrd="0" presId="urn:microsoft.com/office/officeart/2008/layout/LinedList"/>
    <dgm:cxn modelId="{83E690BB-E8F0-4F58-B80A-3F97E8DEA9B4}" type="presParOf" srcId="{19460AAF-399A-41BA-8610-BAA3517E16CC}" destId="{0220D7AF-A279-4874-91E8-DCFFCA2124DA}" srcOrd="0" destOrd="0" presId="urn:microsoft.com/office/officeart/2008/layout/LinedList"/>
    <dgm:cxn modelId="{DA049798-4472-4138-A3BE-B532530C73D3}" type="presParOf" srcId="{19460AAF-399A-41BA-8610-BAA3517E16CC}" destId="{D8C3D2F2-8687-4ACE-91A1-E7CCE25B398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C0A1C80-1240-44E6-86B1-2FD7934A9780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28C7059-81C6-4886-AA1F-CE6484EE2E8E}">
      <dgm:prSet/>
      <dgm:spPr/>
      <dgm:t>
        <a:bodyPr/>
        <a:lstStyle/>
        <a:p>
          <a:r>
            <a:rPr lang="lt-LT"/>
            <a:t>Tolyginis tiesiaeigis judėjimas, mechaninis judėjimas - Vikipedija.</a:t>
          </a:r>
          <a:endParaRPr lang="en-US"/>
        </a:p>
      </dgm:t>
    </dgm:pt>
    <dgm:pt modelId="{CB389F56-0A0C-499A-8323-889C8B94CB9C}" type="parTrans" cxnId="{41CEE807-79CF-431C-8D08-03D8DD1B9629}">
      <dgm:prSet/>
      <dgm:spPr/>
      <dgm:t>
        <a:bodyPr/>
        <a:lstStyle/>
        <a:p>
          <a:endParaRPr lang="en-US"/>
        </a:p>
      </dgm:t>
    </dgm:pt>
    <dgm:pt modelId="{193E8CAD-5324-4292-A2B3-B21CAB9DD908}" type="sibTrans" cxnId="{41CEE807-79CF-431C-8D08-03D8DD1B9629}">
      <dgm:prSet/>
      <dgm:spPr/>
      <dgm:t>
        <a:bodyPr/>
        <a:lstStyle/>
        <a:p>
          <a:endParaRPr lang="en-US"/>
        </a:p>
      </dgm:t>
    </dgm:pt>
    <dgm:pt modelId="{A4E070BF-6616-4812-B272-5A08FE80FB21}">
      <dgm:prSet/>
      <dgm:spPr/>
      <dgm:t>
        <a:bodyPr/>
        <a:lstStyle/>
        <a:p>
          <a:r>
            <a:rPr lang="lt-LT"/>
            <a:t>8 klasės vadovėlis '' Fizika ''.</a:t>
          </a:r>
          <a:endParaRPr lang="en-US"/>
        </a:p>
      </dgm:t>
    </dgm:pt>
    <dgm:pt modelId="{FA7A1A06-78CA-4A24-BBBF-5A5296000351}" type="parTrans" cxnId="{402586A3-BEF0-4801-86C7-123569D847DF}">
      <dgm:prSet/>
      <dgm:spPr/>
      <dgm:t>
        <a:bodyPr/>
        <a:lstStyle/>
        <a:p>
          <a:endParaRPr lang="en-US"/>
        </a:p>
      </dgm:t>
    </dgm:pt>
    <dgm:pt modelId="{B2B558B8-6407-4340-B270-1DF91CCFBC57}" type="sibTrans" cxnId="{402586A3-BEF0-4801-86C7-123569D847DF}">
      <dgm:prSet/>
      <dgm:spPr/>
      <dgm:t>
        <a:bodyPr/>
        <a:lstStyle/>
        <a:p>
          <a:endParaRPr lang="en-US"/>
        </a:p>
      </dgm:t>
    </dgm:pt>
    <dgm:pt modelId="{8A9F2255-8853-461C-8A22-A21E81A339E0}">
      <dgm:prSet/>
      <dgm:spPr/>
      <dgm:t>
        <a:bodyPr/>
        <a:lstStyle/>
        <a:p>
          <a:r>
            <a:rPr lang="lt-LT"/>
            <a:t>Svetainės: Google, Chrome.</a:t>
          </a:r>
          <a:endParaRPr lang="en-US"/>
        </a:p>
      </dgm:t>
    </dgm:pt>
    <dgm:pt modelId="{14A7529D-42BB-41A7-A42C-A1C96A46F811}" type="parTrans" cxnId="{7B7DDAD2-283B-4DEA-96DD-B3408DB567FE}">
      <dgm:prSet/>
      <dgm:spPr/>
      <dgm:t>
        <a:bodyPr/>
        <a:lstStyle/>
        <a:p>
          <a:endParaRPr lang="en-US"/>
        </a:p>
      </dgm:t>
    </dgm:pt>
    <dgm:pt modelId="{3DFB5E7E-5034-4D2C-8FD3-FD5BAE09F6B2}" type="sibTrans" cxnId="{7B7DDAD2-283B-4DEA-96DD-B3408DB567FE}">
      <dgm:prSet/>
      <dgm:spPr/>
      <dgm:t>
        <a:bodyPr/>
        <a:lstStyle/>
        <a:p>
          <a:endParaRPr lang="en-US"/>
        </a:p>
      </dgm:t>
    </dgm:pt>
    <dgm:pt modelId="{9AD54AA4-0B6C-426E-A369-A989F07D871C}">
      <dgm:prSet/>
      <dgm:spPr/>
      <dgm:t>
        <a:bodyPr/>
        <a:lstStyle/>
        <a:p>
          <a:r>
            <a:rPr lang="lt-LT"/>
            <a:t>Svetainė: Prezi.</a:t>
          </a:r>
          <a:endParaRPr lang="en-US"/>
        </a:p>
      </dgm:t>
    </dgm:pt>
    <dgm:pt modelId="{56B05B0B-68DD-4D0D-91CE-6CC05FCB4FC6}" type="parTrans" cxnId="{020FD5CD-706C-4F05-8B94-2AC0ECDD42A7}">
      <dgm:prSet/>
      <dgm:spPr/>
      <dgm:t>
        <a:bodyPr/>
        <a:lstStyle/>
        <a:p>
          <a:endParaRPr lang="en-US"/>
        </a:p>
      </dgm:t>
    </dgm:pt>
    <dgm:pt modelId="{0E454B5A-5010-4230-95C4-0555E80062E0}" type="sibTrans" cxnId="{020FD5CD-706C-4F05-8B94-2AC0ECDD42A7}">
      <dgm:prSet/>
      <dgm:spPr/>
      <dgm:t>
        <a:bodyPr/>
        <a:lstStyle/>
        <a:p>
          <a:endParaRPr lang="en-US"/>
        </a:p>
      </dgm:t>
    </dgm:pt>
    <dgm:pt modelId="{40C7ED99-4542-40EB-98BC-D124443A8D1A}" type="pres">
      <dgm:prSet presAssocID="{DC0A1C80-1240-44E6-86B1-2FD7934A9780}" presName="outerComposite" presStyleCnt="0">
        <dgm:presLayoutVars>
          <dgm:chMax val="5"/>
          <dgm:dir/>
          <dgm:resizeHandles val="exact"/>
        </dgm:presLayoutVars>
      </dgm:prSet>
      <dgm:spPr/>
    </dgm:pt>
    <dgm:pt modelId="{DB851FB6-6BA2-42DC-919D-76CA3BE5A60E}" type="pres">
      <dgm:prSet presAssocID="{DC0A1C80-1240-44E6-86B1-2FD7934A9780}" presName="dummyMaxCanvas" presStyleCnt="0">
        <dgm:presLayoutVars/>
      </dgm:prSet>
      <dgm:spPr/>
    </dgm:pt>
    <dgm:pt modelId="{7E5FEC4F-A39E-4787-9ECE-B7FAC533CBCB}" type="pres">
      <dgm:prSet presAssocID="{DC0A1C80-1240-44E6-86B1-2FD7934A9780}" presName="FourNodes_1" presStyleLbl="node1" presStyleIdx="0" presStyleCnt="4">
        <dgm:presLayoutVars>
          <dgm:bulletEnabled val="1"/>
        </dgm:presLayoutVars>
      </dgm:prSet>
      <dgm:spPr/>
    </dgm:pt>
    <dgm:pt modelId="{706CE6D4-271A-4E29-A59E-C2C388EE69A2}" type="pres">
      <dgm:prSet presAssocID="{DC0A1C80-1240-44E6-86B1-2FD7934A9780}" presName="FourNodes_2" presStyleLbl="node1" presStyleIdx="1" presStyleCnt="4">
        <dgm:presLayoutVars>
          <dgm:bulletEnabled val="1"/>
        </dgm:presLayoutVars>
      </dgm:prSet>
      <dgm:spPr/>
    </dgm:pt>
    <dgm:pt modelId="{A9C93E10-8190-4201-BDE9-6C5AD10CF371}" type="pres">
      <dgm:prSet presAssocID="{DC0A1C80-1240-44E6-86B1-2FD7934A9780}" presName="FourNodes_3" presStyleLbl="node1" presStyleIdx="2" presStyleCnt="4">
        <dgm:presLayoutVars>
          <dgm:bulletEnabled val="1"/>
        </dgm:presLayoutVars>
      </dgm:prSet>
      <dgm:spPr/>
    </dgm:pt>
    <dgm:pt modelId="{A345FB83-210D-44BE-A0B0-EE12F37B6B60}" type="pres">
      <dgm:prSet presAssocID="{DC0A1C80-1240-44E6-86B1-2FD7934A9780}" presName="FourNodes_4" presStyleLbl="node1" presStyleIdx="3" presStyleCnt="4">
        <dgm:presLayoutVars>
          <dgm:bulletEnabled val="1"/>
        </dgm:presLayoutVars>
      </dgm:prSet>
      <dgm:spPr/>
    </dgm:pt>
    <dgm:pt modelId="{BEFE2E11-E461-4DE3-9EF2-F73FC67549E1}" type="pres">
      <dgm:prSet presAssocID="{DC0A1C80-1240-44E6-86B1-2FD7934A9780}" presName="FourConn_1-2" presStyleLbl="fgAccFollowNode1" presStyleIdx="0" presStyleCnt="3">
        <dgm:presLayoutVars>
          <dgm:bulletEnabled val="1"/>
        </dgm:presLayoutVars>
      </dgm:prSet>
      <dgm:spPr/>
    </dgm:pt>
    <dgm:pt modelId="{7D472300-433D-401D-92E3-440AB9B3C625}" type="pres">
      <dgm:prSet presAssocID="{DC0A1C80-1240-44E6-86B1-2FD7934A9780}" presName="FourConn_2-3" presStyleLbl="fgAccFollowNode1" presStyleIdx="1" presStyleCnt="3">
        <dgm:presLayoutVars>
          <dgm:bulletEnabled val="1"/>
        </dgm:presLayoutVars>
      </dgm:prSet>
      <dgm:spPr/>
    </dgm:pt>
    <dgm:pt modelId="{8F1201A8-4282-4ED4-A84A-8CE4D0C5B432}" type="pres">
      <dgm:prSet presAssocID="{DC0A1C80-1240-44E6-86B1-2FD7934A9780}" presName="FourConn_3-4" presStyleLbl="fgAccFollowNode1" presStyleIdx="2" presStyleCnt="3">
        <dgm:presLayoutVars>
          <dgm:bulletEnabled val="1"/>
        </dgm:presLayoutVars>
      </dgm:prSet>
      <dgm:spPr/>
    </dgm:pt>
    <dgm:pt modelId="{90D409A1-9861-4354-A0C0-4061D28D88B6}" type="pres">
      <dgm:prSet presAssocID="{DC0A1C80-1240-44E6-86B1-2FD7934A9780}" presName="FourNodes_1_text" presStyleLbl="node1" presStyleIdx="3" presStyleCnt="4">
        <dgm:presLayoutVars>
          <dgm:bulletEnabled val="1"/>
        </dgm:presLayoutVars>
      </dgm:prSet>
      <dgm:spPr/>
    </dgm:pt>
    <dgm:pt modelId="{2EBD2B02-484C-434E-A0A3-63989F524F5A}" type="pres">
      <dgm:prSet presAssocID="{DC0A1C80-1240-44E6-86B1-2FD7934A9780}" presName="FourNodes_2_text" presStyleLbl="node1" presStyleIdx="3" presStyleCnt="4">
        <dgm:presLayoutVars>
          <dgm:bulletEnabled val="1"/>
        </dgm:presLayoutVars>
      </dgm:prSet>
      <dgm:spPr/>
    </dgm:pt>
    <dgm:pt modelId="{3E8FA5AF-4AF1-42B6-A339-999F08894FCB}" type="pres">
      <dgm:prSet presAssocID="{DC0A1C80-1240-44E6-86B1-2FD7934A9780}" presName="FourNodes_3_text" presStyleLbl="node1" presStyleIdx="3" presStyleCnt="4">
        <dgm:presLayoutVars>
          <dgm:bulletEnabled val="1"/>
        </dgm:presLayoutVars>
      </dgm:prSet>
      <dgm:spPr/>
    </dgm:pt>
    <dgm:pt modelId="{3676C0E9-1D8D-4FB7-9C4A-EC65078686EE}" type="pres">
      <dgm:prSet presAssocID="{DC0A1C80-1240-44E6-86B1-2FD7934A978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41CEE807-79CF-431C-8D08-03D8DD1B9629}" srcId="{DC0A1C80-1240-44E6-86B1-2FD7934A9780}" destId="{D28C7059-81C6-4886-AA1F-CE6484EE2E8E}" srcOrd="0" destOrd="0" parTransId="{CB389F56-0A0C-499A-8323-889C8B94CB9C}" sibTransId="{193E8CAD-5324-4292-A2B3-B21CAB9DD908}"/>
    <dgm:cxn modelId="{E17ED319-B18E-42D2-A6F4-619CF334F799}" type="presOf" srcId="{D28C7059-81C6-4886-AA1F-CE6484EE2E8E}" destId="{90D409A1-9861-4354-A0C0-4061D28D88B6}" srcOrd="1" destOrd="0" presId="urn:microsoft.com/office/officeart/2005/8/layout/vProcess5"/>
    <dgm:cxn modelId="{A549D719-C9A0-426A-ACC8-0365855942BB}" type="presOf" srcId="{A4E070BF-6616-4812-B272-5A08FE80FB21}" destId="{2EBD2B02-484C-434E-A0A3-63989F524F5A}" srcOrd="1" destOrd="0" presId="urn:microsoft.com/office/officeart/2005/8/layout/vProcess5"/>
    <dgm:cxn modelId="{E90CC869-5404-4FB2-98ED-CD00A8A480D4}" type="presOf" srcId="{9AD54AA4-0B6C-426E-A369-A989F07D871C}" destId="{A345FB83-210D-44BE-A0B0-EE12F37B6B60}" srcOrd="0" destOrd="0" presId="urn:microsoft.com/office/officeart/2005/8/layout/vProcess5"/>
    <dgm:cxn modelId="{4FCB545A-09E1-4A13-AC48-81C9E945DF0F}" type="presOf" srcId="{A4E070BF-6616-4812-B272-5A08FE80FB21}" destId="{706CE6D4-271A-4E29-A59E-C2C388EE69A2}" srcOrd="0" destOrd="0" presId="urn:microsoft.com/office/officeart/2005/8/layout/vProcess5"/>
    <dgm:cxn modelId="{7FCEAD7D-569B-4CF4-953C-76A126DCA4FD}" type="presOf" srcId="{8A9F2255-8853-461C-8A22-A21E81A339E0}" destId="{3E8FA5AF-4AF1-42B6-A339-999F08894FCB}" srcOrd="1" destOrd="0" presId="urn:microsoft.com/office/officeart/2005/8/layout/vProcess5"/>
    <dgm:cxn modelId="{1358907F-97C0-46F2-B4EB-48ADEF51BA27}" type="presOf" srcId="{DC0A1C80-1240-44E6-86B1-2FD7934A9780}" destId="{40C7ED99-4542-40EB-98BC-D124443A8D1A}" srcOrd="0" destOrd="0" presId="urn:microsoft.com/office/officeart/2005/8/layout/vProcess5"/>
    <dgm:cxn modelId="{8E683C83-F49A-497D-B94A-67190F4EB4DF}" type="presOf" srcId="{3DFB5E7E-5034-4D2C-8FD3-FD5BAE09F6B2}" destId="{8F1201A8-4282-4ED4-A84A-8CE4D0C5B432}" srcOrd="0" destOrd="0" presId="urn:microsoft.com/office/officeart/2005/8/layout/vProcess5"/>
    <dgm:cxn modelId="{402586A3-BEF0-4801-86C7-123569D847DF}" srcId="{DC0A1C80-1240-44E6-86B1-2FD7934A9780}" destId="{A4E070BF-6616-4812-B272-5A08FE80FB21}" srcOrd="1" destOrd="0" parTransId="{FA7A1A06-78CA-4A24-BBBF-5A5296000351}" sibTransId="{B2B558B8-6407-4340-B270-1DF91CCFBC57}"/>
    <dgm:cxn modelId="{E8B039A6-763B-4D99-9F38-075B448CBB13}" type="presOf" srcId="{8A9F2255-8853-461C-8A22-A21E81A339E0}" destId="{A9C93E10-8190-4201-BDE9-6C5AD10CF371}" srcOrd="0" destOrd="0" presId="urn:microsoft.com/office/officeart/2005/8/layout/vProcess5"/>
    <dgm:cxn modelId="{64DC5FC0-9B10-4188-A6ED-E0D3A5966531}" type="presOf" srcId="{193E8CAD-5324-4292-A2B3-B21CAB9DD908}" destId="{BEFE2E11-E461-4DE3-9EF2-F73FC67549E1}" srcOrd="0" destOrd="0" presId="urn:microsoft.com/office/officeart/2005/8/layout/vProcess5"/>
    <dgm:cxn modelId="{D5A427C4-6C70-4984-9BDB-8F97D5A7E2C1}" type="presOf" srcId="{9AD54AA4-0B6C-426E-A369-A989F07D871C}" destId="{3676C0E9-1D8D-4FB7-9C4A-EC65078686EE}" srcOrd="1" destOrd="0" presId="urn:microsoft.com/office/officeart/2005/8/layout/vProcess5"/>
    <dgm:cxn modelId="{FA4F80CC-C228-4EE7-934A-8A7037E89B32}" type="presOf" srcId="{D28C7059-81C6-4886-AA1F-CE6484EE2E8E}" destId="{7E5FEC4F-A39E-4787-9ECE-B7FAC533CBCB}" srcOrd="0" destOrd="0" presId="urn:microsoft.com/office/officeart/2005/8/layout/vProcess5"/>
    <dgm:cxn modelId="{020FD5CD-706C-4F05-8B94-2AC0ECDD42A7}" srcId="{DC0A1C80-1240-44E6-86B1-2FD7934A9780}" destId="{9AD54AA4-0B6C-426E-A369-A989F07D871C}" srcOrd="3" destOrd="0" parTransId="{56B05B0B-68DD-4D0D-91CE-6CC05FCB4FC6}" sibTransId="{0E454B5A-5010-4230-95C4-0555E80062E0}"/>
    <dgm:cxn modelId="{7B7DDAD2-283B-4DEA-96DD-B3408DB567FE}" srcId="{DC0A1C80-1240-44E6-86B1-2FD7934A9780}" destId="{8A9F2255-8853-461C-8A22-A21E81A339E0}" srcOrd="2" destOrd="0" parTransId="{14A7529D-42BB-41A7-A42C-A1C96A46F811}" sibTransId="{3DFB5E7E-5034-4D2C-8FD3-FD5BAE09F6B2}"/>
    <dgm:cxn modelId="{59B072DA-817E-4EAD-B79F-C30DB00D54EB}" type="presOf" srcId="{B2B558B8-6407-4340-B270-1DF91CCFBC57}" destId="{7D472300-433D-401D-92E3-440AB9B3C625}" srcOrd="0" destOrd="0" presId="urn:microsoft.com/office/officeart/2005/8/layout/vProcess5"/>
    <dgm:cxn modelId="{DFAB7534-CD30-4063-8B7D-DDAA870278B6}" type="presParOf" srcId="{40C7ED99-4542-40EB-98BC-D124443A8D1A}" destId="{DB851FB6-6BA2-42DC-919D-76CA3BE5A60E}" srcOrd="0" destOrd="0" presId="urn:microsoft.com/office/officeart/2005/8/layout/vProcess5"/>
    <dgm:cxn modelId="{AB2F443B-C495-4F77-8F48-BC95C6D0E7BD}" type="presParOf" srcId="{40C7ED99-4542-40EB-98BC-D124443A8D1A}" destId="{7E5FEC4F-A39E-4787-9ECE-B7FAC533CBCB}" srcOrd="1" destOrd="0" presId="urn:microsoft.com/office/officeart/2005/8/layout/vProcess5"/>
    <dgm:cxn modelId="{E3D1E268-4A34-4D13-BE0B-BB48D90C977D}" type="presParOf" srcId="{40C7ED99-4542-40EB-98BC-D124443A8D1A}" destId="{706CE6D4-271A-4E29-A59E-C2C388EE69A2}" srcOrd="2" destOrd="0" presId="urn:microsoft.com/office/officeart/2005/8/layout/vProcess5"/>
    <dgm:cxn modelId="{B05DBD84-118D-4CE8-8F8D-7205D4184933}" type="presParOf" srcId="{40C7ED99-4542-40EB-98BC-D124443A8D1A}" destId="{A9C93E10-8190-4201-BDE9-6C5AD10CF371}" srcOrd="3" destOrd="0" presId="urn:microsoft.com/office/officeart/2005/8/layout/vProcess5"/>
    <dgm:cxn modelId="{53524B03-7F23-4FAD-8E46-5DA6BA8156F2}" type="presParOf" srcId="{40C7ED99-4542-40EB-98BC-D124443A8D1A}" destId="{A345FB83-210D-44BE-A0B0-EE12F37B6B60}" srcOrd="4" destOrd="0" presId="urn:microsoft.com/office/officeart/2005/8/layout/vProcess5"/>
    <dgm:cxn modelId="{EE7DE970-601C-4516-BF73-31757B067CDE}" type="presParOf" srcId="{40C7ED99-4542-40EB-98BC-D124443A8D1A}" destId="{BEFE2E11-E461-4DE3-9EF2-F73FC67549E1}" srcOrd="5" destOrd="0" presId="urn:microsoft.com/office/officeart/2005/8/layout/vProcess5"/>
    <dgm:cxn modelId="{174FC913-AE2A-4764-B2B7-AF203639B7FA}" type="presParOf" srcId="{40C7ED99-4542-40EB-98BC-D124443A8D1A}" destId="{7D472300-433D-401D-92E3-440AB9B3C625}" srcOrd="6" destOrd="0" presId="urn:microsoft.com/office/officeart/2005/8/layout/vProcess5"/>
    <dgm:cxn modelId="{11892FD8-30D8-4FD4-B05B-AD5F333B7C1F}" type="presParOf" srcId="{40C7ED99-4542-40EB-98BC-D124443A8D1A}" destId="{8F1201A8-4282-4ED4-A84A-8CE4D0C5B432}" srcOrd="7" destOrd="0" presId="urn:microsoft.com/office/officeart/2005/8/layout/vProcess5"/>
    <dgm:cxn modelId="{E166B817-CA87-4600-8781-FAEDAA69C78C}" type="presParOf" srcId="{40C7ED99-4542-40EB-98BC-D124443A8D1A}" destId="{90D409A1-9861-4354-A0C0-4061D28D88B6}" srcOrd="8" destOrd="0" presId="urn:microsoft.com/office/officeart/2005/8/layout/vProcess5"/>
    <dgm:cxn modelId="{C48156A8-59B6-4E6F-A52C-936122CD73D9}" type="presParOf" srcId="{40C7ED99-4542-40EB-98BC-D124443A8D1A}" destId="{2EBD2B02-484C-434E-A0A3-63989F524F5A}" srcOrd="9" destOrd="0" presId="urn:microsoft.com/office/officeart/2005/8/layout/vProcess5"/>
    <dgm:cxn modelId="{D331C5C9-79C1-4DE6-9E18-90B41E6CAC37}" type="presParOf" srcId="{40C7ED99-4542-40EB-98BC-D124443A8D1A}" destId="{3E8FA5AF-4AF1-42B6-A339-999F08894FCB}" srcOrd="10" destOrd="0" presId="urn:microsoft.com/office/officeart/2005/8/layout/vProcess5"/>
    <dgm:cxn modelId="{A8C5D579-F604-45D1-8D80-72BADE89AB1D}" type="presParOf" srcId="{40C7ED99-4542-40EB-98BC-D124443A8D1A}" destId="{3676C0E9-1D8D-4FB7-9C4A-EC65078686E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720485-876B-46E1-B306-71C794CE9CF0}">
      <dsp:nvSpPr>
        <dsp:cNvPr id="0" name=""/>
        <dsp:cNvSpPr/>
      </dsp:nvSpPr>
      <dsp:spPr>
        <a:xfrm>
          <a:off x="2272012" y="656971"/>
          <a:ext cx="4918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1889" y="45720"/>
              </a:lnTo>
            </a:path>
          </a:pathLst>
        </a:custGeom>
        <a:noFill/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04894" y="700079"/>
        <a:ext cx="26124" cy="5224"/>
      </dsp:txXfrm>
    </dsp:sp>
    <dsp:sp modelId="{FB0D597E-AA7C-499E-9C84-93CD96E9FD46}">
      <dsp:nvSpPr>
        <dsp:cNvPr id="0" name=""/>
        <dsp:cNvSpPr/>
      </dsp:nvSpPr>
      <dsp:spPr>
        <a:xfrm>
          <a:off x="2120" y="21184"/>
          <a:ext cx="2271691" cy="136301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315" tIns="116844" rIns="111315" bIns="11684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/>
            <a:t>Mechaninis judėjimas</a:t>
          </a:r>
          <a:endParaRPr lang="en-US" sz="2300" kern="1200"/>
        </a:p>
      </dsp:txBody>
      <dsp:txXfrm>
        <a:off x="2120" y="21184"/>
        <a:ext cx="2271691" cy="1363014"/>
      </dsp:txXfrm>
    </dsp:sp>
    <dsp:sp modelId="{ED9C96EF-83DA-463B-9596-3734BF6C60C2}">
      <dsp:nvSpPr>
        <dsp:cNvPr id="0" name=""/>
        <dsp:cNvSpPr/>
      </dsp:nvSpPr>
      <dsp:spPr>
        <a:xfrm>
          <a:off x="5066192" y="656971"/>
          <a:ext cx="4918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1889" y="45720"/>
              </a:lnTo>
            </a:path>
          </a:pathLst>
        </a:custGeom>
        <a:noFill/>
        <a:ln w="12700" cap="rnd" cmpd="sng" algn="ctr">
          <a:solidFill>
            <a:schemeClr val="accent5">
              <a:hueOff val="-435981"/>
              <a:satOff val="2594"/>
              <a:lumOff val="104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99075" y="700079"/>
        <a:ext cx="26124" cy="5224"/>
      </dsp:txXfrm>
    </dsp:sp>
    <dsp:sp modelId="{DC670665-6F14-4AFE-9D93-C9BF36DD6D5A}">
      <dsp:nvSpPr>
        <dsp:cNvPr id="0" name=""/>
        <dsp:cNvSpPr/>
      </dsp:nvSpPr>
      <dsp:spPr>
        <a:xfrm>
          <a:off x="2796301" y="21184"/>
          <a:ext cx="2271691" cy="1363014"/>
        </a:xfrm>
        <a:prstGeom prst="rect">
          <a:avLst/>
        </a:prstGeom>
        <a:solidFill>
          <a:schemeClr val="accent5">
            <a:hueOff val="-373698"/>
            <a:satOff val="2223"/>
            <a:lumOff val="89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315" tIns="116844" rIns="111315" bIns="11684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>
              <a:latin typeface="Gill Sans Nova"/>
            </a:rPr>
            <a:t>Trajektorija</a:t>
          </a:r>
          <a:endParaRPr lang="lt-LT" sz="2300" kern="1200"/>
        </a:p>
      </dsp:txBody>
      <dsp:txXfrm>
        <a:off x="2796301" y="21184"/>
        <a:ext cx="2271691" cy="1363014"/>
      </dsp:txXfrm>
    </dsp:sp>
    <dsp:sp modelId="{028D2B6F-2E1F-480D-AC95-BD0FBA4576AE}">
      <dsp:nvSpPr>
        <dsp:cNvPr id="0" name=""/>
        <dsp:cNvSpPr/>
      </dsp:nvSpPr>
      <dsp:spPr>
        <a:xfrm>
          <a:off x="7860373" y="656971"/>
          <a:ext cx="4918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1889" y="45720"/>
              </a:lnTo>
            </a:path>
          </a:pathLst>
        </a:custGeom>
        <a:noFill/>
        <a:ln w="12700" cap="rnd" cmpd="sng" algn="ctr">
          <a:solidFill>
            <a:schemeClr val="accent5">
              <a:hueOff val="-871962"/>
              <a:satOff val="5188"/>
              <a:lumOff val="209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093255" y="700079"/>
        <a:ext cx="26124" cy="5224"/>
      </dsp:txXfrm>
    </dsp:sp>
    <dsp:sp modelId="{13BBE95E-34F4-493C-B150-3366B4CE5135}">
      <dsp:nvSpPr>
        <dsp:cNvPr id="0" name=""/>
        <dsp:cNvSpPr/>
      </dsp:nvSpPr>
      <dsp:spPr>
        <a:xfrm>
          <a:off x="5590482" y="21184"/>
          <a:ext cx="2271691" cy="1363014"/>
        </a:xfrm>
        <a:prstGeom prst="rect">
          <a:avLst/>
        </a:prstGeom>
        <a:solidFill>
          <a:schemeClr val="accent5">
            <a:hueOff val="-747396"/>
            <a:satOff val="4447"/>
            <a:lumOff val="179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315" tIns="116844" rIns="111315" bIns="11684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>
              <a:latin typeface="Gill Sans Nova"/>
            </a:rPr>
            <a:t>1</a:t>
          </a:r>
          <a:r>
            <a:rPr lang="lt-LT" sz="2300" kern="1200"/>
            <a:t> bandymas</a:t>
          </a:r>
          <a:endParaRPr lang="en-US" sz="2300" kern="1200"/>
        </a:p>
      </dsp:txBody>
      <dsp:txXfrm>
        <a:off x="5590482" y="21184"/>
        <a:ext cx="2271691" cy="1363014"/>
      </dsp:txXfrm>
    </dsp:sp>
    <dsp:sp modelId="{06ED4E76-5CC0-41E5-ABA8-BD1EE7675492}">
      <dsp:nvSpPr>
        <dsp:cNvPr id="0" name=""/>
        <dsp:cNvSpPr/>
      </dsp:nvSpPr>
      <dsp:spPr>
        <a:xfrm>
          <a:off x="1137966" y="1382399"/>
          <a:ext cx="8382541" cy="491889"/>
        </a:xfrm>
        <a:custGeom>
          <a:avLst/>
          <a:gdLst/>
          <a:ahLst/>
          <a:cxnLst/>
          <a:rect l="0" t="0" r="0" b="0"/>
          <a:pathLst>
            <a:path>
              <a:moveTo>
                <a:pt x="8382541" y="0"/>
              </a:moveTo>
              <a:lnTo>
                <a:pt x="8382541" y="263044"/>
              </a:lnTo>
              <a:lnTo>
                <a:pt x="0" y="263044"/>
              </a:lnTo>
              <a:lnTo>
                <a:pt x="0" y="491889"/>
              </a:lnTo>
            </a:path>
          </a:pathLst>
        </a:custGeom>
        <a:noFill/>
        <a:ln w="12700" cap="rnd" cmpd="sng" algn="ctr">
          <a:solidFill>
            <a:schemeClr val="accent5">
              <a:hueOff val="-1307943"/>
              <a:satOff val="7781"/>
              <a:lumOff val="313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119267" y="1625731"/>
        <a:ext cx="419940" cy="5224"/>
      </dsp:txXfrm>
    </dsp:sp>
    <dsp:sp modelId="{C32B23B1-91B9-48EA-8AAF-E8449959632A}">
      <dsp:nvSpPr>
        <dsp:cNvPr id="0" name=""/>
        <dsp:cNvSpPr/>
      </dsp:nvSpPr>
      <dsp:spPr>
        <a:xfrm>
          <a:off x="8384662" y="21184"/>
          <a:ext cx="2271691" cy="1363014"/>
        </a:xfrm>
        <a:prstGeom prst="rect">
          <a:avLst/>
        </a:prstGeom>
        <a:solidFill>
          <a:schemeClr val="accent5">
            <a:hueOff val="-1121094"/>
            <a:satOff val="6670"/>
            <a:lumOff val="268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315" tIns="116844" rIns="111315" bIns="116844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>
              <a:latin typeface="Gill Sans Nova"/>
            </a:rPr>
            <a:t>2 bandymas</a:t>
          </a:r>
          <a:endParaRPr lang="lt-LT" sz="2300" kern="1200"/>
        </a:p>
      </dsp:txBody>
      <dsp:txXfrm>
        <a:off x="8384662" y="21184"/>
        <a:ext cx="2271691" cy="1363014"/>
      </dsp:txXfrm>
    </dsp:sp>
    <dsp:sp modelId="{63D237DD-7226-4527-8793-1679F862A5D3}">
      <dsp:nvSpPr>
        <dsp:cNvPr id="0" name=""/>
        <dsp:cNvSpPr/>
      </dsp:nvSpPr>
      <dsp:spPr>
        <a:xfrm>
          <a:off x="2272012" y="2542476"/>
          <a:ext cx="4918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1889" y="45720"/>
              </a:lnTo>
            </a:path>
          </a:pathLst>
        </a:custGeom>
        <a:noFill/>
        <a:ln w="12700" cap="rnd" cmpd="sng" algn="ctr">
          <a:solidFill>
            <a:schemeClr val="accent5">
              <a:hueOff val="-1743925"/>
              <a:satOff val="10375"/>
              <a:lumOff val="418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04894" y="2585583"/>
        <a:ext cx="26124" cy="5224"/>
      </dsp:txXfrm>
    </dsp:sp>
    <dsp:sp modelId="{5B011434-11C4-4970-84AD-347E201D60AE}">
      <dsp:nvSpPr>
        <dsp:cNvPr id="0" name=""/>
        <dsp:cNvSpPr/>
      </dsp:nvSpPr>
      <dsp:spPr>
        <a:xfrm>
          <a:off x="2120" y="1906688"/>
          <a:ext cx="2271691" cy="1363014"/>
        </a:xfrm>
        <a:prstGeom prst="rect">
          <a:avLst/>
        </a:prstGeom>
        <a:solidFill>
          <a:schemeClr val="accent5">
            <a:hueOff val="-1494793"/>
            <a:satOff val="8893"/>
            <a:lumOff val="358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315" tIns="116844" rIns="111315" bIns="11684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/>
            <a:t>Tiesiaeigis ir kreivaeigis judėjimas</a:t>
          </a:r>
          <a:endParaRPr lang="en-US" sz="2300" kern="1200"/>
        </a:p>
      </dsp:txBody>
      <dsp:txXfrm>
        <a:off x="2120" y="1906688"/>
        <a:ext cx="2271691" cy="1363014"/>
      </dsp:txXfrm>
    </dsp:sp>
    <dsp:sp modelId="{5D6F9A14-A8DD-4760-B834-A9761F2763AC}">
      <dsp:nvSpPr>
        <dsp:cNvPr id="0" name=""/>
        <dsp:cNvSpPr/>
      </dsp:nvSpPr>
      <dsp:spPr>
        <a:xfrm>
          <a:off x="5066192" y="2542476"/>
          <a:ext cx="4918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1889" y="45720"/>
              </a:lnTo>
            </a:path>
          </a:pathLst>
        </a:custGeom>
        <a:noFill/>
        <a:ln w="12700" cap="rnd" cmpd="sng" algn="ctr">
          <a:solidFill>
            <a:schemeClr val="accent5">
              <a:hueOff val="-2179906"/>
              <a:satOff val="12969"/>
              <a:lumOff val="522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99075" y="2585583"/>
        <a:ext cx="26124" cy="5224"/>
      </dsp:txXfrm>
    </dsp:sp>
    <dsp:sp modelId="{A8FC2F31-DE2B-4A35-806A-0F16D59A5567}">
      <dsp:nvSpPr>
        <dsp:cNvPr id="0" name=""/>
        <dsp:cNvSpPr/>
      </dsp:nvSpPr>
      <dsp:spPr>
        <a:xfrm>
          <a:off x="2796301" y="1906688"/>
          <a:ext cx="2271691" cy="1363014"/>
        </a:xfrm>
        <a:prstGeom prst="rect">
          <a:avLst/>
        </a:prstGeom>
        <a:solidFill>
          <a:schemeClr val="accent5">
            <a:hueOff val="-1868491"/>
            <a:satOff val="11116"/>
            <a:lumOff val="448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315" tIns="116844" rIns="111315" bIns="11684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/>
            <a:t>Apibendrinimas</a:t>
          </a:r>
          <a:endParaRPr lang="en-US" sz="2300" kern="1200"/>
        </a:p>
      </dsp:txBody>
      <dsp:txXfrm>
        <a:off x="2796301" y="1906688"/>
        <a:ext cx="2271691" cy="1363014"/>
      </dsp:txXfrm>
    </dsp:sp>
    <dsp:sp modelId="{E848CCA5-2A70-4048-B3E4-54EB3FABD25E}">
      <dsp:nvSpPr>
        <dsp:cNvPr id="0" name=""/>
        <dsp:cNvSpPr/>
      </dsp:nvSpPr>
      <dsp:spPr>
        <a:xfrm>
          <a:off x="7860373" y="2542476"/>
          <a:ext cx="4918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1889" y="45720"/>
              </a:lnTo>
            </a:path>
          </a:pathLst>
        </a:custGeom>
        <a:noFill/>
        <a:ln w="12700" cap="rnd" cmpd="sng" algn="ctr">
          <a:solidFill>
            <a:schemeClr val="accent5">
              <a:hueOff val="-2615887"/>
              <a:satOff val="15563"/>
              <a:lumOff val="627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093255" y="2585583"/>
        <a:ext cx="26124" cy="5224"/>
      </dsp:txXfrm>
    </dsp:sp>
    <dsp:sp modelId="{0D581112-EAF7-4313-881D-EC4E30A3A163}">
      <dsp:nvSpPr>
        <dsp:cNvPr id="0" name=""/>
        <dsp:cNvSpPr/>
      </dsp:nvSpPr>
      <dsp:spPr>
        <a:xfrm>
          <a:off x="5590482" y="1906688"/>
          <a:ext cx="2271691" cy="1363014"/>
        </a:xfrm>
        <a:prstGeom prst="rect">
          <a:avLst/>
        </a:prstGeom>
        <a:solidFill>
          <a:schemeClr val="accent5">
            <a:hueOff val="-2242189"/>
            <a:satOff val="13340"/>
            <a:lumOff val="537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315" tIns="116844" rIns="111315" bIns="11684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/>
            <a:t>Testas</a:t>
          </a:r>
          <a:endParaRPr lang="en-US" sz="2300" kern="1200"/>
        </a:p>
      </dsp:txBody>
      <dsp:txXfrm>
        <a:off x="5590482" y="1906688"/>
        <a:ext cx="2271691" cy="1363014"/>
      </dsp:txXfrm>
    </dsp:sp>
    <dsp:sp modelId="{5786C00E-9611-46DC-8B1B-E851A6C4F94F}">
      <dsp:nvSpPr>
        <dsp:cNvPr id="0" name=""/>
        <dsp:cNvSpPr/>
      </dsp:nvSpPr>
      <dsp:spPr>
        <a:xfrm>
          <a:off x="8384662" y="1906688"/>
          <a:ext cx="2271691" cy="1363014"/>
        </a:xfrm>
        <a:prstGeom prst="rect">
          <a:avLst/>
        </a:prstGeom>
        <a:solidFill>
          <a:schemeClr val="accent5">
            <a:hueOff val="-2615887"/>
            <a:satOff val="15563"/>
            <a:lumOff val="627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315" tIns="116844" rIns="111315" bIns="11684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300" kern="1200"/>
            <a:t>Naudota literatūra</a:t>
          </a:r>
          <a:endParaRPr lang="en-US" sz="2300" kern="1200"/>
        </a:p>
      </dsp:txBody>
      <dsp:txXfrm>
        <a:off x="8384662" y="1906688"/>
        <a:ext cx="2271691" cy="13630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E49EF-9019-4D68-8E26-F836EF0DBED3}">
      <dsp:nvSpPr>
        <dsp:cNvPr id="0" name=""/>
        <dsp:cNvSpPr/>
      </dsp:nvSpPr>
      <dsp:spPr>
        <a:xfrm>
          <a:off x="0" y="12195"/>
          <a:ext cx="6692813" cy="72539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100" kern="1200"/>
            <a:t>Skrenda paukštis</a:t>
          </a:r>
          <a:endParaRPr lang="en-US" sz="3100" kern="1200"/>
        </a:p>
      </dsp:txBody>
      <dsp:txXfrm>
        <a:off x="35411" y="47606"/>
        <a:ext cx="6621991" cy="654577"/>
      </dsp:txXfrm>
    </dsp:sp>
    <dsp:sp modelId="{2ABA6566-9D6E-4D9A-B904-ED7DFB97D522}">
      <dsp:nvSpPr>
        <dsp:cNvPr id="0" name=""/>
        <dsp:cNvSpPr/>
      </dsp:nvSpPr>
      <dsp:spPr>
        <a:xfrm>
          <a:off x="0" y="826875"/>
          <a:ext cx="6692813" cy="725399"/>
        </a:xfrm>
        <a:prstGeom prst="roundRect">
          <a:avLst/>
        </a:prstGeom>
        <a:gradFill rotWithShape="0">
          <a:gsLst>
            <a:gs pos="0">
              <a:schemeClr val="accent2">
                <a:hueOff val="-542490"/>
                <a:satOff val="-331"/>
                <a:lumOff val="1294"/>
                <a:alphaOff val="0"/>
                <a:tint val="96000"/>
                <a:lumMod val="100000"/>
              </a:schemeClr>
            </a:gs>
            <a:gs pos="78000">
              <a:schemeClr val="accent2">
                <a:hueOff val="-542490"/>
                <a:satOff val="-331"/>
                <a:lumOff val="129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100" kern="1200"/>
            <a:t>Eina žmogus</a:t>
          </a:r>
          <a:endParaRPr lang="en-US" sz="3100" kern="1200"/>
        </a:p>
      </dsp:txBody>
      <dsp:txXfrm>
        <a:off x="35411" y="862286"/>
        <a:ext cx="6621991" cy="654577"/>
      </dsp:txXfrm>
    </dsp:sp>
    <dsp:sp modelId="{7F1901F6-01E5-493C-B56A-0E065456E411}">
      <dsp:nvSpPr>
        <dsp:cNvPr id="0" name=""/>
        <dsp:cNvSpPr/>
      </dsp:nvSpPr>
      <dsp:spPr>
        <a:xfrm>
          <a:off x="0" y="1641555"/>
          <a:ext cx="6692813" cy="725399"/>
        </a:xfrm>
        <a:prstGeom prst="roundRect">
          <a:avLst/>
        </a:prstGeom>
        <a:gradFill rotWithShape="0">
          <a:gsLst>
            <a:gs pos="0">
              <a:schemeClr val="accent2">
                <a:hueOff val="-1084980"/>
                <a:satOff val="-662"/>
                <a:lumOff val="2588"/>
                <a:alphaOff val="0"/>
                <a:tint val="96000"/>
                <a:lumMod val="100000"/>
              </a:schemeClr>
            </a:gs>
            <a:gs pos="78000">
              <a:schemeClr val="accent2">
                <a:hueOff val="-1084980"/>
                <a:satOff val="-662"/>
                <a:lumOff val="258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100" kern="1200"/>
            <a:t>Važiuoja traukinys</a:t>
          </a:r>
          <a:endParaRPr lang="en-US" sz="3100" kern="1200"/>
        </a:p>
      </dsp:txBody>
      <dsp:txXfrm>
        <a:off x="35411" y="1676966"/>
        <a:ext cx="6621991" cy="654577"/>
      </dsp:txXfrm>
    </dsp:sp>
    <dsp:sp modelId="{890DFED4-C364-4BCB-BC60-6E72A326C56D}">
      <dsp:nvSpPr>
        <dsp:cNvPr id="0" name=""/>
        <dsp:cNvSpPr/>
      </dsp:nvSpPr>
      <dsp:spPr>
        <a:xfrm>
          <a:off x="0" y="2456235"/>
          <a:ext cx="6692813" cy="725399"/>
        </a:xfrm>
        <a:prstGeom prst="roundRect">
          <a:avLst/>
        </a:prstGeom>
        <a:gradFill rotWithShape="0">
          <a:gsLst>
            <a:gs pos="0">
              <a:schemeClr val="accent2">
                <a:hueOff val="-1627470"/>
                <a:satOff val="-994"/>
                <a:lumOff val="3883"/>
                <a:alphaOff val="0"/>
                <a:tint val="96000"/>
                <a:lumMod val="100000"/>
              </a:schemeClr>
            </a:gs>
            <a:gs pos="78000">
              <a:schemeClr val="accent2">
                <a:hueOff val="-1627470"/>
                <a:satOff val="-994"/>
                <a:lumOff val="3883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100" kern="1200"/>
            <a:t>Plaukia laivas</a:t>
          </a:r>
          <a:endParaRPr lang="en-US" sz="3100" kern="1200"/>
        </a:p>
      </dsp:txBody>
      <dsp:txXfrm>
        <a:off x="35411" y="2491646"/>
        <a:ext cx="6621991" cy="654577"/>
      </dsp:txXfrm>
    </dsp:sp>
    <dsp:sp modelId="{0F3FD771-D426-42F1-9D8E-A72B662AD473}">
      <dsp:nvSpPr>
        <dsp:cNvPr id="0" name=""/>
        <dsp:cNvSpPr/>
      </dsp:nvSpPr>
      <dsp:spPr>
        <a:xfrm>
          <a:off x="0" y="3270915"/>
          <a:ext cx="6692813" cy="725399"/>
        </a:xfrm>
        <a:prstGeom prst="roundRect">
          <a:avLst/>
        </a:prstGeom>
        <a:gradFill rotWithShape="0">
          <a:gsLst>
            <a:gs pos="0">
              <a:schemeClr val="accent2">
                <a:hueOff val="-2169960"/>
                <a:satOff val="-1325"/>
                <a:lumOff val="5177"/>
                <a:alphaOff val="0"/>
                <a:tint val="96000"/>
                <a:lumMod val="100000"/>
              </a:schemeClr>
            </a:gs>
            <a:gs pos="78000">
              <a:schemeClr val="accent2">
                <a:hueOff val="-2169960"/>
                <a:satOff val="-1325"/>
                <a:lumOff val="517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100" kern="1200"/>
            <a:t>Krenta snaigės ar lietaus lašai</a:t>
          </a:r>
          <a:endParaRPr lang="en-US" sz="3100" kern="1200"/>
        </a:p>
      </dsp:txBody>
      <dsp:txXfrm>
        <a:off x="35411" y="3306326"/>
        <a:ext cx="6621991" cy="654577"/>
      </dsp:txXfrm>
    </dsp:sp>
    <dsp:sp modelId="{CC1DAD41-A314-4AEA-BC81-B72AA181AA29}">
      <dsp:nvSpPr>
        <dsp:cNvPr id="0" name=""/>
        <dsp:cNvSpPr/>
      </dsp:nvSpPr>
      <dsp:spPr>
        <a:xfrm>
          <a:off x="0" y="4085595"/>
          <a:ext cx="6692813" cy="725399"/>
        </a:xfrm>
        <a:prstGeom prst="roundRect">
          <a:avLst/>
        </a:prstGeom>
        <a:gradFill rotWithShape="0">
          <a:gsLst>
            <a:gs pos="0">
              <a:schemeClr val="accent2">
                <a:hueOff val="-2712450"/>
                <a:satOff val="-1656"/>
                <a:lumOff val="6471"/>
                <a:alphaOff val="0"/>
                <a:tint val="96000"/>
                <a:lumMod val="100000"/>
              </a:schemeClr>
            </a:gs>
            <a:gs pos="78000">
              <a:schemeClr val="accent2">
                <a:hueOff val="-2712450"/>
                <a:satOff val="-1656"/>
                <a:lumOff val="647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100" kern="1200"/>
            <a:t>Rašant sakinį, juda ranka</a:t>
          </a:r>
          <a:endParaRPr lang="en-US" sz="3100" kern="1200"/>
        </a:p>
      </dsp:txBody>
      <dsp:txXfrm>
        <a:off x="35411" y="4121006"/>
        <a:ext cx="6621991" cy="6545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72382E-C49C-4E54-B789-268955943E85}">
      <dsp:nvSpPr>
        <dsp:cNvPr id="0" name=""/>
        <dsp:cNvSpPr/>
      </dsp:nvSpPr>
      <dsp:spPr>
        <a:xfrm>
          <a:off x="0" y="1895"/>
          <a:ext cx="85963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27687D-5E2C-4BC7-B078-FDEB04532AD0}">
      <dsp:nvSpPr>
        <dsp:cNvPr id="0" name=""/>
        <dsp:cNvSpPr/>
      </dsp:nvSpPr>
      <dsp:spPr>
        <a:xfrm>
          <a:off x="0" y="1895"/>
          <a:ext cx="8596312" cy="64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000" kern="1200"/>
            <a:t>Pagal trajektoriją:</a:t>
          </a:r>
          <a:endParaRPr lang="en-US" sz="3000" kern="1200"/>
        </a:p>
      </dsp:txBody>
      <dsp:txXfrm>
        <a:off x="0" y="1895"/>
        <a:ext cx="8596312" cy="646274"/>
      </dsp:txXfrm>
    </dsp:sp>
    <dsp:sp modelId="{7DDDEA9E-7D64-46DE-85B2-57AC7543509E}">
      <dsp:nvSpPr>
        <dsp:cNvPr id="0" name=""/>
        <dsp:cNvSpPr/>
      </dsp:nvSpPr>
      <dsp:spPr>
        <a:xfrm>
          <a:off x="0" y="648169"/>
          <a:ext cx="85963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CC99AF-3D9F-4638-ABF3-49D35B30BC30}">
      <dsp:nvSpPr>
        <dsp:cNvPr id="0" name=""/>
        <dsp:cNvSpPr/>
      </dsp:nvSpPr>
      <dsp:spPr>
        <a:xfrm>
          <a:off x="0" y="648169"/>
          <a:ext cx="8596312" cy="64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000" kern="1200"/>
            <a:t>Tiesiaeigis judėjimas</a:t>
          </a:r>
          <a:endParaRPr lang="en-US" sz="3000" kern="1200"/>
        </a:p>
      </dsp:txBody>
      <dsp:txXfrm>
        <a:off x="0" y="648169"/>
        <a:ext cx="8596312" cy="646274"/>
      </dsp:txXfrm>
    </dsp:sp>
    <dsp:sp modelId="{23CDFB78-C4CF-4159-B449-F5613983C336}">
      <dsp:nvSpPr>
        <dsp:cNvPr id="0" name=""/>
        <dsp:cNvSpPr/>
      </dsp:nvSpPr>
      <dsp:spPr>
        <a:xfrm>
          <a:off x="0" y="1294444"/>
          <a:ext cx="85963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1374F6-FFE0-4AAB-82F3-E88280A5B0ED}">
      <dsp:nvSpPr>
        <dsp:cNvPr id="0" name=""/>
        <dsp:cNvSpPr/>
      </dsp:nvSpPr>
      <dsp:spPr>
        <a:xfrm>
          <a:off x="0" y="1294444"/>
          <a:ext cx="8596312" cy="64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000" kern="1200"/>
            <a:t>Kreivaeigis judėjimas</a:t>
          </a:r>
          <a:endParaRPr lang="en-US" sz="3000" kern="1200"/>
        </a:p>
      </dsp:txBody>
      <dsp:txXfrm>
        <a:off x="0" y="1294444"/>
        <a:ext cx="8596312" cy="646274"/>
      </dsp:txXfrm>
    </dsp:sp>
    <dsp:sp modelId="{42DFF8FF-5662-4CAA-B1B1-DE83E0818599}">
      <dsp:nvSpPr>
        <dsp:cNvPr id="0" name=""/>
        <dsp:cNvSpPr/>
      </dsp:nvSpPr>
      <dsp:spPr>
        <a:xfrm>
          <a:off x="0" y="1940718"/>
          <a:ext cx="85963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F4B9FE-89C4-4FA3-BD2A-23DD078B6C54}">
      <dsp:nvSpPr>
        <dsp:cNvPr id="0" name=""/>
        <dsp:cNvSpPr/>
      </dsp:nvSpPr>
      <dsp:spPr>
        <a:xfrm>
          <a:off x="0" y="1940718"/>
          <a:ext cx="8596312" cy="64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000" kern="1200"/>
            <a:t>Pagal nueitą kelią:</a:t>
          </a:r>
          <a:endParaRPr lang="en-US" sz="3000" kern="1200"/>
        </a:p>
      </dsp:txBody>
      <dsp:txXfrm>
        <a:off x="0" y="1940718"/>
        <a:ext cx="8596312" cy="646274"/>
      </dsp:txXfrm>
    </dsp:sp>
    <dsp:sp modelId="{61ED4E37-F598-4609-B8B3-FC275D512952}">
      <dsp:nvSpPr>
        <dsp:cNvPr id="0" name=""/>
        <dsp:cNvSpPr/>
      </dsp:nvSpPr>
      <dsp:spPr>
        <a:xfrm>
          <a:off x="0" y="2586992"/>
          <a:ext cx="85963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DD65CC-2BBE-4632-9C9E-17B71B1E2506}">
      <dsp:nvSpPr>
        <dsp:cNvPr id="0" name=""/>
        <dsp:cNvSpPr/>
      </dsp:nvSpPr>
      <dsp:spPr>
        <a:xfrm>
          <a:off x="0" y="2586992"/>
          <a:ext cx="8596312" cy="64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000" kern="1200"/>
            <a:t>Tiesiaeigis tolygusis</a:t>
          </a:r>
          <a:endParaRPr lang="en-US" sz="3000" kern="1200"/>
        </a:p>
      </dsp:txBody>
      <dsp:txXfrm>
        <a:off x="0" y="2586992"/>
        <a:ext cx="8596312" cy="646274"/>
      </dsp:txXfrm>
    </dsp:sp>
    <dsp:sp modelId="{477DF11B-8565-4D23-8D1C-1A4C653639B7}">
      <dsp:nvSpPr>
        <dsp:cNvPr id="0" name=""/>
        <dsp:cNvSpPr/>
      </dsp:nvSpPr>
      <dsp:spPr>
        <a:xfrm>
          <a:off x="0" y="3233267"/>
          <a:ext cx="85963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31EC61-4CD3-4235-8FE1-3AC40E86BFF0}">
      <dsp:nvSpPr>
        <dsp:cNvPr id="0" name=""/>
        <dsp:cNvSpPr/>
      </dsp:nvSpPr>
      <dsp:spPr>
        <a:xfrm>
          <a:off x="0" y="3233267"/>
          <a:ext cx="8596312" cy="646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000" kern="1200"/>
            <a:t>Tiesiaeigis netolygusis</a:t>
          </a:r>
          <a:endParaRPr lang="en-US" sz="3000" kern="1200"/>
        </a:p>
      </dsp:txBody>
      <dsp:txXfrm>
        <a:off x="0" y="3233267"/>
        <a:ext cx="8596312" cy="6462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71DE2-6CD9-404B-A262-03581E16081A}">
      <dsp:nvSpPr>
        <dsp:cNvPr id="0" name=""/>
        <dsp:cNvSpPr/>
      </dsp:nvSpPr>
      <dsp:spPr>
        <a:xfrm>
          <a:off x="0" y="1894"/>
          <a:ext cx="2934714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D54F83-21B2-4A69-ACAB-F7A330F29A5F}">
      <dsp:nvSpPr>
        <dsp:cNvPr id="0" name=""/>
        <dsp:cNvSpPr/>
      </dsp:nvSpPr>
      <dsp:spPr>
        <a:xfrm>
          <a:off x="0" y="1894"/>
          <a:ext cx="2934714" cy="1292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100" kern="1200"/>
            <a:t>Trajektorija  tai linija, kuria juda kūnas</a:t>
          </a:r>
          <a:endParaRPr lang="en-US" sz="2100" kern="1200"/>
        </a:p>
      </dsp:txBody>
      <dsp:txXfrm>
        <a:off x="0" y="1894"/>
        <a:ext cx="2934714" cy="1292327"/>
      </dsp:txXfrm>
    </dsp:sp>
    <dsp:sp modelId="{466A10D0-0CA8-447C-ADF3-94D5E5BB0E59}">
      <dsp:nvSpPr>
        <dsp:cNvPr id="0" name=""/>
        <dsp:cNvSpPr/>
      </dsp:nvSpPr>
      <dsp:spPr>
        <a:xfrm>
          <a:off x="0" y="1294222"/>
          <a:ext cx="2934714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657865-D1DC-4D22-96C4-BA434909AB44}">
      <dsp:nvSpPr>
        <dsp:cNvPr id="0" name=""/>
        <dsp:cNvSpPr/>
      </dsp:nvSpPr>
      <dsp:spPr>
        <a:xfrm>
          <a:off x="0" y="1294222"/>
          <a:ext cx="2934714" cy="1292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100" kern="1200"/>
            <a:t>Judėjimas tiesia linija vadinamas tiesiaeigiu, o judėjimas kreive – kreivaeigiu.</a:t>
          </a:r>
          <a:endParaRPr lang="en-US" sz="2100" kern="1200"/>
        </a:p>
      </dsp:txBody>
      <dsp:txXfrm>
        <a:off x="0" y="1294222"/>
        <a:ext cx="2934714" cy="1292327"/>
      </dsp:txXfrm>
    </dsp:sp>
    <dsp:sp modelId="{ABA0FBDC-3DE4-499D-83C0-9CD1ED05CF2B}">
      <dsp:nvSpPr>
        <dsp:cNvPr id="0" name=""/>
        <dsp:cNvSpPr/>
      </dsp:nvSpPr>
      <dsp:spPr>
        <a:xfrm>
          <a:off x="0" y="2586550"/>
          <a:ext cx="2934714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20D7AF-A279-4874-91E8-DCFFCA2124DA}">
      <dsp:nvSpPr>
        <dsp:cNvPr id="0" name=""/>
        <dsp:cNvSpPr/>
      </dsp:nvSpPr>
      <dsp:spPr>
        <a:xfrm>
          <a:off x="0" y="2586550"/>
          <a:ext cx="2934714" cy="1292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100" kern="1200"/>
            <a:t>Trajektorija skirstoma į tiesiaeigį ir kreivaeigį judėjimus</a:t>
          </a:r>
          <a:endParaRPr lang="en-US" sz="2100" kern="1200"/>
        </a:p>
      </dsp:txBody>
      <dsp:txXfrm>
        <a:off x="0" y="2586550"/>
        <a:ext cx="2934714" cy="12923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5FEC4F-A39E-4787-9ECE-B7FAC533CBCB}">
      <dsp:nvSpPr>
        <dsp:cNvPr id="0" name=""/>
        <dsp:cNvSpPr/>
      </dsp:nvSpPr>
      <dsp:spPr>
        <a:xfrm>
          <a:off x="0" y="0"/>
          <a:ext cx="7694506" cy="9005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kern="1200"/>
            <a:t>Tolyginis tiesiaeigis judėjimas, mechaninis judėjimas - Vikipedija.</a:t>
          </a:r>
          <a:endParaRPr lang="en-US" sz="2400" kern="1200"/>
        </a:p>
      </dsp:txBody>
      <dsp:txXfrm>
        <a:off x="26377" y="26377"/>
        <a:ext cx="6646626" cy="847812"/>
      </dsp:txXfrm>
    </dsp:sp>
    <dsp:sp modelId="{706CE6D4-271A-4E29-A59E-C2C388EE69A2}">
      <dsp:nvSpPr>
        <dsp:cNvPr id="0" name=""/>
        <dsp:cNvSpPr/>
      </dsp:nvSpPr>
      <dsp:spPr>
        <a:xfrm>
          <a:off x="644414" y="1064305"/>
          <a:ext cx="7694506" cy="900566"/>
        </a:xfrm>
        <a:prstGeom prst="roundRect">
          <a:avLst>
            <a:gd name="adj" fmla="val 10000"/>
          </a:avLst>
        </a:prstGeom>
        <a:solidFill>
          <a:schemeClr val="accent2">
            <a:hueOff val="-904150"/>
            <a:satOff val="-552"/>
            <a:lumOff val="215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kern="1200"/>
            <a:t>8 klasės vadovėlis '' Fizika ''.</a:t>
          </a:r>
          <a:endParaRPr lang="en-US" sz="2400" kern="1200"/>
        </a:p>
      </dsp:txBody>
      <dsp:txXfrm>
        <a:off x="670791" y="1090682"/>
        <a:ext cx="6411969" cy="847812"/>
      </dsp:txXfrm>
    </dsp:sp>
    <dsp:sp modelId="{A9C93E10-8190-4201-BDE9-6C5AD10CF371}">
      <dsp:nvSpPr>
        <dsp:cNvPr id="0" name=""/>
        <dsp:cNvSpPr/>
      </dsp:nvSpPr>
      <dsp:spPr>
        <a:xfrm>
          <a:off x="1279211" y="2128610"/>
          <a:ext cx="7694506" cy="900566"/>
        </a:xfrm>
        <a:prstGeom prst="roundRect">
          <a:avLst>
            <a:gd name="adj" fmla="val 10000"/>
          </a:avLst>
        </a:prstGeom>
        <a:solidFill>
          <a:schemeClr val="accent2">
            <a:hueOff val="-1808300"/>
            <a:satOff val="-1104"/>
            <a:lumOff val="431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kern="1200"/>
            <a:t>Svetainės: Google, Chrome.</a:t>
          </a:r>
          <a:endParaRPr lang="en-US" sz="2400" kern="1200"/>
        </a:p>
      </dsp:txBody>
      <dsp:txXfrm>
        <a:off x="1305588" y="2154987"/>
        <a:ext cx="6421587" cy="847812"/>
      </dsp:txXfrm>
    </dsp:sp>
    <dsp:sp modelId="{A345FB83-210D-44BE-A0B0-EE12F37B6B60}">
      <dsp:nvSpPr>
        <dsp:cNvPr id="0" name=""/>
        <dsp:cNvSpPr/>
      </dsp:nvSpPr>
      <dsp:spPr>
        <a:xfrm>
          <a:off x="1923626" y="3192915"/>
          <a:ext cx="7694506" cy="900566"/>
        </a:xfrm>
        <a:prstGeom prst="roundRect">
          <a:avLst>
            <a:gd name="adj" fmla="val 10000"/>
          </a:avLst>
        </a:prstGeom>
        <a:solidFill>
          <a:schemeClr val="accent2">
            <a:hueOff val="-2712450"/>
            <a:satOff val="-1656"/>
            <a:lumOff val="647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kern="1200"/>
            <a:t>Svetainė: Prezi.</a:t>
          </a:r>
          <a:endParaRPr lang="en-US" sz="2400" kern="1200"/>
        </a:p>
      </dsp:txBody>
      <dsp:txXfrm>
        <a:off x="1950003" y="3219292"/>
        <a:ext cx="6411969" cy="847812"/>
      </dsp:txXfrm>
    </dsp:sp>
    <dsp:sp modelId="{BEFE2E11-E461-4DE3-9EF2-F73FC67549E1}">
      <dsp:nvSpPr>
        <dsp:cNvPr id="0" name=""/>
        <dsp:cNvSpPr/>
      </dsp:nvSpPr>
      <dsp:spPr>
        <a:xfrm>
          <a:off x="7109138" y="689751"/>
          <a:ext cx="585367" cy="58536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7240846" y="689751"/>
        <a:ext cx="321951" cy="440489"/>
      </dsp:txXfrm>
    </dsp:sp>
    <dsp:sp modelId="{7D472300-433D-401D-92E3-440AB9B3C625}">
      <dsp:nvSpPr>
        <dsp:cNvPr id="0" name=""/>
        <dsp:cNvSpPr/>
      </dsp:nvSpPr>
      <dsp:spPr>
        <a:xfrm>
          <a:off x="7753553" y="1754057"/>
          <a:ext cx="585367" cy="58536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870684"/>
            <a:satOff val="3763"/>
            <a:lumOff val="574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1870684"/>
              <a:satOff val="3763"/>
              <a:lumOff val="5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7885261" y="1754057"/>
        <a:ext cx="321951" cy="440489"/>
      </dsp:txXfrm>
    </dsp:sp>
    <dsp:sp modelId="{8F1201A8-4282-4ED4-A84A-8CE4D0C5B432}">
      <dsp:nvSpPr>
        <dsp:cNvPr id="0" name=""/>
        <dsp:cNvSpPr/>
      </dsp:nvSpPr>
      <dsp:spPr>
        <a:xfrm>
          <a:off x="8388350" y="2818362"/>
          <a:ext cx="585367" cy="58536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3741368"/>
            <a:satOff val="7526"/>
            <a:lumOff val="1147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3741368"/>
              <a:satOff val="7526"/>
              <a:lumOff val="11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8520058" y="2818362"/>
        <a:ext cx="321951" cy="4404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1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364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31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62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466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300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19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1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637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019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681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01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3585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579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86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04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72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200573" y="1539240"/>
            <a:ext cx="6765026" cy="249387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lt-LT" sz="4400" cap="all">
                <a:ea typeface="+mj-lt"/>
                <a:cs typeface="+mj-lt"/>
              </a:rPr>
              <a:t> „</a:t>
            </a:r>
            <a:r>
              <a:rPr lang="lt-LT" sz="4400" cap="all"/>
              <a:t>2-Tiesiaeigis</a:t>
            </a:r>
            <a:r>
              <a:rPr lang="lt-LT" sz="4400" b="0" kern="1200" cap="all">
                <a:latin typeface="+mj-lt"/>
                <a:ea typeface="+mj-ea"/>
                <a:cs typeface="+mj-cs"/>
              </a:rPr>
              <a:t> ir kreivaeigis </a:t>
            </a:r>
            <a:br>
              <a:rPr lang="lt-LT" sz="4400" b="0" kern="1200" cap="all"/>
            </a:br>
            <a:r>
              <a:rPr lang="lt-LT" sz="4400" cap="all"/>
              <a:t>judėjimas-PPT</a:t>
            </a:r>
            <a:r>
              <a:rPr lang="lt-LT" sz="4400" cap="all">
                <a:ea typeface="+mj-lt"/>
                <a:cs typeface="+mj-lt"/>
              </a:rPr>
              <a:t>“.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4115525" y="5134428"/>
            <a:ext cx="6765026" cy="2747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 algn="l"/>
            <a:r>
              <a:rPr lang="lt-LT" sz="1800"/>
              <a:t>Prienų r. Balbieriškio pagrindinė mokykla</a:t>
            </a:r>
            <a:endParaRPr lang="lt-LT" sz="1800">
              <a:cs typeface="Calibri"/>
            </a:endParaRPr>
          </a:p>
          <a:p>
            <a:pPr lvl="1" algn="l"/>
            <a:r>
              <a:rPr lang="lt-LT" sz="1800"/>
              <a:t>Parengė: 8 klasės mokinė</a:t>
            </a:r>
            <a:endParaRPr lang="lt-LT" sz="1800">
              <a:cs typeface="Calibri"/>
            </a:endParaRPr>
          </a:p>
          <a:p>
            <a:pPr lvl="1" algn="l"/>
            <a:r>
              <a:rPr lang="lt-LT" sz="1800"/>
              <a:t>Eglė Lukoševičiūtė</a:t>
            </a:r>
            <a:endParaRPr lang="lt-LT" sz="1800">
              <a:cs typeface="Calibri"/>
            </a:endParaRPr>
          </a:p>
          <a:p>
            <a:pPr lvl="1" algn="l"/>
            <a:r>
              <a:rPr lang="lt-LT" sz="1800"/>
              <a:t>Mokytoja: Evelina </a:t>
            </a:r>
            <a:r>
              <a:rPr lang="lt-LT" sz="1800" err="1"/>
              <a:t>Džervienė</a:t>
            </a:r>
            <a:endParaRPr lang="lt-LT" sz="1800"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/>
          </a:p>
        </p:txBody>
      </p:sp>
      <p:pic>
        <p:nvPicPr>
          <p:cNvPr id="46" name="Picture 3" descr="A campsite surrounded by trees">
            <a:extLst>
              <a:ext uri="{FF2B5EF4-FFF2-40B4-BE49-F238E27FC236}">
                <a16:creationId xmlns:a16="http://schemas.microsoft.com/office/drawing/2014/main" id="{A77A6565-B1CE-6B6A-638B-DB3C643C98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27" r="50406" b="2"/>
          <a:stretch/>
        </p:blipFill>
        <p:spPr>
          <a:xfrm>
            <a:off x="8608738" y="357441"/>
            <a:ext cx="3580214" cy="5994304"/>
          </a:xfrm>
          <a:custGeom>
            <a:avLst/>
            <a:gdLst/>
            <a:ahLst/>
            <a:cxnLst/>
            <a:rect l="l" t="t" r="r" b="b"/>
            <a:pathLst>
              <a:path w="3735324" h="6254002">
                <a:moveTo>
                  <a:pt x="3127001" y="0"/>
                </a:moveTo>
                <a:cubicBezTo>
                  <a:pt x="3288907" y="0"/>
                  <a:pt x="3447939" y="12305"/>
                  <a:pt x="3603212" y="36030"/>
                </a:cubicBezTo>
                <a:lnTo>
                  <a:pt x="3735324" y="59623"/>
                </a:lnTo>
                <a:lnTo>
                  <a:pt x="3735324" y="6194380"/>
                </a:lnTo>
                <a:lnTo>
                  <a:pt x="3603212" y="6217972"/>
                </a:lnTo>
                <a:cubicBezTo>
                  <a:pt x="3447939" y="6241698"/>
                  <a:pt x="3288907" y="6254002"/>
                  <a:pt x="3127001" y="6254002"/>
                </a:cubicBezTo>
                <a:cubicBezTo>
                  <a:pt x="1400006" y="6254002"/>
                  <a:pt x="0" y="4853996"/>
                  <a:pt x="0" y="3127001"/>
                </a:cubicBezTo>
                <a:cubicBezTo>
                  <a:pt x="0" y="1400006"/>
                  <a:pt x="1400006" y="0"/>
                  <a:pt x="3127001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D6FFF7-BA09-7E3C-3BA9-7A5832439C94}"/>
              </a:ext>
            </a:extLst>
          </p:cNvPr>
          <p:cNvSpPr txBox="1"/>
          <p:nvPr/>
        </p:nvSpPr>
        <p:spPr>
          <a:xfrm>
            <a:off x="2752876" y="641773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>
                <a:cs typeface="Calibri"/>
              </a:rPr>
              <a:t>2022m.</a:t>
            </a:r>
          </a:p>
        </p:txBody>
      </p:sp>
    </p:spTree>
    <p:extLst>
      <p:ext uri="{BB962C8B-B14F-4D97-AF65-F5344CB8AC3E}">
        <p14:creationId xmlns:p14="http://schemas.microsoft.com/office/powerpoint/2010/main" val="4247363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25568CA-1DAF-454E-3850-F1F621DF7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78" y="952023"/>
            <a:ext cx="10773422" cy="1797530"/>
          </a:xfrm>
        </p:spPr>
        <p:txBody>
          <a:bodyPr anchor="t">
            <a:normAutofit/>
          </a:bodyPr>
          <a:lstStyle/>
          <a:p>
            <a:r>
              <a:rPr lang="lt-LT" sz="4400"/>
              <a:t>Turinys:</a:t>
            </a:r>
          </a:p>
        </p:txBody>
      </p:sp>
      <p:graphicFrame>
        <p:nvGraphicFramePr>
          <p:cNvPr id="27" name="Turinio vietos rezervavimo ženklas 2">
            <a:extLst>
              <a:ext uri="{FF2B5EF4-FFF2-40B4-BE49-F238E27FC236}">
                <a16:creationId xmlns:a16="http://schemas.microsoft.com/office/drawing/2014/main" id="{399BB1EA-815B-FB57-DD7E-051074503D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244336"/>
              </p:ext>
            </p:extLst>
          </p:nvPr>
        </p:nvGraphicFramePr>
        <p:xfrm>
          <a:off x="777875" y="2886075"/>
          <a:ext cx="10658475" cy="3290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5570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9">
            <a:extLst>
              <a:ext uri="{FF2B5EF4-FFF2-40B4-BE49-F238E27FC236}">
                <a16:creationId xmlns:a16="http://schemas.microsoft.com/office/drawing/2014/main" id="{CB5AA8A5-25CC-4295-892F-367FCDAF2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11">
            <a:extLst>
              <a:ext uri="{FF2B5EF4-FFF2-40B4-BE49-F238E27FC236}">
                <a16:creationId xmlns:a16="http://schemas.microsoft.com/office/drawing/2014/main" id="{09DD65AA-8280-4962-92F3-DF1CB5334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9068" y="-8467"/>
            <a:ext cx="4766733" cy="6866467"/>
            <a:chOff x="7425267" y="-8467"/>
            <a:chExt cx="4766733" cy="6866467"/>
          </a:xfrm>
        </p:grpSpPr>
        <p:cxnSp>
          <p:nvCxnSpPr>
            <p:cNvPr id="35" name="Straight Connector 12">
              <a:extLst>
                <a:ext uri="{FF2B5EF4-FFF2-40B4-BE49-F238E27FC236}">
                  <a16:creationId xmlns:a16="http://schemas.microsoft.com/office/drawing/2014/main" id="{88942788-FC6D-44C2-BFC1-6F064710DA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13">
              <a:extLst>
                <a:ext uri="{FF2B5EF4-FFF2-40B4-BE49-F238E27FC236}">
                  <a16:creationId xmlns:a16="http://schemas.microsoft.com/office/drawing/2014/main" id="{01093AC6-E5C2-4894-A520-5BE11049F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23">
              <a:extLst>
                <a:ext uri="{FF2B5EF4-FFF2-40B4-BE49-F238E27FC236}">
                  <a16:creationId xmlns:a16="http://schemas.microsoft.com/office/drawing/2014/main" id="{F2EF9281-EAD8-4973-938C-52DECCD0F6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F4D52681-7A79-4750-8E02-7C30DBAFE9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132E88E-8003-49D3-88BD-E18DF6965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8C986A99-157C-40D0-97AD-371B6F55E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264123D5-6D32-4F54-BAD5-43A5BAF6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5FCA8C06-6A3E-4C39-9EF2-1179873319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3F93416A-6C44-4D77-A94A-DEBC035EA6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60440316-A6E0-9E45-2841-0AAB11A26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lt-LT" sz="4400">
                <a:solidFill>
                  <a:schemeClr val="accent1">
                    <a:lumMod val="75000"/>
                  </a:schemeClr>
                </a:solidFill>
              </a:rPr>
              <a:t>Judėjimas:</a:t>
            </a:r>
          </a:p>
        </p:txBody>
      </p:sp>
      <p:sp>
        <p:nvSpPr>
          <p:cNvPr id="38" name="Rectangle 22">
            <a:extLst>
              <a:ext uri="{FF2B5EF4-FFF2-40B4-BE49-F238E27FC236}">
                <a16:creationId xmlns:a16="http://schemas.microsoft.com/office/drawing/2014/main" id="{24C6BC13-FB1E-48CC-B421-3D0603972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42625" y="0"/>
            <a:ext cx="64493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4F33010C-DA97-D683-DBAC-4014B2C4CD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2961018"/>
              </p:ext>
            </p:extLst>
          </p:nvPr>
        </p:nvGraphicFramePr>
        <p:xfrm>
          <a:off x="4852543" y="944564"/>
          <a:ext cx="6692814" cy="4823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598362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0EF9AE6-2895-5B0E-19F8-3C1E2939B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Mechaninis judėjimas</a:t>
            </a:r>
          </a:p>
        </p:txBody>
      </p:sp>
      <p:pic>
        <p:nvPicPr>
          <p:cNvPr id="4" name="Paveikslėlis 4" descr="Paveikslėlis, kuriame yra paukštis, vandens paukštis&#10;&#10;Automatiškai sugeneruotas aprašymas">
            <a:extLst>
              <a:ext uri="{FF2B5EF4-FFF2-40B4-BE49-F238E27FC236}">
                <a16:creationId xmlns:a16="http://schemas.microsoft.com/office/drawing/2014/main" id="{8C56C116-EC93-4C16-D56F-2B028FDAA4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23729" y="954767"/>
            <a:ext cx="2585434" cy="2573339"/>
          </a:xfrm>
        </p:spPr>
      </p:pic>
      <p:pic>
        <p:nvPicPr>
          <p:cNvPr id="5" name="Paveikslėlis 5" descr="Paveikslėlis, kuriame yra dangus, plokštuma, laukas, lėktuvas&#10;&#10;Automatiškai sugeneruotas aprašymas">
            <a:extLst>
              <a:ext uri="{FF2B5EF4-FFF2-40B4-BE49-F238E27FC236}">
                <a16:creationId xmlns:a16="http://schemas.microsoft.com/office/drawing/2014/main" id="{E1EB1DF8-CDDB-65F7-EA99-F54ABB6BE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685" y="3949696"/>
            <a:ext cx="2743200" cy="1813084"/>
          </a:xfrm>
          <a:prstGeom prst="rect">
            <a:avLst/>
          </a:prstGeom>
        </p:spPr>
      </p:pic>
      <p:pic>
        <p:nvPicPr>
          <p:cNvPr id="3" name="Paveikslėlis 6" descr="Paveikslėlis, kuriame yra kelias, dangus, laukas, automobilis&#10;&#10;Automatiškai sugeneruotas aprašymas">
            <a:extLst>
              <a:ext uri="{FF2B5EF4-FFF2-40B4-BE49-F238E27FC236}">
                <a16:creationId xmlns:a16="http://schemas.microsoft.com/office/drawing/2014/main" id="{C733C04D-5847-52E2-397D-1DFD17125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43" y="3675148"/>
            <a:ext cx="2743200" cy="1829989"/>
          </a:xfrm>
          <a:prstGeom prst="rect">
            <a:avLst/>
          </a:prstGeom>
        </p:spPr>
      </p:pic>
      <p:pic>
        <p:nvPicPr>
          <p:cNvPr id="7" name="Paveikslėlis 7" descr="Paveikslėlis, kuriame yra dangus, valtis, laivas, laukas&#10;&#10;Automatiškai sugeneruotas aprašymas">
            <a:extLst>
              <a:ext uri="{FF2B5EF4-FFF2-40B4-BE49-F238E27FC236}">
                <a16:creationId xmlns:a16="http://schemas.microsoft.com/office/drawing/2014/main" id="{45802654-F6EF-2FB9-F890-778A1A2F23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5448" y="2243183"/>
            <a:ext cx="2743200" cy="1645920"/>
          </a:xfrm>
          <a:prstGeom prst="rect">
            <a:avLst/>
          </a:prstGeom>
        </p:spPr>
      </p:pic>
      <p:pic>
        <p:nvPicPr>
          <p:cNvPr id="8" name="Paveikslėlis 8" descr="Paveikslėlis, kuriame yra medis, važiavimas, laukas, kelias&#10;&#10;Automatiškai sugeneruotas aprašymas">
            <a:extLst>
              <a:ext uri="{FF2B5EF4-FFF2-40B4-BE49-F238E27FC236}">
                <a16:creationId xmlns:a16="http://schemas.microsoft.com/office/drawing/2014/main" id="{3697E343-25F3-BCC8-73BB-FFDABD6242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305" y="4437743"/>
            <a:ext cx="2743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54437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ED37A8-4BD3-030F-C1E4-FD8FCFF4C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Mechaninis judėjimas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03C9E9A-2286-23E2-7F5B-33C56C90B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907" y="2248958"/>
            <a:ext cx="557911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3200">
                <a:ea typeface="+mn-lt"/>
                <a:cs typeface="+mn-lt"/>
              </a:rPr>
              <a:t>Mechaninio judėjimo samprata Kūnų padėties kitimas kitų kūnų atžvilgiu vadinamas mechaniniu judėjimu. Viskas, kas yra žemėje skrieja apie 30km/h greičiu aplink saulę kartu su žeme. Tai vadinama judėjimo reliatyvumu.</a:t>
            </a:r>
            <a:endParaRPr lang="lt-LT" sz="3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9227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4ED5934-EEEA-4F2A-C685-D217C5C50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Mechaninis judėjimas skirstomas</a:t>
            </a:r>
          </a:p>
        </p:txBody>
      </p:sp>
      <p:graphicFrame>
        <p:nvGraphicFramePr>
          <p:cNvPr id="37" name="Turinio vietos rezervavimo ženklas 2">
            <a:extLst>
              <a:ext uri="{FF2B5EF4-FFF2-40B4-BE49-F238E27FC236}">
                <a16:creationId xmlns:a16="http://schemas.microsoft.com/office/drawing/2014/main" id="{4641B6B1-C45C-2B0B-F951-8BC5ADD507F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8163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A1B220A-03AF-3413-8EEE-CF3BA9A6A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lt-LT"/>
              <a:t>Trajektorija</a:t>
            </a:r>
          </a:p>
        </p:txBody>
      </p:sp>
      <p:pic>
        <p:nvPicPr>
          <p:cNvPr id="22" name="Paveikslėlis 22">
            <a:extLst>
              <a:ext uri="{FF2B5EF4-FFF2-40B4-BE49-F238E27FC236}">
                <a16:creationId xmlns:a16="http://schemas.microsoft.com/office/drawing/2014/main" id="{AF8F8FBA-4AF1-F554-066E-7466559410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488" b="1"/>
          <a:stretch/>
        </p:blipFill>
        <p:spPr>
          <a:xfrm>
            <a:off x="290286" y="1832760"/>
            <a:ext cx="5701619" cy="4075886"/>
          </a:xfrm>
          <a:prstGeom prst="rect">
            <a:avLst/>
          </a:prstGeom>
        </p:spPr>
      </p:pic>
      <p:graphicFrame>
        <p:nvGraphicFramePr>
          <p:cNvPr id="7" name="Turinio vietos rezervavimo ženklas 2">
            <a:extLst>
              <a:ext uri="{FF2B5EF4-FFF2-40B4-BE49-F238E27FC236}">
                <a16:creationId xmlns:a16="http://schemas.microsoft.com/office/drawing/2014/main" id="{15AA7B65-22F9-9E1E-26D4-6F8B2DDD62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4064387"/>
              </p:ext>
            </p:extLst>
          </p:nvPr>
        </p:nvGraphicFramePr>
        <p:xfrm>
          <a:off x="6336287" y="2160589"/>
          <a:ext cx="2934714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51675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7">
            <a:extLst>
              <a:ext uri="{FF2B5EF4-FFF2-40B4-BE49-F238E27FC236}">
                <a16:creationId xmlns:a16="http://schemas.microsoft.com/office/drawing/2014/main" id="{76582886-877C-4AEC-A77F-8055EB9A0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171A838D-27EA-485C-9A80-DCE624AB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059F313-A1BB-425E-9626-2BD43CAC64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ABF76A-A1AE-44BB-9ECB-D55D2FE29B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5B6D2EC4-82D3-43B8-82D6-028CB43456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520034CE-71F9-4E0F-94D8-99335CB85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1926C6C0-16F7-4CDC-B481-2D19B2F3BF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042CE423-CE6E-4EE9-91F2-3E40EFB40A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699BB4BD-31D7-434C-A6DB-E2CF3ACF6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23D406B8-656A-4D8B-91D0-BF4202C86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3F4BFB6-D6B8-446C-8E17-3D54DCA9F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41" name="Rectangle 19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8D6E4CD-8398-902F-93D2-D040276DC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Tiesiaeigis ir kreivaeigis judėjimas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CEBF394-EB85-75CD-BAF9-8E1E3B44F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1971" y="999460"/>
            <a:ext cx="3123620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Judėjimas tiesia linija vadinamas tiesiaeigiu, o judėjimas kreive - kreivaeigiu</a:t>
            </a:r>
          </a:p>
        </p:txBody>
      </p:sp>
      <p:sp>
        <p:nvSpPr>
          <p:cNvPr id="42" name="Isosceles Triangle 21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43" name="Straight Connector 23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Isosceles Triangle 25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4" name="Jungtis: lenkta 3">
            <a:extLst>
              <a:ext uri="{FF2B5EF4-FFF2-40B4-BE49-F238E27FC236}">
                <a16:creationId xmlns:a16="http://schemas.microsoft.com/office/drawing/2014/main" id="{F72644D8-5B15-7612-DDC7-82C5FC9CBE27}"/>
              </a:ext>
            </a:extLst>
          </p:cNvPr>
          <p:cNvCxnSpPr/>
          <p:nvPr/>
        </p:nvCxnSpPr>
        <p:spPr>
          <a:xfrm flipV="1">
            <a:off x="945850" y="3595912"/>
            <a:ext cx="1422399" cy="1589315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Tiesioji rodyklės jungtis 4">
            <a:extLst>
              <a:ext uri="{FF2B5EF4-FFF2-40B4-BE49-F238E27FC236}">
                <a16:creationId xmlns:a16="http://schemas.microsoft.com/office/drawing/2014/main" id="{36CE489C-9D90-C664-E90A-16A7D2408C86}"/>
              </a:ext>
            </a:extLst>
          </p:cNvPr>
          <p:cNvCxnSpPr/>
          <p:nvPr/>
        </p:nvCxnSpPr>
        <p:spPr>
          <a:xfrm flipV="1">
            <a:off x="1560437" y="3864581"/>
            <a:ext cx="1439333" cy="174171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99514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09E0C2E-FCC3-B858-128D-AE34E9AA0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Tolygusis tiesiaeigis judėjimas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E4D80C1-138A-E861-D2B2-C01405CFA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Kūno judėjimas tiesiu keliu, pastoviu greičiu vadinamas tolygiuoju tiesiaeigiu judėjimu.</a:t>
            </a:r>
          </a:p>
          <a:p>
            <a:r>
              <a:rPr lang="lt-LT"/>
              <a:t>Kūnas per lygius laiko tarpus nueina vienodą kelią.</a:t>
            </a:r>
          </a:p>
          <a:p>
            <a:endParaRPr lang="lt-LT"/>
          </a:p>
        </p:txBody>
      </p:sp>
      <p:pic>
        <p:nvPicPr>
          <p:cNvPr id="4" name="Paveikslėlis 4">
            <a:extLst>
              <a:ext uri="{FF2B5EF4-FFF2-40B4-BE49-F238E27FC236}">
                <a16:creationId xmlns:a16="http://schemas.microsoft.com/office/drawing/2014/main" id="{98451D61-5B38-8E4E-8DF7-DDEEBEE27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534" y="3291048"/>
            <a:ext cx="3952722" cy="3152017"/>
          </a:xfrm>
          <a:prstGeom prst="rect">
            <a:avLst/>
          </a:prstGeom>
        </p:spPr>
      </p:pic>
      <p:pic>
        <p:nvPicPr>
          <p:cNvPr id="6" name="Paveikslėlis 6">
            <a:extLst>
              <a:ext uri="{FF2B5EF4-FFF2-40B4-BE49-F238E27FC236}">
                <a16:creationId xmlns:a16="http://schemas.microsoft.com/office/drawing/2014/main" id="{B2804BF7-AD0E-E9F9-3179-7F9C837CC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366" y="3426299"/>
            <a:ext cx="2190750" cy="19907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0A8CFB-0AF3-88F3-D646-2AF3CD594972}"/>
              </a:ext>
            </a:extLst>
          </p:cNvPr>
          <p:cNvSpPr txBox="1"/>
          <p:nvPr/>
        </p:nvSpPr>
        <p:spPr>
          <a:xfrm>
            <a:off x="957329" y="5164429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/>
              <a:t>s Kelias [s]=1m </a:t>
            </a:r>
          </a:p>
          <a:p>
            <a:r>
              <a:rPr lang="lt-LT"/>
              <a:t>t Laikas [t]=1s</a:t>
            </a:r>
          </a:p>
          <a:p>
            <a:r>
              <a:rPr lang="lt-LT"/>
              <a:t>v Greitis [v]=1m/s</a:t>
            </a:r>
          </a:p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79339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ectangle 10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12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4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14AE6DAF-AD8D-0120-07C8-FFCBA45BB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lt-LT">
                <a:solidFill>
                  <a:srgbClr val="FFFFFF"/>
                </a:solidFill>
              </a:rPr>
              <a:t>Netolygusis tiesiaeigis judėjimas</a:t>
            </a:r>
          </a:p>
        </p:txBody>
      </p:sp>
      <p:pic>
        <p:nvPicPr>
          <p:cNvPr id="4" name="Paveikslėlis 4">
            <a:extLst>
              <a:ext uri="{FF2B5EF4-FFF2-40B4-BE49-F238E27FC236}">
                <a16:creationId xmlns:a16="http://schemas.microsoft.com/office/drawing/2014/main" id="{4B9304C3-ABA0-372A-5917-21C0B57FD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51" y="1897070"/>
            <a:ext cx="3856774" cy="3152759"/>
          </a:xfrm>
          <a:prstGeom prst="rect">
            <a:avLst/>
          </a:prstGeom>
        </p:spPr>
      </p:pic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34ACFFC-D818-AE29-7C35-90272DBBE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>
                <a:solidFill>
                  <a:srgbClr val="FFFFFF"/>
                </a:solidFill>
              </a:rPr>
              <a:t>Kūno judėjimas, kai per lygius laiko tarpus kūnas nueina nevienodą kelią vadinamas netolygusis tiesiaeigis judėjimas. </a:t>
            </a:r>
          </a:p>
        </p:txBody>
      </p:sp>
    </p:spTree>
    <p:extLst>
      <p:ext uri="{BB962C8B-B14F-4D97-AF65-F5344CB8AC3E}">
        <p14:creationId xmlns:p14="http://schemas.microsoft.com/office/powerpoint/2010/main" val="2857907168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18B64009-17C8-C5FB-2237-DA4B97480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lt-LT"/>
              <a:t>Apibendrinimas</a:t>
            </a:r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8B348FC-7A60-2521-A04A-BDBCCC906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160590"/>
            <a:ext cx="8470898" cy="34292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lt-LT"/>
              <a:t>Mechaninis judėjimas - kūnų padėties kitimas kitų kūnų atžvilgiu.</a:t>
            </a:r>
          </a:p>
          <a:p>
            <a:pPr>
              <a:lnSpc>
                <a:spcPct val="90000"/>
              </a:lnSpc>
            </a:pPr>
            <a:r>
              <a:rPr lang="lt-LT"/>
              <a:t>Linija, kuria juda kūnas, vadiname to kūno judėjimo trajektorija.</a:t>
            </a:r>
          </a:p>
          <a:p>
            <a:pPr>
              <a:lnSpc>
                <a:spcPct val="90000"/>
              </a:lnSpc>
            </a:pPr>
            <a:r>
              <a:rPr lang="lt-LT"/>
              <a:t>Pagal trajektorijos formą judėjimas skirstomas į tiesiaeigį ir kreivaeigį.</a:t>
            </a:r>
          </a:p>
          <a:p>
            <a:pPr>
              <a:lnSpc>
                <a:spcPct val="90000"/>
              </a:lnSpc>
            </a:pPr>
            <a:r>
              <a:rPr lang="lt-LT"/>
              <a:t>Judėjimas tiesia linija vadinamas tiesiaeigiu, o judėjimas kreive – kreivaeigiu.</a:t>
            </a:r>
          </a:p>
          <a:p>
            <a:pPr>
              <a:lnSpc>
                <a:spcPct val="90000"/>
              </a:lnSpc>
            </a:pPr>
            <a:r>
              <a:rPr lang="lt-LT">
                <a:ea typeface="+mn-lt"/>
                <a:cs typeface="+mn-lt"/>
              </a:rPr>
              <a:t>Netolygusis tiesiaeigis judėjimas - Kūno judėjimas, kai per lygius laiko tarpus kūnas nueina nevienodą kelią vadinamas netolygusis tiesiaeigis judėjimas. </a:t>
            </a:r>
            <a:endParaRPr lang="en-US">
              <a:ea typeface="+mn-lt"/>
              <a:cs typeface="+mn-lt"/>
            </a:endParaRPr>
          </a:p>
          <a:p>
            <a:pPr>
              <a:lnSpc>
                <a:spcPct val="90000"/>
              </a:lnSpc>
            </a:pPr>
            <a:r>
              <a:rPr lang="lt-LT">
                <a:ea typeface="+mn-lt"/>
                <a:cs typeface="+mn-lt"/>
              </a:rPr>
              <a:t> Tolygusis tiesiaeigis judėjimas - Kūno judėjimas tiesiu keliu, pastoviu greičiu vadinamas tolygiuoju tiesiaeigiu judėjimu. Kūnas per lygius laiko tarpus nueina vienodą kelią.</a:t>
            </a:r>
            <a:endParaRPr lang="en-US">
              <a:ea typeface="+mn-lt"/>
              <a:cs typeface="+mn-lt"/>
            </a:endParaRPr>
          </a:p>
          <a:p>
            <a:pPr>
              <a:lnSpc>
                <a:spcPct val="90000"/>
              </a:lnSpc>
            </a:pPr>
            <a:endParaRPr lang="lt-LT">
              <a:ea typeface="+mn-lt"/>
              <a:cs typeface="+mn-lt"/>
            </a:endParaRPr>
          </a:p>
          <a:p>
            <a:pPr>
              <a:lnSpc>
                <a:spcPct val="90000"/>
              </a:lnSpc>
            </a:pPr>
            <a:endParaRPr lang="lt-LT"/>
          </a:p>
          <a:p>
            <a:pPr>
              <a:lnSpc>
                <a:spcPct val="90000"/>
              </a:lnSpc>
            </a:pPr>
            <a:endParaRPr lang="lt-LT"/>
          </a:p>
        </p:txBody>
      </p:sp>
      <p:sp>
        <p:nvSpPr>
          <p:cNvPr id="52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58149817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Isosceles Triangle 12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135EDE3C-FAF6-EBE7-8EF1-96A987564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lt-LT">
                <a:solidFill>
                  <a:schemeClr val="bg1"/>
                </a:solidFill>
              </a:rPr>
              <a:t>1 bandymas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B6C039D-8E3E-8C66-4043-DC9ACE1C9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>
                <a:solidFill>
                  <a:schemeClr val="bg1"/>
                </a:solidFill>
                <a:cs typeface="Calibri"/>
              </a:rPr>
              <a:t>Ant stalo pastatykime iš storo popieriaus ar kartono iškirptą rodyklę ir paleiskime stalu riedėti rutuliuką (pvz,.a) arba vežimėlį (pvz,.b).Matysime, kad jų padėtis rodyklės bei stalo paviršiaus atžvilgiu keičiasi.</a:t>
            </a:r>
            <a:endParaRPr lang="lt-LT">
              <a:solidFill>
                <a:schemeClr val="bg1"/>
              </a:solidFill>
            </a:endParaRPr>
          </a:p>
        </p:txBody>
      </p:sp>
      <p:pic>
        <p:nvPicPr>
          <p:cNvPr id="4" name="Paveikslėlis 4" descr="Paveikslėlis, kuriame yra žinutė, geltona&#10;&#10;Automatiškai sugeneruotas aprašymas">
            <a:extLst>
              <a:ext uri="{FF2B5EF4-FFF2-40B4-BE49-F238E27FC236}">
                <a16:creationId xmlns:a16="http://schemas.microsoft.com/office/drawing/2014/main" id="{5DB6AD2E-E6A7-AC48-F206-985CDA413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4463" y="972608"/>
            <a:ext cx="4366576" cy="4900269"/>
          </a:xfrm>
          <a:prstGeom prst="rect">
            <a:avLst/>
          </a:prstGeom>
        </p:spPr>
      </p:pic>
      <p:sp>
        <p:nvSpPr>
          <p:cNvPr id="10" name="Isosceles Triangle 14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6058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8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0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2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4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55167AE2-691E-4C16-ED40-E222C7E70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lt-LT">
                <a:solidFill>
                  <a:srgbClr val="FFFFFF"/>
                </a:solidFill>
              </a:rPr>
              <a:t>2 bandymas</a:t>
            </a:r>
          </a:p>
        </p:txBody>
      </p:sp>
      <p:pic>
        <p:nvPicPr>
          <p:cNvPr id="4" name="Paveikslėlis 5" descr="Paveikslėlis, kuriame yra įrenginys&#10;&#10;Automatiškai sugeneruotas aprašymas">
            <a:extLst>
              <a:ext uri="{FF2B5EF4-FFF2-40B4-BE49-F238E27FC236}">
                <a16:creationId xmlns:a16="http://schemas.microsoft.com/office/drawing/2014/main" id="{712F8A50-7E60-26D5-A910-45BD28BE8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176" y="1168399"/>
            <a:ext cx="2382923" cy="4610101"/>
          </a:xfrm>
          <a:prstGeom prst="rect">
            <a:avLst/>
          </a:prstGeom>
        </p:spPr>
      </p:pic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F674C58-C6B0-6FAA-F6F5-BDD76C07F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>
                <a:solidFill>
                  <a:srgbClr val="FFFFFF"/>
                </a:solidFill>
                <a:cs typeface="Calibri"/>
              </a:rPr>
              <a:t>Rutuliuką paleiskime kristi žemyn. Jo padėtis kis liniuotės bei šalia jos pastatyto stovo stiebo atžvilgiu.</a:t>
            </a:r>
            <a:endParaRPr lang="lt-L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7676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1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F40B5408-34B9-1EA2-D573-C1B0FFB04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lt-LT">
                <a:solidFill>
                  <a:schemeClr val="bg1"/>
                </a:solidFill>
              </a:rPr>
              <a:t>Išvada: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9F4BABD-EB7B-20B3-2F20-1BE6E02C3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>
                <a:solidFill>
                  <a:schemeClr val="bg1"/>
                </a:solidFill>
              </a:rPr>
              <a:t>Bandymu galima įsitikinti, jog judantys kūnai keičia savo padėtį kitų kūnų atžvilgiu.</a:t>
            </a:r>
          </a:p>
        </p:txBody>
      </p:sp>
      <p:pic>
        <p:nvPicPr>
          <p:cNvPr id="4" name="Paveikslėlis 4" descr="Paveikslėlis, kuriame yra iliustracija&#10;&#10;Automatiškai sugeneruotas aprašymas">
            <a:extLst>
              <a:ext uri="{FF2B5EF4-FFF2-40B4-BE49-F238E27FC236}">
                <a16:creationId xmlns:a16="http://schemas.microsoft.com/office/drawing/2014/main" id="{7C1D0C77-F6BC-86EA-03F9-0ABB2A515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0015" y="972608"/>
            <a:ext cx="4075471" cy="4900269"/>
          </a:xfrm>
          <a:prstGeom prst="rect">
            <a:avLst/>
          </a:prstGeom>
        </p:spPr>
      </p:pic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8843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Paveikslėlis 4" descr="Paveikslėlis, kuriame yra vektorinė grafika&#10;&#10;Automatiškai sugeneruotas aprašymas">
            <a:extLst>
              <a:ext uri="{FF2B5EF4-FFF2-40B4-BE49-F238E27FC236}">
                <a16:creationId xmlns:a16="http://schemas.microsoft.com/office/drawing/2014/main" id="{2D6F67E0-731B-590F-B5F4-407298924E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3" t="9091" r="10220" b="-4"/>
          <a:stretch/>
        </p:blipFill>
        <p:spPr>
          <a:xfrm>
            <a:off x="641067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4A01F61E-3513-DF37-9419-9942A2343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Testas</a:t>
            </a:r>
          </a:p>
        </p:txBody>
      </p:sp>
    </p:spTree>
    <p:extLst>
      <p:ext uri="{BB962C8B-B14F-4D97-AF65-F5344CB8AC3E}">
        <p14:creationId xmlns:p14="http://schemas.microsoft.com/office/powerpoint/2010/main" val="30921615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Picture 4" descr="Top view of a wooden block with the number one written on it and the block is on a yellow surface">
            <a:extLst>
              <a:ext uri="{FF2B5EF4-FFF2-40B4-BE49-F238E27FC236}">
                <a16:creationId xmlns:a16="http://schemas.microsoft.com/office/drawing/2014/main" id="{CA098990-8B7B-1D4F-6028-C3A85FF934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86" t="9090" r="9725" b="9"/>
          <a:stretch/>
        </p:blipFill>
        <p:spPr>
          <a:xfrm>
            <a:off x="4306140" y="12095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18BDC85C-53EC-3D98-9790-858F042B7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21" y="2440666"/>
            <a:ext cx="4342190" cy="236909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2800"/>
              <a:t>1.Kuris </a:t>
            </a:r>
            <a:r>
              <a:rPr lang="en-US" sz="2800" err="1"/>
              <a:t>iš</a:t>
            </a:r>
            <a:r>
              <a:rPr lang="en-US" sz="2800"/>
              <a:t> </a:t>
            </a:r>
            <a:r>
              <a:rPr lang="en-US" sz="2800" err="1"/>
              <a:t>pavyzdžių</a:t>
            </a:r>
            <a:r>
              <a:rPr lang="en-US" sz="2800"/>
              <a:t> </a:t>
            </a:r>
            <a:r>
              <a:rPr lang="en-US" sz="2800" err="1"/>
              <a:t>yra</a:t>
            </a:r>
            <a:r>
              <a:rPr lang="en-US" sz="2800"/>
              <a:t> </a:t>
            </a:r>
            <a:r>
              <a:rPr lang="en-US" sz="2800" err="1"/>
              <a:t>tiesiaeigis</a:t>
            </a:r>
            <a:r>
              <a:rPr lang="en-US" sz="2800"/>
              <a:t> </a:t>
            </a:r>
            <a:r>
              <a:rPr lang="en-US" sz="2800" err="1"/>
              <a:t>judėjimas</a:t>
            </a:r>
            <a:r>
              <a:rPr lang="en-US" sz="2800"/>
              <a:t>?</a:t>
            </a:r>
            <a:br>
              <a:rPr lang="en-US" sz="2800"/>
            </a:br>
            <a:r>
              <a:rPr lang="en-US" sz="2800"/>
              <a:t>A) Auga </a:t>
            </a:r>
            <a:r>
              <a:rPr lang="en-US" sz="2800" err="1"/>
              <a:t>gėlės</a:t>
            </a:r>
            <a:br>
              <a:rPr lang="en-US" sz="2800"/>
            </a:br>
            <a:r>
              <a:rPr lang="en-US" sz="2800"/>
              <a:t>B)</a:t>
            </a:r>
            <a:r>
              <a:rPr lang="en-US" sz="2800" err="1"/>
              <a:t>Skrenda</a:t>
            </a:r>
            <a:r>
              <a:rPr lang="en-US" sz="2800"/>
              <a:t> </a:t>
            </a:r>
            <a:r>
              <a:rPr lang="en-US" sz="2800" err="1"/>
              <a:t>paukštis</a:t>
            </a:r>
            <a:br>
              <a:rPr lang="en-US" sz="2800"/>
            </a:br>
            <a:r>
              <a:rPr lang="en-US" sz="2800"/>
              <a:t>C)Tiksi </a:t>
            </a:r>
            <a:r>
              <a:rPr lang="en-US" sz="2800" err="1"/>
              <a:t>laikrodis</a:t>
            </a:r>
            <a:br>
              <a:rPr lang="en-US" sz="2800"/>
            </a:br>
            <a:br>
              <a:rPr lang="en-US" sz="2800"/>
            </a:br>
            <a:endParaRPr lang="en-US" sz="28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831727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683D6B-E546-C43C-7B62-287EE391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2. Kuri formulė skirta rasti laikui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19E4708-DA73-623C-7801-695A4AB0F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lt-LT"/>
              <a:t>A)</a:t>
            </a:r>
          </a:p>
          <a:p>
            <a:endParaRPr lang="lt-LT"/>
          </a:p>
          <a:p>
            <a:endParaRPr lang="lt-LT"/>
          </a:p>
          <a:p>
            <a:endParaRPr lang="lt-LT"/>
          </a:p>
          <a:p>
            <a:r>
              <a:rPr lang="lt-LT"/>
              <a:t>B)</a:t>
            </a:r>
          </a:p>
          <a:p>
            <a:endParaRPr lang="lt-LT"/>
          </a:p>
          <a:p>
            <a:endParaRPr lang="lt-LT"/>
          </a:p>
          <a:p>
            <a:endParaRPr lang="lt-LT"/>
          </a:p>
          <a:p>
            <a:endParaRPr lang="lt-LT"/>
          </a:p>
          <a:p>
            <a:r>
              <a:rPr lang="lt-LT"/>
              <a:t>C)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B8C574-EDEB-14D6-1910-D5FFE84B83F5}"/>
              </a:ext>
            </a:extLst>
          </p:cNvPr>
          <p:cNvSpPr txBox="1"/>
          <p:nvPr/>
        </p:nvSpPr>
        <p:spPr>
          <a:xfrm>
            <a:off x="2668210" y="3200400"/>
            <a:ext cx="479939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8" name="Paveikslėlis 8">
            <a:extLst>
              <a:ext uri="{FF2B5EF4-FFF2-40B4-BE49-F238E27FC236}">
                <a16:creationId xmlns:a16="http://schemas.microsoft.com/office/drawing/2014/main" id="{8EF05695-F71E-43A6-9A98-FAE93977A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339" y="1429733"/>
            <a:ext cx="2614083" cy="2123773"/>
          </a:xfrm>
          <a:prstGeom prst="rect">
            <a:avLst/>
          </a:prstGeom>
        </p:spPr>
      </p:pic>
      <p:pic>
        <p:nvPicPr>
          <p:cNvPr id="9" name="Paveikslėlis 9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42537A3A-D665-BC59-8A04-8505573A6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398" y="5040766"/>
            <a:ext cx="1729015" cy="1433136"/>
          </a:xfrm>
          <a:prstGeom prst="rect">
            <a:avLst/>
          </a:prstGeom>
        </p:spPr>
      </p:pic>
      <p:pic>
        <p:nvPicPr>
          <p:cNvPr id="10" name="Paveikslėlis 10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872B916B-D8EA-1D63-F29E-45EED47F3B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2974" y="3381981"/>
            <a:ext cx="3150053" cy="126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679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5AFB369-4673-4727-A7CD-D86AFE0AE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50709826-4D6B-4A97-8DB3-5DA166626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7263F58-6EE6-45B3-9BF2-C0BD5D30A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197CE03-EB81-4718-BEA1-C2D48896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A3451629-72D6-4E33-A99A-40FAF7445D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E04F0FD4-BCD5-4435-A6B5-A2E69303B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DE110F09-1C81-4E73-B5E9-D857CD879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273A9C01-06BD-4E8E-8BBF-2E2A9ECF4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206C9B2-27BE-4B6F-A4D0-485FBBEB5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E7D673E-0C5C-4F2B-B46E-3E9286B9E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0F78B34-9B26-4CA9-B8F0-B9638730F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Picture 4" descr="An abstract blue pattern with numbers">
            <a:extLst>
              <a:ext uri="{FF2B5EF4-FFF2-40B4-BE49-F238E27FC236}">
                <a16:creationId xmlns:a16="http://schemas.microsoft.com/office/drawing/2014/main" id="{0698F30B-2076-887D-99F4-A8116C6BCB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44" t="2759" r="217" b="10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27E5A8DD-70BC-BA6E-697C-7966DC724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438" y="2295522"/>
            <a:ext cx="3882572" cy="259890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2800"/>
              <a:t>3.Automobilis per 20s </a:t>
            </a:r>
            <a:r>
              <a:rPr lang="en-US" sz="2800" err="1"/>
              <a:t>nuvažiavo</a:t>
            </a:r>
            <a:r>
              <a:rPr lang="en-US" sz="2800"/>
              <a:t> 824m.Koks </a:t>
            </a:r>
            <a:r>
              <a:rPr lang="en-US" sz="2800" err="1"/>
              <a:t>automobilio</a:t>
            </a:r>
            <a:r>
              <a:rPr lang="en-US" sz="2800"/>
              <a:t> greitis</a:t>
            </a:r>
            <a:br>
              <a:rPr lang="en-US" sz="2800"/>
            </a:br>
            <a:br>
              <a:rPr lang="en-US" sz="2800"/>
            </a:br>
            <a:r>
              <a:rPr lang="en-US" sz="2800"/>
              <a:t>A)60m\s</a:t>
            </a:r>
            <a:br>
              <a:rPr lang="en-US" sz="2800"/>
            </a:br>
            <a:r>
              <a:rPr lang="en-US" sz="2800"/>
              <a:t>B)41,2m\s</a:t>
            </a:r>
            <a:br>
              <a:rPr lang="en-US" sz="2800"/>
            </a:br>
            <a:r>
              <a:rPr lang="en-US" sz="2800"/>
              <a:t>C)55m\s</a:t>
            </a:r>
            <a:br>
              <a:rPr lang="en-US" sz="2800"/>
            </a:br>
            <a:endParaRPr lang="en-US" sz="28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320668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0330F0D-CDFE-0E86-E613-4AEED7799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4.Į ką skirstoma trajektorija?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48776F0-BD9F-957D-133F-FDAC2EC68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A) Tiesiaeigį ir kreivaeigį judėjimus.</a:t>
            </a:r>
          </a:p>
          <a:p>
            <a:r>
              <a:rPr lang="lt-LT"/>
              <a:t>B) Tolyginį ir netolyginį judėjimus.</a:t>
            </a:r>
          </a:p>
        </p:txBody>
      </p:sp>
    </p:spTree>
    <p:extLst>
      <p:ext uri="{BB962C8B-B14F-4D97-AF65-F5344CB8AC3E}">
        <p14:creationId xmlns:p14="http://schemas.microsoft.com/office/powerpoint/2010/main" val="17059303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vadinimas 1">
            <a:extLst>
              <a:ext uri="{FF2B5EF4-FFF2-40B4-BE49-F238E27FC236}">
                <a16:creationId xmlns:a16="http://schemas.microsoft.com/office/drawing/2014/main" id="{9211EBA6-8E2D-493E-B68B-5D1149ED1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lt-LT"/>
              <a:t>5.Automobilis 68s važiavo 53m\s greičiu.</a:t>
            </a:r>
            <a:br>
              <a:rPr lang="lt-LT"/>
            </a:br>
            <a:r>
              <a:rPr lang="lt-LT"/>
              <a:t>Kokį atstumą įveikė automobilis?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857FDE4-CC62-F476-F1A0-7D9946829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A) 3754m</a:t>
            </a:r>
            <a:br>
              <a:rPr lang="lt-LT"/>
            </a:br>
            <a:r>
              <a:rPr lang="lt-LT"/>
              <a:t>B) 3474m</a:t>
            </a:r>
          </a:p>
          <a:p>
            <a:r>
              <a:rPr lang="lt-LT"/>
              <a:t>C) 3604m</a:t>
            </a:r>
          </a:p>
        </p:txBody>
      </p:sp>
    </p:spTree>
    <p:extLst>
      <p:ext uri="{BB962C8B-B14F-4D97-AF65-F5344CB8AC3E}">
        <p14:creationId xmlns:p14="http://schemas.microsoft.com/office/powerpoint/2010/main" val="15093673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33614C6-22BD-7F87-DD1C-D5CD20B95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53067"/>
            <a:ext cx="6155266" cy="43518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A) Tiesiaeigis judėjimas.</a:t>
            </a:r>
          </a:p>
          <a:p>
            <a:r>
              <a:rPr lang="lt-LT"/>
              <a:t>B) Kreivaeigis judėjimas.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489E094E-1FD5-7A2D-1C0D-97AF4B290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anchor="ctr">
            <a:normAutofit/>
          </a:bodyPr>
          <a:lstStyle/>
          <a:p>
            <a:r>
              <a:rPr lang="lt-LT">
                <a:solidFill>
                  <a:schemeClr val="bg1"/>
                </a:solidFill>
              </a:rPr>
              <a:t>6.Skrenda paukštis, važiuoja traukinys, eina žmogus. Koks tai judėjimas?</a:t>
            </a:r>
          </a:p>
        </p:txBody>
      </p:sp>
    </p:spTree>
    <p:extLst>
      <p:ext uri="{BB962C8B-B14F-4D97-AF65-F5344CB8AC3E}">
        <p14:creationId xmlns:p14="http://schemas.microsoft.com/office/powerpoint/2010/main" val="39501237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92F6C3B4-4695-530E-139C-A15403D68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anchor="ctr">
            <a:normAutofit/>
          </a:bodyPr>
          <a:lstStyle/>
          <a:p>
            <a:r>
              <a:rPr lang="lt-LT"/>
              <a:t>7.Kokią formulę reikia naudoti norint surasti greitį?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0ADDC27-6C0D-D737-437A-0D87BA220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918" y="1109145"/>
            <a:ext cx="6341016" cy="46039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A) Kelią padalinti iš laiko.</a:t>
            </a:r>
          </a:p>
          <a:p>
            <a:r>
              <a:rPr lang="lt-LT"/>
              <a:t>B) Kelią padauginti iš laiko.</a:t>
            </a:r>
          </a:p>
          <a:p>
            <a:r>
              <a:rPr lang="lt-LT"/>
              <a:t>C) Laiką padalinti iš greičio.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771780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C5DF089-0A23-08C9-C399-869F0C0EE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8.Kuris iš pavyzdžių yra kreivaeigis judėjimas?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CEE7BC0-EB59-DA32-7CCD-7812A83F9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A) Krenta lietaus lašai.</a:t>
            </a:r>
          </a:p>
          <a:p>
            <a:r>
              <a:rPr lang="lt-LT"/>
              <a:t>B) Šoka mergaitė.</a:t>
            </a:r>
          </a:p>
          <a:p>
            <a:r>
              <a:rPr lang="lt-LT"/>
              <a:t>C) Tupi varna.</a:t>
            </a:r>
          </a:p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87407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9FC5EC60-C959-51D8-7801-6F3CD6A5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lt-LT" sz="3100">
                <a:solidFill>
                  <a:schemeClr val="bg1"/>
                </a:solidFill>
              </a:rPr>
              <a:t>9.Mažesnysis vežimėlis -... Didesniojo vežimėlio atžvilgiu?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7DA7FA1-E1C3-A3BE-EECA-495F107C8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>
                <a:solidFill>
                  <a:schemeClr val="bg1"/>
                </a:solidFill>
              </a:rPr>
              <a:t>A) Juda.</a:t>
            </a:r>
          </a:p>
          <a:p>
            <a:r>
              <a:rPr lang="lt-LT">
                <a:solidFill>
                  <a:schemeClr val="bg1"/>
                </a:solidFill>
              </a:rPr>
              <a:t>B) Nejuda.</a:t>
            </a:r>
          </a:p>
        </p:txBody>
      </p:sp>
      <p:pic>
        <p:nvPicPr>
          <p:cNvPr id="4" name="Paveikslėlis 4" descr="Paveikslėlis, kuriame yra žinutė, iliustracija&#10;&#10;Automatiškai sugeneruotas aprašymas">
            <a:extLst>
              <a:ext uri="{FF2B5EF4-FFF2-40B4-BE49-F238E27FC236}">
                <a16:creationId xmlns:a16="http://schemas.microsoft.com/office/drawing/2014/main" id="{4383EAC9-12C3-4F11-BEC0-2DECB090A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632944"/>
            <a:ext cx="5143500" cy="3579597"/>
          </a:xfrm>
          <a:prstGeom prst="rect">
            <a:avLst/>
          </a:prstGeom>
        </p:spPr>
      </p:pic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85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>
            <a:extLst>
              <a:ext uri="{FF2B5EF4-FFF2-40B4-BE49-F238E27FC236}">
                <a16:creationId xmlns:a16="http://schemas.microsoft.com/office/drawing/2014/main" id="{ABA25A55-2C70-4BF4-84B3-DAB0B6A0F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34DDEB77-23C4-4B9F-A228-97B5599B3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58851FF-DCF2-43C7-8970-B7045ED753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06852C5-306E-46FB-844A-7632E6D39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F40C9C1B-A82E-4755-816B-C827A271FF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8E7D1B95-1664-47D2-9F1E-5AE3B8F8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C63FECDE-6D49-477E-896A-AEFD1909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42502F9E-0DC0-454C-8CBC-937053820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E4139BD5-2F4F-48E5-930B-BF6BCAF6E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B12DD939-5D79-4EC3-A014-5385FA549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1E730207-4624-4450-B869-9F04E05BF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7C986B14-DFED-B7D8-FA76-F5DD699A4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872" y="481797"/>
            <a:ext cx="8288035" cy="10950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/>
              <a:t>10.Kuriuo atveju pavaizduotas mechaninis judėjimas?</a:t>
            </a:r>
          </a:p>
        </p:txBody>
      </p:sp>
      <p:pic>
        <p:nvPicPr>
          <p:cNvPr id="4" name="Paveikslėlis 4" descr="Paveikslėlis, kuriame yra iliustracija&#10;&#10;Automatiškai sugeneruotas aprašymas">
            <a:extLst>
              <a:ext uri="{FF2B5EF4-FFF2-40B4-BE49-F238E27FC236}">
                <a16:creationId xmlns:a16="http://schemas.microsoft.com/office/drawing/2014/main" id="{BACBBF80-08C6-817A-7D8A-1F5F4CFEB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939" y="2506602"/>
            <a:ext cx="1902644" cy="3317736"/>
          </a:xfrm>
          <a:prstGeom prst="rect">
            <a:avLst/>
          </a:prstGeom>
        </p:spPr>
      </p:pic>
      <p:pic>
        <p:nvPicPr>
          <p:cNvPr id="6" name="Paveikslėlis 6">
            <a:extLst>
              <a:ext uri="{FF2B5EF4-FFF2-40B4-BE49-F238E27FC236}">
                <a16:creationId xmlns:a16="http://schemas.microsoft.com/office/drawing/2014/main" id="{377E590B-6C3C-37E1-F65F-CC79C11D5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916" y="2240507"/>
            <a:ext cx="2464143" cy="3317736"/>
          </a:xfrm>
          <a:prstGeom prst="rect">
            <a:avLst/>
          </a:prstGeom>
        </p:spPr>
      </p:pic>
      <p:pic>
        <p:nvPicPr>
          <p:cNvPr id="5" name="Paveikslėlis 5" descr="Paveikslėlis, kuriame yra dviratis&#10;&#10;Automatiškai sugeneruotas aprašymas">
            <a:extLst>
              <a:ext uri="{FF2B5EF4-FFF2-40B4-BE49-F238E27FC236}">
                <a16:creationId xmlns:a16="http://schemas.microsoft.com/office/drawing/2014/main" id="{C7927987-C89F-E5C1-BA27-92594CBDC4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303" y="2507123"/>
            <a:ext cx="2608783" cy="278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05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B71F80-1F92-4074-84D9-16A062B21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1758165F-5C45-2949-0EDC-F470AB743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lt-LT"/>
              <a:t>Naudota literatūra: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209C9DA-6E0D-46D9-8275-C52222D8C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3EB57A4D-E0D0-46DA-B339-F24CA46FA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E5291833-ED7C-086B-B35D-A5280EB9BF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5100910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4755014"/>
      </p:ext>
    </p:extLst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Facet</vt:lpstr>
      <vt:lpstr> „2-Tiesiaeigis ir kreivaeigis  judėjimas-PPT“.</vt:lpstr>
      <vt:lpstr>Turinys:</vt:lpstr>
      <vt:lpstr>Judėjimas:</vt:lpstr>
      <vt:lpstr>Mechaninis judėjimas</vt:lpstr>
      <vt:lpstr>Mechaninis judėjimas</vt:lpstr>
      <vt:lpstr>Mechaninis judėjimas skirstomas</vt:lpstr>
      <vt:lpstr>Trajektorija</vt:lpstr>
      <vt:lpstr>Tiesiaeigis ir kreivaeigis judėjimas</vt:lpstr>
      <vt:lpstr>Tolygusis tiesiaeigis judėjimas</vt:lpstr>
      <vt:lpstr>Netolygusis tiesiaeigis judėjimas</vt:lpstr>
      <vt:lpstr>Apibendrinimas</vt:lpstr>
      <vt:lpstr>1 bandymas</vt:lpstr>
      <vt:lpstr>2 bandymas</vt:lpstr>
      <vt:lpstr>Išvada:</vt:lpstr>
      <vt:lpstr>Testas</vt:lpstr>
      <vt:lpstr>1.Kuris iš pavyzdžių yra tiesiaeigis judėjimas? A) Auga gėlės B)Skrenda paukštis C)Tiksi laikrodis  </vt:lpstr>
      <vt:lpstr>2. Kuri formulė skirta rasti laikui</vt:lpstr>
      <vt:lpstr>3.Automobilis per 20s nuvažiavo 824m.Koks automobilio greitis  A)60m\s B)41,2m\s C)55m\s </vt:lpstr>
      <vt:lpstr>4.Į ką skirstoma trajektorija?</vt:lpstr>
      <vt:lpstr>5.Automobilis 68s važiavo 53m\s greičiu. Kokį atstumą įveikė automobilis?</vt:lpstr>
      <vt:lpstr>6.Skrenda paukštis, važiuoja traukinys, eina žmogus. Koks tai judėjimas?</vt:lpstr>
      <vt:lpstr>7.Kokią formulę reikia naudoti norint surasti greitį?</vt:lpstr>
      <vt:lpstr>8.Kuris iš pavyzdžių yra kreivaeigis judėjimas?</vt:lpstr>
      <vt:lpstr>9.Mažesnysis vežimėlis -... Didesniojo vežimėlio atžvilgiu?</vt:lpstr>
      <vt:lpstr>10.Kuriuo atveju pavaizduotas mechaninis judėjimas?</vt:lpstr>
      <vt:lpstr>Naudota literatūra: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/>
  <cp:revision>1</cp:revision>
  <dcterms:created xsi:type="dcterms:W3CDTF">2022-03-23T13:59:39Z</dcterms:created>
  <dcterms:modified xsi:type="dcterms:W3CDTF">2022-04-27T18:35:02Z</dcterms:modified>
</cp:coreProperties>
</file>