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48.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8.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Lst>
  <p:sldSz cy="7560000" cx="10692000"/>
  <p:notesSz cx="7560000" cy="10692000"/>
  <p:embeddedFontLst>
    <p:embeddedFont>
      <p:font typeface="Roboto"/>
      <p:regular r:id="rId55"/>
      <p:bold r:id="rId56"/>
      <p:italic r:id="rId57"/>
      <p:boldItalic r:id="rId58"/>
    </p:embeddedFont>
    <p:embeddedFont>
      <p:font typeface="Barlow Condensed SemiBold"/>
      <p:regular r:id="rId59"/>
      <p:bold r:id="rId60"/>
      <p:italic r:id="rId61"/>
      <p:boldItalic r:id="rId62"/>
    </p:embeddedFont>
    <p:embeddedFont>
      <p:font typeface="Roboto Light"/>
      <p:regular r:id="rId63"/>
      <p:bold r:id="rId64"/>
      <p:italic r:id="rId65"/>
      <p:boldItalic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574">
          <p15:clr>
            <a:srgbClr val="9AA0A6"/>
          </p15:clr>
        </p15:guide>
        <p15:guide id="2" orient="horz" pos="4186">
          <p15:clr>
            <a:srgbClr val="9AA0A6"/>
          </p15:clr>
        </p15:guide>
        <p15:guide id="3" pos="6161">
          <p15:clr>
            <a:srgbClr val="9AA0A6"/>
          </p15:clr>
        </p15:guide>
        <p15:guide id="4" orient="horz" pos="746">
          <p15:clr>
            <a:srgbClr val="9AA0A6"/>
          </p15:clr>
        </p15:guide>
        <p15:guide id="5" orient="horz" pos="1123">
          <p15:clr>
            <a:srgbClr val="9AA0A6"/>
          </p15:clr>
        </p15:guide>
        <p15:guide id="6" orient="horz" pos="432">
          <p15:clr>
            <a:srgbClr val="9AA0A6"/>
          </p15:clr>
        </p15:guide>
        <p15:guide id="7" orient="horz" pos="835">
          <p15:clr>
            <a:srgbClr val="9AA0A6"/>
          </p15:clr>
        </p15:guide>
        <p15:guide id="8" orient="horz" pos="562">
          <p15:clr>
            <a:srgbClr val="9AA0A6"/>
          </p15:clr>
        </p15:guide>
        <p15:guide id="9" orient="horz" pos="2655">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6782BDA-25DD-4215-8F59-847FB3CD2C4B}">
  <a:tblStyle styleId="{36782BDA-25DD-4215-8F59-847FB3CD2C4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74"/>
        <p:guide pos="4186" orient="horz"/>
        <p:guide pos="6161"/>
        <p:guide pos="746" orient="horz"/>
        <p:guide pos="1123" orient="horz"/>
        <p:guide pos="432" orient="horz"/>
        <p:guide pos="835" orient="horz"/>
        <p:guide pos="562" orient="horz"/>
        <p:guide pos="2655"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BarlowCondensedSemiBold-boldItalic.fntdata"/><Relationship Id="rId61" Type="http://schemas.openxmlformats.org/officeDocument/2006/relationships/font" Target="fonts/BarlowCondensedSemiBold-italic.fntdata"/><Relationship Id="rId20" Type="http://schemas.openxmlformats.org/officeDocument/2006/relationships/slide" Target="slides/slide14.xml"/><Relationship Id="rId64" Type="http://schemas.openxmlformats.org/officeDocument/2006/relationships/font" Target="fonts/RobotoLight-bold.fntdata"/><Relationship Id="rId63" Type="http://schemas.openxmlformats.org/officeDocument/2006/relationships/font" Target="fonts/RobotoLight-regular.fntdata"/><Relationship Id="rId22" Type="http://schemas.openxmlformats.org/officeDocument/2006/relationships/slide" Target="slides/slide16.xml"/><Relationship Id="rId66" Type="http://schemas.openxmlformats.org/officeDocument/2006/relationships/font" Target="fonts/RobotoLight-boldItalic.fntdata"/><Relationship Id="rId21" Type="http://schemas.openxmlformats.org/officeDocument/2006/relationships/slide" Target="slides/slide15.xml"/><Relationship Id="rId65" Type="http://schemas.openxmlformats.org/officeDocument/2006/relationships/font" Target="fonts/RobotoLight-italic.fntdata"/><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BarlowCondensedSemiBold-bold.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font" Target="fonts/Roboto-regular.fntdata"/><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font" Target="fonts/Roboto-italic.fntdata"/><Relationship Id="rId12" Type="http://schemas.openxmlformats.org/officeDocument/2006/relationships/slide" Target="slides/slide6.xml"/><Relationship Id="rId56" Type="http://schemas.openxmlformats.org/officeDocument/2006/relationships/font" Target="fonts/Roboto-bold.fntdata"/><Relationship Id="rId15" Type="http://schemas.openxmlformats.org/officeDocument/2006/relationships/slide" Target="slides/slide9.xml"/><Relationship Id="rId59" Type="http://schemas.openxmlformats.org/officeDocument/2006/relationships/font" Target="fonts/BarlowCondensedSemiBold-regular.fntdata"/><Relationship Id="rId14" Type="http://schemas.openxmlformats.org/officeDocument/2006/relationships/slide" Target="slides/slide8.xml"/><Relationship Id="rId58" Type="http://schemas.openxmlformats.org/officeDocument/2006/relationships/font" Target="fonts/Roboto-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2042141daa8_2_0: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2042141daa8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19f06bfe393_3_0:notes"/>
          <p:cNvSpPr/>
          <p:nvPr>
            <p:ph idx="2" type="sldImg"/>
          </p:nvPr>
        </p:nvSpPr>
        <p:spPr>
          <a:xfrm>
            <a:off x="1004502" y="685800"/>
            <a:ext cx="48498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19f06bfe393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e5ceff6ea5_5_0: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e5ceff6ea5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e168c4f60f_0_106: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e168c4f60f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1f9d239b059_6_15: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1f9d239b059_6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1f9d239b059_6_1: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1f9d239b059_6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1f9d239b059_6_32: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1f9d239b059_6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22c23ecde98_0_0: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22c23ecde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22c23ecde98_0_23: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22c23ecde98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238e2fb8b08_1_37: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238e2fb8b08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22d315614ce_2_38: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601" name="Google Shape;601;g22d315614ce_2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22d315614ce_1_40: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22d315614ce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1f9d239b059_6_46: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1f9d239b059_6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237587d5081_9_0: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237587d5081_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22d315614ce_0_1: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22d315614c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22d200a6d09_0_0: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22d200a6d0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22d200a6d09_3_7: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22d200a6d09_3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22d200a6d09_3_15: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703" name="Google Shape;703;g22d200a6d09_3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22d315614ce_1_30: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714" name="Google Shape;714;g22d315614ce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g22d315614ce_1_20: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725" name="Google Shape;725;g22d315614ce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g22d315614ce_1_10: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735" name="Google Shape;735;g22d315614ce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22d315614ce_1_0: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746" name="Google Shape;746;g22d315614c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22d315614ce_2_1: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757" name="Google Shape;757;g22d315614ce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22d315614ce_0_8: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22d315614c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237587d5081_1_0: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237587d508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238e2fb8b08_1_25: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788" name="Google Shape;788;g238e2fb8b08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g1f9d239b059_6_39: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795" name="Google Shape;795;g1f9d239b059_6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2282d1246ed_1_2: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806" name="Google Shape;806;g2282d1246ed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2282d1246ed_0_32: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817" name="Google Shape;817;g2282d1246ed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g2282d1246ed_0_44: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829" name="Google Shape;829;g2282d1246ed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2282d1246ed_0_25: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2282d1246ed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2282d1246ed_0_62: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2282d1246ed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2282d1246ed_0_18: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2282d1246ed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2282d1246ed_0_11: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2282d1246ed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g2282d1246ed_0_4: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893" name="Google Shape;893;g2282d1246ed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g2282d1246ed_0_119: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905" name="Google Shape;905;g2282d1246ed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g2282d1246ed_0_100: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917" name="Google Shape;917;g2282d1246ed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2282d1246ed_1_25: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2282d1246ed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g2282d1246ed_0_92: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939" name="Google Shape;939;g2282d1246ed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238b9e6e1a0_0_86: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238b9e6e1a0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9" name="Shape 959"/>
        <p:cNvGrpSpPr/>
        <p:nvPr/>
      </p:nvGrpSpPr>
      <p:grpSpPr>
        <a:xfrm>
          <a:off x="0" y="0"/>
          <a:ext cx="0" cy="0"/>
          <a:chOff x="0" y="0"/>
          <a:chExt cx="0" cy="0"/>
        </a:xfrm>
      </p:grpSpPr>
      <p:sp>
        <p:nvSpPr>
          <p:cNvPr id="960" name="Google Shape;960;g2282d1246ed_0_108: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961" name="Google Shape;961;g2282d1246ed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g238e2fb8b08_1_76: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972" name="Google Shape;972;g238e2fb8b08_1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g2282d1246ed_0_84: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983" name="Google Shape;983;g2282d1246ed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238b9e6e1a0_0_74: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238b9e6e1a0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g2282d1246ed_0_76: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005" name="Google Shape;1005;g2282d1246ed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g238e2fb8b08_1_64: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016" name="Google Shape;1016;g238e2fb8b08_1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ge6428e4837_1_0: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027" name="Google Shape;1027;ge6428e483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grpSp>
        <p:nvGrpSpPr>
          <p:cNvPr id="9" name="Google Shape;9;p2"/>
          <p:cNvGrpSpPr/>
          <p:nvPr/>
        </p:nvGrpSpPr>
        <p:grpSpPr>
          <a:xfrm>
            <a:off x="362100" y="364750"/>
            <a:ext cx="9967800" cy="6829550"/>
            <a:chOff x="362100" y="364750"/>
            <a:chExt cx="9967800" cy="6829550"/>
          </a:xfrm>
        </p:grpSpPr>
        <p:grpSp>
          <p:nvGrpSpPr>
            <p:cNvPr id="10" name="Google Shape;10;p2"/>
            <p:cNvGrpSpPr/>
            <p:nvPr/>
          </p:nvGrpSpPr>
          <p:grpSpPr>
            <a:xfrm>
              <a:off x="362100" y="365700"/>
              <a:ext cx="9967800" cy="6828600"/>
              <a:chOff x="362100" y="365700"/>
              <a:chExt cx="9967800" cy="6828600"/>
            </a:xfrm>
          </p:grpSpPr>
          <p:sp>
            <p:nvSpPr>
              <p:cNvPr id="11" name="Google Shape;11;p2"/>
              <p:cNvSpPr/>
              <p:nvPr/>
            </p:nvSpPr>
            <p:spPr>
              <a:xfrm>
                <a:off x="362100" y="365700"/>
                <a:ext cx="9967800" cy="6828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53900" y="456150"/>
                <a:ext cx="9784200" cy="6647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 name="Google Shape;13;p2"/>
            <p:cNvGrpSpPr/>
            <p:nvPr/>
          </p:nvGrpSpPr>
          <p:grpSpPr>
            <a:xfrm>
              <a:off x="9781200" y="6645600"/>
              <a:ext cx="548700" cy="548700"/>
              <a:chOff x="9781200" y="6645600"/>
              <a:chExt cx="548700" cy="548700"/>
            </a:xfrm>
          </p:grpSpPr>
          <p:sp>
            <p:nvSpPr>
              <p:cNvPr id="14" name="Google Shape;14;p2"/>
              <p:cNvSpPr/>
              <p:nvPr/>
            </p:nvSpPr>
            <p:spPr>
              <a:xfrm rot="10800000">
                <a:off x="9872400" y="673680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9781200" y="664560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rot="10800000">
                <a:off x="9960360" y="682836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 name="Google Shape;17;p2"/>
            <p:cNvGrpSpPr/>
            <p:nvPr/>
          </p:nvGrpSpPr>
          <p:grpSpPr>
            <a:xfrm>
              <a:off x="362100" y="364750"/>
              <a:ext cx="548700" cy="548700"/>
              <a:chOff x="362100" y="364750"/>
              <a:chExt cx="548700" cy="548700"/>
            </a:xfrm>
          </p:grpSpPr>
          <p:sp>
            <p:nvSpPr>
              <p:cNvPr id="18" name="Google Shape;18;p2"/>
              <p:cNvSpPr/>
              <p:nvPr/>
            </p:nvSpPr>
            <p:spPr>
              <a:xfrm>
                <a:off x="3621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rot="10800000">
                <a:off x="3621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548640" y="547690"/>
                <a:ext cx="183000" cy="1830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 name="Google Shape;21;p2"/>
            <p:cNvGrpSpPr/>
            <p:nvPr/>
          </p:nvGrpSpPr>
          <p:grpSpPr>
            <a:xfrm>
              <a:off x="9781200" y="365941"/>
              <a:ext cx="548700" cy="548700"/>
              <a:chOff x="9777500" y="364750"/>
              <a:chExt cx="548700" cy="548700"/>
            </a:xfrm>
          </p:grpSpPr>
          <p:sp>
            <p:nvSpPr>
              <p:cNvPr id="22" name="Google Shape;22;p2"/>
              <p:cNvSpPr/>
              <p:nvPr/>
            </p:nvSpPr>
            <p:spPr>
              <a:xfrm rot="5400000">
                <a:off x="98687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rot="-5400000">
                <a:off x="97775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 name="Google Shape;24;p2"/>
              <p:cNvGrpSpPr/>
              <p:nvPr/>
            </p:nvGrpSpPr>
            <p:grpSpPr>
              <a:xfrm>
                <a:off x="9960260" y="551290"/>
                <a:ext cx="183000" cy="183000"/>
                <a:chOff x="9960260" y="551290"/>
                <a:chExt cx="183000" cy="183000"/>
              </a:xfrm>
            </p:grpSpPr>
            <p:sp>
              <p:nvSpPr>
                <p:cNvPr id="25" name="Google Shape;25;p2"/>
                <p:cNvSpPr/>
                <p:nvPr/>
              </p:nvSpPr>
              <p:spPr>
                <a:xfrm rot="5400000">
                  <a:off x="9960260" y="55129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rot="5400000">
                  <a:off x="9960260" y="551290"/>
                  <a:ext cx="183000" cy="183000"/>
                </a:xfrm>
                <a:prstGeom prst="pie">
                  <a:avLst>
                    <a:gd fmla="val 0" name="adj1"/>
                    <a:gd fmla="val 10786304"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7" name="Google Shape;27;p2"/>
            <p:cNvGrpSpPr/>
            <p:nvPr/>
          </p:nvGrpSpPr>
          <p:grpSpPr>
            <a:xfrm rot="10800000">
              <a:off x="362100" y="6645600"/>
              <a:ext cx="548700" cy="548700"/>
              <a:chOff x="9777500" y="364750"/>
              <a:chExt cx="548700" cy="548700"/>
            </a:xfrm>
          </p:grpSpPr>
          <p:sp>
            <p:nvSpPr>
              <p:cNvPr id="28" name="Google Shape;28;p2"/>
              <p:cNvSpPr/>
              <p:nvPr/>
            </p:nvSpPr>
            <p:spPr>
              <a:xfrm rot="5400000">
                <a:off x="98687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rot="-5400000">
                <a:off x="97775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 name="Google Shape;30;p2"/>
              <p:cNvGrpSpPr/>
              <p:nvPr/>
            </p:nvGrpSpPr>
            <p:grpSpPr>
              <a:xfrm>
                <a:off x="9960260" y="551290"/>
                <a:ext cx="183000" cy="183000"/>
                <a:chOff x="9960260" y="551290"/>
                <a:chExt cx="183000" cy="183000"/>
              </a:xfrm>
            </p:grpSpPr>
            <p:sp>
              <p:nvSpPr>
                <p:cNvPr id="31" name="Google Shape;31;p2"/>
                <p:cNvSpPr/>
                <p:nvPr/>
              </p:nvSpPr>
              <p:spPr>
                <a:xfrm rot="5400000">
                  <a:off x="9960260" y="55129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rot="5400000">
                  <a:off x="9960260" y="551290"/>
                  <a:ext cx="183000" cy="183000"/>
                </a:xfrm>
                <a:prstGeom prst="pie">
                  <a:avLst>
                    <a:gd fmla="val 0" name="adj1"/>
                    <a:gd fmla="val 10786304"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
        <p:nvSpPr>
          <p:cNvPr id="33" name="Google Shape;33;p2"/>
          <p:cNvSpPr txBox="1"/>
          <p:nvPr>
            <p:ph type="ctrTitle"/>
          </p:nvPr>
        </p:nvSpPr>
        <p:spPr>
          <a:xfrm>
            <a:off x="910825" y="1783075"/>
            <a:ext cx="5578200" cy="3657600"/>
          </a:xfrm>
          <a:prstGeom prst="rect">
            <a:avLst/>
          </a:prstGeom>
        </p:spPr>
        <p:txBody>
          <a:bodyPr anchorCtr="0" anchor="ctr" bIns="91425" lIns="91425" spcFirstLastPara="1" rIns="91425" wrap="square" tIns="91425">
            <a:noAutofit/>
          </a:bodyPr>
          <a:lstStyle>
            <a:lvl1pPr lvl="0">
              <a:lnSpc>
                <a:spcPct val="80000"/>
              </a:lnSpc>
              <a:spcBef>
                <a:spcPts val="0"/>
              </a:spcBef>
              <a:spcAft>
                <a:spcPts val="0"/>
              </a:spcAft>
              <a:buSzPts val="5200"/>
              <a:buNone/>
              <a:defRPr sz="10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4" name="Google Shape;34;p2"/>
          <p:cNvSpPr txBox="1"/>
          <p:nvPr>
            <p:ph idx="1" type="subTitle"/>
          </p:nvPr>
        </p:nvSpPr>
        <p:spPr>
          <a:xfrm>
            <a:off x="910828" y="5806449"/>
            <a:ext cx="5578200" cy="457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5" name="Shape 35"/>
        <p:cNvGrpSpPr/>
        <p:nvPr/>
      </p:nvGrpSpPr>
      <p:grpSpPr>
        <a:xfrm>
          <a:off x="0" y="0"/>
          <a:ext cx="0" cy="0"/>
          <a:chOff x="0" y="0"/>
          <a:chExt cx="0" cy="0"/>
        </a:xfrm>
      </p:grpSpPr>
      <p:sp>
        <p:nvSpPr>
          <p:cNvPr id="36" name="Google Shape;36;p3"/>
          <p:cNvSpPr txBox="1"/>
          <p:nvPr>
            <p:ph type="title"/>
          </p:nvPr>
        </p:nvSpPr>
        <p:spPr>
          <a:xfrm>
            <a:off x="364468" y="3504079"/>
            <a:ext cx="9963000" cy="1237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7" name="Google Shape;37;p3"/>
          <p:cNvSpPr txBox="1"/>
          <p:nvPr>
            <p:ph hasCustomPrompt="1" idx="2" type="title"/>
          </p:nvPr>
        </p:nvSpPr>
        <p:spPr>
          <a:xfrm>
            <a:off x="3383950" y="1968525"/>
            <a:ext cx="3924000" cy="135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8" name="Google Shape;38;p3"/>
          <p:cNvSpPr txBox="1"/>
          <p:nvPr>
            <p:ph idx="1" type="subTitle"/>
          </p:nvPr>
        </p:nvSpPr>
        <p:spPr>
          <a:xfrm>
            <a:off x="1353600" y="4718491"/>
            <a:ext cx="7984800" cy="578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0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9" name="Shape 39"/>
        <p:cNvGrpSpPr/>
        <p:nvPr/>
      </p:nvGrpSpPr>
      <p:grpSpPr>
        <a:xfrm>
          <a:off x="0" y="0"/>
          <a:ext cx="0" cy="0"/>
          <a:chOff x="0" y="0"/>
          <a:chExt cx="0" cy="0"/>
        </a:xfrm>
      </p:grpSpPr>
      <p:sp>
        <p:nvSpPr>
          <p:cNvPr id="40" name="Google Shape;40;p4"/>
          <p:cNvSpPr txBox="1"/>
          <p:nvPr>
            <p:ph idx="1" type="body"/>
          </p:nvPr>
        </p:nvSpPr>
        <p:spPr>
          <a:xfrm>
            <a:off x="730875" y="1392925"/>
            <a:ext cx="9241200" cy="5284200"/>
          </a:xfrm>
          <a:prstGeom prst="rect">
            <a:avLst/>
          </a:prstGeom>
        </p:spPr>
        <p:txBody>
          <a:bodyPr anchorCtr="0" anchor="t" bIns="91425" lIns="91425" spcFirstLastPara="1" rIns="91425" wrap="square" tIns="91425">
            <a:noAutofit/>
          </a:bodyPr>
          <a:lstStyle>
            <a:lvl1pPr indent="-274320" lvl="0" marL="457200" rtl="0">
              <a:spcBef>
                <a:spcPts val="0"/>
              </a:spcBef>
              <a:spcAft>
                <a:spcPts val="0"/>
              </a:spcAft>
              <a:buSzPts val="720"/>
              <a:buAutoNum type="arabicPeriod"/>
              <a:defRPr sz="1620"/>
            </a:lvl1pPr>
            <a:lvl2pPr indent="-264160" lvl="1" marL="914400" rtl="0">
              <a:spcBef>
                <a:spcPts val="0"/>
              </a:spcBef>
              <a:spcAft>
                <a:spcPts val="0"/>
              </a:spcAft>
              <a:buSzPts val="560"/>
              <a:buChar char="○"/>
              <a:defRPr sz="1620"/>
            </a:lvl2pPr>
            <a:lvl3pPr indent="-264160" lvl="2" marL="1371600" rtl="0">
              <a:spcBef>
                <a:spcPts val="0"/>
              </a:spcBef>
              <a:spcAft>
                <a:spcPts val="0"/>
              </a:spcAft>
              <a:buSzPts val="560"/>
              <a:buChar char="■"/>
              <a:defRPr/>
            </a:lvl3pPr>
            <a:lvl4pPr indent="-264160" lvl="3" marL="1828800" rtl="0">
              <a:spcBef>
                <a:spcPts val="0"/>
              </a:spcBef>
              <a:spcAft>
                <a:spcPts val="0"/>
              </a:spcAft>
              <a:buSzPts val="560"/>
              <a:buChar char="●"/>
              <a:defRPr/>
            </a:lvl4pPr>
            <a:lvl5pPr indent="-264160" lvl="4" marL="2286000" rtl="0">
              <a:spcBef>
                <a:spcPts val="0"/>
              </a:spcBef>
              <a:spcAft>
                <a:spcPts val="0"/>
              </a:spcAft>
              <a:buSzPts val="560"/>
              <a:buChar char="○"/>
              <a:defRPr/>
            </a:lvl5pPr>
            <a:lvl6pPr indent="-264160" lvl="5" marL="2743200" rtl="0">
              <a:spcBef>
                <a:spcPts val="0"/>
              </a:spcBef>
              <a:spcAft>
                <a:spcPts val="0"/>
              </a:spcAft>
              <a:buSzPts val="560"/>
              <a:buChar char="■"/>
              <a:defRPr/>
            </a:lvl6pPr>
            <a:lvl7pPr indent="-264160" lvl="6" marL="3200400" rtl="0">
              <a:spcBef>
                <a:spcPts val="0"/>
              </a:spcBef>
              <a:spcAft>
                <a:spcPts val="0"/>
              </a:spcAft>
              <a:buSzPts val="560"/>
              <a:buChar char="●"/>
              <a:defRPr/>
            </a:lvl7pPr>
            <a:lvl8pPr indent="-264159" lvl="7" marL="3657600" rtl="0">
              <a:spcBef>
                <a:spcPts val="0"/>
              </a:spcBef>
              <a:spcAft>
                <a:spcPts val="0"/>
              </a:spcAft>
              <a:buSzPts val="560"/>
              <a:buChar char="○"/>
              <a:defRPr/>
            </a:lvl8pPr>
            <a:lvl9pPr indent="-264159" lvl="8" marL="4114800" rtl="0">
              <a:spcBef>
                <a:spcPts val="0"/>
              </a:spcBef>
              <a:spcAft>
                <a:spcPts val="0"/>
              </a:spcAft>
              <a:buSzPts val="560"/>
              <a:buChar char="■"/>
              <a:defRPr/>
            </a:lvl9pPr>
          </a:lstStyle>
          <a:p/>
        </p:txBody>
      </p:sp>
      <p:sp>
        <p:nvSpPr>
          <p:cNvPr id="41" name="Google Shape;41;p4"/>
          <p:cNvSpPr txBox="1"/>
          <p:nvPr>
            <p:ph type="title"/>
          </p:nvPr>
        </p:nvSpPr>
        <p:spPr>
          <a:xfrm>
            <a:off x="362100" y="492175"/>
            <a:ext cx="9990000" cy="593400"/>
          </a:xfrm>
          <a:prstGeom prst="rect">
            <a:avLst/>
          </a:prstGeom>
        </p:spPr>
        <p:txBody>
          <a:bodyPr anchorCtr="0" anchor="ctr" bIns="91425" lIns="91425" spcFirstLastPara="1" rIns="91425" wrap="square" tIns="91425">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2" name="Shape 42"/>
        <p:cNvGrpSpPr/>
        <p:nvPr/>
      </p:nvGrpSpPr>
      <p:grpSpPr>
        <a:xfrm>
          <a:off x="0" y="0"/>
          <a:ext cx="0" cy="0"/>
          <a:chOff x="0" y="0"/>
          <a:chExt cx="0" cy="0"/>
        </a:xfrm>
      </p:grpSpPr>
      <p:sp>
        <p:nvSpPr>
          <p:cNvPr id="43" name="Google Shape;43;p5"/>
          <p:cNvSpPr txBox="1"/>
          <p:nvPr>
            <p:ph type="title"/>
          </p:nvPr>
        </p:nvSpPr>
        <p:spPr>
          <a:xfrm>
            <a:off x="502275" y="492175"/>
            <a:ext cx="4843800" cy="469800"/>
          </a:xfrm>
          <a:prstGeom prst="rect">
            <a:avLst/>
          </a:prstGeom>
        </p:spPr>
        <p:txBody>
          <a:bodyPr anchorCtr="0" anchor="t" bIns="91425" lIns="91425" spcFirstLastPara="1" rIns="91425" wrap="square" tIns="91425">
            <a:noAutofit/>
          </a:bodyPr>
          <a:lstStyle>
            <a:lvl1pPr lvl="0" rtl="0">
              <a:spcBef>
                <a:spcPts val="0"/>
              </a:spcBef>
              <a:spcAft>
                <a:spcPts val="0"/>
              </a:spcAft>
              <a:buSzPts val="3400"/>
              <a:buNone/>
              <a:defRPr sz="3300"/>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44" name="Google Shape;44;p5"/>
          <p:cNvSpPr txBox="1"/>
          <p:nvPr>
            <p:ph idx="2" type="title"/>
          </p:nvPr>
        </p:nvSpPr>
        <p:spPr>
          <a:xfrm>
            <a:off x="502275" y="3425875"/>
            <a:ext cx="4843800" cy="469800"/>
          </a:xfrm>
          <a:prstGeom prst="rect">
            <a:avLst/>
          </a:prstGeom>
        </p:spPr>
        <p:txBody>
          <a:bodyPr anchorCtr="0" anchor="t" bIns="91425" lIns="91425" spcFirstLastPara="1" rIns="91425" wrap="square" tIns="91425">
            <a:noAutofit/>
          </a:bodyPr>
          <a:lstStyle>
            <a:lvl1pPr lvl="0" rtl="0">
              <a:spcBef>
                <a:spcPts val="0"/>
              </a:spcBef>
              <a:spcAft>
                <a:spcPts val="0"/>
              </a:spcAft>
              <a:buSzPts val="3400"/>
              <a:buNone/>
              <a:defRPr sz="3300"/>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45" name="Google Shape;45;p5"/>
          <p:cNvSpPr txBox="1"/>
          <p:nvPr>
            <p:ph idx="1" type="body"/>
          </p:nvPr>
        </p:nvSpPr>
        <p:spPr>
          <a:xfrm>
            <a:off x="502275" y="1183375"/>
            <a:ext cx="9518100" cy="4302900"/>
          </a:xfrm>
          <a:prstGeom prst="rect">
            <a:avLst/>
          </a:prstGeom>
        </p:spPr>
        <p:txBody>
          <a:bodyPr anchorCtr="0" anchor="t" bIns="91425" lIns="91425" spcFirstLastPara="1" rIns="91425" wrap="square" tIns="91425">
            <a:noAutofit/>
          </a:bodyPr>
          <a:lstStyle>
            <a:lvl1pPr indent="-274320" lvl="0" marL="457200" rtl="0">
              <a:lnSpc>
                <a:spcPct val="80000"/>
              </a:lnSpc>
              <a:spcBef>
                <a:spcPts val="0"/>
              </a:spcBef>
              <a:spcAft>
                <a:spcPts val="0"/>
              </a:spcAft>
              <a:buSzPts val="720"/>
              <a:buChar char="●"/>
              <a:defRPr sz="1420"/>
            </a:lvl1pPr>
            <a:lvl2pPr indent="-264160" lvl="1" marL="914400" rtl="0">
              <a:spcBef>
                <a:spcPts val="0"/>
              </a:spcBef>
              <a:spcAft>
                <a:spcPts val="0"/>
              </a:spcAft>
              <a:buSzPts val="560"/>
              <a:buChar char="○"/>
              <a:defRPr/>
            </a:lvl2pPr>
            <a:lvl3pPr indent="-264160" lvl="2" marL="1371600" rtl="0">
              <a:spcBef>
                <a:spcPts val="0"/>
              </a:spcBef>
              <a:spcAft>
                <a:spcPts val="0"/>
              </a:spcAft>
              <a:buSzPts val="560"/>
              <a:buChar char="■"/>
              <a:defRPr/>
            </a:lvl3pPr>
            <a:lvl4pPr indent="-264160" lvl="3" marL="1828800" rtl="0">
              <a:spcBef>
                <a:spcPts val="0"/>
              </a:spcBef>
              <a:spcAft>
                <a:spcPts val="0"/>
              </a:spcAft>
              <a:buSzPts val="560"/>
              <a:buChar char="●"/>
              <a:defRPr/>
            </a:lvl4pPr>
            <a:lvl5pPr indent="-264160" lvl="4" marL="2286000" rtl="0">
              <a:spcBef>
                <a:spcPts val="0"/>
              </a:spcBef>
              <a:spcAft>
                <a:spcPts val="0"/>
              </a:spcAft>
              <a:buSzPts val="560"/>
              <a:buChar char="○"/>
              <a:defRPr/>
            </a:lvl5pPr>
            <a:lvl6pPr indent="-264160" lvl="5" marL="2743200" rtl="0">
              <a:spcBef>
                <a:spcPts val="0"/>
              </a:spcBef>
              <a:spcAft>
                <a:spcPts val="0"/>
              </a:spcAft>
              <a:buSzPts val="560"/>
              <a:buChar char="■"/>
              <a:defRPr/>
            </a:lvl6pPr>
            <a:lvl7pPr indent="-264160" lvl="6" marL="3200400" rtl="0">
              <a:spcBef>
                <a:spcPts val="0"/>
              </a:spcBef>
              <a:spcAft>
                <a:spcPts val="0"/>
              </a:spcAft>
              <a:buSzPts val="560"/>
              <a:buChar char="●"/>
              <a:defRPr/>
            </a:lvl7pPr>
            <a:lvl8pPr indent="-264159" lvl="7" marL="3657600" rtl="0">
              <a:spcBef>
                <a:spcPts val="0"/>
              </a:spcBef>
              <a:spcAft>
                <a:spcPts val="0"/>
              </a:spcAft>
              <a:buSzPts val="560"/>
              <a:buChar char="○"/>
              <a:defRPr/>
            </a:lvl8pPr>
            <a:lvl9pPr indent="-264159" lvl="8" marL="4114800" rtl="0">
              <a:spcBef>
                <a:spcPts val="0"/>
              </a:spcBef>
              <a:spcAft>
                <a:spcPts val="0"/>
              </a:spcAft>
              <a:buSzPts val="560"/>
              <a:buChar char="■"/>
              <a:defRPr/>
            </a:lvl9pPr>
          </a:lstStyle>
          <a:p/>
        </p:txBody>
      </p:sp>
      <p:sp>
        <p:nvSpPr>
          <p:cNvPr id="46" name="Google Shape;46;p5"/>
          <p:cNvSpPr txBox="1"/>
          <p:nvPr>
            <p:ph idx="3" type="body"/>
          </p:nvPr>
        </p:nvSpPr>
        <p:spPr>
          <a:xfrm>
            <a:off x="502275" y="4865751"/>
            <a:ext cx="9963000" cy="15921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grpSp>
        <p:nvGrpSpPr>
          <p:cNvPr id="48" name="Google Shape;48;p6"/>
          <p:cNvGrpSpPr/>
          <p:nvPr/>
        </p:nvGrpSpPr>
        <p:grpSpPr>
          <a:xfrm>
            <a:off x="7306050" y="182875"/>
            <a:ext cx="3200400" cy="7196400"/>
            <a:chOff x="7306050" y="182875"/>
            <a:chExt cx="3200400" cy="7196400"/>
          </a:xfrm>
        </p:grpSpPr>
        <p:sp>
          <p:nvSpPr>
            <p:cNvPr id="49" name="Google Shape;49;p6"/>
            <p:cNvSpPr/>
            <p:nvPr/>
          </p:nvSpPr>
          <p:spPr>
            <a:xfrm>
              <a:off x="7306050" y="182875"/>
              <a:ext cx="3200400" cy="7196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6"/>
            <p:cNvSpPr/>
            <p:nvPr/>
          </p:nvSpPr>
          <p:spPr>
            <a:xfrm>
              <a:off x="7397556" y="274380"/>
              <a:ext cx="3017400" cy="7013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 name="Google Shape;51;p6"/>
            <p:cNvGrpSpPr/>
            <p:nvPr/>
          </p:nvGrpSpPr>
          <p:grpSpPr>
            <a:xfrm>
              <a:off x="7306050" y="182875"/>
              <a:ext cx="457200" cy="457200"/>
              <a:chOff x="7306050" y="182875"/>
              <a:chExt cx="457200" cy="457200"/>
            </a:xfrm>
          </p:grpSpPr>
          <p:sp>
            <p:nvSpPr>
              <p:cNvPr id="52" name="Google Shape;52;p6"/>
              <p:cNvSpPr/>
              <p:nvPr/>
            </p:nvSpPr>
            <p:spPr>
              <a:xfrm>
                <a:off x="7306050" y="1828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6"/>
              <p:cNvSpPr/>
              <p:nvPr/>
            </p:nvSpPr>
            <p:spPr>
              <a:xfrm>
                <a:off x="7306050" y="1828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6"/>
              <p:cNvSpPr/>
              <p:nvPr/>
            </p:nvSpPr>
            <p:spPr>
              <a:xfrm>
                <a:off x="7466104" y="342935"/>
                <a:ext cx="137100" cy="13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 name="Google Shape;55;p6"/>
            <p:cNvGrpSpPr/>
            <p:nvPr/>
          </p:nvGrpSpPr>
          <p:grpSpPr>
            <a:xfrm>
              <a:off x="10049250" y="182875"/>
              <a:ext cx="457200" cy="457200"/>
              <a:chOff x="10049250" y="182875"/>
              <a:chExt cx="457200" cy="457200"/>
            </a:xfrm>
          </p:grpSpPr>
          <p:sp>
            <p:nvSpPr>
              <p:cNvPr id="56" name="Google Shape;56;p6"/>
              <p:cNvSpPr/>
              <p:nvPr/>
            </p:nvSpPr>
            <p:spPr>
              <a:xfrm rot="5400000">
                <a:off x="10049250" y="1828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6"/>
              <p:cNvSpPr/>
              <p:nvPr/>
            </p:nvSpPr>
            <p:spPr>
              <a:xfrm rot="5400000">
                <a:off x="10140750" y="1828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 name="Google Shape;58;p6"/>
              <p:cNvGrpSpPr/>
              <p:nvPr/>
            </p:nvGrpSpPr>
            <p:grpSpPr>
              <a:xfrm>
                <a:off x="10209290" y="342929"/>
                <a:ext cx="137100" cy="137100"/>
                <a:chOff x="10209290" y="342929"/>
                <a:chExt cx="137100" cy="137100"/>
              </a:xfrm>
            </p:grpSpPr>
            <p:sp>
              <p:nvSpPr>
                <p:cNvPr id="59" name="Google Shape;59;p6"/>
                <p:cNvSpPr/>
                <p:nvPr/>
              </p:nvSpPr>
              <p:spPr>
                <a:xfrm rot="5400000">
                  <a:off x="10209290" y="342929"/>
                  <a:ext cx="137100" cy="137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6"/>
                <p:cNvSpPr/>
                <p:nvPr/>
              </p:nvSpPr>
              <p:spPr>
                <a:xfrm rot="5400000">
                  <a:off x="10209290" y="342929"/>
                  <a:ext cx="137100" cy="137100"/>
                </a:xfrm>
                <a:prstGeom prst="pie">
                  <a:avLst>
                    <a:gd fmla="val 0" name="adj1"/>
                    <a:gd fmla="val 10825752"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1" name="Google Shape;61;p6"/>
            <p:cNvGrpSpPr/>
            <p:nvPr/>
          </p:nvGrpSpPr>
          <p:grpSpPr>
            <a:xfrm flipH="1" rot="5400000">
              <a:off x="10049250" y="6922075"/>
              <a:ext cx="457200" cy="457200"/>
              <a:chOff x="7306050" y="182875"/>
              <a:chExt cx="457200" cy="457200"/>
            </a:xfrm>
          </p:grpSpPr>
          <p:sp>
            <p:nvSpPr>
              <p:cNvPr id="62" name="Google Shape;62;p6"/>
              <p:cNvSpPr/>
              <p:nvPr/>
            </p:nvSpPr>
            <p:spPr>
              <a:xfrm>
                <a:off x="7306050" y="1828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6"/>
              <p:cNvSpPr/>
              <p:nvPr/>
            </p:nvSpPr>
            <p:spPr>
              <a:xfrm>
                <a:off x="7306050" y="1828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6"/>
              <p:cNvSpPr/>
              <p:nvPr/>
            </p:nvSpPr>
            <p:spPr>
              <a:xfrm>
                <a:off x="7466104" y="342935"/>
                <a:ext cx="137100" cy="137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 name="Google Shape;65;p6"/>
            <p:cNvGrpSpPr/>
            <p:nvPr/>
          </p:nvGrpSpPr>
          <p:grpSpPr>
            <a:xfrm>
              <a:off x="7306050" y="6922075"/>
              <a:ext cx="457200" cy="457200"/>
              <a:chOff x="7306050" y="6922075"/>
              <a:chExt cx="457200" cy="457200"/>
            </a:xfrm>
          </p:grpSpPr>
          <p:sp>
            <p:nvSpPr>
              <p:cNvPr id="66" name="Google Shape;66;p6"/>
              <p:cNvSpPr/>
              <p:nvPr/>
            </p:nvSpPr>
            <p:spPr>
              <a:xfrm flipH="1" rot="10800000">
                <a:off x="7306050" y="69220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flipH="1" rot="10800000">
                <a:off x="7306050" y="70135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 name="Google Shape;68;p6"/>
              <p:cNvGrpSpPr/>
              <p:nvPr/>
            </p:nvGrpSpPr>
            <p:grpSpPr>
              <a:xfrm flipH="1">
                <a:off x="7466104" y="7082115"/>
                <a:ext cx="137100" cy="137100"/>
                <a:chOff x="10209290" y="342929"/>
                <a:chExt cx="137100" cy="137100"/>
              </a:xfrm>
            </p:grpSpPr>
            <p:sp>
              <p:nvSpPr>
                <p:cNvPr id="69" name="Google Shape;69;p6"/>
                <p:cNvSpPr/>
                <p:nvPr/>
              </p:nvSpPr>
              <p:spPr>
                <a:xfrm rot="5400000">
                  <a:off x="10209290" y="342929"/>
                  <a:ext cx="137100" cy="137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6"/>
                <p:cNvSpPr/>
                <p:nvPr/>
              </p:nvSpPr>
              <p:spPr>
                <a:xfrm rot="5400000">
                  <a:off x="10209290" y="342929"/>
                  <a:ext cx="137100" cy="137100"/>
                </a:xfrm>
                <a:prstGeom prst="pie">
                  <a:avLst>
                    <a:gd fmla="val 0" name="adj1"/>
                    <a:gd fmla="val 10825752"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nvGrpSpPr>
          <p:cNvPr id="71" name="Google Shape;71;p6"/>
          <p:cNvGrpSpPr/>
          <p:nvPr/>
        </p:nvGrpSpPr>
        <p:grpSpPr>
          <a:xfrm>
            <a:off x="3745800" y="182875"/>
            <a:ext cx="3200400" cy="7196400"/>
            <a:chOff x="7306050" y="182875"/>
            <a:chExt cx="3200400" cy="7196400"/>
          </a:xfrm>
        </p:grpSpPr>
        <p:sp>
          <p:nvSpPr>
            <p:cNvPr id="72" name="Google Shape;72;p6"/>
            <p:cNvSpPr/>
            <p:nvPr/>
          </p:nvSpPr>
          <p:spPr>
            <a:xfrm>
              <a:off x="7306050" y="182875"/>
              <a:ext cx="3200400" cy="7196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6"/>
            <p:cNvSpPr/>
            <p:nvPr/>
          </p:nvSpPr>
          <p:spPr>
            <a:xfrm>
              <a:off x="7397556" y="274380"/>
              <a:ext cx="3017400" cy="7013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4" name="Google Shape;74;p6"/>
            <p:cNvGrpSpPr/>
            <p:nvPr/>
          </p:nvGrpSpPr>
          <p:grpSpPr>
            <a:xfrm>
              <a:off x="7306050" y="182875"/>
              <a:ext cx="457200" cy="457200"/>
              <a:chOff x="7306050" y="182875"/>
              <a:chExt cx="457200" cy="457200"/>
            </a:xfrm>
          </p:grpSpPr>
          <p:sp>
            <p:nvSpPr>
              <p:cNvPr id="75" name="Google Shape;75;p6"/>
              <p:cNvSpPr/>
              <p:nvPr/>
            </p:nvSpPr>
            <p:spPr>
              <a:xfrm>
                <a:off x="7306050" y="1828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6"/>
              <p:cNvSpPr/>
              <p:nvPr/>
            </p:nvSpPr>
            <p:spPr>
              <a:xfrm>
                <a:off x="7306050" y="1828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6"/>
              <p:cNvSpPr/>
              <p:nvPr/>
            </p:nvSpPr>
            <p:spPr>
              <a:xfrm>
                <a:off x="7466104" y="342935"/>
                <a:ext cx="137100" cy="13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 name="Google Shape;78;p6"/>
            <p:cNvGrpSpPr/>
            <p:nvPr/>
          </p:nvGrpSpPr>
          <p:grpSpPr>
            <a:xfrm>
              <a:off x="10049250" y="182875"/>
              <a:ext cx="457200" cy="457200"/>
              <a:chOff x="10049250" y="182875"/>
              <a:chExt cx="457200" cy="457200"/>
            </a:xfrm>
          </p:grpSpPr>
          <p:sp>
            <p:nvSpPr>
              <p:cNvPr id="79" name="Google Shape;79;p6"/>
              <p:cNvSpPr/>
              <p:nvPr/>
            </p:nvSpPr>
            <p:spPr>
              <a:xfrm rot="5400000">
                <a:off x="10049250" y="1828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6"/>
              <p:cNvSpPr/>
              <p:nvPr/>
            </p:nvSpPr>
            <p:spPr>
              <a:xfrm rot="5400000">
                <a:off x="10140750" y="1828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 name="Google Shape;81;p6"/>
              <p:cNvGrpSpPr/>
              <p:nvPr/>
            </p:nvGrpSpPr>
            <p:grpSpPr>
              <a:xfrm>
                <a:off x="10209290" y="342929"/>
                <a:ext cx="137100" cy="137100"/>
                <a:chOff x="10209290" y="342929"/>
                <a:chExt cx="137100" cy="137100"/>
              </a:xfrm>
            </p:grpSpPr>
            <p:sp>
              <p:nvSpPr>
                <p:cNvPr id="82" name="Google Shape;82;p6"/>
                <p:cNvSpPr/>
                <p:nvPr/>
              </p:nvSpPr>
              <p:spPr>
                <a:xfrm rot="5400000">
                  <a:off x="10209290" y="342929"/>
                  <a:ext cx="137100" cy="137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6"/>
                <p:cNvSpPr/>
                <p:nvPr/>
              </p:nvSpPr>
              <p:spPr>
                <a:xfrm rot="5400000">
                  <a:off x="10209290" y="342929"/>
                  <a:ext cx="137100" cy="137100"/>
                </a:xfrm>
                <a:prstGeom prst="pie">
                  <a:avLst>
                    <a:gd fmla="val 0" name="adj1"/>
                    <a:gd fmla="val 10825752"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4" name="Google Shape;84;p6"/>
            <p:cNvGrpSpPr/>
            <p:nvPr/>
          </p:nvGrpSpPr>
          <p:grpSpPr>
            <a:xfrm flipH="1" rot="5400000">
              <a:off x="10049250" y="6922075"/>
              <a:ext cx="457200" cy="457200"/>
              <a:chOff x="7306050" y="182875"/>
              <a:chExt cx="457200" cy="457200"/>
            </a:xfrm>
          </p:grpSpPr>
          <p:sp>
            <p:nvSpPr>
              <p:cNvPr id="85" name="Google Shape;85;p6"/>
              <p:cNvSpPr/>
              <p:nvPr/>
            </p:nvSpPr>
            <p:spPr>
              <a:xfrm>
                <a:off x="7306050" y="1828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6"/>
              <p:cNvSpPr/>
              <p:nvPr/>
            </p:nvSpPr>
            <p:spPr>
              <a:xfrm>
                <a:off x="7306050" y="1828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6"/>
              <p:cNvSpPr/>
              <p:nvPr/>
            </p:nvSpPr>
            <p:spPr>
              <a:xfrm>
                <a:off x="7466104" y="342935"/>
                <a:ext cx="137100" cy="137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 name="Google Shape;88;p6"/>
            <p:cNvGrpSpPr/>
            <p:nvPr/>
          </p:nvGrpSpPr>
          <p:grpSpPr>
            <a:xfrm>
              <a:off x="7306050" y="6922075"/>
              <a:ext cx="457200" cy="457200"/>
              <a:chOff x="7306050" y="6922075"/>
              <a:chExt cx="457200" cy="457200"/>
            </a:xfrm>
          </p:grpSpPr>
          <p:sp>
            <p:nvSpPr>
              <p:cNvPr id="89" name="Google Shape;89;p6"/>
              <p:cNvSpPr/>
              <p:nvPr/>
            </p:nvSpPr>
            <p:spPr>
              <a:xfrm flipH="1" rot="10800000">
                <a:off x="7306050" y="69220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6"/>
              <p:cNvSpPr/>
              <p:nvPr/>
            </p:nvSpPr>
            <p:spPr>
              <a:xfrm flipH="1" rot="10800000">
                <a:off x="7306050" y="70135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1" name="Google Shape;91;p6"/>
              <p:cNvGrpSpPr/>
              <p:nvPr/>
            </p:nvGrpSpPr>
            <p:grpSpPr>
              <a:xfrm flipH="1">
                <a:off x="7466104" y="7082115"/>
                <a:ext cx="137100" cy="137100"/>
                <a:chOff x="10209290" y="342929"/>
                <a:chExt cx="137100" cy="137100"/>
              </a:xfrm>
            </p:grpSpPr>
            <p:sp>
              <p:nvSpPr>
                <p:cNvPr id="92" name="Google Shape;92;p6"/>
                <p:cNvSpPr/>
                <p:nvPr/>
              </p:nvSpPr>
              <p:spPr>
                <a:xfrm rot="5400000">
                  <a:off x="10209290" y="342929"/>
                  <a:ext cx="137100" cy="137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6"/>
                <p:cNvSpPr/>
                <p:nvPr/>
              </p:nvSpPr>
              <p:spPr>
                <a:xfrm rot="5400000">
                  <a:off x="10209290" y="342929"/>
                  <a:ext cx="137100" cy="137100"/>
                </a:xfrm>
                <a:prstGeom prst="pie">
                  <a:avLst>
                    <a:gd fmla="val 0" name="adj1"/>
                    <a:gd fmla="val 10825752"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nvGrpSpPr>
          <p:cNvPr id="94" name="Google Shape;94;p6"/>
          <p:cNvGrpSpPr/>
          <p:nvPr/>
        </p:nvGrpSpPr>
        <p:grpSpPr>
          <a:xfrm>
            <a:off x="181950" y="182875"/>
            <a:ext cx="3200400" cy="7196400"/>
            <a:chOff x="7306050" y="182875"/>
            <a:chExt cx="3200400" cy="7196400"/>
          </a:xfrm>
        </p:grpSpPr>
        <p:sp>
          <p:nvSpPr>
            <p:cNvPr id="95" name="Google Shape;95;p6"/>
            <p:cNvSpPr/>
            <p:nvPr/>
          </p:nvSpPr>
          <p:spPr>
            <a:xfrm>
              <a:off x="7306050" y="182875"/>
              <a:ext cx="3200400" cy="7196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6"/>
            <p:cNvSpPr/>
            <p:nvPr/>
          </p:nvSpPr>
          <p:spPr>
            <a:xfrm>
              <a:off x="7397556" y="274380"/>
              <a:ext cx="3017400" cy="7013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7" name="Google Shape;97;p6"/>
            <p:cNvGrpSpPr/>
            <p:nvPr/>
          </p:nvGrpSpPr>
          <p:grpSpPr>
            <a:xfrm>
              <a:off x="7306050" y="182875"/>
              <a:ext cx="457200" cy="457200"/>
              <a:chOff x="7306050" y="182875"/>
              <a:chExt cx="457200" cy="457200"/>
            </a:xfrm>
          </p:grpSpPr>
          <p:sp>
            <p:nvSpPr>
              <p:cNvPr id="98" name="Google Shape;98;p6"/>
              <p:cNvSpPr/>
              <p:nvPr/>
            </p:nvSpPr>
            <p:spPr>
              <a:xfrm>
                <a:off x="7306050" y="1828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6"/>
              <p:cNvSpPr/>
              <p:nvPr/>
            </p:nvSpPr>
            <p:spPr>
              <a:xfrm>
                <a:off x="7306050" y="1828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6"/>
              <p:cNvSpPr/>
              <p:nvPr/>
            </p:nvSpPr>
            <p:spPr>
              <a:xfrm>
                <a:off x="7466104" y="342935"/>
                <a:ext cx="137100" cy="13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 name="Google Shape;101;p6"/>
            <p:cNvGrpSpPr/>
            <p:nvPr/>
          </p:nvGrpSpPr>
          <p:grpSpPr>
            <a:xfrm>
              <a:off x="10049250" y="182875"/>
              <a:ext cx="457200" cy="457200"/>
              <a:chOff x="10049250" y="182875"/>
              <a:chExt cx="457200" cy="457200"/>
            </a:xfrm>
          </p:grpSpPr>
          <p:sp>
            <p:nvSpPr>
              <p:cNvPr id="102" name="Google Shape;102;p6"/>
              <p:cNvSpPr/>
              <p:nvPr/>
            </p:nvSpPr>
            <p:spPr>
              <a:xfrm rot="5400000">
                <a:off x="10049250" y="1828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6"/>
              <p:cNvSpPr/>
              <p:nvPr/>
            </p:nvSpPr>
            <p:spPr>
              <a:xfrm rot="5400000">
                <a:off x="10140750" y="1828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4" name="Google Shape;104;p6"/>
              <p:cNvGrpSpPr/>
              <p:nvPr/>
            </p:nvGrpSpPr>
            <p:grpSpPr>
              <a:xfrm>
                <a:off x="10209290" y="342929"/>
                <a:ext cx="137100" cy="137100"/>
                <a:chOff x="10209290" y="342929"/>
                <a:chExt cx="137100" cy="137100"/>
              </a:xfrm>
            </p:grpSpPr>
            <p:sp>
              <p:nvSpPr>
                <p:cNvPr id="105" name="Google Shape;105;p6"/>
                <p:cNvSpPr/>
                <p:nvPr/>
              </p:nvSpPr>
              <p:spPr>
                <a:xfrm rot="5400000">
                  <a:off x="10209290" y="342929"/>
                  <a:ext cx="137100" cy="137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6"/>
                <p:cNvSpPr/>
                <p:nvPr/>
              </p:nvSpPr>
              <p:spPr>
                <a:xfrm rot="5400000">
                  <a:off x="10209290" y="342929"/>
                  <a:ext cx="137100" cy="137100"/>
                </a:xfrm>
                <a:prstGeom prst="pie">
                  <a:avLst>
                    <a:gd fmla="val 0" name="adj1"/>
                    <a:gd fmla="val 10825752"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7" name="Google Shape;107;p6"/>
            <p:cNvGrpSpPr/>
            <p:nvPr/>
          </p:nvGrpSpPr>
          <p:grpSpPr>
            <a:xfrm flipH="1" rot="5400000">
              <a:off x="10049250" y="6922075"/>
              <a:ext cx="457200" cy="457200"/>
              <a:chOff x="7306050" y="182875"/>
              <a:chExt cx="457200" cy="457200"/>
            </a:xfrm>
          </p:grpSpPr>
          <p:sp>
            <p:nvSpPr>
              <p:cNvPr id="108" name="Google Shape;108;p6"/>
              <p:cNvSpPr/>
              <p:nvPr/>
            </p:nvSpPr>
            <p:spPr>
              <a:xfrm>
                <a:off x="7306050" y="1828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6"/>
              <p:cNvSpPr/>
              <p:nvPr/>
            </p:nvSpPr>
            <p:spPr>
              <a:xfrm>
                <a:off x="7306050" y="1828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6"/>
              <p:cNvSpPr/>
              <p:nvPr/>
            </p:nvSpPr>
            <p:spPr>
              <a:xfrm>
                <a:off x="7466104" y="342935"/>
                <a:ext cx="137100" cy="137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1" name="Google Shape;111;p6"/>
            <p:cNvGrpSpPr/>
            <p:nvPr/>
          </p:nvGrpSpPr>
          <p:grpSpPr>
            <a:xfrm>
              <a:off x="7306050" y="6922075"/>
              <a:ext cx="457200" cy="457200"/>
              <a:chOff x="7306050" y="6922075"/>
              <a:chExt cx="457200" cy="457200"/>
            </a:xfrm>
          </p:grpSpPr>
          <p:sp>
            <p:nvSpPr>
              <p:cNvPr id="112" name="Google Shape;112;p6"/>
              <p:cNvSpPr/>
              <p:nvPr/>
            </p:nvSpPr>
            <p:spPr>
              <a:xfrm flipH="1" rot="10800000">
                <a:off x="7306050" y="69220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6"/>
              <p:cNvSpPr/>
              <p:nvPr/>
            </p:nvSpPr>
            <p:spPr>
              <a:xfrm flipH="1" rot="10800000">
                <a:off x="7306050" y="70135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4" name="Google Shape;114;p6"/>
              <p:cNvGrpSpPr/>
              <p:nvPr/>
            </p:nvGrpSpPr>
            <p:grpSpPr>
              <a:xfrm flipH="1">
                <a:off x="7466104" y="7082115"/>
                <a:ext cx="137100" cy="137100"/>
                <a:chOff x="10209290" y="342929"/>
                <a:chExt cx="137100" cy="137100"/>
              </a:xfrm>
            </p:grpSpPr>
            <p:sp>
              <p:nvSpPr>
                <p:cNvPr id="115" name="Google Shape;115;p6"/>
                <p:cNvSpPr/>
                <p:nvPr/>
              </p:nvSpPr>
              <p:spPr>
                <a:xfrm rot="5400000">
                  <a:off x="10209290" y="342929"/>
                  <a:ext cx="137100" cy="137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6"/>
                <p:cNvSpPr/>
                <p:nvPr/>
              </p:nvSpPr>
              <p:spPr>
                <a:xfrm rot="5400000">
                  <a:off x="10209290" y="342929"/>
                  <a:ext cx="137100" cy="137100"/>
                </a:xfrm>
                <a:prstGeom prst="pie">
                  <a:avLst>
                    <a:gd fmla="val 0" name="adj1"/>
                    <a:gd fmla="val 10825752"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
        <p:nvSpPr>
          <p:cNvPr id="117" name="Google Shape;117;p6"/>
          <p:cNvSpPr txBox="1"/>
          <p:nvPr>
            <p:ph type="title"/>
          </p:nvPr>
        </p:nvSpPr>
        <p:spPr>
          <a:xfrm>
            <a:off x="639850" y="640075"/>
            <a:ext cx="2286000" cy="54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sz="2400"/>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118" name="Google Shape;118;p6"/>
          <p:cNvSpPr txBox="1"/>
          <p:nvPr>
            <p:ph idx="2" type="title"/>
          </p:nvPr>
        </p:nvSpPr>
        <p:spPr>
          <a:xfrm>
            <a:off x="4203000" y="640075"/>
            <a:ext cx="2286000" cy="54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sz="2400"/>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119" name="Google Shape;119;p6"/>
          <p:cNvSpPr txBox="1"/>
          <p:nvPr>
            <p:ph idx="3" type="title"/>
          </p:nvPr>
        </p:nvSpPr>
        <p:spPr>
          <a:xfrm>
            <a:off x="7763250" y="1097275"/>
            <a:ext cx="2286000" cy="2194500"/>
          </a:xfrm>
          <a:prstGeom prst="rect">
            <a:avLst/>
          </a:prstGeom>
        </p:spPr>
        <p:txBody>
          <a:bodyPr anchorCtr="0" anchor="t" bIns="91425" lIns="91425" spcFirstLastPara="1" rIns="91425" wrap="square" tIns="91425">
            <a:noAutofit/>
          </a:bodyPr>
          <a:lstStyle>
            <a:lvl1pPr lvl="0" rtl="0">
              <a:spcBef>
                <a:spcPts val="0"/>
              </a:spcBef>
              <a:spcAft>
                <a:spcPts val="0"/>
              </a:spcAft>
              <a:buSzPts val="3400"/>
              <a:buNone/>
              <a:defRPr sz="4400"/>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120" name="Google Shape;120;p6"/>
          <p:cNvSpPr txBox="1"/>
          <p:nvPr>
            <p:ph idx="4" type="title"/>
          </p:nvPr>
        </p:nvSpPr>
        <p:spPr>
          <a:xfrm>
            <a:off x="4202968" y="4233672"/>
            <a:ext cx="2286000" cy="54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sz="2400"/>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21" name="Shape 121"/>
        <p:cNvGrpSpPr/>
        <p:nvPr/>
      </p:nvGrpSpPr>
      <p:grpSpPr>
        <a:xfrm>
          <a:off x="0" y="0"/>
          <a:ext cx="0" cy="0"/>
          <a:chOff x="0" y="0"/>
          <a:chExt cx="0" cy="0"/>
        </a:xfrm>
      </p:grpSpPr>
      <p:sp>
        <p:nvSpPr>
          <p:cNvPr id="122" name="Google Shape;122;p7"/>
          <p:cNvSpPr txBox="1"/>
          <p:nvPr>
            <p:ph idx="1" type="body"/>
          </p:nvPr>
        </p:nvSpPr>
        <p:spPr>
          <a:xfrm>
            <a:off x="362100" y="2012250"/>
            <a:ext cx="5632500" cy="4128900"/>
          </a:xfrm>
          <a:prstGeom prst="rect">
            <a:avLst/>
          </a:prstGeom>
        </p:spPr>
        <p:txBody>
          <a:bodyPr anchorCtr="0" anchor="ctr" bIns="91425" lIns="91425" spcFirstLastPara="1" rIns="91425" wrap="square" tIns="91425">
            <a:noAutofit/>
          </a:bodyPr>
          <a:lstStyle>
            <a:lvl1pPr indent="-317500" lvl="0" marL="457200" rtl="0">
              <a:spcBef>
                <a:spcPts val="0"/>
              </a:spcBef>
              <a:spcAft>
                <a:spcPts val="0"/>
              </a:spcAft>
              <a:buClr>
                <a:srgbClr val="999999"/>
              </a:buClr>
              <a:buSzPts val="1400"/>
              <a:buChar char="●"/>
              <a:defRPr sz="1620"/>
            </a:lvl1pPr>
            <a:lvl2pPr indent="-264160" lvl="1" marL="914400" rtl="0">
              <a:spcBef>
                <a:spcPts val="0"/>
              </a:spcBef>
              <a:spcAft>
                <a:spcPts val="0"/>
              </a:spcAft>
              <a:buSzPts val="560"/>
              <a:buChar char="○"/>
              <a:defRPr sz="1620"/>
            </a:lvl2pPr>
            <a:lvl3pPr indent="-264160" lvl="2" marL="1371600" rtl="0">
              <a:spcBef>
                <a:spcPts val="0"/>
              </a:spcBef>
              <a:spcAft>
                <a:spcPts val="0"/>
              </a:spcAft>
              <a:buSzPts val="560"/>
              <a:buChar char="■"/>
              <a:defRPr/>
            </a:lvl3pPr>
            <a:lvl4pPr indent="-264160" lvl="3" marL="1828800" rtl="0">
              <a:spcBef>
                <a:spcPts val="0"/>
              </a:spcBef>
              <a:spcAft>
                <a:spcPts val="0"/>
              </a:spcAft>
              <a:buSzPts val="560"/>
              <a:buChar char="●"/>
              <a:defRPr/>
            </a:lvl4pPr>
            <a:lvl5pPr indent="-264160" lvl="4" marL="2286000" rtl="0">
              <a:spcBef>
                <a:spcPts val="0"/>
              </a:spcBef>
              <a:spcAft>
                <a:spcPts val="0"/>
              </a:spcAft>
              <a:buSzPts val="560"/>
              <a:buChar char="○"/>
              <a:defRPr/>
            </a:lvl5pPr>
            <a:lvl6pPr indent="-264160" lvl="5" marL="2743200" rtl="0">
              <a:spcBef>
                <a:spcPts val="0"/>
              </a:spcBef>
              <a:spcAft>
                <a:spcPts val="0"/>
              </a:spcAft>
              <a:buSzPts val="560"/>
              <a:buChar char="■"/>
              <a:defRPr/>
            </a:lvl6pPr>
            <a:lvl7pPr indent="-264160" lvl="6" marL="3200400" rtl="0">
              <a:spcBef>
                <a:spcPts val="0"/>
              </a:spcBef>
              <a:spcAft>
                <a:spcPts val="0"/>
              </a:spcAft>
              <a:buSzPts val="560"/>
              <a:buChar char="●"/>
              <a:defRPr/>
            </a:lvl7pPr>
            <a:lvl8pPr indent="-264159" lvl="7" marL="3657600" rtl="0">
              <a:spcBef>
                <a:spcPts val="0"/>
              </a:spcBef>
              <a:spcAft>
                <a:spcPts val="0"/>
              </a:spcAft>
              <a:buSzPts val="560"/>
              <a:buChar char="○"/>
              <a:defRPr/>
            </a:lvl8pPr>
            <a:lvl9pPr indent="-264159" lvl="8" marL="4114800" rtl="0">
              <a:spcBef>
                <a:spcPts val="0"/>
              </a:spcBef>
              <a:spcAft>
                <a:spcPts val="0"/>
              </a:spcAft>
              <a:buSzPts val="560"/>
              <a:buChar char="■"/>
              <a:defRPr/>
            </a:lvl9pPr>
          </a:lstStyle>
          <a:p/>
        </p:txBody>
      </p:sp>
      <p:sp>
        <p:nvSpPr>
          <p:cNvPr id="123" name="Google Shape;123;p7"/>
          <p:cNvSpPr txBox="1"/>
          <p:nvPr>
            <p:ph type="title"/>
          </p:nvPr>
        </p:nvSpPr>
        <p:spPr>
          <a:xfrm>
            <a:off x="910825" y="685800"/>
            <a:ext cx="88704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24" name="Shape 124"/>
        <p:cNvGrpSpPr/>
        <p:nvPr/>
      </p:nvGrpSpPr>
      <p:grpSpPr>
        <a:xfrm>
          <a:off x="0" y="0"/>
          <a:ext cx="0" cy="0"/>
          <a:chOff x="0" y="0"/>
          <a:chExt cx="0" cy="0"/>
        </a:xfrm>
      </p:grpSpPr>
      <p:sp>
        <p:nvSpPr>
          <p:cNvPr id="125" name="Google Shape;125;p8"/>
          <p:cNvSpPr txBox="1"/>
          <p:nvPr>
            <p:ph type="title"/>
          </p:nvPr>
        </p:nvSpPr>
        <p:spPr>
          <a:xfrm>
            <a:off x="573245" y="661638"/>
            <a:ext cx="7445700" cy="60129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6" name="Shape 126"/>
        <p:cNvGrpSpPr/>
        <p:nvPr/>
      </p:nvGrpSpPr>
      <p:grpSpPr>
        <a:xfrm>
          <a:off x="0" y="0"/>
          <a:ext cx="0" cy="0"/>
          <a:chOff x="0" y="0"/>
          <a:chExt cx="0" cy="0"/>
        </a:xfrm>
      </p:grpSpPr>
      <p:sp>
        <p:nvSpPr>
          <p:cNvPr id="127" name="Google Shape;127;p9"/>
          <p:cNvSpPr/>
          <p:nvPr/>
        </p:nvSpPr>
        <p:spPr>
          <a:xfrm>
            <a:off x="5346000" y="-184"/>
            <a:ext cx="5346000" cy="7560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9"/>
          <p:cNvSpPr txBox="1"/>
          <p:nvPr>
            <p:ph type="title"/>
          </p:nvPr>
        </p:nvSpPr>
        <p:spPr>
          <a:xfrm>
            <a:off x="310447" y="1812541"/>
            <a:ext cx="4729800" cy="2178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29" name="Google Shape;129;p9"/>
          <p:cNvSpPr txBox="1"/>
          <p:nvPr>
            <p:ph idx="1" type="subTitle"/>
          </p:nvPr>
        </p:nvSpPr>
        <p:spPr>
          <a:xfrm>
            <a:off x="310447" y="4120005"/>
            <a:ext cx="4729800" cy="1815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30" name="Google Shape;130;p9"/>
          <p:cNvSpPr txBox="1"/>
          <p:nvPr>
            <p:ph idx="2" type="body"/>
          </p:nvPr>
        </p:nvSpPr>
        <p:spPr>
          <a:xfrm>
            <a:off x="5775715" y="1064257"/>
            <a:ext cx="4486500" cy="5430900"/>
          </a:xfrm>
          <a:prstGeom prst="rect">
            <a:avLst/>
          </a:prstGeom>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1" name="Shape 131"/>
        <p:cNvGrpSpPr/>
        <p:nvPr/>
      </p:nvGrpSpPr>
      <p:grpSpPr>
        <a:xfrm>
          <a:off x="0" y="0"/>
          <a:ext cx="0" cy="0"/>
          <a:chOff x="0" y="0"/>
          <a:chExt cx="0" cy="0"/>
        </a:xfrm>
      </p:grpSpPr>
      <p:sp>
        <p:nvSpPr>
          <p:cNvPr id="132" name="Google Shape;132;p10"/>
          <p:cNvSpPr txBox="1"/>
          <p:nvPr>
            <p:ph idx="1" type="body"/>
          </p:nvPr>
        </p:nvSpPr>
        <p:spPr>
          <a:xfrm>
            <a:off x="364468" y="6218168"/>
            <a:ext cx="7014300" cy="8895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400"/>
              <a:buNone/>
              <a:defRPr/>
            </a:lvl1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33" name="Shape 133"/>
        <p:cNvGrpSpPr/>
        <p:nvPr/>
      </p:nvGrpSpPr>
      <p:grpSpPr>
        <a:xfrm>
          <a:off x="0" y="0"/>
          <a:ext cx="0" cy="0"/>
          <a:chOff x="0" y="0"/>
          <a:chExt cx="0" cy="0"/>
        </a:xfrm>
      </p:grpSpPr>
      <p:sp>
        <p:nvSpPr>
          <p:cNvPr id="134" name="Google Shape;134;p11"/>
          <p:cNvSpPr txBox="1"/>
          <p:nvPr>
            <p:ph hasCustomPrompt="1" type="title"/>
          </p:nvPr>
        </p:nvSpPr>
        <p:spPr>
          <a:xfrm>
            <a:off x="364468" y="1625801"/>
            <a:ext cx="9963000" cy="28860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35" name="Google Shape;135;p11"/>
          <p:cNvSpPr txBox="1"/>
          <p:nvPr>
            <p:ph idx="1" type="subTitle"/>
          </p:nvPr>
        </p:nvSpPr>
        <p:spPr>
          <a:xfrm>
            <a:off x="1353600" y="4375766"/>
            <a:ext cx="7984800" cy="578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0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1"/>
        </a:solidFill>
      </p:bgPr>
    </p:bg>
    <p:spTree>
      <p:nvGrpSpPr>
        <p:cNvPr id="136" name="Shape 136"/>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
    <p:spTree>
      <p:nvGrpSpPr>
        <p:cNvPr id="137" name="Shape 137"/>
        <p:cNvGrpSpPr/>
        <p:nvPr/>
      </p:nvGrpSpPr>
      <p:grpSpPr>
        <a:xfrm>
          <a:off x="0" y="0"/>
          <a:ext cx="0" cy="0"/>
          <a:chOff x="0" y="0"/>
          <a:chExt cx="0" cy="0"/>
        </a:xfrm>
      </p:grpSpPr>
      <p:grpSp>
        <p:nvGrpSpPr>
          <p:cNvPr id="138" name="Google Shape;138;p13"/>
          <p:cNvGrpSpPr/>
          <p:nvPr/>
        </p:nvGrpSpPr>
        <p:grpSpPr>
          <a:xfrm>
            <a:off x="7308891" y="182875"/>
            <a:ext cx="3200400" cy="7196400"/>
            <a:chOff x="7306050" y="182875"/>
            <a:chExt cx="3200400" cy="7196400"/>
          </a:xfrm>
        </p:grpSpPr>
        <p:sp>
          <p:nvSpPr>
            <p:cNvPr id="139" name="Google Shape;139;p13"/>
            <p:cNvSpPr/>
            <p:nvPr/>
          </p:nvSpPr>
          <p:spPr>
            <a:xfrm>
              <a:off x="7306050" y="182875"/>
              <a:ext cx="3200400" cy="7196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3"/>
            <p:cNvSpPr/>
            <p:nvPr/>
          </p:nvSpPr>
          <p:spPr>
            <a:xfrm>
              <a:off x="7397556" y="274380"/>
              <a:ext cx="3017400" cy="7013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1" name="Google Shape;141;p13"/>
            <p:cNvGrpSpPr/>
            <p:nvPr/>
          </p:nvGrpSpPr>
          <p:grpSpPr>
            <a:xfrm>
              <a:off x="7306050" y="182875"/>
              <a:ext cx="457200" cy="457200"/>
              <a:chOff x="7306050" y="182875"/>
              <a:chExt cx="457200" cy="457200"/>
            </a:xfrm>
          </p:grpSpPr>
          <p:sp>
            <p:nvSpPr>
              <p:cNvPr id="142" name="Google Shape;142;p13"/>
              <p:cNvSpPr/>
              <p:nvPr/>
            </p:nvSpPr>
            <p:spPr>
              <a:xfrm>
                <a:off x="7306050" y="1828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3"/>
              <p:cNvSpPr/>
              <p:nvPr/>
            </p:nvSpPr>
            <p:spPr>
              <a:xfrm>
                <a:off x="7306050" y="1828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3"/>
              <p:cNvSpPr/>
              <p:nvPr/>
            </p:nvSpPr>
            <p:spPr>
              <a:xfrm>
                <a:off x="7466104" y="342935"/>
                <a:ext cx="137100" cy="13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5" name="Google Shape;145;p13"/>
            <p:cNvGrpSpPr/>
            <p:nvPr/>
          </p:nvGrpSpPr>
          <p:grpSpPr>
            <a:xfrm>
              <a:off x="10049250" y="182875"/>
              <a:ext cx="457200" cy="457200"/>
              <a:chOff x="10049250" y="182875"/>
              <a:chExt cx="457200" cy="457200"/>
            </a:xfrm>
          </p:grpSpPr>
          <p:sp>
            <p:nvSpPr>
              <p:cNvPr id="146" name="Google Shape;146;p13"/>
              <p:cNvSpPr/>
              <p:nvPr/>
            </p:nvSpPr>
            <p:spPr>
              <a:xfrm rot="5400000">
                <a:off x="10049250" y="1828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3"/>
              <p:cNvSpPr/>
              <p:nvPr/>
            </p:nvSpPr>
            <p:spPr>
              <a:xfrm rot="5400000">
                <a:off x="10140750" y="1828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8" name="Google Shape;148;p13"/>
              <p:cNvGrpSpPr/>
              <p:nvPr/>
            </p:nvGrpSpPr>
            <p:grpSpPr>
              <a:xfrm>
                <a:off x="10209290" y="342929"/>
                <a:ext cx="137100" cy="137100"/>
                <a:chOff x="10209290" y="342929"/>
                <a:chExt cx="137100" cy="137100"/>
              </a:xfrm>
            </p:grpSpPr>
            <p:sp>
              <p:nvSpPr>
                <p:cNvPr id="149" name="Google Shape;149;p13"/>
                <p:cNvSpPr/>
                <p:nvPr/>
              </p:nvSpPr>
              <p:spPr>
                <a:xfrm rot="5400000">
                  <a:off x="10209290" y="342929"/>
                  <a:ext cx="137100" cy="137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3"/>
                <p:cNvSpPr/>
                <p:nvPr/>
              </p:nvSpPr>
              <p:spPr>
                <a:xfrm rot="5400000">
                  <a:off x="10209290" y="342929"/>
                  <a:ext cx="137100" cy="137100"/>
                </a:xfrm>
                <a:prstGeom prst="pie">
                  <a:avLst>
                    <a:gd fmla="val 0" name="adj1"/>
                    <a:gd fmla="val 10825752"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51" name="Google Shape;151;p13"/>
            <p:cNvGrpSpPr/>
            <p:nvPr/>
          </p:nvGrpSpPr>
          <p:grpSpPr>
            <a:xfrm flipH="1" rot="5400000">
              <a:off x="10049250" y="6922075"/>
              <a:ext cx="457200" cy="457200"/>
              <a:chOff x="7306050" y="182875"/>
              <a:chExt cx="457200" cy="457200"/>
            </a:xfrm>
          </p:grpSpPr>
          <p:sp>
            <p:nvSpPr>
              <p:cNvPr id="152" name="Google Shape;152;p13"/>
              <p:cNvSpPr/>
              <p:nvPr/>
            </p:nvSpPr>
            <p:spPr>
              <a:xfrm>
                <a:off x="7306050" y="1828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3"/>
              <p:cNvSpPr/>
              <p:nvPr/>
            </p:nvSpPr>
            <p:spPr>
              <a:xfrm>
                <a:off x="7306050" y="1828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3"/>
              <p:cNvSpPr/>
              <p:nvPr/>
            </p:nvSpPr>
            <p:spPr>
              <a:xfrm>
                <a:off x="7466104" y="342935"/>
                <a:ext cx="137100" cy="137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5" name="Google Shape;155;p13"/>
            <p:cNvGrpSpPr/>
            <p:nvPr/>
          </p:nvGrpSpPr>
          <p:grpSpPr>
            <a:xfrm>
              <a:off x="7306050" y="6922075"/>
              <a:ext cx="457200" cy="457200"/>
              <a:chOff x="7306050" y="6922075"/>
              <a:chExt cx="457200" cy="457200"/>
            </a:xfrm>
          </p:grpSpPr>
          <p:sp>
            <p:nvSpPr>
              <p:cNvPr id="156" name="Google Shape;156;p13"/>
              <p:cNvSpPr/>
              <p:nvPr/>
            </p:nvSpPr>
            <p:spPr>
              <a:xfrm flipH="1" rot="10800000">
                <a:off x="7306050" y="69220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3"/>
              <p:cNvSpPr/>
              <p:nvPr/>
            </p:nvSpPr>
            <p:spPr>
              <a:xfrm flipH="1" rot="10800000">
                <a:off x="7306050" y="70135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8" name="Google Shape;158;p13"/>
              <p:cNvGrpSpPr/>
              <p:nvPr/>
            </p:nvGrpSpPr>
            <p:grpSpPr>
              <a:xfrm flipH="1">
                <a:off x="7466104" y="7082115"/>
                <a:ext cx="137100" cy="137100"/>
                <a:chOff x="10209290" y="342929"/>
                <a:chExt cx="137100" cy="137100"/>
              </a:xfrm>
            </p:grpSpPr>
            <p:sp>
              <p:nvSpPr>
                <p:cNvPr id="159" name="Google Shape;159;p13"/>
                <p:cNvSpPr/>
                <p:nvPr/>
              </p:nvSpPr>
              <p:spPr>
                <a:xfrm rot="5400000">
                  <a:off x="10209290" y="342929"/>
                  <a:ext cx="137100" cy="137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3"/>
                <p:cNvSpPr/>
                <p:nvPr/>
              </p:nvSpPr>
              <p:spPr>
                <a:xfrm rot="5400000">
                  <a:off x="10209290" y="342929"/>
                  <a:ext cx="137100" cy="137100"/>
                </a:xfrm>
                <a:prstGeom prst="pie">
                  <a:avLst>
                    <a:gd fmla="val 0" name="adj1"/>
                    <a:gd fmla="val 10825752"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nvGrpSpPr>
          <p:cNvPr id="161" name="Google Shape;161;p13"/>
          <p:cNvGrpSpPr/>
          <p:nvPr/>
        </p:nvGrpSpPr>
        <p:grpSpPr>
          <a:xfrm>
            <a:off x="3745800" y="182875"/>
            <a:ext cx="3200400" cy="7196400"/>
            <a:chOff x="7306050" y="182875"/>
            <a:chExt cx="3200400" cy="7196400"/>
          </a:xfrm>
        </p:grpSpPr>
        <p:sp>
          <p:nvSpPr>
            <p:cNvPr id="162" name="Google Shape;162;p13"/>
            <p:cNvSpPr/>
            <p:nvPr/>
          </p:nvSpPr>
          <p:spPr>
            <a:xfrm>
              <a:off x="7306050" y="182875"/>
              <a:ext cx="3200400" cy="7196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3"/>
            <p:cNvSpPr/>
            <p:nvPr/>
          </p:nvSpPr>
          <p:spPr>
            <a:xfrm>
              <a:off x="7397556" y="274380"/>
              <a:ext cx="3017400" cy="7013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4" name="Google Shape;164;p13"/>
            <p:cNvGrpSpPr/>
            <p:nvPr/>
          </p:nvGrpSpPr>
          <p:grpSpPr>
            <a:xfrm>
              <a:off x="7306050" y="182875"/>
              <a:ext cx="457200" cy="457200"/>
              <a:chOff x="7306050" y="182875"/>
              <a:chExt cx="457200" cy="457200"/>
            </a:xfrm>
          </p:grpSpPr>
          <p:sp>
            <p:nvSpPr>
              <p:cNvPr id="165" name="Google Shape;165;p13"/>
              <p:cNvSpPr/>
              <p:nvPr/>
            </p:nvSpPr>
            <p:spPr>
              <a:xfrm>
                <a:off x="7306050" y="1828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3"/>
              <p:cNvSpPr/>
              <p:nvPr/>
            </p:nvSpPr>
            <p:spPr>
              <a:xfrm>
                <a:off x="7306050" y="1828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3"/>
              <p:cNvSpPr/>
              <p:nvPr/>
            </p:nvSpPr>
            <p:spPr>
              <a:xfrm>
                <a:off x="7466104" y="342935"/>
                <a:ext cx="137100" cy="13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8" name="Google Shape;168;p13"/>
            <p:cNvGrpSpPr/>
            <p:nvPr/>
          </p:nvGrpSpPr>
          <p:grpSpPr>
            <a:xfrm>
              <a:off x="10049250" y="182875"/>
              <a:ext cx="457200" cy="457200"/>
              <a:chOff x="10049250" y="182875"/>
              <a:chExt cx="457200" cy="457200"/>
            </a:xfrm>
          </p:grpSpPr>
          <p:sp>
            <p:nvSpPr>
              <p:cNvPr id="169" name="Google Shape;169;p13"/>
              <p:cNvSpPr/>
              <p:nvPr/>
            </p:nvSpPr>
            <p:spPr>
              <a:xfrm rot="5400000">
                <a:off x="10049250" y="1828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3"/>
              <p:cNvSpPr/>
              <p:nvPr/>
            </p:nvSpPr>
            <p:spPr>
              <a:xfrm rot="5400000">
                <a:off x="10140750" y="1828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1" name="Google Shape;171;p13"/>
              <p:cNvGrpSpPr/>
              <p:nvPr/>
            </p:nvGrpSpPr>
            <p:grpSpPr>
              <a:xfrm>
                <a:off x="10209290" y="342929"/>
                <a:ext cx="137100" cy="137100"/>
                <a:chOff x="10209290" y="342929"/>
                <a:chExt cx="137100" cy="137100"/>
              </a:xfrm>
            </p:grpSpPr>
            <p:sp>
              <p:nvSpPr>
                <p:cNvPr id="172" name="Google Shape;172;p13"/>
                <p:cNvSpPr/>
                <p:nvPr/>
              </p:nvSpPr>
              <p:spPr>
                <a:xfrm rot="5400000">
                  <a:off x="10209290" y="342929"/>
                  <a:ext cx="137100" cy="137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3"/>
                <p:cNvSpPr/>
                <p:nvPr/>
              </p:nvSpPr>
              <p:spPr>
                <a:xfrm rot="5400000">
                  <a:off x="10209290" y="342929"/>
                  <a:ext cx="137100" cy="137100"/>
                </a:xfrm>
                <a:prstGeom prst="pie">
                  <a:avLst>
                    <a:gd fmla="val 0" name="adj1"/>
                    <a:gd fmla="val 10825752"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74" name="Google Shape;174;p13"/>
            <p:cNvGrpSpPr/>
            <p:nvPr/>
          </p:nvGrpSpPr>
          <p:grpSpPr>
            <a:xfrm flipH="1" rot="5400000">
              <a:off x="10049250" y="6922075"/>
              <a:ext cx="457200" cy="457200"/>
              <a:chOff x="7306050" y="182875"/>
              <a:chExt cx="457200" cy="457200"/>
            </a:xfrm>
          </p:grpSpPr>
          <p:sp>
            <p:nvSpPr>
              <p:cNvPr id="175" name="Google Shape;175;p13"/>
              <p:cNvSpPr/>
              <p:nvPr/>
            </p:nvSpPr>
            <p:spPr>
              <a:xfrm>
                <a:off x="7306050" y="1828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3"/>
              <p:cNvSpPr/>
              <p:nvPr/>
            </p:nvSpPr>
            <p:spPr>
              <a:xfrm>
                <a:off x="7306050" y="1828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3"/>
              <p:cNvSpPr/>
              <p:nvPr/>
            </p:nvSpPr>
            <p:spPr>
              <a:xfrm>
                <a:off x="7466104" y="342935"/>
                <a:ext cx="137100" cy="137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p13"/>
            <p:cNvGrpSpPr/>
            <p:nvPr/>
          </p:nvGrpSpPr>
          <p:grpSpPr>
            <a:xfrm>
              <a:off x="7306050" y="6922075"/>
              <a:ext cx="457200" cy="457200"/>
              <a:chOff x="7306050" y="6922075"/>
              <a:chExt cx="457200" cy="457200"/>
            </a:xfrm>
          </p:grpSpPr>
          <p:sp>
            <p:nvSpPr>
              <p:cNvPr id="179" name="Google Shape;179;p13"/>
              <p:cNvSpPr/>
              <p:nvPr/>
            </p:nvSpPr>
            <p:spPr>
              <a:xfrm flipH="1" rot="10800000">
                <a:off x="7306050" y="69220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3"/>
              <p:cNvSpPr/>
              <p:nvPr/>
            </p:nvSpPr>
            <p:spPr>
              <a:xfrm flipH="1" rot="10800000">
                <a:off x="7306050" y="70135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1" name="Google Shape;181;p13"/>
              <p:cNvGrpSpPr/>
              <p:nvPr/>
            </p:nvGrpSpPr>
            <p:grpSpPr>
              <a:xfrm flipH="1">
                <a:off x="7466104" y="7082115"/>
                <a:ext cx="137100" cy="137100"/>
                <a:chOff x="10209290" y="342929"/>
                <a:chExt cx="137100" cy="137100"/>
              </a:xfrm>
            </p:grpSpPr>
            <p:sp>
              <p:nvSpPr>
                <p:cNvPr id="182" name="Google Shape;182;p13"/>
                <p:cNvSpPr/>
                <p:nvPr/>
              </p:nvSpPr>
              <p:spPr>
                <a:xfrm rot="5400000">
                  <a:off x="10209290" y="342929"/>
                  <a:ext cx="137100" cy="137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3"/>
                <p:cNvSpPr/>
                <p:nvPr/>
              </p:nvSpPr>
              <p:spPr>
                <a:xfrm rot="5400000">
                  <a:off x="10209290" y="342929"/>
                  <a:ext cx="137100" cy="137100"/>
                </a:xfrm>
                <a:prstGeom prst="pie">
                  <a:avLst>
                    <a:gd fmla="val 0" name="adj1"/>
                    <a:gd fmla="val 10825752"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nvGrpSpPr>
          <p:cNvPr id="184" name="Google Shape;184;p13"/>
          <p:cNvGrpSpPr/>
          <p:nvPr/>
        </p:nvGrpSpPr>
        <p:grpSpPr>
          <a:xfrm>
            <a:off x="184791" y="182875"/>
            <a:ext cx="3200400" cy="7196400"/>
            <a:chOff x="7306050" y="182875"/>
            <a:chExt cx="3200400" cy="7196400"/>
          </a:xfrm>
        </p:grpSpPr>
        <p:sp>
          <p:nvSpPr>
            <p:cNvPr id="185" name="Google Shape;185;p13"/>
            <p:cNvSpPr/>
            <p:nvPr/>
          </p:nvSpPr>
          <p:spPr>
            <a:xfrm>
              <a:off x="7306050" y="182875"/>
              <a:ext cx="3200400" cy="7196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3"/>
            <p:cNvSpPr/>
            <p:nvPr/>
          </p:nvSpPr>
          <p:spPr>
            <a:xfrm>
              <a:off x="7397556" y="274380"/>
              <a:ext cx="3017400" cy="7013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7" name="Google Shape;187;p13"/>
            <p:cNvGrpSpPr/>
            <p:nvPr/>
          </p:nvGrpSpPr>
          <p:grpSpPr>
            <a:xfrm>
              <a:off x="7306050" y="182875"/>
              <a:ext cx="457200" cy="457200"/>
              <a:chOff x="7306050" y="182875"/>
              <a:chExt cx="457200" cy="457200"/>
            </a:xfrm>
          </p:grpSpPr>
          <p:sp>
            <p:nvSpPr>
              <p:cNvPr id="188" name="Google Shape;188;p13"/>
              <p:cNvSpPr/>
              <p:nvPr/>
            </p:nvSpPr>
            <p:spPr>
              <a:xfrm>
                <a:off x="7306050" y="1828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3"/>
              <p:cNvSpPr/>
              <p:nvPr/>
            </p:nvSpPr>
            <p:spPr>
              <a:xfrm>
                <a:off x="7306050" y="1828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3"/>
              <p:cNvSpPr/>
              <p:nvPr/>
            </p:nvSpPr>
            <p:spPr>
              <a:xfrm>
                <a:off x="7466104" y="342935"/>
                <a:ext cx="137100" cy="1371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1" name="Google Shape;191;p13"/>
            <p:cNvGrpSpPr/>
            <p:nvPr/>
          </p:nvGrpSpPr>
          <p:grpSpPr>
            <a:xfrm>
              <a:off x="10049250" y="182875"/>
              <a:ext cx="457200" cy="457200"/>
              <a:chOff x="10049250" y="182875"/>
              <a:chExt cx="457200" cy="457200"/>
            </a:xfrm>
          </p:grpSpPr>
          <p:sp>
            <p:nvSpPr>
              <p:cNvPr id="192" name="Google Shape;192;p13"/>
              <p:cNvSpPr/>
              <p:nvPr/>
            </p:nvSpPr>
            <p:spPr>
              <a:xfrm rot="5400000">
                <a:off x="10049250" y="1828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3"/>
              <p:cNvSpPr/>
              <p:nvPr/>
            </p:nvSpPr>
            <p:spPr>
              <a:xfrm rot="5400000">
                <a:off x="10140750" y="1828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4" name="Google Shape;194;p13"/>
              <p:cNvGrpSpPr/>
              <p:nvPr/>
            </p:nvGrpSpPr>
            <p:grpSpPr>
              <a:xfrm>
                <a:off x="10209290" y="342929"/>
                <a:ext cx="137100" cy="137100"/>
                <a:chOff x="10209290" y="342929"/>
                <a:chExt cx="137100" cy="137100"/>
              </a:xfrm>
            </p:grpSpPr>
            <p:sp>
              <p:nvSpPr>
                <p:cNvPr id="195" name="Google Shape;195;p13"/>
                <p:cNvSpPr/>
                <p:nvPr/>
              </p:nvSpPr>
              <p:spPr>
                <a:xfrm rot="5400000">
                  <a:off x="10209290" y="342929"/>
                  <a:ext cx="137100" cy="137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3"/>
                <p:cNvSpPr/>
                <p:nvPr/>
              </p:nvSpPr>
              <p:spPr>
                <a:xfrm rot="5400000">
                  <a:off x="10209290" y="342929"/>
                  <a:ext cx="137100" cy="137100"/>
                </a:xfrm>
                <a:prstGeom prst="pie">
                  <a:avLst>
                    <a:gd fmla="val 0" name="adj1"/>
                    <a:gd fmla="val 10825752"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97" name="Google Shape;197;p13"/>
            <p:cNvGrpSpPr/>
            <p:nvPr/>
          </p:nvGrpSpPr>
          <p:grpSpPr>
            <a:xfrm flipH="1" rot="5400000">
              <a:off x="10049250" y="6922075"/>
              <a:ext cx="457200" cy="457200"/>
              <a:chOff x="7306050" y="182875"/>
              <a:chExt cx="457200" cy="457200"/>
            </a:xfrm>
          </p:grpSpPr>
          <p:sp>
            <p:nvSpPr>
              <p:cNvPr id="198" name="Google Shape;198;p13"/>
              <p:cNvSpPr/>
              <p:nvPr/>
            </p:nvSpPr>
            <p:spPr>
              <a:xfrm>
                <a:off x="7306050" y="1828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3"/>
              <p:cNvSpPr/>
              <p:nvPr/>
            </p:nvSpPr>
            <p:spPr>
              <a:xfrm>
                <a:off x="7306050" y="1828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3"/>
              <p:cNvSpPr/>
              <p:nvPr/>
            </p:nvSpPr>
            <p:spPr>
              <a:xfrm>
                <a:off x="7466104" y="342935"/>
                <a:ext cx="137100" cy="137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1" name="Google Shape;201;p13"/>
            <p:cNvGrpSpPr/>
            <p:nvPr/>
          </p:nvGrpSpPr>
          <p:grpSpPr>
            <a:xfrm>
              <a:off x="7306050" y="6922075"/>
              <a:ext cx="457200" cy="457200"/>
              <a:chOff x="7306050" y="6922075"/>
              <a:chExt cx="457200" cy="457200"/>
            </a:xfrm>
          </p:grpSpPr>
          <p:sp>
            <p:nvSpPr>
              <p:cNvPr id="202" name="Google Shape;202;p13"/>
              <p:cNvSpPr/>
              <p:nvPr/>
            </p:nvSpPr>
            <p:spPr>
              <a:xfrm flipH="1" rot="10800000">
                <a:off x="7306050" y="6922075"/>
                <a:ext cx="457200" cy="457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3"/>
              <p:cNvSpPr/>
              <p:nvPr/>
            </p:nvSpPr>
            <p:spPr>
              <a:xfrm flipH="1" rot="10800000">
                <a:off x="7306050" y="7013575"/>
                <a:ext cx="365700" cy="365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4" name="Google Shape;204;p13"/>
              <p:cNvGrpSpPr/>
              <p:nvPr/>
            </p:nvGrpSpPr>
            <p:grpSpPr>
              <a:xfrm flipH="1">
                <a:off x="7466104" y="7082115"/>
                <a:ext cx="137100" cy="137100"/>
                <a:chOff x="10209290" y="342929"/>
                <a:chExt cx="137100" cy="137100"/>
              </a:xfrm>
            </p:grpSpPr>
            <p:sp>
              <p:nvSpPr>
                <p:cNvPr id="205" name="Google Shape;205;p13"/>
                <p:cNvSpPr/>
                <p:nvPr/>
              </p:nvSpPr>
              <p:spPr>
                <a:xfrm rot="5400000">
                  <a:off x="10209290" y="342929"/>
                  <a:ext cx="137100" cy="1371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3"/>
                <p:cNvSpPr/>
                <p:nvPr/>
              </p:nvSpPr>
              <p:spPr>
                <a:xfrm rot="5400000">
                  <a:off x="10209290" y="342929"/>
                  <a:ext cx="137100" cy="137100"/>
                </a:xfrm>
                <a:prstGeom prst="pie">
                  <a:avLst>
                    <a:gd fmla="val 0" name="adj1"/>
                    <a:gd fmla="val 10825752"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
        <p:nvSpPr>
          <p:cNvPr id="207" name="Google Shape;207;p13"/>
          <p:cNvSpPr txBox="1"/>
          <p:nvPr>
            <p:ph type="title"/>
          </p:nvPr>
        </p:nvSpPr>
        <p:spPr>
          <a:xfrm>
            <a:off x="639850" y="640075"/>
            <a:ext cx="2286000" cy="54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sz="2400"/>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208" name="Google Shape;208;p13"/>
          <p:cNvSpPr txBox="1"/>
          <p:nvPr>
            <p:ph idx="2" type="title"/>
          </p:nvPr>
        </p:nvSpPr>
        <p:spPr>
          <a:xfrm>
            <a:off x="4203150" y="640075"/>
            <a:ext cx="2286000" cy="54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sz="2400"/>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209" name="Google Shape;209;p13"/>
          <p:cNvSpPr txBox="1"/>
          <p:nvPr>
            <p:ph idx="3" type="title"/>
          </p:nvPr>
        </p:nvSpPr>
        <p:spPr>
          <a:xfrm>
            <a:off x="7765750" y="640075"/>
            <a:ext cx="2283600" cy="54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sz="2400"/>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210" name="Google Shape;210;p13"/>
          <p:cNvSpPr txBox="1"/>
          <p:nvPr>
            <p:ph idx="4" type="title"/>
          </p:nvPr>
        </p:nvSpPr>
        <p:spPr>
          <a:xfrm>
            <a:off x="639850" y="4315968"/>
            <a:ext cx="2286000" cy="54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sz="2400"/>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Tree>
  </p:cSld>
  <p:clrMapOvr>
    <a:masterClrMapping/>
  </p:clrMapOvr>
  <p:extLst>
    <p:ext uri="{DCECCB84-F9BA-43D5-87BE-67443E8EF086}">
      <p15:sldGuideLst>
        <p15:guide id="1" pos="5612">
          <p15:clr>
            <a:srgbClr val="FA7B17"/>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2">
    <p:spTree>
      <p:nvGrpSpPr>
        <p:cNvPr id="211" name="Shape 211"/>
        <p:cNvGrpSpPr/>
        <p:nvPr/>
      </p:nvGrpSpPr>
      <p:grpSpPr>
        <a:xfrm>
          <a:off x="0" y="0"/>
          <a:ext cx="0" cy="0"/>
          <a:chOff x="0" y="0"/>
          <a:chExt cx="0" cy="0"/>
        </a:xfrm>
      </p:grpSpPr>
      <p:grpSp>
        <p:nvGrpSpPr>
          <p:cNvPr id="212" name="Google Shape;212;p14"/>
          <p:cNvGrpSpPr/>
          <p:nvPr/>
        </p:nvGrpSpPr>
        <p:grpSpPr>
          <a:xfrm>
            <a:off x="362100" y="364750"/>
            <a:ext cx="9967800" cy="6829550"/>
            <a:chOff x="362100" y="364750"/>
            <a:chExt cx="9967800" cy="6829550"/>
          </a:xfrm>
        </p:grpSpPr>
        <p:grpSp>
          <p:nvGrpSpPr>
            <p:cNvPr id="213" name="Google Shape;213;p14"/>
            <p:cNvGrpSpPr/>
            <p:nvPr/>
          </p:nvGrpSpPr>
          <p:grpSpPr>
            <a:xfrm>
              <a:off x="362100" y="365700"/>
              <a:ext cx="9967800" cy="6828600"/>
              <a:chOff x="362100" y="365700"/>
              <a:chExt cx="9967800" cy="6828600"/>
            </a:xfrm>
          </p:grpSpPr>
          <p:sp>
            <p:nvSpPr>
              <p:cNvPr id="214" name="Google Shape;214;p14"/>
              <p:cNvSpPr/>
              <p:nvPr/>
            </p:nvSpPr>
            <p:spPr>
              <a:xfrm>
                <a:off x="362100" y="365700"/>
                <a:ext cx="9967800" cy="6828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4"/>
              <p:cNvSpPr/>
              <p:nvPr/>
            </p:nvSpPr>
            <p:spPr>
              <a:xfrm>
                <a:off x="453900" y="456150"/>
                <a:ext cx="9784200" cy="6647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6" name="Google Shape;216;p14"/>
            <p:cNvGrpSpPr/>
            <p:nvPr/>
          </p:nvGrpSpPr>
          <p:grpSpPr>
            <a:xfrm>
              <a:off x="9781200" y="6645600"/>
              <a:ext cx="548700" cy="548700"/>
              <a:chOff x="9781200" y="6645600"/>
              <a:chExt cx="548700" cy="548700"/>
            </a:xfrm>
          </p:grpSpPr>
          <p:sp>
            <p:nvSpPr>
              <p:cNvPr id="217" name="Google Shape;217;p14"/>
              <p:cNvSpPr/>
              <p:nvPr/>
            </p:nvSpPr>
            <p:spPr>
              <a:xfrm rot="10800000">
                <a:off x="9872400" y="673680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4"/>
              <p:cNvSpPr/>
              <p:nvPr/>
            </p:nvSpPr>
            <p:spPr>
              <a:xfrm>
                <a:off x="9781200" y="664560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4"/>
              <p:cNvSpPr/>
              <p:nvPr/>
            </p:nvSpPr>
            <p:spPr>
              <a:xfrm rot="10800000">
                <a:off x="9960360" y="682836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0" name="Google Shape;220;p14"/>
            <p:cNvGrpSpPr/>
            <p:nvPr/>
          </p:nvGrpSpPr>
          <p:grpSpPr>
            <a:xfrm>
              <a:off x="362100" y="364750"/>
              <a:ext cx="548700" cy="548700"/>
              <a:chOff x="362100" y="364750"/>
              <a:chExt cx="548700" cy="548700"/>
            </a:xfrm>
          </p:grpSpPr>
          <p:sp>
            <p:nvSpPr>
              <p:cNvPr id="221" name="Google Shape;221;p14"/>
              <p:cNvSpPr/>
              <p:nvPr/>
            </p:nvSpPr>
            <p:spPr>
              <a:xfrm>
                <a:off x="3621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4"/>
              <p:cNvSpPr/>
              <p:nvPr/>
            </p:nvSpPr>
            <p:spPr>
              <a:xfrm rot="10800000">
                <a:off x="3621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4"/>
              <p:cNvSpPr/>
              <p:nvPr/>
            </p:nvSpPr>
            <p:spPr>
              <a:xfrm>
                <a:off x="548640" y="547690"/>
                <a:ext cx="183000" cy="1830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4" name="Google Shape;224;p14"/>
            <p:cNvGrpSpPr/>
            <p:nvPr/>
          </p:nvGrpSpPr>
          <p:grpSpPr>
            <a:xfrm>
              <a:off x="9781200" y="365941"/>
              <a:ext cx="548700" cy="548700"/>
              <a:chOff x="9777500" y="364750"/>
              <a:chExt cx="548700" cy="548700"/>
            </a:xfrm>
          </p:grpSpPr>
          <p:sp>
            <p:nvSpPr>
              <p:cNvPr id="225" name="Google Shape;225;p14"/>
              <p:cNvSpPr/>
              <p:nvPr/>
            </p:nvSpPr>
            <p:spPr>
              <a:xfrm rot="5400000">
                <a:off x="98687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4"/>
              <p:cNvSpPr/>
              <p:nvPr/>
            </p:nvSpPr>
            <p:spPr>
              <a:xfrm rot="-5400000">
                <a:off x="97775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7" name="Google Shape;227;p14"/>
              <p:cNvGrpSpPr/>
              <p:nvPr/>
            </p:nvGrpSpPr>
            <p:grpSpPr>
              <a:xfrm>
                <a:off x="9960260" y="551290"/>
                <a:ext cx="183000" cy="183000"/>
                <a:chOff x="9960260" y="551290"/>
                <a:chExt cx="183000" cy="183000"/>
              </a:xfrm>
            </p:grpSpPr>
            <p:sp>
              <p:nvSpPr>
                <p:cNvPr id="228" name="Google Shape;228;p14"/>
                <p:cNvSpPr/>
                <p:nvPr/>
              </p:nvSpPr>
              <p:spPr>
                <a:xfrm rot="5400000">
                  <a:off x="9960260" y="55129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4"/>
                <p:cNvSpPr/>
                <p:nvPr/>
              </p:nvSpPr>
              <p:spPr>
                <a:xfrm rot="5400000">
                  <a:off x="9960260" y="551290"/>
                  <a:ext cx="183000" cy="183000"/>
                </a:xfrm>
                <a:prstGeom prst="pie">
                  <a:avLst>
                    <a:gd fmla="val 0" name="adj1"/>
                    <a:gd fmla="val 10786304"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30" name="Google Shape;230;p14"/>
            <p:cNvGrpSpPr/>
            <p:nvPr/>
          </p:nvGrpSpPr>
          <p:grpSpPr>
            <a:xfrm rot="10800000">
              <a:off x="362100" y="6645600"/>
              <a:ext cx="548700" cy="548700"/>
              <a:chOff x="9777500" y="364750"/>
              <a:chExt cx="548700" cy="548700"/>
            </a:xfrm>
          </p:grpSpPr>
          <p:sp>
            <p:nvSpPr>
              <p:cNvPr id="231" name="Google Shape;231;p14"/>
              <p:cNvSpPr/>
              <p:nvPr/>
            </p:nvSpPr>
            <p:spPr>
              <a:xfrm rot="5400000">
                <a:off x="98687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4"/>
              <p:cNvSpPr/>
              <p:nvPr/>
            </p:nvSpPr>
            <p:spPr>
              <a:xfrm rot="-5400000">
                <a:off x="97775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3" name="Google Shape;233;p14"/>
              <p:cNvGrpSpPr/>
              <p:nvPr/>
            </p:nvGrpSpPr>
            <p:grpSpPr>
              <a:xfrm>
                <a:off x="9960260" y="551290"/>
                <a:ext cx="183000" cy="183000"/>
                <a:chOff x="9960260" y="551290"/>
                <a:chExt cx="183000" cy="183000"/>
              </a:xfrm>
            </p:grpSpPr>
            <p:sp>
              <p:nvSpPr>
                <p:cNvPr id="234" name="Google Shape;234;p14"/>
                <p:cNvSpPr/>
                <p:nvPr/>
              </p:nvSpPr>
              <p:spPr>
                <a:xfrm rot="5400000">
                  <a:off x="9960260" y="55129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4"/>
                <p:cNvSpPr/>
                <p:nvPr/>
              </p:nvSpPr>
              <p:spPr>
                <a:xfrm rot="5400000">
                  <a:off x="9960260" y="551290"/>
                  <a:ext cx="183000" cy="183000"/>
                </a:xfrm>
                <a:prstGeom prst="pie">
                  <a:avLst>
                    <a:gd fmla="val 0" name="adj1"/>
                    <a:gd fmla="val 10786304"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
        <p:nvSpPr>
          <p:cNvPr id="236" name="Google Shape;236;p14"/>
          <p:cNvSpPr txBox="1"/>
          <p:nvPr>
            <p:ph type="title"/>
          </p:nvPr>
        </p:nvSpPr>
        <p:spPr>
          <a:xfrm>
            <a:off x="910800" y="685458"/>
            <a:ext cx="88704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lgn="ctr">
              <a:spcBef>
                <a:spcPts val="0"/>
              </a:spcBef>
              <a:spcAft>
                <a:spcPts val="0"/>
              </a:spcAft>
              <a:buSzPts val="3400"/>
              <a:buNone/>
              <a:defRPr/>
            </a:lvl2pPr>
            <a:lvl3pPr lvl="2" rtl="0" algn="ctr">
              <a:spcBef>
                <a:spcPts val="0"/>
              </a:spcBef>
              <a:spcAft>
                <a:spcPts val="0"/>
              </a:spcAft>
              <a:buSzPts val="3400"/>
              <a:buNone/>
              <a:defRPr/>
            </a:lvl3pPr>
            <a:lvl4pPr lvl="3" rtl="0" algn="ctr">
              <a:spcBef>
                <a:spcPts val="0"/>
              </a:spcBef>
              <a:spcAft>
                <a:spcPts val="0"/>
              </a:spcAft>
              <a:buSzPts val="3400"/>
              <a:buNone/>
              <a:defRPr/>
            </a:lvl4pPr>
            <a:lvl5pPr lvl="4" rtl="0" algn="ctr">
              <a:spcBef>
                <a:spcPts val="0"/>
              </a:spcBef>
              <a:spcAft>
                <a:spcPts val="0"/>
              </a:spcAft>
              <a:buSzPts val="3400"/>
              <a:buNone/>
              <a:defRPr/>
            </a:lvl5pPr>
            <a:lvl6pPr lvl="5" rtl="0" algn="ctr">
              <a:spcBef>
                <a:spcPts val="0"/>
              </a:spcBef>
              <a:spcAft>
                <a:spcPts val="0"/>
              </a:spcAft>
              <a:buSzPts val="3400"/>
              <a:buNone/>
              <a:defRPr/>
            </a:lvl6pPr>
            <a:lvl7pPr lvl="6" rtl="0" algn="ctr">
              <a:spcBef>
                <a:spcPts val="0"/>
              </a:spcBef>
              <a:spcAft>
                <a:spcPts val="0"/>
              </a:spcAft>
              <a:buSzPts val="3400"/>
              <a:buNone/>
              <a:defRPr/>
            </a:lvl7pPr>
            <a:lvl8pPr lvl="7" rtl="0" algn="ctr">
              <a:spcBef>
                <a:spcPts val="0"/>
              </a:spcBef>
              <a:spcAft>
                <a:spcPts val="0"/>
              </a:spcAft>
              <a:buSzPts val="3400"/>
              <a:buNone/>
              <a:defRPr/>
            </a:lvl8pPr>
            <a:lvl9pPr lvl="8" rtl="0" algn="ctr">
              <a:spcBef>
                <a:spcPts val="0"/>
              </a:spcBef>
              <a:spcAft>
                <a:spcPts val="0"/>
              </a:spcAft>
              <a:buSzPts val="3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2_2">
    <p:spTree>
      <p:nvGrpSpPr>
        <p:cNvPr id="237" name="Shape 237"/>
        <p:cNvGrpSpPr/>
        <p:nvPr/>
      </p:nvGrpSpPr>
      <p:grpSpPr>
        <a:xfrm>
          <a:off x="0" y="0"/>
          <a:ext cx="0" cy="0"/>
          <a:chOff x="0" y="0"/>
          <a:chExt cx="0" cy="0"/>
        </a:xfrm>
      </p:grpSpPr>
      <p:grpSp>
        <p:nvGrpSpPr>
          <p:cNvPr id="238" name="Google Shape;238;p15"/>
          <p:cNvGrpSpPr/>
          <p:nvPr/>
        </p:nvGrpSpPr>
        <p:grpSpPr>
          <a:xfrm>
            <a:off x="362100" y="364750"/>
            <a:ext cx="9967800" cy="6829550"/>
            <a:chOff x="362100" y="364750"/>
            <a:chExt cx="9967800" cy="6829550"/>
          </a:xfrm>
        </p:grpSpPr>
        <p:grpSp>
          <p:nvGrpSpPr>
            <p:cNvPr id="239" name="Google Shape;239;p15"/>
            <p:cNvGrpSpPr/>
            <p:nvPr/>
          </p:nvGrpSpPr>
          <p:grpSpPr>
            <a:xfrm>
              <a:off x="362100" y="365700"/>
              <a:ext cx="9967800" cy="6828600"/>
              <a:chOff x="362100" y="365700"/>
              <a:chExt cx="9967800" cy="6828600"/>
            </a:xfrm>
          </p:grpSpPr>
          <p:sp>
            <p:nvSpPr>
              <p:cNvPr id="240" name="Google Shape;240;p15"/>
              <p:cNvSpPr/>
              <p:nvPr/>
            </p:nvSpPr>
            <p:spPr>
              <a:xfrm>
                <a:off x="362100" y="365700"/>
                <a:ext cx="9967800" cy="6828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5"/>
              <p:cNvSpPr/>
              <p:nvPr/>
            </p:nvSpPr>
            <p:spPr>
              <a:xfrm>
                <a:off x="453900" y="456150"/>
                <a:ext cx="9784200" cy="6647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2" name="Google Shape;242;p15"/>
            <p:cNvGrpSpPr/>
            <p:nvPr/>
          </p:nvGrpSpPr>
          <p:grpSpPr>
            <a:xfrm>
              <a:off x="9781200" y="6645600"/>
              <a:ext cx="548700" cy="548700"/>
              <a:chOff x="9781200" y="6645600"/>
              <a:chExt cx="548700" cy="548700"/>
            </a:xfrm>
          </p:grpSpPr>
          <p:sp>
            <p:nvSpPr>
              <p:cNvPr id="243" name="Google Shape;243;p15"/>
              <p:cNvSpPr/>
              <p:nvPr/>
            </p:nvSpPr>
            <p:spPr>
              <a:xfrm rot="10800000">
                <a:off x="9872400" y="673680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5"/>
              <p:cNvSpPr/>
              <p:nvPr/>
            </p:nvSpPr>
            <p:spPr>
              <a:xfrm>
                <a:off x="9781200" y="664560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5"/>
              <p:cNvSpPr/>
              <p:nvPr/>
            </p:nvSpPr>
            <p:spPr>
              <a:xfrm rot="10800000">
                <a:off x="9960360" y="682836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6" name="Google Shape;246;p15"/>
            <p:cNvGrpSpPr/>
            <p:nvPr/>
          </p:nvGrpSpPr>
          <p:grpSpPr>
            <a:xfrm>
              <a:off x="362100" y="364750"/>
              <a:ext cx="548700" cy="548700"/>
              <a:chOff x="362100" y="364750"/>
              <a:chExt cx="548700" cy="548700"/>
            </a:xfrm>
          </p:grpSpPr>
          <p:sp>
            <p:nvSpPr>
              <p:cNvPr id="247" name="Google Shape;247;p15"/>
              <p:cNvSpPr/>
              <p:nvPr/>
            </p:nvSpPr>
            <p:spPr>
              <a:xfrm>
                <a:off x="3621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5"/>
              <p:cNvSpPr/>
              <p:nvPr/>
            </p:nvSpPr>
            <p:spPr>
              <a:xfrm rot="10800000">
                <a:off x="3621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5"/>
              <p:cNvSpPr/>
              <p:nvPr/>
            </p:nvSpPr>
            <p:spPr>
              <a:xfrm>
                <a:off x="548640" y="547690"/>
                <a:ext cx="183000" cy="1830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0" name="Google Shape;250;p15"/>
            <p:cNvGrpSpPr/>
            <p:nvPr/>
          </p:nvGrpSpPr>
          <p:grpSpPr>
            <a:xfrm>
              <a:off x="9781200" y="365941"/>
              <a:ext cx="548700" cy="548700"/>
              <a:chOff x="9777500" y="364750"/>
              <a:chExt cx="548700" cy="548700"/>
            </a:xfrm>
          </p:grpSpPr>
          <p:sp>
            <p:nvSpPr>
              <p:cNvPr id="251" name="Google Shape;251;p15"/>
              <p:cNvSpPr/>
              <p:nvPr/>
            </p:nvSpPr>
            <p:spPr>
              <a:xfrm rot="5400000">
                <a:off x="98687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5"/>
              <p:cNvSpPr/>
              <p:nvPr/>
            </p:nvSpPr>
            <p:spPr>
              <a:xfrm rot="-5400000">
                <a:off x="97775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3" name="Google Shape;253;p15"/>
              <p:cNvGrpSpPr/>
              <p:nvPr/>
            </p:nvGrpSpPr>
            <p:grpSpPr>
              <a:xfrm>
                <a:off x="9960260" y="551290"/>
                <a:ext cx="183000" cy="183000"/>
                <a:chOff x="9960260" y="551290"/>
                <a:chExt cx="183000" cy="183000"/>
              </a:xfrm>
            </p:grpSpPr>
            <p:sp>
              <p:nvSpPr>
                <p:cNvPr id="254" name="Google Shape;254;p15"/>
                <p:cNvSpPr/>
                <p:nvPr/>
              </p:nvSpPr>
              <p:spPr>
                <a:xfrm rot="5400000">
                  <a:off x="9960260" y="55129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5"/>
                <p:cNvSpPr/>
                <p:nvPr/>
              </p:nvSpPr>
              <p:spPr>
                <a:xfrm rot="5400000">
                  <a:off x="9960260" y="551290"/>
                  <a:ext cx="183000" cy="183000"/>
                </a:xfrm>
                <a:prstGeom prst="pie">
                  <a:avLst>
                    <a:gd fmla="val 0" name="adj1"/>
                    <a:gd fmla="val 10786304"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56" name="Google Shape;256;p15"/>
            <p:cNvGrpSpPr/>
            <p:nvPr/>
          </p:nvGrpSpPr>
          <p:grpSpPr>
            <a:xfrm rot="10800000">
              <a:off x="362100" y="6645600"/>
              <a:ext cx="548700" cy="548700"/>
              <a:chOff x="9777500" y="364750"/>
              <a:chExt cx="548700" cy="548700"/>
            </a:xfrm>
          </p:grpSpPr>
          <p:sp>
            <p:nvSpPr>
              <p:cNvPr id="257" name="Google Shape;257;p15"/>
              <p:cNvSpPr/>
              <p:nvPr/>
            </p:nvSpPr>
            <p:spPr>
              <a:xfrm rot="5400000">
                <a:off x="98687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5"/>
              <p:cNvSpPr/>
              <p:nvPr/>
            </p:nvSpPr>
            <p:spPr>
              <a:xfrm rot="-5400000">
                <a:off x="97775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9" name="Google Shape;259;p15"/>
              <p:cNvGrpSpPr/>
              <p:nvPr/>
            </p:nvGrpSpPr>
            <p:grpSpPr>
              <a:xfrm>
                <a:off x="9960260" y="551290"/>
                <a:ext cx="183000" cy="183000"/>
                <a:chOff x="9960260" y="551290"/>
                <a:chExt cx="183000" cy="183000"/>
              </a:xfrm>
            </p:grpSpPr>
            <p:sp>
              <p:nvSpPr>
                <p:cNvPr id="260" name="Google Shape;260;p15"/>
                <p:cNvSpPr/>
                <p:nvPr/>
              </p:nvSpPr>
              <p:spPr>
                <a:xfrm rot="5400000">
                  <a:off x="9960260" y="55129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5"/>
                <p:cNvSpPr/>
                <p:nvPr/>
              </p:nvSpPr>
              <p:spPr>
                <a:xfrm rot="5400000">
                  <a:off x="9960260" y="551290"/>
                  <a:ext cx="183000" cy="183000"/>
                </a:xfrm>
                <a:prstGeom prst="pie">
                  <a:avLst>
                    <a:gd fmla="val 0" name="adj1"/>
                    <a:gd fmla="val 10786304"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
        <p:nvSpPr>
          <p:cNvPr id="262" name="Google Shape;262;p15"/>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lgn="ctr">
              <a:spcBef>
                <a:spcPts val="0"/>
              </a:spcBef>
              <a:spcAft>
                <a:spcPts val="0"/>
              </a:spcAft>
              <a:buSzPts val="3400"/>
              <a:buNone/>
              <a:defRPr/>
            </a:lvl2pPr>
            <a:lvl3pPr lvl="2" rtl="0" algn="ctr">
              <a:spcBef>
                <a:spcPts val="0"/>
              </a:spcBef>
              <a:spcAft>
                <a:spcPts val="0"/>
              </a:spcAft>
              <a:buSzPts val="3400"/>
              <a:buNone/>
              <a:defRPr/>
            </a:lvl3pPr>
            <a:lvl4pPr lvl="3" rtl="0" algn="ctr">
              <a:spcBef>
                <a:spcPts val="0"/>
              </a:spcBef>
              <a:spcAft>
                <a:spcPts val="0"/>
              </a:spcAft>
              <a:buSzPts val="3400"/>
              <a:buNone/>
              <a:defRPr/>
            </a:lvl4pPr>
            <a:lvl5pPr lvl="4" rtl="0" algn="ctr">
              <a:spcBef>
                <a:spcPts val="0"/>
              </a:spcBef>
              <a:spcAft>
                <a:spcPts val="0"/>
              </a:spcAft>
              <a:buSzPts val="3400"/>
              <a:buNone/>
              <a:defRPr/>
            </a:lvl5pPr>
            <a:lvl6pPr lvl="5" rtl="0" algn="ctr">
              <a:spcBef>
                <a:spcPts val="0"/>
              </a:spcBef>
              <a:spcAft>
                <a:spcPts val="0"/>
              </a:spcAft>
              <a:buSzPts val="3400"/>
              <a:buNone/>
              <a:defRPr/>
            </a:lvl6pPr>
            <a:lvl7pPr lvl="6" rtl="0" algn="ctr">
              <a:spcBef>
                <a:spcPts val="0"/>
              </a:spcBef>
              <a:spcAft>
                <a:spcPts val="0"/>
              </a:spcAft>
              <a:buSzPts val="3400"/>
              <a:buNone/>
              <a:defRPr/>
            </a:lvl7pPr>
            <a:lvl8pPr lvl="7" rtl="0" algn="ctr">
              <a:spcBef>
                <a:spcPts val="0"/>
              </a:spcBef>
              <a:spcAft>
                <a:spcPts val="0"/>
              </a:spcAft>
              <a:buSzPts val="3400"/>
              <a:buNone/>
              <a:defRPr/>
            </a:lvl8pPr>
            <a:lvl9pPr lvl="8" rtl="0" algn="ctr">
              <a:spcBef>
                <a:spcPts val="0"/>
              </a:spcBef>
              <a:spcAft>
                <a:spcPts val="0"/>
              </a:spcAft>
              <a:buSzPts val="3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2_1">
    <p:spTree>
      <p:nvGrpSpPr>
        <p:cNvPr id="263" name="Shape 263"/>
        <p:cNvGrpSpPr/>
        <p:nvPr/>
      </p:nvGrpSpPr>
      <p:grpSpPr>
        <a:xfrm>
          <a:off x="0" y="0"/>
          <a:ext cx="0" cy="0"/>
          <a:chOff x="0" y="0"/>
          <a:chExt cx="0" cy="0"/>
        </a:xfrm>
      </p:grpSpPr>
      <p:sp>
        <p:nvSpPr>
          <p:cNvPr id="264" name="Google Shape;264;p16"/>
          <p:cNvSpPr txBox="1"/>
          <p:nvPr>
            <p:ph type="title"/>
          </p:nvPr>
        </p:nvSpPr>
        <p:spPr>
          <a:xfrm>
            <a:off x="910825" y="685800"/>
            <a:ext cx="88698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lgn="ctr">
              <a:spcBef>
                <a:spcPts val="0"/>
              </a:spcBef>
              <a:spcAft>
                <a:spcPts val="0"/>
              </a:spcAft>
              <a:buSzPts val="3400"/>
              <a:buNone/>
              <a:defRPr/>
            </a:lvl2pPr>
            <a:lvl3pPr lvl="2" rtl="0" algn="ctr">
              <a:spcBef>
                <a:spcPts val="0"/>
              </a:spcBef>
              <a:spcAft>
                <a:spcPts val="0"/>
              </a:spcAft>
              <a:buSzPts val="3400"/>
              <a:buNone/>
              <a:defRPr/>
            </a:lvl3pPr>
            <a:lvl4pPr lvl="3" rtl="0" algn="ctr">
              <a:spcBef>
                <a:spcPts val="0"/>
              </a:spcBef>
              <a:spcAft>
                <a:spcPts val="0"/>
              </a:spcAft>
              <a:buSzPts val="3400"/>
              <a:buNone/>
              <a:defRPr/>
            </a:lvl4pPr>
            <a:lvl5pPr lvl="4" rtl="0" algn="ctr">
              <a:spcBef>
                <a:spcPts val="0"/>
              </a:spcBef>
              <a:spcAft>
                <a:spcPts val="0"/>
              </a:spcAft>
              <a:buSzPts val="3400"/>
              <a:buNone/>
              <a:defRPr/>
            </a:lvl5pPr>
            <a:lvl6pPr lvl="5" rtl="0" algn="ctr">
              <a:spcBef>
                <a:spcPts val="0"/>
              </a:spcBef>
              <a:spcAft>
                <a:spcPts val="0"/>
              </a:spcAft>
              <a:buSzPts val="3400"/>
              <a:buNone/>
              <a:defRPr/>
            </a:lvl6pPr>
            <a:lvl7pPr lvl="6" rtl="0" algn="ctr">
              <a:spcBef>
                <a:spcPts val="0"/>
              </a:spcBef>
              <a:spcAft>
                <a:spcPts val="0"/>
              </a:spcAft>
              <a:buSzPts val="3400"/>
              <a:buNone/>
              <a:defRPr/>
            </a:lvl7pPr>
            <a:lvl8pPr lvl="7" rtl="0" algn="ctr">
              <a:spcBef>
                <a:spcPts val="0"/>
              </a:spcBef>
              <a:spcAft>
                <a:spcPts val="0"/>
              </a:spcAft>
              <a:buSzPts val="3400"/>
              <a:buNone/>
              <a:defRPr/>
            </a:lvl8pPr>
            <a:lvl9pPr lvl="8" rtl="0" algn="ctr">
              <a:spcBef>
                <a:spcPts val="0"/>
              </a:spcBef>
              <a:spcAft>
                <a:spcPts val="0"/>
              </a:spcAft>
              <a:buSzPts val="3400"/>
              <a:buNone/>
              <a:defRPr/>
            </a:lvl9pPr>
          </a:lstStyle>
          <a:p/>
        </p:txBody>
      </p:sp>
      <p:grpSp>
        <p:nvGrpSpPr>
          <p:cNvPr id="265" name="Google Shape;265;p16"/>
          <p:cNvGrpSpPr/>
          <p:nvPr/>
        </p:nvGrpSpPr>
        <p:grpSpPr>
          <a:xfrm>
            <a:off x="362100" y="364750"/>
            <a:ext cx="9967800" cy="6829550"/>
            <a:chOff x="362100" y="364750"/>
            <a:chExt cx="9967800" cy="6829550"/>
          </a:xfrm>
        </p:grpSpPr>
        <p:grpSp>
          <p:nvGrpSpPr>
            <p:cNvPr id="266" name="Google Shape;266;p16"/>
            <p:cNvGrpSpPr/>
            <p:nvPr/>
          </p:nvGrpSpPr>
          <p:grpSpPr>
            <a:xfrm>
              <a:off x="362100" y="365700"/>
              <a:ext cx="9967800" cy="6828600"/>
              <a:chOff x="362100" y="365700"/>
              <a:chExt cx="9967800" cy="6828600"/>
            </a:xfrm>
          </p:grpSpPr>
          <p:sp>
            <p:nvSpPr>
              <p:cNvPr id="267" name="Google Shape;267;p16"/>
              <p:cNvSpPr/>
              <p:nvPr/>
            </p:nvSpPr>
            <p:spPr>
              <a:xfrm>
                <a:off x="362100" y="365700"/>
                <a:ext cx="9967800" cy="6828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6"/>
              <p:cNvSpPr/>
              <p:nvPr/>
            </p:nvSpPr>
            <p:spPr>
              <a:xfrm>
                <a:off x="453900" y="456150"/>
                <a:ext cx="9784200" cy="6647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9" name="Google Shape;269;p16"/>
            <p:cNvGrpSpPr/>
            <p:nvPr/>
          </p:nvGrpSpPr>
          <p:grpSpPr>
            <a:xfrm>
              <a:off x="9781200" y="6645600"/>
              <a:ext cx="548700" cy="548700"/>
              <a:chOff x="9781200" y="6645600"/>
              <a:chExt cx="548700" cy="548700"/>
            </a:xfrm>
          </p:grpSpPr>
          <p:sp>
            <p:nvSpPr>
              <p:cNvPr id="270" name="Google Shape;270;p16"/>
              <p:cNvSpPr/>
              <p:nvPr/>
            </p:nvSpPr>
            <p:spPr>
              <a:xfrm rot="10800000">
                <a:off x="9872400" y="673680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6"/>
              <p:cNvSpPr/>
              <p:nvPr/>
            </p:nvSpPr>
            <p:spPr>
              <a:xfrm>
                <a:off x="9781200" y="664560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6"/>
              <p:cNvSpPr/>
              <p:nvPr/>
            </p:nvSpPr>
            <p:spPr>
              <a:xfrm rot="10800000">
                <a:off x="9960360" y="682836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3" name="Google Shape;273;p16"/>
            <p:cNvGrpSpPr/>
            <p:nvPr/>
          </p:nvGrpSpPr>
          <p:grpSpPr>
            <a:xfrm>
              <a:off x="362100" y="364750"/>
              <a:ext cx="548700" cy="548700"/>
              <a:chOff x="362100" y="364750"/>
              <a:chExt cx="548700" cy="548700"/>
            </a:xfrm>
          </p:grpSpPr>
          <p:sp>
            <p:nvSpPr>
              <p:cNvPr id="274" name="Google Shape;274;p16"/>
              <p:cNvSpPr/>
              <p:nvPr/>
            </p:nvSpPr>
            <p:spPr>
              <a:xfrm>
                <a:off x="3621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6"/>
              <p:cNvSpPr/>
              <p:nvPr/>
            </p:nvSpPr>
            <p:spPr>
              <a:xfrm rot="10800000">
                <a:off x="3621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6"/>
              <p:cNvSpPr/>
              <p:nvPr/>
            </p:nvSpPr>
            <p:spPr>
              <a:xfrm>
                <a:off x="548640" y="547690"/>
                <a:ext cx="183000" cy="1830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7" name="Google Shape;277;p16"/>
            <p:cNvGrpSpPr/>
            <p:nvPr/>
          </p:nvGrpSpPr>
          <p:grpSpPr>
            <a:xfrm>
              <a:off x="9781200" y="365941"/>
              <a:ext cx="548700" cy="548700"/>
              <a:chOff x="9777500" y="364750"/>
              <a:chExt cx="548700" cy="548700"/>
            </a:xfrm>
          </p:grpSpPr>
          <p:sp>
            <p:nvSpPr>
              <p:cNvPr id="278" name="Google Shape;278;p16"/>
              <p:cNvSpPr/>
              <p:nvPr/>
            </p:nvSpPr>
            <p:spPr>
              <a:xfrm rot="5400000">
                <a:off x="98687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6"/>
              <p:cNvSpPr/>
              <p:nvPr/>
            </p:nvSpPr>
            <p:spPr>
              <a:xfrm rot="-5400000">
                <a:off x="97775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0" name="Google Shape;280;p16"/>
              <p:cNvGrpSpPr/>
              <p:nvPr/>
            </p:nvGrpSpPr>
            <p:grpSpPr>
              <a:xfrm>
                <a:off x="9960260" y="551290"/>
                <a:ext cx="183000" cy="183000"/>
                <a:chOff x="9960260" y="551290"/>
                <a:chExt cx="183000" cy="183000"/>
              </a:xfrm>
            </p:grpSpPr>
            <p:sp>
              <p:nvSpPr>
                <p:cNvPr id="281" name="Google Shape;281;p16"/>
                <p:cNvSpPr/>
                <p:nvPr/>
              </p:nvSpPr>
              <p:spPr>
                <a:xfrm rot="5400000">
                  <a:off x="9960260" y="55129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6"/>
                <p:cNvSpPr/>
                <p:nvPr/>
              </p:nvSpPr>
              <p:spPr>
                <a:xfrm rot="5400000">
                  <a:off x="9960260" y="551290"/>
                  <a:ext cx="183000" cy="183000"/>
                </a:xfrm>
                <a:prstGeom prst="pie">
                  <a:avLst>
                    <a:gd fmla="val 0" name="adj1"/>
                    <a:gd fmla="val 10786304"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83" name="Google Shape;283;p16"/>
            <p:cNvGrpSpPr/>
            <p:nvPr/>
          </p:nvGrpSpPr>
          <p:grpSpPr>
            <a:xfrm rot="10800000">
              <a:off x="362100" y="6645600"/>
              <a:ext cx="548700" cy="548700"/>
              <a:chOff x="9777500" y="364750"/>
              <a:chExt cx="548700" cy="548700"/>
            </a:xfrm>
          </p:grpSpPr>
          <p:sp>
            <p:nvSpPr>
              <p:cNvPr id="284" name="Google Shape;284;p16"/>
              <p:cNvSpPr/>
              <p:nvPr/>
            </p:nvSpPr>
            <p:spPr>
              <a:xfrm rot="5400000">
                <a:off x="98687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6"/>
              <p:cNvSpPr/>
              <p:nvPr/>
            </p:nvSpPr>
            <p:spPr>
              <a:xfrm rot="-5400000">
                <a:off x="97775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6" name="Google Shape;286;p16"/>
              <p:cNvGrpSpPr/>
              <p:nvPr/>
            </p:nvGrpSpPr>
            <p:grpSpPr>
              <a:xfrm>
                <a:off x="9960260" y="551290"/>
                <a:ext cx="183000" cy="183000"/>
                <a:chOff x="9960260" y="551290"/>
                <a:chExt cx="183000" cy="183000"/>
              </a:xfrm>
            </p:grpSpPr>
            <p:sp>
              <p:nvSpPr>
                <p:cNvPr id="287" name="Google Shape;287;p16"/>
                <p:cNvSpPr/>
                <p:nvPr/>
              </p:nvSpPr>
              <p:spPr>
                <a:xfrm rot="5400000">
                  <a:off x="9960260" y="55129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6"/>
                <p:cNvSpPr/>
                <p:nvPr/>
              </p:nvSpPr>
              <p:spPr>
                <a:xfrm rot="5400000">
                  <a:off x="9960260" y="551290"/>
                  <a:ext cx="183000" cy="183000"/>
                </a:xfrm>
                <a:prstGeom prst="pie">
                  <a:avLst>
                    <a:gd fmla="val 0" name="adj1"/>
                    <a:gd fmla="val 10786304"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CUSTOM_2_1_1">
    <p:spTree>
      <p:nvGrpSpPr>
        <p:cNvPr id="289" name="Shape 289"/>
        <p:cNvGrpSpPr/>
        <p:nvPr/>
      </p:nvGrpSpPr>
      <p:grpSpPr>
        <a:xfrm>
          <a:off x="0" y="0"/>
          <a:ext cx="0" cy="0"/>
          <a:chOff x="0" y="0"/>
          <a:chExt cx="0" cy="0"/>
        </a:xfrm>
      </p:grpSpPr>
      <p:grpSp>
        <p:nvGrpSpPr>
          <p:cNvPr id="290" name="Google Shape;290;p17"/>
          <p:cNvGrpSpPr/>
          <p:nvPr/>
        </p:nvGrpSpPr>
        <p:grpSpPr>
          <a:xfrm>
            <a:off x="362100" y="364750"/>
            <a:ext cx="9967800" cy="6829550"/>
            <a:chOff x="362100" y="364750"/>
            <a:chExt cx="9967800" cy="6829550"/>
          </a:xfrm>
        </p:grpSpPr>
        <p:grpSp>
          <p:nvGrpSpPr>
            <p:cNvPr id="291" name="Google Shape;291;p17"/>
            <p:cNvGrpSpPr/>
            <p:nvPr/>
          </p:nvGrpSpPr>
          <p:grpSpPr>
            <a:xfrm>
              <a:off x="362100" y="365700"/>
              <a:ext cx="9967800" cy="6828600"/>
              <a:chOff x="362100" y="365700"/>
              <a:chExt cx="9967800" cy="6828600"/>
            </a:xfrm>
          </p:grpSpPr>
          <p:sp>
            <p:nvSpPr>
              <p:cNvPr id="292" name="Google Shape;292;p17"/>
              <p:cNvSpPr/>
              <p:nvPr/>
            </p:nvSpPr>
            <p:spPr>
              <a:xfrm>
                <a:off x="362100" y="365700"/>
                <a:ext cx="9967800" cy="6828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7"/>
              <p:cNvSpPr/>
              <p:nvPr/>
            </p:nvSpPr>
            <p:spPr>
              <a:xfrm>
                <a:off x="453900" y="456150"/>
                <a:ext cx="9784200" cy="6647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4" name="Google Shape;294;p17"/>
            <p:cNvGrpSpPr/>
            <p:nvPr/>
          </p:nvGrpSpPr>
          <p:grpSpPr>
            <a:xfrm>
              <a:off x="9781200" y="6645600"/>
              <a:ext cx="548700" cy="548700"/>
              <a:chOff x="9781200" y="6645600"/>
              <a:chExt cx="548700" cy="548700"/>
            </a:xfrm>
          </p:grpSpPr>
          <p:sp>
            <p:nvSpPr>
              <p:cNvPr id="295" name="Google Shape;295;p17"/>
              <p:cNvSpPr/>
              <p:nvPr/>
            </p:nvSpPr>
            <p:spPr>
              <a:xfrm rot="10800000">
                <a:off x="9872400" y="673680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7"/>
              <p:cNvSpPr/>
              <p:nvPr/>
            </p:nvSpPr>
            <p:spPr>
              <a:xfrm>
                <a:off x="9781200" y="664560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7"/>
              <p:cNvSpPr/>
              <p:nvPr/>
            </p:nvSpPr>
            <p:spPr>
              <a:xfrm rot="10800000">
                <a:off x="9960360" y="682836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8" name="Google Shape;298;p17"/>
            <p:cNvGrpSpPr/>
            <p:nvPr/>
          </p:nvGrpSpPr>
          <p:grpSpPr>
            <a:xfrm>
              <a:off x="362100" y="364750"/>
              <a:ext cx="548700" cy="548700"/>
              <a:chOff x="362100" y="364750"/>
              <a:chExt cx="548700" cy="548700"/>
            </a:xfrm>
          </p:grpSpPr>
          <p:sp>
            <p:nvSpPr>
              <p:cNvPr id="299" name="Google Shape;299;p17"/>
              <p:cNvSpPr/>
              <p:nvPr/>
            </p:nvSpPr>
            <p:spPr>
              <a:xfrm>
                <a:off x="3621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7"/>
              <p:cNvSpPr/>
              <p:nvPr/>
            </p:nvSpPr>
            <p:spPr>
              <a:xfrm rot="10800000">
                <a:off x="3621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7"/>
              <p:cNvSpPr/>
              <p:nvPr/>
            </p:nvSpPr>
            <p:spPr>
              <a:xfrm>
                <a:off x="548640" y="547690"/>
                <a:ext cx="183000" cy="1830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2" name="Google Shape;302;p17"/>
            <p:cNvGrpSpPr/>
            <p:nvPr/>
          </p:nvGrpSpPr>
          <p:grpSpPr>
            <a:xfrm>
              <a:off x="9781200" y="365941"/>
              <a:ext cx="548700" cy="548700"/>
              <a:chOff x="9777500" y="364750"/>
              <a:chExt cx="548700" cy="548700"/>
            </a:xfrm>
          </p:grpSpPr>
          <p:sp>
            <p:nvSpPr>
              <p:cNvPr id="303" name="Google Shape;303;p17"/>
              <p:cNvSpPr/>
              <p:nvPr/>
            </p:nvSpPr>
            <p:spPr>
              <a:xfrm rot="5400000">
                <a:off x="98687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7"/>
              <p:cNvSpPr/>
              <p:nvPr/>
            </p:nvSpPr>
            <p:spPr>
              <a:xfrm rot="-5400000">
                <a:off x="97775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5" name="Google Shape;305;p17"/>
              <p:cNvGrpSpPr/>
              <p:nvPr/>
            </p:nvGrpSpPr>
            <p:grpSpPr>
              <a:xfrm>
                <a:off x="9960260" y="551290"/>
                <a:ext cx="183000" cy="183000"/>
                <a:chOff x="9960260" y="551290"/>
                <a:chExt cx="183000" cy="183000"/>
              </a:xfrm>
            </p:grpSpPr>
            <p:sp>
              <p:nvSpPr>
                <p:cNvPr id="306" name="Google Shape;306;p17"/>
                <p:cNvSpPr/>
                <p:nvPr/>
              </p:nvSpPr>
              <p:spPr>
                <a:xfrm rot="5400000">
                  <a:off x="9960260" y="55129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7"/>
                <p:cNvSpPr/>
                <p:nvPr/>
              </p:nvSpPr>
              <p:spPr>
                <a:xfrm rot="5400000">
                  <a:off x="9960260" y="551290"/>
                  <a:ext cx="183000" cy="183000"/>
                </a:xfrm>
                <a:prstGeom prst="pie">
                  <a:avLst>
                    <a:gd fmla="val 0" name="adj1"/>
                    <a:gd fmla="val 10786304"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08" name="Google Shape;308;p17"/>
            <p:cNvGrpSpPr/>
            <p:nvPr/>
          </p:nvGrpSpPr>
          <p:grpSpPr>
            <a:xfrm rot="10800000">
              <a:off x="362100" y="6645600"/>
              <a:ext cx="548700" cy="548700"/>
              <a:chOff x="9777500" y="364750"/>
              <a:chExt cx="548700" cy="548700"/>
            </a:xfrm>
          </p:grpSpPr>
          <p:sp>
            <p:nvSpPr>
              <p:cNvPr id="309" name="Google Shape;309;p17"/>
              <p:cNvSpPr/>
              <p:nvPr/>
            </p:nvSpPr>
            <p:spPr>
              <a:xfrm rot="5400000">
                <a:off x="98687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7"/>
              <p:cNvSpPr/>
              <p:nvPr/>
            </p:nvSpPr>
            <p:spPr>
              <a:xfrm rot="-5400000">
                <a:off x="97775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1" name="Google Shape;311;p17"/>
              <p:cNvGrpSpPr/>
              <p:nvPr/>
            </p:nvGrpSpPr>
            <p:grpSpPr>
              <a:xfrm>
                <a:off x="9960260" y="551290"/>
                <a:ext cx="183000" cy="183000"/>
                <a:chOff x="9960260" y="551290"/>
                <a:chExt cx="183000" cy="183000"/>
              </a:xfrm>
            </p:grpSpPr>
            <p:sp>
              <p:nvSpPr>
                <p:cNvPr id="312" name="Google Shape;312;p17"/>
                <p:cNvSpPr/>
                <p:nvPr/>
              </p:nvSpPr>
              <p:spPr>
                <a:xfrm rot="5400000">
                  <a:off x="9960260" y="55129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7"/>
                <p:cNvSpPr/>
                <p:nvPr/>
              </p:nvSpPr>
              <p:spPr>
                <a:xfrm rot="5400000">
                  <a:off x="9960260" y="551290"/>
                  <a:ext cx="183000" cy="183000"/>
                </a:xfrm>
                <a:prstGeom prst="pie">
                  <a:avLst>
                    <a:gd fmla="val 0" name="adj1"/>
                    <a:gd fmla="val 10786304"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
        <p:nvSpPr>
          <p:cNvPr id="314" name="Google Shape;314;p17"/>
          <p:cNvSpPr txBox="1"/>
          <p:nvPr>
            <p:ph type="title"/>
          </p:nvPr>
        </p:nvSpPr>
        <p:spPr>
          <a:xfrm>
            <a:off x="910825" y="685800"/>
            <a:ext cx="88713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a:lvl1pPr>
            <a:lvl2pPr lvl="1" rtl="0" algn="ctr">
              <a:spcBef>
                <a:spcPts val="0"/>
              </a:spcBef>
              <a:spcAft>
                <a:spcPts val="0"/>
              </a:spcAft>
              <a:buSzPts val="3400"/>
              <a:buNone/>
              <a:defRPr/>
            </a:lvl2pPr>
            <a:lvl3pPr lvl="2" rtl="0" algn="ctr">
              <a:spcBef>
                <a:spcPts val="0"/>
              </a:spcBef>
              <a:spcAft>
                <a:spcPts val="0"/>
              </a:spcAft>
              <a:buSzPts val="3400"/>
              <a:buNone/>
              <a:defRPr/>
            </a:lvl3pPr>
            <a:lvl4pPr lvl="3" rtl="0" algn="ctr">
              <a:spcBef>
                <a:spcPts val="0"/>
              </a:spcBef>
              <a:spcAft>
                <a:spcPts val="0"/>
              </a:spcAft>
              <a:buSzPts val="3400"/>
              <a:buNone/>
              <a:defRPr/>
            </a:lvl4pPr>
            <a:lvl5pPr lvl="4" rtl="0" algn="ctr">
              <a:spcBef>
                <a:spcPts val="0"/>
              </a:spcBef>
              <a:spcAft>
                <a:spcPts val="0"/>
              </a:spcAft>
              <a:buSzPts val="3400"/>
              <a:buNone/>
              <a:defRPr/>
            </a:lvl5pPr>
            <a:lvl6pPr lvl="5" rtl="0" algn="ctr">
              <a:spcBef>
                <a:spcPts val="0"/>
              </a:spcBef>
              <a:spcAft>
                <a:spcPts val="0"/>
              </a:spcAft>
              <a:buSzPts val="3400"/>
              <a:buNone/>
              <a:defRPr/>
            </a:lvl6pPr>
            <a:lvl7pPr lvl="6" rtl="0" algn="ctr">
              <a:spcBef>
                <a:spcPts val="0"/>
              </a:spcBef>
              <a:spcAft>
                <a:spcPts val="0"/>
              </a:spcAft>
              <a:buSzPts val="3400"/>
              <a:buNone/>
              <a:defRPr/>
            </a:lvl7pPr>
            <a:lvl8pPr lvl="7" rtl="0" algn="ctr">
              <a:spcBef>
                <a:spcPts val="0"/>
              </a:spcBef>
              <a:spcAft>
                <a:spcPts val="0"/>
              </a:spcAft>
              <a:buSzPts val="3400"/>
              <a:buNone/>
              <a:defRPr/>
            </a:lvl8pPr>
            <a:lvl9pPr lvl="8" rtl="0" algn="ctr">
              <a:spcBef>
                <a:spcPts val="0"/>
              </a:spcBef>
              <a:spcAft>
                <a:spcPts val="0"/>
              </a:spcAft>
              <a:buSzPts val="3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TITLE_1_1">
    <p:spTree>
      <p:nvGrpSpPr>
        <p:cNvPr id="315" name="Shape 315"/>
        <p:cNvGrpSpPr/>
        <p:nvPr/>
      </p:nvGrpSpPr>
      <p:grpSpPr>
        <a:xfrm>
          <a:off x="0" y="0"/>
          <a:ext cx="0" cy="0"/>
          <a:chOff x="0" y="0"/>
          <a:chExt cx="0" cy="0"/>
        </a:xfrm>
      </p:grpSpPr>
      <p:grpSp>
        <p:nvGrpSpPr>
          <p:cNvPr id="316" name="Google Shape;316;p18"/>
          <p:cNvGrpSpPr/>
          <p:nvPr/>
        </p:nvGrpSpPr>
        <p:grpSpPr>
          <a:xfrm>
            <a:off x="362100" y="364750"/>
            <a:ext cx="9967800" cy="6829550"/>
            <a:chOff x="362100" y="364750"/>
            <a:chExt cx="9967800" cy="6829550"/>
          </a:xfrm>
        </p:grpSpPr>
        <p:grpSp>
          <p:nvGrpSpPr>
            <p:cNvPr id="317" name="Google Shape;317;p18"/>
            <p:cNvGrpSpPr/>
            <p:nvPr/>
          </p:nvGrpSpPr>
          <p:grpSpPr>
            <a:xfrm>
              <a:off x="362100" y="365700"/>
              <a:ext cx="9967800" cy="6828600"/>
              <a:chOff x="362100" y="365700"/>
              <a:chExt cx="9967800" cy="6828600"/>
            </a:xfrm>
          </p:grpSpPr>
          <p:sp>
            <p:nvSpPr>
              <p:cNvPr id="318" name="Google Shape;318;p18"/>
              <p:cNvSpPr/>
              <p:nvPr/>
            </p:nvSpPr>
            <p:spPr>
              <a:xfrm>
                <a:off x="362100" y="365700"/>
                <a:ext cx="9967800" cy="6828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8"/>
              <p:cNvSpPr/>
              <p:nvPr/>
            </p:nvSpPr>
            <p:spPr>
              <a:xfrm>
                <a:off x="453900" y="456150"/>
                <a:ext cx="9784200" cy="6647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0" name="Google Shape;320;p18"/>
            <p:cNvGrpSpPr/>
            <p:nvPr/>
          </p:nvGrpSpPr>
          <p:grpSpPr>
            <a:xfrm>
              <a:off x="9781200" y="6645600"/>
              <a:ext cx="548700" cy="548700"/>
              <a:chOff x="9781200" y="6645600"/>
              <a:chExt cx="548700" cy="548700"/>
            </a:xfrm>
          </p:grpSpPr>
          <p:sp>
            <p:nvSpPr>
              <p:cNvPr id="321" name="Google Shape;321;p18"/>
              <p:cNvSpPr/>
              <p:nvPr/>
            </p:nvSpPr>
            <p:spPr>
              <a:xfrm rot="10800000">
                <a:off x="9872400" y="673680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8"/>
              <p:cNvSpPr/>
              <p:nvPr/>
            </p:nvSpPr>
            <p:spPr>
              <a:xfrm>
                <a:off x="9781200" y="664560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8"/>
              <p:cNvSpPr/>
              <p:nvPr/>
            </p:nvSpPr>
            <p:spPr>
              <a:xfrm rot="10800000">
                <a:off x="9960360" y="682836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4" name="Google Shape;324;p18"/>
            <p:cNvGrpSpPr/>
            <p:nvPr/>
          </p:nvGrpSpPr>
          <p:grpSpPr>
            <a:xfrm>
              <a:off x="362100" y="364750"/>
              <a:ext cx="548700" cy="548700"/>
              <a:chOff x="362100" y="364750"/>
              <a:chExt cx="548700" cy="548700"/>
            </a:xfrm>
          </p:grpSpPr>
          <p:sp>
            <p:nvSpPr>
              <p:cNvPr id="325" name="Google Shape;325;p18"/>
              <p:cNvSpPr/>
              <p:nvPr/>
            </p:nvSpPr>
            <p:spPr>
              <a:xfrm>
                <a:off x="3621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8"/>
              <p:cNvSpPr/>
              <p:nvPr/>
            </p:nvSpPr>
            <p:spPr>
              <a:xfrm rot="10800000">
                <a:off x="3621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8"/>
              <p:cNvSpPr/>
              <p:nvPr/>
            </p:nvSpPr>
            <p:spPr>
              <a:xfrm>
                <a:off x="548640" y="547690"/>
                <a:ext cx="183000" cy="1830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8" name="Google Shape;328;p18"/>
            <p:cNvGrpSpPr/>
            <p:nvPr/>
          </p:nvGrpSpPr>
          <p:grpSpPr>
            <a:xfrm>
              <a:off x="9781200" y="365941"/>
              <a:ext cx="548700" cy="548700"/>
              <a:chOff x="9777500" y="364750"/>
              <a:chExt cx="548700" cy="548700"/>
            </a:xfrm>
          </p:grpSpPr>
          <p:sp>
            <p:nvSpPr>
              <p:cNvPr id="329" name="Google Shape;329;p18"/>
              <p:cNvSpPr/>
              <p:nvPr/>
            </p:nvSpPr>
            <p:spPr>
              <a:xfrm rot="5400000">
                <a:off x="98687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8"/>
              <p:cNvSpPr/>
              <p:nvPr/>
            </p:nvSpPr>
            <p:spPr>
              <a:xfrm rot="-5400000">
                <a:off x="97775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1" name="Google Shape;331;p18"/>
              <p:cNvGrpSpPr/>
              <p:nvPr/>
            </p:nvGrpSpPr>
            <p:grpSpPr>
              <a:xfrm>
                <a:off x="9960260" y="551290"/>
                <a:ext cx="183000" cy="183000"/>
                <a:chOff x="9960260" y="551290"/>
                <a:chExt cx="183000" cy="183000"/>
              </a:xfrm>
            </p:grpSpPr>
            <p:sp>
              <p:nvSpPr>
                <p:cNvPr id="332" name="Google Shape;332;p18"/>
                <p:cNvSpPr/>
                <p:nvPr/>
              </p:nvSpPr>
              <p:spPr>
                <a:xfrm rot="5400000">
                  <a:off x="9960260" y="55129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8"/>
                <p:cNvSpPr/>
                <p:nvPr/>
              </p:nvSpPr>
              <p:spPr>
                <a:xfrm rot="5400000">
                  <a:off x="9960260" y="551290"/>
                  <a:ext cx="183000" cy="183000"/>
                </a:xfrm>
                <a:prstGeom prst="pie">
                  <a:avLst>
                    <a:gd fmla="val 0" name="adj1"/>
                    <a:gd fmla="val 10786304"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34" name="Google Shape;334;p18"/>
            <p:cNvGrpSpPr/>
            <p:nvPr/>
          </p:nvGrpSpPr>
          <p:grpSpPr>
            <a:xfrm rot="10800000">
              <a:off x="362100" y="6645600"/>
              <a:ext cx="548700" cy="548700"/>
              <a:chOff x="9777500" y="364750"/>
              <a:chExt cx="548700" cy="548700"/>
            </a:xfrm>
          </p:grpSpPr>
          <p:sp>
            <p:nvSpPr>
              <p:cNvPr id="335" name="Google Shape;335;p18"/>
              <p:cNvSpPr/>
              <p:nvPr/>
            </p:nvSpPr>
            <p:spPr>
              <a:xfrm rot="5400000">
                <a:off x="98687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8"/>
              <p:cNvSpPr/>
              <p:nvPr/>
            </p:nvSpPr>
            <p:spPr>
              <a:xfrm rot="-5400000">
                <a:off x="97775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7" name="Google Shape;337;p18"/>
              <p:cNvGrpSpPr/>
              <p:nvPr/>
            </p:nvGrpSpPr>
            <p:grpSpPr>
              <a:xfrm>
                <a:off x="9960260" y="551290"/>
                <a:ext cx="183000" cy="183000"/>
                <a:chOff x="9960260" y="551290"/>
                <a:chExt cx="183000" cy="183000"/>
              </a:xfrm>
            </p:grpSpPr>
            <p:sp>
              <p:nvSpPr>
                <p:cNvPr id="338" name="Google Shape;338;p18"/>
                <p:cNvSpPr/>
                <p:nvPr/>
              </p:nvSpPr>
              <p:spPr>
                <a:xfrm rot="5400000">
                  <a:off x="9960260" y="55129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8"/>
                <p:cNvSpPr/>
                <p:nvPr/>
              </p:nvSpPr>
              <p:spPr>
                <a:xfrm rot="5400000">
                  <a:off x="9960260" y="551290"/>
                  <a:ext cx="183000" cy="183000"/>
                </a:xfrm>
                <a:prstGeom prst="pie">
                  <a:avLst>
                    <a:gd fmla="val 0" name="adj1"/>
                    <a:gd fmla="val 10786304"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
        <p:nvSpPr>
          <p:cNvPr id="340" name="Google Shape;340;p18"/>
          <p:cNvSpPr txBox="1"/>
          <p:nvPr>
            <p:ph type="ctrTitle"/>
          </p:nvPr>
        </p:nvSpPr>
        <p:spPr>
          <a:xfrm>
            <a:off x="2602800" y="685800"/>
            <a:ext cx="5486400" cy="1554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sz="10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41" name="Google Shape;341;p18"/>
          <p:cNvSpPr txBox="1"/>
          <p:nvPr>
            <p:ph idx="1" type="subTitle"/>
          </p:nvPr>
        </p:nvSpPr>
        <p:spPr>
          <a:xfrm>
            <a:off x="2602800" y="2880360"/>
            <a:ext cx="5486400" cy="1371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16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42" name="Google Shape;342;p18"/>
          <p:cNvSpPr txBox="1"/>
          <p:nvPr/>
        </p:nvSpPr>
        <p:spPr>
          <a:xfrm>
            <a:off x="2602800" y="5276088"/>
            <a:ext cx="5486400" cy="7314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300"/>
              </a:spcBef>
              <a:spcAft>
                <a:spcPts val="0"/>
              </a:spcAft>
              <a:buNone/>
            </a:pPr>
            <a:r>
              <a:rPr b="1" lang="en">
                <a:solidFill>
                  <a:schemeClr val="dk1"/>
                </a:solidFill>
                <a:latin typeface="Roboto"/>
                <a:ea typeface="Roboto"/>
                <a:cs typeface="Roboto"/>
                <a:sym typeface="Roboto"/>
              </a:rPr>
              <a:t>CREDITS:</a:t>
            </a:r>
            <a:r>
              <a:rPr lang="en">
                <a:solidFill>
                  <a:schemeClr val="dk1"/>
                </a:solidFill>
                <a:latin typeface="Roboto"/>
                <a:ea typeface="Roboto"/>
                <a:cs typeface="Roboto"/>
                <a:sym typeface="Roboto"/>
              </a:rPr>
              <a:t> This presentation template was created by </a:t>
            </a:r>
            <a:r>
              <a:rPr b="1" lang="en">
                <a:solidFill>
                  <a:schemeClr val="dk1"/>
                </a:solidFill>
                <a:uFill>
                  <a:noFill/>
                </a:uFill>
                <a:latin typeface="Roboto"/>
                <a:ea typeface="Roboto"/>
                <a:cs typeface="Roboto"/>
                <a:sym typeface="Roboto"/>
                <a:hlinkClick r:id="rId2">
                  <a:extLst>
                    <a:ext uri="{A12FA001-AC4F-418D-AE19-62706E023703}">
                      <ahyp:hlinkClr val="tx"/>
                    </a:ext>
                  </a:extLst>
                </a:hlinkClick>
              </a:rPr>
              <a:t>Slidesgo</a:t>
            </a:r>
            <a:r>
              <a:rPr lang="en">
                <a:solidFill>
                  <a:schemeClr val="dk1"/>
                </a:solidFill>
                <a:latin typeface="Roboto"/>
                <a:ea typeface="Roboto"/>
                <a:cs typeface="Roboto"/>
                <a:sym typeface="Roboto"/>
              </a:rPr>
              <a:t>, and includes icons by </a:t>
            </a:r>
            <a:r>
              <a:rPr b="1" lang="en">
                <a:solidFill>
                  <a:schemeClr val="dk1"/>
                </a:solidFill>
                <a:uFill>
                  <a:noFill/>
                </a:uFill>
                <a:latin typeface="Roboto"/>
                <a:ea typeface="Roboto"/>
                <a:cs typeface="Roboto"/>
                <a:sym typeface="Roboto"/>
                <a:hlinkClick r:id="rId3">
                  <a:extLst>
                    <a:ext uri="{A12FA001-AC4F-418D-AE19-62706E023703}">
                      <ahyp:hlinkClr val="tx"/>
                    </a:ext>
                  </a:extLst>
                </a:hlinkClick>
              </a:rPr>
              <a:t>Flaticon</a:t>
            </a:r>
            <a:r>
              <a:rPr lang="en">
                <a:solidFill>
                  <a:schemeClr val="dk1"/>
                </a:solidFill>
                <a:latin typeface="Roboto"/>
                <a:ea typeface="Roboto"/>
                <a:cs typeface="Roboto"/>
                <a:sym typeface="Roboto"/>
              </a:rPr>
              <a:t>, and infographics &amp; images by </a:t>
            </a:r>
            <a:r>
              <a:rPr b="1" lang="en">
                <a:solidFill>
                  <a:schemeClr val="dk1"/>
                </a:solidFill>
                <a:uFill>
                  <a:noFill/>
                </a:uFill>
                <a:latin typeface="Roboto"/>
                <a:ea typeface="Roboto"/>
                <a:cs typeface="Roboto"/>
                <a:sym typeface="Roboto"/>
                <a:hlinkClick r:id="rId4">
                  <a:extLst>
                    <a:ext uri="{A12FA001-AC4F-418D-AE19-62706E023703}">
                      <ahyp:hlinkClr val="tx"/>
                    </a:ext>
                  </a:extLst>
                </a:hlinkClick>
              </a:rPr>
              <a:t>Freepik</a:t>
            </a:r>
            <a:endParaRPr b="1">
              <a:solidFill>
                <a:schemeClr val="dk1"/>
              </a:solidFill>
              <a:latin typeface="Roboto"/>
              <a:ea typeface="Roboto"/>
              <a:cs typeface="Roboto"/>
              <a:sym typeface="Roboto"/>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
    <p:spTree>
      <p:nvGrpSpPr>
        <p:cNvPr id="343" name="Shape 343"/>
        <p:cNvGrpSpPr/>
        <p:nvPr/>
      </p:nvGrpSpPr>
      <p:grpSpPr>
        <a:xfrm>
          <a:off x="0" y="0"/>
          <a:ext cx="0" cy="0"/>
          <a:chOff x="0" y="0"/>
          <a:chExt cx="0" cy="0"/>
        </a:xfrm>
      </p:grpSpPr>
      <p:grpSp>
        <p:nvGrpSpPr>
          <p:cNvPr id="344" name="Google Shape;344;p19"/>
          <p:cNvGrpSpPr/>
          <p:nvPr/>
        </p:nvGrpSpPr>
        <p:grpSpPr>
          <a:xfrm>
            <a:off x="362100" y="364750"/>
            <a:ext cx="9967800" cy="6829550"/>
            <a:chOff x="362100" y="364750"/>
            <a:chExt cx="9967800" cy="6829550"/>
          </a:xfrm>
        </p:grpSpPr>
        <p:grpSp>
          <p:nvGrpSpPr>
            <p:cNvPr id="345" name="Google Shape;345;p19"/>
            <p:cNvGrpSpPr/>
            <p:nvPr/>
          </p:nvGrpSpPr>
          <p:grpSpPr>
            <a:xfrm>
              <a:off x="362100" y="365700"/>
              <a:ext cx="9967800" cy="6828600"/>
              <a:chOff x="362100" y="365700"/>
              <a:chExt cx="9967800" cy="6828600"/>
            </a:xfrm>
          </p:grpSpPr>
          <p:sp>
            <p:nvSpPr>
              <p:cNvPr id="346" name="Google Shape;346;p19"/>
              <p:cNvSpPr/>
              <p:nvPr/>
            </p:nvSpPr>
            <p:spPr>
              <a:xfrm>
                <a:off x="362100" y="365700"/>
                <a:ext cx="9967800" cy="6828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9"/>
              <p:cNvSpPr/>
              <p:nvPr/>
            </p:nvSpPr>
            <p:spPr>
              <a:xfrm>
                <a:off x="453900" y="456150"/>
                <a:ext cx="9784200" cy="6647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8" name="Google Shape;348;p19"/>
            <p:cNvGrpSpPr/>
            <p:nvPr/>
          </p:nvGrpSpPr>
          <p:grpSpPr>
            <a:xfrm>
              <a:off x="9781200" y="6645600"/>
              <a:ext cx="548700" cy="548700"/>
              <a:chOff x="9781200" y="6645600"/>
              <a:chExt cx="548700" cy="548700"/>
            </a:xfrm>
          </p:grpSpPr>
          <p:sp>
            <p:nvSpPr>
              <p:cNvPr id="349" name="Google Shape;349;p19"/>
              <p:cNvSpPr/>
              <p:nvPr/>
            </p:nvSpPr>
            <p:spPr>
              <a:xfrm rot="10800000">
                <a:off x="9872400" y="673680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9"/>
              <p:cNvSpPr/>
              <p:nvPr/>
            </p:nvSpPr>
            <p:spPr>
              <a:xfrm>
                <a:off x="9781200" y="664560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9"/>
              <p:cNvSpPr/>
              <p:nvPr/>
            </p:nvSpPr>
            <p:spPr>
              <a:xfrm rot="10800000">
                <a:off x="9960360" y="682836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2" name="Google Shape;352;p19"/>
            <p:cNvGrpSpPr/>
            <p:nvPr/>
          </p:nvGrpSpPr>
          <p:grpSpPr>
            <a:xfrm>
              <a:off x="362100" y="364750"/>
              <a:ext cx="548700" cy="548700"/>
              <a:chOff x="362100" y="364750"/>
              <a:chExt cx="548700" cy="548700"/>
            </a:xfrm>
          </p:grpSpPr>
          <p:sp>
            <p:nvSpPr>
              <p:cNvPr id="353" name="Google Shape;353;p19"/>
              <p:cNvSpPr/>
              <p:nvPr/>
            </p:nvSpPr>
            <p:spPr>
              <a:xfrm>
                <a:off x="3621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9"/>
              <p:cNvSpPr/>
              <p:nvPr/>
            </p:nvSpPr>
            <p:spPr>
              <a:xfrm rot="10800000">
                <a:off x="3621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9"/>
              <p:cNvSpPr/>
              <p:nvPr/>
            </p:nvSpPr>
            <p:spPr>
              <a:xfrm>
                <a:off x="548640" y="547690"/>
                <a:ext cx="183000" cy="1830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6" name="Google Shape;356;p19"/>
            <p:cNvGrpSpPr/>
            <p:nvPr/>
          </p:nvGrpSpPr>
          <p:grpSpPr>
            <a:xfrm>
              <a:off x="9781200" y="365941"/>
              <a:ext cx="548700" cy="548700"/>
              <a:chOff x="9777500" y="364750"/>
              <a:chExt cx="548700" cy="548700"/>
            </a:xfrm>
          </p:grpSpPr>
          <p:sp>
            <p:nvSpPr>
              <p:cNvPr id="357" name="Google Shape;357;p19"/>
              <p:cNvSpPr/>
              <p:nvPr/>
            </p:nvSpPr>
            <p:spPr>
              <a:xfrm rot="5400000">
                <a:off x="98687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9"/>
              <p:cNvSpPr/>
              <p:nvPr/>
            </p:nvSpPr>
            <p:spPr>
              <a:xfrm rot="-5400000">
                <a:off x="97775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9" name="Google Shape;359;p19"/>
              <p:cNvGrpSpPr/>
              <p:nvPr/>
            </p:nvGrpSpPr>
            <p:grpSpPr>
              <a:xfrm>
                <a:off x="9960260" y="551290"/>
                <a:ext cx="183000" cy="183000"/>
                <a:chOff x="9960260" y="551290"/>
                <a:chExt cx="183000" cy="183000"/>
              </a:xfrm>
            </p:grpSpPr>
            <p:sp>
              <p:nvSpPr>
                <p:cNvPr id="360" name="Google Shape;360;p19"/>
                <p:cNvSpPr/>
                <p:nvPr/>
              </p:nvSpPr>
              <p:spPr>
                <a:xfrm rot="5400000">
                  <a:off x="9960260" y="55129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9"/>
                <p:cNvSpPr/>
                <p:nvPr/>
              </p:nvSpPr>
              <p:spPr>
                <a:xfrm rot="5400000">
                  <a:off x="9960260" y="551290"/>
                  <a:ext cx="183000" cy="183000"/>
                </a:xfrm>
                <a:prstGeom prst="pie">
                  <a:avLst>
                    <a:gd fmla="val 0" name="adj1"/>
                    <a:gd fmla="val 10786304"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62" name="Google Shape;362;p19"/>
            <p:cNvGrpSpPr/>
            <p:nvPr/>
          </p:nvGrpSpPr>
          <p:grpSpPr>
            <a:xfrm rot="10800000">
              <a:off x="362100" y="6645600"/>
              <a:ext cx="548700" cy="548700"/>
              <a:chOff x="9777500" y="364750"/>
              <a:chExt cx="548700" cy="548700"/>
            </a:xfrm>
          </p:grpSpPr>
          <p:sp>
            <p:nvSpPr>
              <p:cNvPr id="363" name="Google Shape;363;p19"/>
              <p:cNvSpPr/>
              <p:nvPr/>
            </p:nvSpPr>
            <p:spPr>
              <a:xfrm rot="5400000">
                <a:off x="98687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9"/>
              <p:cNvSpPr/>
              <p:nvPr/>
            </p:nvSpPr>
            <p:spPr>
              <a:xfrm rot="-5400000">
                <a:off x="97775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5" name="Google Shape;365;p19"/>
              <p:cNvGrpSpPr/>
              <p:nvPr/>
            </p:nvGrpSpPr>
            <p:grpSpPr>
              <a:xfrm>
                <a:off x="9960260" y="551290"/>
                <a:ext cx="183000" cy="183000"/>
                <a:chOff x="9960260" y="551290"/>
                <a:chExt cx="183000" cy="183000"/>
              </a:xfrm>
            </p:grpSpPr>
            <p:sp>
              <p:nvSpPr>
                <p:cNvPr id="366" name="Google Shape;366;p19"/>
                <p:cNvSpPr/>
                <p:nvPr/>
              </p:nvSpPr>
              <p:spPr>
                <a:xfrm rot="5400000">
                  <a:off x="9960260" y="55129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9"/>
                <p:cNvSpPr/>
                <p:nvPr/>
              </p:nvSpPr>
              <p:spPr>
                <a:xfrm rot="5400000">
                  <a:off x="9960260" y="551290"/>
                  <a:ext cx="183000" cy="183000"/>
                </a:xfrm>
                <a:prstGeom prst="pie">
                  <a:avLst>
                    <a:gd fmla="val 0" name="adj1"/>
                    <a:gd fmla="val 10786304"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3">
    <p:bg>
      <p:bgPr>
        <a:solidFill>
          <a:schemeClr val="lt1"/>
        </a:solidFill>
      </p:bgPr>
    </p:bg>
    <p:spTree>
      <p:nvGrpSpPr>
        <p:cNvPr id="368" name="Shape 368"/>
        <p:cNvGrpSpPr/>
        <p:nvPr/>
      </p:nvGrpSpPr>
      <p:grpSpPr>
        <a:xfrm>
          <a:off x="0" y="0"/>
          <a:ext cx="0" cy="0"/>
          <a:chOff x="0" y="0"/>
          <a:chExt cx="0" cy="0"/>
        </a:xfrm>
      </p:grpSpPr>
      <p:grpSp>
        <p:nvGrpSpPr>
          <p:cNvPr id="369" name="Google Shape;369;p20"/>
          <p:cNvGrpSpPr/>
          <p:nvPr/>
        </p:nvGrpSpPr>
        <p:grpSpPr>
          <a:xfrm>
            <a:off x="9781200" y="6645600"/>
            <a:ext cx="548700" cy="548700"/>
            <a:chOff x="9781200" y="6645600"/>
            <a:chExt cx="548700" cy="548700"/>
          </a:xfrm>
        </p:grpSpPr>
        <p:sp>
          <p:nvSpPr>
            <p:cNvPr id="370" name="Google Shape;370;p20"/>
            <p:cNvSpPr/>
            <p:nvPr/>
          </p:nvSpPr>
          <p:spPr>
            <a:xfrm rot="10800000">
              <a:off x="9872400" y="673680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0"/>
            <p:cNvSpPr/>
            <p:nvPr/>
          </p:nvSpPr>
          <p:spPr>
            <a:xfrm>
              <a:off x="9781200" y="664560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0"/>
            <p:cNvSpPr/>
            <p:nvPr/>
          </p:nvSpPr>
          <p:spPr>
            <a:xfrm rot="10800000">
              <a:off x="9960360" y="682836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3" name="Google Shape;373;p20"/>
          <p:cNvGrpSpPr/>
          <p:nvPr/>
        </p:nvGrpSpPr>
        <p:grpSpPr>
          <a:xfrm rot="10800000">
            <a:off x="362100" y="6645600"/>
            <a:ext cx="548700" cy="548700"/>
            <a:chOff x="9777500" y="364750"/>
            <a:chExt cx="548700" cy="548700"/>
          </a:xfrm>
        </p:grpSpPr>
        <p:sp>
          <p:nvSpPr>
            <p:cNvPr id="374" name="Google Shape;374;p20"/>
            <p:cNvSpPr/>
            <p:nvPr/>
          </p:nvSpPr>
          <p:spPr>
            <a:xfrm rot="5400000">
              <a:off x="98687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0"/>
            <p:cNvSpPr/>
            <p:nvPr/>
          </p:nvSpPr>
          <p:spPr>
            <a:xfrm rot="-5400000">
              <a:off x="97775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6" name="Google Shape;376;p20"/>
            <p:cNvGrpSpPr/>
            <p:nvPr/>
          </p:nvGrpSpPr>
          <p:grpSpPr>
            <a:xfrm>
              <a:off x="9960260" y="551290"/>
              <a:ext cx="183000" cy="183000"/>
              <a:chOff x="9960260" y="551290"/>
              <a:chExt cx="183000" cy="183000"/>
            </a:xfrm>
          </p:grpSpPr>
          <p:sp>
            <p:nvSpPr>
              <p:cNvPr id="377" name="Google Shape;377;p20"/>
              <p:cNvSpPr/>
              <p:nvPr/>
            </p:nvSpPr>
            <p:spPr>
              <a:xfrm rot="5400000">
                <a:off x="9960260" y="55129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0"/>
              <p:cNvSpPr/>
              <p:nvPr/>
            </p:nvSpPr>
            <p:spPr>
              <a:xfrm rot="5400000">
                <a:off x="9960260" y="551290"/>
                <a:ext cx="183000" cy="183000"/>
              </a:xfrm>
              <a:prstGeom prst="pie">
                <a:avLst>
                  <a:gd fmla="val 0" name="adj1"/>
                  <a:gd fmla="val 10786304"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79" name="Google Shape;379;p20"/>
          <p:cNvGrpSpPr/>
          <p:nvPr/>
        </p:nvGrpSpPr>
        <p:grpSpPr>
          <a:xfrm>
            <a:off x="9781200" y="365941"/>
            <a:ext cx="548700" cy="548700"/>
            <a:chOff x="9777500" y="364750"/>
            <a:chExt cx="548700" cy="548700"/>
          </a:xfrm>
        </p:grpSpPr>
        <p:sp>
          <p:nvSpPr>
            <p:cNvPr id="380" name="Google Shape;380;p20"/>
            <p:cNvSpPr/>
            <p:nvPr/>
          </p:nvSpPr>
          <p:spPr>
            <a:xfrm rot="5400000">
              <a:off x="98687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1" name="Google Shape;381;p20"/>
            <p:cNvGrpSpPr/>
            <p:nvPr/>
          </p:nvGrpSpPr>
          <p:grpSpPr>
            <a:xfrm>
              <a:off x="9960260" y="551290"/>
              <a:ext cx="183000" cy="183000"/>
              <a:chOff x="9960260" y="551290"/>
              <a:chExt cx="183000" cy="183000"/>
            </a:xfrm>
          </p:grpSpPr>
          <p:sp>
            <p:nvSpPr>
              <p:cNvPr id="382" name="Google Shape;382;p20"/>
              <p:cNvSpPr/>
              <p:nvPr/>
            </p:nvSpPr>
            <p:spPr>
              <a:xfrm rot="5400000">
                <a:off x="9960260" y="55129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0"/>
              <p:cNvSpPr/>
              <p:nvPr/>
            </p:nvSpPr>
            <p:spPr>
              <a:xfrm rot="5400000">
                <a:off x="9960260" y="551290"/>
                <a:ext cx="183000" cy="183000"/>
              </a:xfrm>
              <a:prstGeom prst="pie">
                <a:avLst>
                  <a:gd fmla="val 0" name="adj1"/>
                  <a:gd fmla="val 10786304"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4" name="Google Shape;384;p20"/>
            <p:cNvSpPr/>
            <p:nvPr/>
          </p:nvSpPr>
          <p:spPr>
            <a:xfrm rot="-5400000">
              <a:off x="97775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5" name="Google Shape;385;p20"/>
          <p:cNvGrpSpPr/>
          <p:nvPr/>
        </p:nvGrpSpPr>
        <p:grpSpPr>
          <a:xfrm>
            <a:off x="362100" y="365700"/>
            <a:ext cx="9967800" cy="6828600"/>
            <a:chOff x="362100" y="365700"/>
            <a:chExt cx="9967800" cy="6828600"/>
          </a:xfrm>
        </p:grpSpPr>
        <p:sp>
          <p:nvSpPr>
            <p:cNvPr id="386" name="Google Shape;386;p20"/>
            <p:cNvSpPr/>
            <p:nvPr/>
          </p:nvSpPr>
          <p:spPr>
            <a:xfrm>
              <a:off x="362100" y="365700"/>
              <a:ext cx="9967800" cy="6828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0"/>
            <p:cNvSpPr/>
            <p:nvPr/>
          </p:nvSpPr>
          <p:spPr>
            <a:xfrm>
              <a:off x="453900" y="456150"/>
              <a:ext cx="9784200" cy="6647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8" name="Google Shape;388;p20"/>
          <p:cNvGrpSpPr/>
          <p:nvPr/>
        </p:nvGrpSpPr>
        <p:grpSpPr>
          <a:xfrm>
            <a:off x="362100" y="364750"/>
            <a:ext cx="548700" cy="548700"/>
            <a:chOff x="362100" y="364750"/>
            <a:chExt cx="548700" cy="548700"/>
          </a:xfrm>
        </p:grpSpPr>
        <p:sp>
          <p:nvSpPr>
            <p:cNvPr id="389" name="Google Shape;389;p20"/>
            <p:cNvSpPr/>
            <p:nvPr/>
          </p:nvSpPr>
          <p:spPr>
            <a:xfrm>
              <a:off x="3621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0"/>
            <p:cNvSpPr/>
            <p:nvPr/>
          </p:nvSpPr>
          <p:spPr>
            <a:xfrm>
              <a:off x="548640" y="547690"/>
              <a:ext cx="183000" cy="1830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0"/>
            <p:cNvSpPr/>
            <p:nvPr/>
          </p:nvSpPr>
          <p:spPr>
            <a:xfrm rot="10800000">
              <a:off x="3621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392" name="Shape 392"/>
        <p:cNvGrpSpPr/>
        <p:nvPr/>
      </p:nvGrpSpPr>
      <p:grpSpPr>
        <a:xfrm>
          <a:off x="0" y="0"/>
          <a:ext cx="0" cy="0"/>
          <a:chOff x="0" y="0"/>
          <a:chExt cx="0" cy="0"/>
        </a:xfrm>
      </p:grpSpPr>
      <p:grpSp>
        <p:nvGrpSpPr>
          <p:cNvPr id="393" name="Google Shape;393;p21"/>
          <p:cNvGrpSpPr/>
          <p:nvPr/>
        </p:nvGrpSpPr>
        <p:grpSpPr>
          <a:xfrm>
            <a:off x="362100" y="364750"/>
            <a:ext cx="9967800" cy="6829550"/>
            <a:chOff x="362100" y="364750"/>
            <a:chExt cx="9967800" cy="6829550"/>
          </a:xfrm>
        </p:grpSpPr>
        <p:grpSp>
          <p:nvGrpSpPr>
            <p:cNvPr id="394" name="Google Shape;394;p21"/>
            <p:cNvGrpSpPr/>
            <p:nvPr/>
          </p:nvGrpSpPr>
          <p:grpSpPr>
            <a:xfrm>
              <a:off x="362100" y="365700"/>
              <a:ext cx="9967800" cy="6828600"/>
              <a:chOff x="362100" y="365700"/>
              <a:chExt cx="9967800" cy="6828600"/>
            </a:xfrm>
          </p:grpSpPr>
          <p:sp>
            <p:nvSpPr>
              <p:cNvPr id="395" name="Google Shape;395;p21"/>
              <p:cNvSpPr/>
              <p:nvPr/>
            </p:nvSpPr>
            <p:spPr>
              <a:xfrm>
                <a:off x="362100" y="365700"/>
                <a:ext cx="9967800" cy="6828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1"/>
              <p:cNvSpPr/>
              <p:nvPr/>
            </p:nvSpPr>
            <p:spPr>
              <a:xfrm>
                <a:off x="453900" y="456150"/>
                <a:ext cx="9784200" cy="6647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7" name="Google Shape;397;p21"/>
            <p:cNvGrpSpPr/>
            <p:nvPr/>
          </p:nvGrpSpPr>
          <p:grpSpPr>
            <a:xfrm>
              <a:off x="9781200" y="6645600"/>
              <a:ext cx="548700" cy="548700"/>
              <a:chOff x="9781200" y="6645600"/>
              <a:chExt cx="548700" cy="548700"/>
            </a:xfrm>
          </p:grpSpPr>
          <p:sp>
            <p:nvSpPr>
              <p:cNvPr id="398" name="Google Shape;398;p21"/>
              <p:cNvSpPr/>
              <p:nvPr/>
            </p:nvSpPr>
            <p:spPr>
              <a:xfrm rot="10800000">
                <a:off x="9872400" y="673680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1"/>
              <p:cNvSpPr/>
              <p:nvPr/>
            </p:nvSpPr>
            <p:spPr>
              <a:xfrm>
                <a:off x="9781200" y="664560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1"/>
              <p:cNvSpPr/>
              <p:nvPr/>
            </p:nvSpPr>
            <p:spPr>
              <a:xfrm rot="10800000">
                <a:off x="9960360" y="682836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1" name="Google Shape;401;p21"/>
            <p:cNvGrpSpPr/>
            <p:nvPr/>
          </p:nvGrpSpPr>
          <p:grpSpPr>
            <a:xfrm>
              <a:off x="362100" y="364750"/>
              <a:ext cx="548700" cy="548700"/>
              <a:chOff x="362100" y="364750"/>
              <a:chExt cx="548700" cy="548700"/>
            </a:xfrm>
          </p:grpSpPr>
          <p:sp>
            <p:nvSpPr>
              <p:cNvPr id="402" name="Google Shape;402;p21"/>
              <p:cNvSpPr/>
              <p:nvPr/>
            </p:nvSpPr>
            <p:spPr>
              <a:xfrm>
                <a:off x="3621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1"/>
              <p:cNvSpPr/>
              <p:nvPr/>
            </p:nvSpPr>
            <p:spPr>
              <a:xfrm rot="10800000">
                <a:off x="3621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1"/>
              <p:cNvSpPr/>
              <p:nvPr/>
            </p:nvSpPr>
            <p:spPr>
              <a:xfrm>
                <a:off x="548640" y="547690"/>
                <a:ext cx="183000" cy="1830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5" name="Google Shape;405;p21"/>
            <p:cNvGrpSpPr/>
            <p:nvPr/>
          </p:nvGrpSpPr>
          <p:grpSpPr>
            <a:xfrm>
              <a:off x="9781200" y="365941"/>
              <a:ext cx="548700" cy="548700"/>
              <a:chOff x="9777500" y="364750"/>
              <a:chExt cx="548700" cy="548700"/>
            </a:xfrm>
          </p:grpSpPr>
          <p:sp>
            <p:nvSpPr>
              <p:cNvPr id="406" name="Google Shape;406;p21"/>
              <p:cNvSpPr/>
              <p:nvPr/>
            </p:nvSpPr>
            <p:spPr>
              <a:xfrm rot="5400000">
                <a:off x="98687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1"/>
              <p:cNvSpPr/>
              <p:nvPr/>
            </p:nvSpPr>
            <p:spPr>
              <a:xfrm rot="-5400000">
                <a:off x="97775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8" name="Google Shape;408;p21"/>
              <p:cNvGrpSpPr/>
              <p:nvPr/>
            </p:nvGrpSpPr>
            <p:grpSpPr>
              <a:xfrm>
                <a:off x="9960260" y="551290"/>
                <a:ext cx="183000" cy="183000"/>
                <a:chOff x="9960260" y="551290"/>
                <a:chExt cx="183000" cy="183000"/>
              </a:xfrm>
            </p:grpSpPr>
            <p:sp>
              <p:nvSpPr>
                <p:cNvPr id="409" name="Google Shape;409;p21"/>
                <p:cNvSpPr/>
                <p:nvPr/>
              </p:nvSpPr>
              <p:spPr>
                <a:xfrm rot="5400000">
                  <a:off x="9960260" y="55129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1"/>
                <p:cNvSpPr/>
                <p:nvPr/>
              </p:nvSpPr>
              <p:spPr>
                <a:xfrm rot="5400000">
                  <a:off x="9960260" y="551290"/>
                  <a:ext cx="183000" cy="183000"/>
                </a:xfrm>
                <a:prstGeom prst="pie">
                  <a:avLst>
                    <a:gd fmla="val 0" name="adj1"/>
                    <a:gd fmla="val 10786304"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11" name="Google Shape;411;p21"/>
            <p:cNvGrpSpPr/>
            <p:nvPr/>
          </p:nvGrpSpPr>
          <p:grpSpPr>
            <a:xfrm rot="10800000">
              <a:off x="362100" y="6645600"/>
              <a:ext cx="548700" cy="548700"/>
              <a:chOff x="9777500" y="364750"/>
              <a:chExt cx="548700" cy="548700"/>
            </a:xfrm>
          </p:grpSpPr>
          <p:sp>
            <p:nvSpPr>
              <p:cNvPr id="412" name="Google Shape;412;p21"/>
              <p:cNvSpPr/>
              <p:nvPr/>
            </p:nvSpPr>
            <p:spPr>
              <a:xfrm rot="5400000">
                <a:off x="98687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1"/>
              <p:cNvSpPr/>
              <p:nvPr/>
            </p:nvSpPr>
            <p:spPr>
              <a:xfrm rot="-5400000">
                <a:off x="97775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4" name="Google Shape;414;p21"/>
              <p:cNvGrpSpPr/>
              <p:nvPr/>
            </p:nvGrpSpPr>
            <p:grpSpPr>
              <a:xfrm>
                <a:off x="9960260" y="551290"/>
                <a:ext cx="183000" cy="183000"/>
                <a:chOff x="9960260" y="551290"/>
                <a:chExt cx="183000" cy="183000"/>
              </a:xfrm>
            </p:grpSpPr>
            <p:sp>
              <p:nvSpPr>
                <p:cNvPr id="415" name="Google Shape;415;p21"/>
                <p:cNvSpPr/>
                <p:nvPr/>
              </p:nvSpPr>
              <p:spPr>
                <a:xfrm rot="5400000">
                  <a:off x="9960260" y="55129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1"/>
                <p:cNvSpPr/>
                <p:nvPr/>
              </p:nvSpPr>
              <p:spPr>
                <a:xfrm rot="5400000">
                  <a:off x="9960260" y="551290"/>
                  <a:ext cx="183000" cy="183000"/>
                </a:xfrm>
                <a:prstGeom prst="pie">
                  <a:avLst>
                    <a:gd fmla="val 0" name="adj1"/>
                    <a:gd fmla="val 10786304"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
        <p:nvSpPr>
          <p:cNvPr id="417" name="Google Shape;417;p21"/>
          <p:cNvSpPr txBox="1"/>
          <p:nvPr>
            <p:ph type="title"/>
          </p:nvPr>
        </p:nvSpPr>
        <p:spPr>
          <a:xfrm>
            <a:off x="910825" y="685800"/>
            <a:ext cx="88704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400"/>
              <a:buNone/>
              <a:defRPr>
                <a:solidFill>
                  <a:schemeClr val="dk1"/>
                </a:solidFill>
                <a:latin typeface="Barlow Condensed SemiBold"/>
                <a:ea typeface="Barlow Condensed SemiBold"/>
                <a:cs typeface="Barlow Condensed SemiBold"/>
                <a:sym typeface="Barlow Condensed SemiBold"/>
              </a:defRPr>
            </a:lvl1pPr>
            <a:lvl2pPr lvl="1" rtl="0">
              <a:spcBef>
                <a:spcPts val="0"/>
              </a:spcBef>
              <a:spcAft>
                <a:spcPts val="0"/>
              </a:spcAft>
              <a:buClr>
                <a:schemeClr val="dk1"/>
              </a:buClr>
              <a:buSzPts val="3400"/>
              <a:buNone/>
              <a:defRPr>
                <a:solidFill>
                  <a:schemeClr val="dk1"/>
                </a:solidFill>
              </a:defRPr>
            </a:lvl2pPr>
            <a:lvl3pPr lvl="2" rtl="0">
              <a:spcBef>
                <a:spcPts val="0"/>
              </a:spcBef>
              <a:spcAft>
                <a:spcPts val="0"/>
              </a:spcAft>
              <a:buClr>
                <a:schemeClr val="dk1"/>
              </a:buClr>
              <a:buSzPts val="3400"/>
              <a:buNone/>
              <a:defRPr>
                <a:solidFill>
                  <a:schemeClr val="dk1"/>
                </a:solidFill>
              </a:defRPr>
            </a:lvl3pPr>
            <a:lvl4pPr lvl="3" rtl="0">
              <a:spcBef>
                <a:spcPts val="0"/>
              </a:spcBef>
              <a:spcAft>
                <a:spcPts val="0"/>
              </a:spcAft>
              <a:buClr>
                <a:schemeClr val="dk1"/>
              </a:buClr>
              <a:buSzPts val="3400"/>
              <a:buNone/>
              <a:defRPr>
                <a:solidFill>
                  <a:schemeClr val="dk1"/>
                </a:solidFill>
              </a:defRPr>
            </a:lvl4pPr>
            <a:lvl5pPr lvl="4" rtl="0">
              <a:spcBef>
                <a:spcPts val="0"/>
              </a:spcBef>
              <a:spcAft>
                <a:spcPts val="0"/>
              </a:spcAft>
              <a:buClr>
                <a:schemeClr val="dk1"/>
              </a:buClr>
              <a:buSzPts val="3400"/>
              <a:buNone/>
              <a:defRPr>
                <a:solidFill>
                  <a:schemeClr val="dk1"/>
                </a:solidFill>
              </a:defRPr>
            </a:lvl5pPr>
            <a:lvl6pPr lvl="5" rtl="0">
              <a:spcBef>
                <a:spcPts val="0"/>
              </a:spcBef>
              <a:spcAft>
                <a:spcPts val="0"/>
              </a:spcAft>
              <a:buClr>
                <a:schemeClr val="dk1"/>
              </a:buClr>
              <a:buSzPts val="3400"/>
              <a:buNone/>
              <a:defRPr>
                <a:solidFill>
                  <a:schemeClr val="dk1"/>
                </a:solidFill>
              </a:defRPr>
            </a:lvl6pPr>
            <a:lvl7pPr lvl="6" rtl="0">
              <a:spcBef>
                <a:spcPts val="0"/>
              </a:spcBef>
              <a:spcAft>
                <a:spcPts val="0"/>
              </a:spcAft>
              <a:buClr>
                <a:schemeClr val="dk1"/>
              </a:buClr>
              <a:buSzPts val="3400"/>
              <a:buNone/>
              <a:defRPr>
                <a:solidFill>
                  <a:schemeClr val="dk1"/>
                </a:solidFill>
              </a:defRPr>
            </a:lvl7pPr>
            <a:lvl8pPr lvl="7" rtl="0">
              <a:spcBef>
                <a:spcPts val="0"/>
              </a:spcBef>
              <a:spcAft>
                <a:spcPts val="0"/>
              </a:spcAft>
              <a:buClr>
                <a:schemeClr val="dk1"/>
              </a:buClr>
              <a:buSzPts val="3400"/>
              <a:buNone/>
              <a:defRPr>
                <a:solidFill>
                  <a:schemeClr val="dk1"/>
                </a:solidFill>
              </a:defRPr>
            </a:lvl8pPr>
            <a:lvl9pPr lvl="8" rtl="0">
              <a:spcBef>
                <a:spcPts val="0"/>
              </a:spcBef>
              <a:spcAft>
                <a:spcPts val="0"/>
              </a:spcAft>
              <a:buClr>
                <a:schemeClr val="dk1"/>
              </a:buClr>
              <a:buSzPts val="3400"/>
              <a:buNone/>
              <a:defRPr>
                <a:solidFill>
                  <a:schemeClr val="dk1"/>
                </a:solidFill>
              </a:defRPr>
            </a:lvl9pPr>
          </a:lstStyle>
          <a:p/>
        </p:txBody>
      </p:sp>
      <p:sp>
        <p:nvSpPr>
          <p:cNvPr id="418" name="Google Shape;418;p21"/>
          <p:cNvSpPr txBox="1"/>
          <p:nvPr>
            <p:ph idx="1" type="body"/>
          </p:nvPr>
        </p:nvSpPr>
        <p:spPr>
          <a:xfrm>
            <a:off x="910825" y="1919530"/>
            <a:ext cx="8870400" cy="3657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Char char="●"/>
              <a:defRPr>
                <a:solidFill>
                  <a:schemeClr val="dk1"/>
                </a:solidFill>
              </a:defRPr>
            </a:lvl1pPr>
            <a:lvl2pPr indent="-317500" lvl="1" marL="914400" rtl="0">
              <a:spcBef>
                <a:spcPts val="0"/>
              </a:spcBef>
              <a:spcAft>
                <a:spcPts val="0"/>
              </a:spcAft>
              <a:buSzPts val="1400"/>
              <a:buFont typeface="Arial"/>
              <a:buChar char="○"/>
              <a:defRPr>
                <a:solidFill>
                  <a:schemeClr val="dk1"/>
                </a:solidFill>
              </a:defRPr>
            </a:lvl2pPr>
            <a:lvl3pPr indent="-317500" lvl="2" marL="1371600" rtl="0">
              <a:spcBef>
                <a:spcPts val="0"/>
              </a:spcBef>
              <a:spcAft>
                <a:spcPts val="0"/>
              </a:spcAft>
              <a:buSzPts val="1400"/>
              <a:buFont typeface="Arial"/>
              <a:buChar char="■"/>
              <a:defRPr>
                <a:solidFill>
                  <a:schemeClr val="dk1"/>
                </a:solidFill>
              </a:defRPr>
            </a:lvl3pPr>
            <a:lvl4pPr indent="-317500" lvl="3" marL="1828800" rtl="0">
              <a:spcBef>
                <a:spcPts val="0"/>
              </a:spcBef>
              <a:spcAft>
                <a:spcPts val="0"/>
              </a:spcAft>
              <a:buSzPts val="1400"/>
              <a:buFont typeface="Arial"/>
              <a:buChar char="●"/>
              <a:defRPr>
                <a:solidFill>
                  <a:schemeClr val="dk1"/>
                </a:solidFill>
              </a:defRPr>
            </a:lvl4pPr>
            <a:lvl5pPr indent="-317500" lvl="4" marL="2286000" rtl="0">
              <a:spcBef>
                <a:spcPts val="0"/>
              </a:spcBef>
              <a:spcAft>
                <a:spcPts val="0"/>
              </a:spcAft>
              <a:buSzPts val="1400"/>
              <a:buFont typeface="Arial"/>
              <a:buChar char="○"/>
              <a:defRPr>
                <a:solidFill>
                  <a:schemeClr val="dk1"/>
                </a:solidFill>
              </a:defRPr>
            </a:lvl5pPr>
            <a:lvl6pPr indent="-317500" lvl="5" marL="2743200" rtl="0">
              <a:spcBef>
                <a:spcPts val="0"/>
              </a:spcBef>
              <a:spcAft>
                <a:spcPts val="0"/>
              </a:spcAft>
              <a:buSzPts val="1400"/>
              <a:buFont typeface="Arial"/>
              <a:buChar char="■"/>
              <a:defRPr>
                <a:solidFill>
                  <a:schemeClr val="dk1"/>
                </a:solidFill>
              </a:defRPr>
            </a:lvl6pPr>
            <a:lvl7pPr indent="-317500" lvl="6" marL="3200400" rtl="0">
              <a:spcBef>
                <a:spcPts val="0"/>
              </a:spcBef>
              <a:spcAft>
                <a:spcPts val="0"/>
              </a:spcAft>
              <a:buSzPts val="1400"/>
              <a:buFont typeface="Arial"/>
              <a:buChar char="●"/>
              <a:defRPr>
                <a:solidFill>
                  <a:schemeClr val="dk1"/>
                </a:solidFill>
              </a:defRPr>
            </a:lvl7pPr>
            <a:lvl8pPr indent="-317500" lvl="7" marL="3657600" rtl="0">
              <a:spcBef>
                <a:spcPts val="0"/>
              </a:spcBef>
              <a:spcAft>
                <a:spcPts val="0"/>
              </a:spcAft>
              <a:buSzPts val="1400"/>
              <a:buFont typeface="Arial"/>
              <a:buChar char="○"/>
              <a:defRPr>
                <a:solidFill>
                  <a:schemeClr val="dk1"/>
                </a:solidFill>
              </a:defRPr>
            </a:lvl8pPr>
            <a:lvl9pPr indent="-317500" lvl="8" marL="4114800" rtl="0">
              <a:spcBef>
                <a:spcPts val="0"/>
              </a:spcBef>
              <a:spcAft>
                <a:spcPts val="0"/>
              </a:spcAft>
              <a:buSzPts val="1400"/>
              <a:buFont typeface="Arial"/>
              <a:buChar char="■"/>
              <a:defRPr>
                <a:solidFill>
                  <a:schemeClr val="dk1"/>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2">
    <p:spTree>
      <p:nvGrpSpPr>
        <p:cNvPr id="419" name="Shape 419"/>
        <p:cNvGrpSpPr/>
        <p:nvPr/>
      </p:nvGrpSpPr>
      <p:grpSpPr>
        <a:xfrm>
          <a:off x="0" y="0"/>
          <a:ext cx="0" cy="0"/>
          <a:chOff x="0" y="0"/>
          <a:chExt cx="0" cy="0"/>
        </a:xfrm>
      </p:grpSpPr>
      <p:grpSp>
        <p:nvGrpSpPr>
          <p:cNvPr id="420" name="Google Shape;420;p22"/>
          <p:cNvGrpSpPr/>
          <p:nvPr/>
        </p:nvGrpSpPr>
        <p:grpSpPr>
          <a:xfrm>
            <a:off x="362100" y="364750"/>
            <a:ext cx="9967800" cy="6829550"/>
            <a:chOff x="362100" y="364750"/>
            <a:chExt cx="9967800" cy="6829550"/>
          </a:xfrm>
        </p:grpSpPr>
        <p:grpSp>
          <p:nvGrpSpPr>
            <p:cNvPr id="421" name="Google Shape;421;p22"/>
            <p:cNvGrpSpPr/>
            <p:nvPr/>
          </p:nvGrpSpPr>
          <p:grpSpPr>
            <a:xfrm>
              <a:off x="362100" y="365700"/>
              <a:ext cx="9967800" cy="6828600"/>
              <a:chOff x="362100" y="365700"/>
              <a:chExt cx="9967800" cy="6828600"/>
            </a:xfrm>
          </p:grpSpPr>
          <p:sp>
            <p:nvSpPr>
              <p:cNvPr id="422" name="Google Shape;422;p22"/>
              <p:cNvSpPr/>
              <p:nvPr/>
            </p:nvSpPr>
            <p:spPr>
              <a:xfrm>
                <a:off x="362100" y="365700"/>
                <a:ext cx="9967800" cy="6828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2"/>
              <p:cNvSpPr/>
              <p:nvPr/>
            </p:nvSpPr>
            <p:spPr>
              <a:xfrm>
                <a:off x="453900" y="456150"/>
                <a:ext cx="9784200" cy="6647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4" name="Google Shape;424;p22"/>
            <p:cNvGrpSpPr/>
            <p:nvPr/>
          </p:nvGrpSpPr>
          <p:grpSpPr>
            <a:xfrm>
              <a:off x="9781200" y="6645600"/>
              <a:ext cx="548700" cy="548700"/>
              <a:chOff x="9781200" y="6645600"/>
              <a:chExt cx="548700" cy="548700"/>
            </a:xfrm>
          </p:grpSpPr>
          <p:sp>
            <p:nvSpPr>
              <p:cNvPr id="425" name="Google Shape;425;p22"/>
              <p:cNvSpPr/>
              <p:nvPr/>
            </p:nvSpPr>
            <p:spPr>
              <a:xfrm rot="10800000">
                <a:off x="9872400" y="673680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2"/>
              <p:cNvSpPr/>
              <p:nvPr/>
            </p:nvSpPr>
            <p:spPr>
              <a:xfrm>
                <a:off x="9781200" y="664560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2"/>
              <p:cNvSpPr/>
              <p:nvPr/>
            </p:nvSpPr>
            <p:spPr>
              <a:xfrm rot="10800000">
                <a:off x="9960360" y="682836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8" name="Google Shape;428;p22"/>
            <p:cNvGrpSpPr/>
            <p:nvPr/>
          </p:nvGrpSpPr>
          <p:grpSpPr>
            <a:xfrm>
              <a:off x="362100" y="364750"/>
              <a:ext cx="548700" cy="548700"/>
              <a:chOff x="362100" y="364750"/>
              <a:chExt cx="548700" cy="548700"/>
            </a:xfrm>
          </p:grpSpPr>
          <p:sp>
            <p:nvSpPr>
              <p:cNvPr id="429" name="Google Shape;429;p22"/>
              <p:cNvSpPr/>
              <p:nvPr/>
            </p:nvSpPr>
            <p:spPr>
              <a:xfrm>
                <a:off x="3621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2"/>
              <p:cNvSpPr/>
              <p:nvPr/>
            </p:nvSpPr>
            <p:spPr>
              <a:xfrm rot="10800000">
                <a:off x="3621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2"/>
              <p:cNvSpPr/>
              <p:nvPr/>
            </p:nvSpPr>
            <p:spPr>
              <a:xfrm>
                <a:off x="548640" y="547690"/>
                <a:ext cx="183000" cy="1830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2" name="Google Shape;432;p22"/>
            <p:cNvGrpSpPr/>
            <p:nvPr/>
          </p:nvGrpSpPr>
          <p:grpSpPr>
            <a:xfrm>
              <a:off x="9781200" y="365941"/>
              <a:ext cx="548700" cy="548700"/>
              <a:chOff x="9777500" y="364750"/>
              <a:chExt cx="548700" cy="548700"/>
            </a:xfrm>
          </p:grpSpPr>
          <p:sp>
            <p:nvSpPr>
              <p:cNvPr id="433" name="Google Shape;433;p22"/>
              <p:cNvSpPr/>
              <p:nvPr/>
            </p:nvSpPr>
            <p:spPr>
              <a:xfrm rot="5400000">
                <a:off x="98687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2"/>
              <p:cNvSpPr/>
              <p:nvPr/>
            </p:nvSpPr>
            <p:spPr>
              <a:xfrm rot="-5400000">
                <a:off x="97775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5" name="Google Shape;435;p22"/>
              <p:cNvGrpSpPr/>
              <p:nvPr/>
            </p:nvGrpSpPr>
            <p:grpSpPr>
              <a:xfrm>
                <a:off x="9960260" y="551290"/>
                <a:ext cx="183000" cy="183000"/>
                <a:chOff x="9960260" y="551290"/>
                <a:chExt cx="183000" cy="183000"/>
              </a:xfrm>
            </p:grpSpPr>
            <p:sp>
              <p:nvSpPr>
                <p:cNvPr id="436" name="Google Shape;436;p22"/>
                <p:cNvSpPr/>
                <p:nvPr/>
              </p:nvSpPr>
              <p:spPr>
                <a:xfrm rot="5400000">
                  <a:off x="9960260" y="55129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2"/>
                <p:cNvSpPr/>
                <p:nvPr/>
              </p:nvSpPr>
              <p:spPr>
                <a:xfrm rot="5400000">
                  <a:off x="9960260" y="551290"/>
                  <a:ext cx="183000" cy="183000"/>
                </a:xfrm>
                <a:prstGeom prst="pie">
                  <a:avLst>
                    <a:gd fmla="val 0" name="adj1"/>
                    <a:gd fmla="val 10786304"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38" name="Google Shape;438;p22"/>
            <p:cNvGrpSpPr/>
            <p:nvPr/>
          </p:nvGrpSpPr>
          <p:grpSpPr>
            <a:xfrm rot="10800000">
              <a:off x="362100" y="6645600"/>
              <a:ext cx="548700" cy="548700"/>
              <a:chOff x="9777500" y="364750"/>
              <a:chExt cx="548700" cy="548700"/>
            </a:xfrm>
          </p:grpSpPr>
          <p:sp>
            <p:nvSpPr>
              <p:cNvPr id="439" name="Google Shape;439;p22"/>
              <p:cNvSpPr/>
              <p:nvPr/>
            </p:nvSpPr>
            <p:spPr>
              <a:xfrm rot="5400000">
                <a:off x="9868700" y="364750"/>
                <a:ext cx="457500" cy="457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2"/>
              <p:cNvSpPr/>
              <p:nvPr/>
            </p:nvSpPr>
            <p:spPr>
              <a:xfrm rot="-5400000">
                <a:off x="9777500" y="364750"/>
                <a:ext cx="548700" cy="548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1" name="Google Shape;441;p22"/>
              <p:cNvGrpSpPr/>
              <p:nvPr/>
            </p:nvGrpSpPr>
            <p:grpSpPr>
              <a:xfrm>
                <a:off x="9960260" y="551290"/>
                <a:ext cx="183000" cy="183000"/>
                <a:chOff x="9960260" y="551290"/>
                <a:chExt cx="183000" cy="183000"/>
              </a:xfrm>
            </p:grpSpPr>
            <p:sp>
              <p:nvSpPr>
                <p:cNvPr id="442" name="Google Shape;442;p22"/>
                <p:cNvSpPr/>
                <p:nvPr/>
              </p:nvSpPr>
              <p:spPr>
                <a:xfrm rot="5400000">
                  <a:off x="9960260" y="551290"/>
                  <a:ext cx="183000" cy="183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2"/>
                <p:cNvSpPr/>
                <p:nvPr/>
              </p:nvSpPr>
              <p:spPr>
                <a:xfrm rot="5400000">
                  <a:off x="9960260" y="551290"/>
                  <a:ext cx="183000" cy="183000"/>
                </a:xfrm>
                <a:prstGeom prst="pie">
                  <a:avLst>
                    <a:gd fmla="val 0" name="adj1"/>
                    <a:gd fmla="val 10786304" name="adj2"/>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
        <p:nvSpPr>
          <p:cNvPr id="444" name="Google Shape;444;p22"/>
          <p:cNvSpPr txBox="1"/>
          <p:nvPr>
            <p:ph type="title"/>
          </p:nvPr>
        </p:nvSpPr>
        <p:spPr>
          <a:xfrm>
            <a:off x="910825" y="685800"/>
            <a:ext cx="88704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3400"/>
              <a:buNone/>
              <a:defRPr>
                <a:solidFill>
                  <a:schemeClr val="dk1"/>
                </a:solidFill>
              </a:defRPr>
            </a:lvl1pPr>
            <a:lvl2pPr lvl="1" rtl="0">
              <a:spcBef>
                <a:spcPts val="0"/>
              </a:spcBef>
              <a:spcAft>
                <a:spcPts val="0"/>
              </a:spcAft>
              <a:buClr>
                <a:schemeClr val="dk1"/>
              </a:buClr>
              <a:buSzPts val="3400"/>
              <a:buNone/>
              <a:defRPr>
                <a:solidFill>
                  <a:schemeClr val="dk1"/>
                </a:solidFill>
              </a:defRPr>
            </a:lvl2pPr>
            <a:lvl3pPr lvl="2" rtl="0">
              <a:spcBef>
                <a:spcPts val="0"/>
              </a:spcBef>
              <a:spcAft>
                <a:spcPts val="0"/>
              </a:spcAft>
              <a:buClr>
                <a:schemeClr val="dk1"/>
              </a:buClr>
              <a:buSzPts val="3400"/>
              <a:buNone/>
              <a:defRPr>
                <a:solidFill>
                  <a:schemeClr val="dk1"/>
                </a:solidFill>
              </a:defRPr>
            </a:lvl3pPr>
            <a:lvl4pPr lvl="3" rtl="0">
              <a:spcBef>
                <a:spcPts val="0"/>
              </a:spcBef>
              <a:spcAft>
                <a:spcPts val="0"/>
              </a:spcAft>
              <a:buClr>
                <a:schemeClr val="dk1"/>
              </a:buClr>
              <a:buSzPts val="3400"/>
              <a:buNone/>
              <a:defRPr>
                <a:solidFill>
                  <a:schemeClr val="dk1"/>
                </a:solidFill>
              </a:defRPr>
            </a:lvl4pPr>
            <a:lvl5pPr lvl="4" rtl="0">
              <a:spcBef>
                <a:spcPts val="0"/>
              </a:spcBef>
              <a:spcAft>
                <a:spcPts val="0"/>
              </a:spcAft>
              <a:buClr>
                <a:schemeClr val="dk1"/>
              </a:buClr>
              <a:buSzPts val="3400"/>
              <a:buNone/>
              <a:defRPr>
                <a:solidFill>
                  <a:schemeClr val="dk1"/>
                </a:solidFill>
              </a:defRPr>
            </a:lvl5pPr>
            <a:lvl6pPr lvl="5" rtl="0">
              <a:spcBef>
                <a:spcPts val="0"/>
              </a:spcBef>
              <a:spcAft>
                <a:spcPts val="0"/>
              </a:spcAft>
              <a:buClr>
                <a:schemeClr val="dk1"/>
              </a:buClr>
              <a:buSzPts val="3400"/>
              <a:buNone/>
              <a:defRPr>
                <a:solidFill>
                  <a:schemeClr val="dk1"/>
                </a:solidFill>
              </a:defRPr>
            </a:lvl6pPr>
            <a:lvl7pPr lvl="6" rtl="0">
              <a:spcBef>
                <a:spcPts val="0"/>
              </a:spcBef>
              <a:spcAft>
                <a:spcPts val="0"/>
              </a:spcAft>
              <a:buClr>
                <a:schemeClr val="dk1"/>
              </a:buClr>
              <a:buSzPts val="3400"/>
              <a:buNone/>
              <a:defRPr>
                <a:solidFill>
                  <a:schemeClr val="dk1"/>
                </a:solidFill>
              </a:defRPr>
            </a:lvl7pPr>
            <a:lvl8pPr lvl="7" rtl="0">
              <a:spcBef>
                <a:spcPts val="0"/>
              </a:spcBef>
              <a:spcAft>
                <a:spcPts val="0"/>
              </a:spcAft>
              <a:buClr>
                <a:schemeClr val="dk1"/>
              </a:buClr>
              <a:buSzPts val="3400"/>
              <a:buNone/>
              <a:defRPr>
                <a:solidFill>
                  <a:schemeClr val="dk1"/>
                </a:solidFill>
              </a:defRPr>
            </a:lvl8pPr>
            <a:lvl9pPr lvl="8" rtl="0">
              <a:spcBef>
                <a:spcPts val="0"/>
              </a:spcBef>
              <a:spcAft>
                <a:spcPts val="0"/>
              </a:spcAft>
              <a:buClr>
                <a:schemeClr val="dk1"/>
              </a:buClr>
              <a:buSzPts val="3400"/>
              <a:buNone/>
              <a:defRPr>
                <a:solidFill>
                  <a:schemeClr val="dk1"/>
                </a:solidFill>
              </a:defRPr>
            </a:lvl9pPr>
          </a:lstStyle>
          <a:p/>
        </p:txBody>
      </p:sp>
      <p:sp>
        <p:nvSpPr>
          <p:cNvPr id="445" name="Google Shape;445;p22"/>
          <p:cNvSpPr txBox="1"/>
          <p:nvPr>
            <p:ph idx="1" type="body"/>
          </p:nvPr>
        </p:nvSpPr>
        <p:spPr>
          <a:xfrm>
            <a:off x="910825" y="1783550"/>
            <a:ext cx="8870400" cy="822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a:solidFill>
                  <a:schemeClr val="dk1"/>
                </a:solidFill>
              </a:defRPr>
            </a:lvl1pPr>
            <a:lvl2pPr indent="-317500" lvl="1" marL="914400" rtl="0">
              <a:spcBef>
                <a:spcPts val="0"/>
              </a:spcBef>
              <a:spcAft>
                <a:spcPts val="0"/>
              </a:spcAft>
              <a:buSzPts val="1400"/>
              <a:buFont typeface="Arial"/>
              <a:buChar char="○"/>
              <a:defRPr>
                <a:solidFill>
                  <a:schemeClr val="dk1"/>
                </a:solidFill>
              </a:defRPr>
            </a:lvl2pPr>
            <a:lvl3pPr indent="-317500" lvl="2" marL="1371600" rtl="0">
              <a:spcBef>
                <a:spcPts val="0"/>
              </a:spcBef>
              <a:spcAft>
                <a:spcPts val="0"/>
              </a:spcAft>
              <a:buSzPts val="1400"/>
              <a:buFont typeface="Arial"/>
              <a:buChar char="■"/>
              <a:defRPr>
                <a:solidFill>
                  <a:schemeClr val="dk1"/>
                </a:solidFill>
              </a:defRPr>
            </a:lvl3pPr>
            <a:lvl4pPr indent="-317500" lvl="3" marL="1828800" rtl="0">
              <a:spcBef>
                <a:spcPts val="0"/>
              </a:spcBef>
              <a:spcAft>
                <a:spcPts val="0"/>
              </a:spcAft>
              <a:buSzPts val="1400"/>
              <a:buFont typeface="Arial"/>
              <a:buChar char="●"/>
              <a:defRPr>
                <a:solidFill>
                  <a:schemeClr val="dk1"/>
                </a:solidFill>
              </a:defRPr>
            </a:lvl4pPr>
            <a:lvl5pPr indent="-317500" lvl="4" marL="2286000" rtl="0">
              <a:spcBef>
                <a:spcPts val="0"/>
              </a:spcBef>
              <a:spcAft>
                <a:spcPts val="0"/>
              </a:spcAft>
              <a:buSzPts val="1400"/>
              <a:buFont typeface="Arial"/>
              <a:buChar char="○"/>
              <a:defRPr>
                <a:solidFill>
                  <a:schemeClr val="dk1"/>
                </a:solidFill>
              </a:defRPr>
            </a:lvl5pPr>
            <a:lvl6pPr indent="-317500" lvl="5" marL="2743200" rtl="0">
              <a:spcBef>
                <a:spcPts val="0"/>
              </a:spcBef>
              <a:spcAft>
                <a:spcPts val="0"/>
              </a:spcAft>
              <a:buSzPts val="1400"/>
              <a:buFont typeface="Arial"/>
              <a:buChar char="■"/>
              <a:defRPr>
                <a:solidFill>
                  <a:schemeClr val="dk1"/>
                </a:solidFill>
              </a:defRPr>
            </a:lvl6pPr>
            <a:lvl7pPr indent="-317500" lvl="6" marL="3200400" rtl="0">
              <a:spcBef>
                <a:spcPts val="0"/>
              </a:spcBef>
              <a:spcAft>
                <a:spcPts val="0"/>
              </a:spcAft>
              <a:buSzPts val="1400"/>
              <a:buFont typeface="Arial"/>
              <a:buChar char="●"/>
              <a:defRPr>
                <a:solidFill>
                  <a:schemeClr val="dk1"/>
                </a:solidFill>
              </a:defRPr>
            </a:lvl7pPr>
            <a:lvl8pPr indent="-317500" lvl="7" marL="3657600" rtl="0">
              <a:spcBef>
                <a:spcPts val="0"/>
              </a:spcBef>
              <a:spcAft>
                <a:spcPts val="0"/>
              </a:spcAft>
              <a:buSzPts val="1400"/>
              <a:buFont typeface="Arial"/>
              <a:buChar char="○"/>
              <a:defRPr>
                <a:solidFill>
                  <a:schemeClr val="dk1"/>
                </a:solidFill>
              </a:defRPr>
            </a:lvl8pPr>
            <a:lvl9pPr indent="-317500" lvl="8" marL="4114800" rtl="0">
              <a:spcBef>
                <a:spcPts val="0"/>
              </a:spcBef>
              <a:spcAft>
                <a:spcPts val="0"/>
              </a:spcAft>
              <a:buSzPts val="1400"/>
              <a:buFont typeface="Arial"/>
              <a:buChar char="■"/>
              <a:defRPr>
                <a:solidFill>
                  <a:schemeClr val="dk1"/>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1.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64468" y="654105"/>
            <a:ext cx="9963000" cy="8418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400"/>
              <a:buFont typeface="Barlow Condensed SemiBold"/>
              <a:buNone/>
              <a:defRPr sz="3400">
                <a:solidFill>
                  <a:schemeClr val="dk1"/>
                </a:solidFill>
                <a:latin typeface="Barlow Condensed SemiBold"/>
                <a:ea typeface="Barlow Condensed SemiBold"/>
                <a:cs typeface="Barlow Condensed SemiBold"/>
                <a:sym typeface="Barlow Condensed SemiBold"/>
              </a:defRPr>
            </a:lvl1pPr>
            <a:lvl2pPr lvl="1">
              <a:spcBef>
                <a:spcPts val="0"/>
              </a:spcBef>
              <a:spcAft>
                <a:spcPts val="0"/>
              </a:spcAft>
              <a:buClr>
                <a:schemeClr val="dk1"/>
              </a:buClr>
              <a:buSzPts val="3400"/>
              <a:buFont typeface="Barlow Condensed SemiBold"/>
              <a:buNone/>
              <a:defRPr sz="3400">
                <a:solidFill>
                  <a:schemeClr val="dk1"/>
                </a:solidFill>
                <a:latin typeface="Barlow Condensed SemiBold"/>
                <a:ea typeface="Barlow Condensed SemiBold"/>
                <a:cs typeface="Barlow Condensed SemiBold"/>
                <a:sym typeface="Barlow Condensed SemiBold"/>
              </a:defRPr>
            </a:lvl2pPr>
            <a:lvl3pPr lvl="2">
              <a:spcBef>
                <a:spcPts val="0"/>
              </a:spcBef>
              <a:spcAft>
                <a:spcPts val="0"/>
              </a:spcAft>
              <a:buClr>
                <a:schemeClr val="dk1"/>
              </a:buClr>
              <a:buSzPts val="3400"/>
              <a:buFont typeface="Barlow Condensed SemiBold"/>
              <a:buNone/>
              <a:defRPr sz="3400">
                <a:solidFill>
                  <a:schemeClr val="dk1"/>
                </a:solidFill>
                <a:latin typeface="Barlow Condensed SemiBold"/>
                <a:ea typeface="Barlow Condensed SemiBold"/>
                <a:cs typeface="Barlow Condensed SemiBold"/>
                <a:sym typeface="Barlow Condensed SemiBold"/>
              </a:defRPr>
            </a:lvl3pPr>
            <a:lvl4pPr lvl="3">
              <a:spcBef>
                <a:spcPts val="0"/>
              </a:spcBef>
              <a:spcAft>
                <a:spcPts val="0"/>
              </a:spcAft>
              <a:buClr>
                <a:schemeClr val="dk1"/>
              </a:buClr>
              <a:buSzPts val="3400"/>
              <a:buFont typeface="Barlow Condensed SemiBold"/>
              <a:buNone/>
              <a:defRPr sz="3400">
                <a:solidFill>
                  <a:schemeClr val="dk1"/>
                </a:solidFill>
                <a:latin typeface="Barlow Condensed SemiBold"/>
                <a:ea typeface="Barlow Condensed SemiBold"/>
                <a:cs typeface="Barlow Condensed SemiBold"/>
                <a:sym typeface="Barlow Condensed SemiBold"/>
              </a:defRPr>
            </a:lvl4pPr>
            <a:lvl5pPr lvl="4">
              <a:spcBef>
                <a:spcPts val="0"/>
              </a:spcBef>
              <a:spcAft>
                <a:spcPts val="0"/>
              </a:spcAft>
              <a:buClr>
                <a:schemeClr val="dk1"/>
              </a:buClr>
              <a:buSzPts val="3400"/>
              <a:buFont typeface="Barlow Condensed SemiBold"/>
              <a:buNone/>
              <a:defRPr sz="3400">
                <a:solidFill>
                  <a:schemeClr val="dk1"/>
                </a:solidFill>
                <a:latin typeface="Barlow Condensed SemiBold"/>
                <a:ea typeface="Barlow Condensed SemiBold"/>
                <a:cs typeface="Barlow Condensed SemiBold"/>
                <a:sym typeface="Barlow Condensed SemiBold"/>
              </a:defRPr>
            </a:lvl5pPr>
            <a:lvl6pPr lvl="5">
              <a:spcBef>
                <a:spcPts val="0"/>
              </a:spcBef>
              <a:spcAft>
                <a:spcPts val="0"/>
              </a:spcAft>
              <a:buClr>
                <a:schemeClr val="dk1"/>
              </a:buClr>
              <a:buSzPts val="3400"/>
              <a:buFont typeface="Barlow Condensed SemiBold"/>
              <a:buNone/>
              <a:defRPr sz="3400">
                <a:solidFill>
                  <a:schemeClr val="dk1"/>
                </a:solidFill>
                <a:latin typeface="Barlow Condensed SemiBold"/>
                <a:ea typeface="Barlow Condensed SemiBold"/>
                <a:cs typeface="Barlow Condensed SemiBold"/>
                <a:sym typeface="Barlow Condensed SemiBold"/>
              </a:defRPr>
            </a:lvl6pPr>
            <a:lvl7pPr lvl="6">
              <a:spcBef>
                <a:spcPts val="0"/>
              </a:spcBef>
              <a:spcAft>
                <a:spcPts val="0"/>
              </a:spcAft>
              <a:buClr>
                <a:schemeClr val="dk1"/>
              </a:buClr>
              <a:buSzPts val="3400"/>
              <a:buFont typeface="Barlow Condensed SemiBold"/>
              <a:buNone/>
              <a:defRPr sz="3400">
                <a:solidFill>
                  <a:schemeClr val="dk1"/>
                </a:solidFill>
                <a:latin typeface="Barlow Condensed SemiBold"/>
                <a:ea typeface="Barlow Condensed SemiBold"/>
                <a:cs typeface="Barlow Condensed SemiBold"/>
                <a:sym typeface="Barlow Condensed SemiBold"/>
              </a:defRPr>
            </a:lvl7pPr>
            <a:lvl8pPr lvl="7">
              <a:spcBef>
                <a:spcPts val="0"/>
              </a:spcBef>
              <a:spcAft>
                <a:spcPts val="0"/>
              </a:spcAft>
              <a:buClr>
                <a:schemeClr val="dk1"/>
              </a:buClr>
              <a:buSzPts val="3400"/>
              <a:buFont typeface="Barlow Condensed SemiBold"/>
              <a:buNone/>
              <a:defRPr sz="3400">
                <a:solidFill>
                  <a:schemeClr val="dk1"/>
                </a:solidFill>
                <a:latin typeface="Barlow Condensed SemiBold"/>
                <a:ea typeface="Barlow Condensed SemiBold"/>
                <a:cs typeface="Barlow Condensed SemiBold"/>
                <a:sym typeface="Barlow Condensed SemiBold"/>
              </a:defRPr>
            </a:lvl8pPr>
            <a:lvl9pPr lvl="8">
              <a:spcBef>
                <a:spcPts val="0"/>
              </a:spcBef>
              <a:spcAft>
                <a:spcPts val="0"/>
              </a:spcAft>
              <a:buClr>
                <a:schemeClr val="dk1"/>
              </a:buClr>
              <a:buSzPts val="3400"/>
              <a:buFont typeface="Barlow Condensed SemiBold"/>
              <a:buNone/>
              <a:defRPr sz="3400">
                <a:solidFill>
                  <a:schemeClr val="dk1"/>
                </a:solidFill>
                <a:latin typeface="Barlow Condensed SemiBold"/>
                <a:ea typeface="Barlow Condensed SemiBold"/>
                <a:cs typeface="Barlow Condensed SemiBold"/>
                <a:sym typeface="Barlow Condensed SemiBold"/>
              </a:defRPr>
            </a:lvl9pPr>
          </a:lstStyle>
          <a:p/>
        </p:txBody>
      </p:sp>
      <p:sp>
        <p:nvSpPr>
          <p:cNvPr id="7" name="Google Shape;7;p1"/>
          <p:cNvSpPr txBox="1"/>
          <p:nvPr>
            <p:ph idx="1" type="body"/>
          </p:nvPr>
        </p:nvSpPr>
        <p:spPr>
          <a:xfrm>
            <a:off x="364468" y="1693927"/>
            <a:ext cx="9963000" cy="5021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1pPr>
            <a:lvl2pPr indent="-317500" lvl="1" marL="9144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30">
          <p15:clr>
            <a:srgbClr val="EA4335"/>
          </p15:clr>
        </p15:guide>
        <p15:guide id="2" pos="228">
          <p15:clr>
            <a:srgbClr val="EA4335"/>
          </p15:clr>
        </p15:guide>
        <p15:guide id="3" pos="6507">
          <p15:clr>
            <a:srgbClr val="EA4335"/>
          </p15:clr>
        </p15:guide>
        <p15:guide id="4" orient="horz" pos="4532">
          <p15:clr>
            <a:srgbClr val="EA4335"/>
          </p15:clr>
        </p15:guide>
        <p15:guide id="5" pos="3368">
          <p15:clr>
            <a:srgbClr val="EA4335"/>
          </p15:clr>
        </p15:guide>
        <p15:guide id="6" orient="horz" pos="2381">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1" Type="http://schemas.openxmlformats.org/officeDocument/2006/relationships/hyperlink" Target="https://lt.wikipedia.org/wiki/Paskalis" TargetMode="External"/><Relationship Id="rId10" Type="http://schemas.openxmlformats.org/officeDocument/2006/relationships/hyperlink" Target="https://lt.wikipedia.org/wiki/Temperat%C5%ABra" TargetMode="External"/><Relationship Id="rId12" Type="http://schemas.openxmlformats.org/officeDocument/2006/relationships/image" Target="../media/image6.jpg"/><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hyperlink" Target="https://lt.wikipedia.org/wiki/Fizikinis_dydis" TargetMode="External"/><Relationship Id="rId4" Type="http://schemas.openxmlformats.org/officeDocument/2006/relationships/hyperlink" Target="https://lt.wikipedia.org/wiki/Intensyvumas" TargetMode="External"/><Relationship Id="rId9" Type="http://schemas.openxmlformats.org/officeDocument/2006/relationships/hyperlink" Target="https://lt.wikipedia.org/wiki/Platina" TargetMode="External"/><Relationship Id="rId5" Type="http://schemas.openxmlformats.org/officeDocument/2006/relationships/hyperlink" Target="https://lt.wikipedia.org/wiki/Kandela" TargetMode="External"/><Relationship Id="rId6" Type="http://schemas.openxmlformats.org/officeDocument/2006/relationships/hyperlink" Target="https://lt.wikipedia.org/wiki/Kandela" TargetMode="External"/><Relationship Id="rId7" Type="http://schemas.openxmlformats.org/officeDocument/2006/relationships/hyperlink" Target="https://lt.wikipedia.org/wiki/%C5%A0viesa" TargetMode="External"/><Relationship Id="rId8" Type="http://schemas.openxmlformats.org/officeDocument/2006/relationships/hyperlink" Target="https://lt.wikipedia.org/wiki/Platina" TargetMode="External"/></Relationships>
</file>

<file path=ppt/slides/_rels/slide5.xml.rels><?xml version="1.0" encoding="UTF-8" standalone="yes"?><Relationships xmlns="http://schemas.openxmlformats.org/package/2006/relationships"><Relationship Id="rId10" Type="http://schemas.openxmlformats.org/officeDocument/2006/relationships/image" Target="../media/image3.png"/><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hyperlink" Target="https://lt.wikipedia.org/wiki/Fizikinis_dydis" TargetMode="External"/><Relationship Id="rId4" Type="http://schemas.openxmlformats.org/officeDocument/2006/relationships/hyperlink" Target="https://lt.wikipedia.org/wiki/%C5%A0viesa" TargetMode="External"/><Relationship Id="rId9" Type="http://schemas.openxmlformats.org/officeDocument/2006/relationships/hyperlink" Target="https://lt.wikipedia.org/wiki/Liumenas" TargetMode="External"/><Relationship Id="rId5" Type="http://schemas.openxmlformats.org/officeDocument/2006/relationships/hyperlink" Target="https://lt.wikipedia.org/wiki/Energija" TargetMode="External"/><Relationship Id="rId6" Type="http://schemas.openxmlformats.org/officeDocument/2006/relationships/hyperlink" Target="https://lt.wikipedia.org/wiki/Energija" TargetMode="External"/><Relationship Id="rId7" Type="http://schemas.openxmlformats.org/officeDocument/2006/relationships/hyperlink" Target="https://lt.wikipedia.org/wiki/%C5%A0viesa" TargetMode="External"/><Relationship Id="rId8" Type="http://schemas.openxmlformats.org/officeDocument/2006/relationships/hyperlink" Target="https://lt.wikipedia.org/wiki/Plota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1" Type="http://schemas.openxmlformats.org/officeDocument/2006/relationships/hyperlink" Target="https://lt.wikipedia.org/wiki/Var%C5%BEas" TargetMode="External"/><Relationship Id="rId10" Type="http://schemas.openxmlformats.org/officeDocument/2006/relationships/hyperlink" Target="https://lt.wikipedia.org/wiki/Galvanometras" TargetMode="External"/><Relationship Id="rId12" Type="http://schemas.openxmlformats.org/officeDocument/2006/relationships/image" Target="../media/image4.png"/><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hyperlink" Target="https://lt.wikipedia.org/wiki/Ap%C5%A1vieta" TargetMode="External"/><Relationship Id="rId4" Type="http://schemas.openxmlformats.org/officeDocument/2006/relationships/hyperlink" Target="https://lt.wikipedia.org/wiki/Ap%C5%A1vieta" TargetMode="External"/><Relationship Id="rId9" Type="http://schemas.openxmlformats.org/officeDocument/2006/relationships/hyperlink" Target="https://lt.wikipedia.org/wiki/Fotoelementas" TargetMode="External"/><Relationship Id="rId5" Type="http://schemas.openxmlformats.org/officeDocument/2006/relationships/hyperlink" Target="https://lt.wikipedia.org/wiki/Elektros_srov%C4%97s_stipris" TargetMode="External"/><Relationship Id="rId6" Type="http://schemas.openxmlformats.org/officeDocument/2006/relationships/hyperlink" Target="https://lt.wikipedia.org/wiki/Elektros_srov%C4%97s_stipris" TargetMode="External"/><Relationship Id="rId7" Type="http://schemas.openxmlformats.org/officeDocument/2006/relationships/hyperlink" Target="https://lt.wikipedia.org/wiki/Ap%C5%A1vieta" TargetMode="External"/><Relationship Id="rId8" Type="http://schemas.openxmlformats.org/officeDocument/2006/relationships/hyperlink" Target="https://lt.wikipedia.org/wiki/Liuksa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1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10.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17.jpg"/><Relationship Id="rId4" Type="http://schemas.openxmlformats.org/officeDocument/2006/relationships/image" Target="../media/image1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12.jpg"/><Relationship Id="rId4"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27.jpg"/><Relationship Id="rId4"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21.jpg"/><Relationship Id="rId4" Type="http://schemas.openxmlformats.org/officeDocument/2006/relationships/image" Target="../media/image3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34.jpg"/><Relationship Id="rId4" Type="http://schemas.openxmlformats.org/officeDocument/2006/relationships/image" Target="../media/image2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23.jpg"/><Relationship Id="rId4" Type="http://schemas.openxmlformats.org/officeDocument/2006/relationships/image" Target="../media/image1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29.jpg"/><Relationship Id="rId4" Type="http://schemas.openxmlformats.org/officeDocument/2006/relationships/image" Target="../media/image28.jpg"/><Relationship Id="rId5" Type="http://schemas.openxmlformats.org/officeDocument/2006/relationships/image" Target="../media/image2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image" Target="../media/image1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image" Target="../media/image1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 Id="rId3" Type="http://schemas.openxmlformats.org/officeDocument/2006/relationships/image" Target="../media/image1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 Id="rId3"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 Id="rId3" Type="http://schemas.openxmlformats.org/officeDocument/2006/relationships/image" Target="../media/image2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 Id="rId3" Type="http://schemas.openxmlformats.org/officeDocument/2006/relationships/image" Target="../media/image2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 Id="rId3" Type="http://schemas.openxmlformats.org/officeDocument/2006/relationships/image" Target="../media/image2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 Id="rId3" Type="http://schemas.openxmlformats.org/officeDocument/2006/relationships/image" Target="../media/image2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 Id="rId3" Type="http://schemas.openxmlformats.org/officeDocument/2006/relationships/image" Target="../media/image2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 Id="rId3" Type="http://schemas.openxmlformats.org/officeDocument/2006/relationships/image" Target="../media/image18.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 Id="rId3" Type="http://schemas.openxmlformats.org/officeDocument/2006/relationships/image" Target="../media/image18.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 Id="rId3"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3.xml"/><Relationship Id="rId3" Type="http://schemas.openxmlformats.org/officeDocument/2006/relationships/image" Target="../media/image3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4.xml"/><Relationship Id="rId3" Type="http://schemas.openxmlformats.org/officeDocument/2006/relationships/image" Target="../media/image3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5.xml"/><Relationship Id="rId3" Type="http://schemas.openxmlformats.org/officeDocument/2006/relationships/image" Target="../media/image3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6.xml"/><Relationship Id="rId3" Type="http://schemas.openxmlformats.org/officeDocument/2006/relationships/image" Target="../media/image3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7.xml"/><Relationship Id="rId3" Type="http://schemas.openxmlformats.org/officeDocument/2006/relationships/image" Target="../media/image3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8.xml"/><Relationship Id="rId3" Type="http://schemas.openxmlformats.org/officeDocument/2006/relationships/hyperlink" Target="https://lt.wikipedia.org/wiki/Liuksmetras" TargetMode="External"/><Relationship Id="rId4" Type="http://schemas.openxmlformats.org/officeDocument/2006/relationships/hyperlink" Target="https://lt.wikipedia.org/wiki/%C5%A0viesos_stipris" TargetMode="External"/><Relationship Id="rId5" Type="http://schemas.openxmlformats.org/officeDocument/2006/relationships/hyperlink" Target="https://lt.wikipedia.org/wiki/%C5%A0viesos_srautas" TargetMode="External"/><Relationship Id="rId6" Type="http://schemas.openxmlformats.org/officeDocument/2006/relationships/hyperlink" Target="https://sodospalvos.lt/rubrikos/puosnioji-lobelija/"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23"/>
          <p:cNvSpPr txBox="1"/>
          <p:nvPr>
            <p:ph idx="1" type="subTitle"/>
          </p:nvPr>
        </p:nvSpPr>
        <p:spPr>
          <a:xfrm>
            <a:off x="1355850" y="3145725"/>
            <a:ext cx="7980300" cy="2477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Prezentaciją parengė Visagino ,,Žiburio” pagrindinės mokyklos 10a klasės mokiniai Marija Kaleničenko ir Laurynas Glaska</a:t>
            </a:r>
            <a:endParaRPr/>
          </a:p>
          <a:p>
            <a:pPr indent="0" lvl="0" marL="0" rtl="0" algn="ctr">
              <a:spcBef>
                <a:spcPts val="0"/>
              </a:spcBef>
              <a:spcAft>
                <a:spcPts val="0"/>
              </a:spcAft>
              <a:buNone/>
            </a:pPr>
            <a:r>
              <a:rPr lang="en"/>
              <a:t> (fizikos mokytoja Loreta Norvaišaitė)</a:t>
            </a:r>
            <a:endParaRPr/>
          </a:p>
        </p:txBody>
      </p:sp>
      <p:sp>
        <p:nvSpPr>
          <p:cNvPr id="451" name="Google Shape;451;p23"/>
          <p:cNvSpPr txBox="1"/>
          <p:nvPr>
            <p:ph type="ctrTitle"/>
          </p:nvPr>
        </p:nvSpPr>
        <p:spPr>
          <a:xfrm>
            <a:off x="955200" y="1184950"/>
            <a:ext cx="8781600" cy="231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Fotometrija</a:t>
            </a:r>
            <a:endParaRPr sz="7000">
              <a:solidFill>
                <a:schemeClr val="dk2"/>
              </a:solidFill>
            </a:endParaRPr>
          </a:p>
        </p:txBody>
      </p:sp>
      <p:pic>
        <p:nvPicPr>
          <p:cNvPr id="452" name="Google Shape;452;p23"/>
          <p:cNvPicPr preferRelativeResize="0"/>
          <p:nvPr/>
        </p:nvPicPr>
        <p:blipFill>
          <a:blip r:embed="rId3">
            <a:alphaModFix/>
          </a:blip>
          <a:stretch>
            <a:fillRect/>
          </a:stretch>
        </p:blipFill>
        <p:spPr>
          <a:xfrm>
            <a:off x="3105028" y="4452300"/>
            <a:ext cx="4481953" cy="21933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24"/>
          <p:cNvSpPr txBox="1"/>
          <p:nvPr>
            <p:ph type="title"/>
          </p:nvPr>
        </p:nvSpPr>
        <p:spPr>
          <a:xfrm>
            <a:off x="910650" y="571375"/>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000"/>
              <a:t>TURINYS</a:t>
            </a:r>
            <a:endParaRPr sz="4000"/>
          </a:p>
        </p:txBody>
      </p:sp>
      <p:grpSp>
        <p:nvGrpSpPr>
          <p:cNvPr id="458" name="Google Shape;458;p24"/>
          <p:cNvGrpSpPr/>
          <p:nvPr/>
        </p:nvGrpSpPr>
        <p:grpSpPr>
          <a:xfrm>
            <a:off x="362089" y="1509710"/>
            <a:ext cx="9967521" cy="91352"/>
            <a:chOff x="402575" y="1527048"/>
            <a:chExt cx="9976500" cy="91352"/>
          </a:xfrm>
        </p:grpSpPr>
        <p:cxnSp>
          <p:nvCxnSpPr>
            <p:cNvPr id="459" name="Google Shape;459;p24"/>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460" name="Google Shape;460;p24"/>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461" name="Google Shape;461;p24"/>
          <p:cNvSpPr txBox="1"/>
          <p:nvPr/>
        </p:nvSpPr>
        <p:spPr>
          <a:xfrm>
            <a:off x="1392875" y="1975550"/>
            <a:ext cx="5195100" cy="4479300"/>
          </a:xfrm>
          <a:prstGeom prst="rect">
            <a:avLst/>
          </a:prstGeom>
          <a:noFill/>
          <a:ln>
            <a:noFill/>
          </a:ln>
        </p:spPr>
        <p:txBody>
          <a:bodyPr anchorCtr="0" anchor="t" bIns="91425" lIns="91425" spcFirstLastPara="1" rIns="91425" wrap="square" tIns="91425">
            <a:spAutoFit/>
          </a:bodyPr>
          <a:lstStyle/>
          <a:p>
            <a:pPr indent="-425450" lvl="0" marL="457200" rtl="0" algn="l">
              <a:spcBef>
                <a:spcPts val="0"/>
              </a:spcBef>
              <a:spcAft>
                <a:spcPts val="0"/>
              </a:spcAft>
              <a:buSzPts val="3100"/>
              <a:buFont typeface="Roboto"/>
              <a:buAutoNum type="arabicPeriod"/>
            </a:pPr>
            <a:r>
              <a:rPr lang="en" sz="3100">
                <a:latin typeface="Roboto"/>
                <a:ea typeface="Roboto"/>
                <a:cs typeface="Roboto"/>
                <a:sym typeface="Roboto"/>
              </a:rPr>
              <a:t>Fotometrija </a:t>
            </a:r>
            <a:endParaRPr sz="3100">
              <a:latin typeface="Roboto"/>
              <a:ea typeface="Roboto"/>
              <a:cs typeface="Roboto"/>
              <a:sym typeface="Roboto"/>
            </a:endParaRPr>
          </a:p>
          <a:p>
            <a:pPr indent="-425450" lvl="0" marL="457200" rtl="0" algn="l">
              <a:spcBef>
                <a:spcPts val="0"/>
              </a:spcBef>
              <a:spcAft>
                <a:spcPts val="0"/>
              </a:spcAft>
              <a:buSzPts val="3100"/>
              <a:buFont typeface="Roboto"/>
              <a:buAutoNum type="arabicPeriod"/>
            </a:pPr>
            <a:r>
              <a:rPr lang="en" sz="3100">
                <a:latin typeface="Roboto"/>
                <a:ea typeface="Roboto"/>
                <a:cs typeface="Roboto"/>
                <a:sym typeface="Roboto"/>
              </a:rPr>
              <a:t>Šviesos stipris</a:t>
            </a:r>
            <a:endParaRPr sz="3100">
              <a:latin typeface="Roboto"/>
              <a:ea typeface="Roboto"/>
              <a:cs typeface="Roboto"/>
              <a:sym typeface="Roboto"/>
            </a:endParaRPr>
          </a:p>
          <a:p>
            <a:pPr indent="-425450" lvl="0" marL="457200" rtl="0" algn="l">
              <a:spcBef>
                <a:spcPts val="0"/>
              </a:spcBef>
              <a:spcAft>
                <a:spcPts val="0"/>
              </a:spcAft>
              <a:buSzPts val="3100"/>
              <a:buFont typeface="Roboto"/>
              <a:buAutoNum type="arabicPeriod"/>
            </a:pPr>
            <a:r>
              <a:rPr lang="en" sz="3100">
                <a:latin typeface="Roboto"/>
                <a:ea typeface="Roboto"/>
                <a:cs typeface="Roboto"/>
                <a:sym typeface="Roboto"/>
              </a:rPr>
              <a:t>Šviesos srautas</a:t>
            </a:r>
            <a:endParaRPr sz="3100">
              <a:latin typeface="Roboto"/>
              <a:ea typeface="Roboto"/>
              <a:cs typeface="Roboto"/>
              <a:sym typeface="Roboto"/>
            </a:endParaRPr>
          </a:p>
          <a:p>
            <a:pPr indent="-425450" lvl="0" marL="457200" rtl="0" algn="l">
              <a:spcBef>
                <a:spcPts val="0"/>
              </a:spcBef>
              <a:spcAft>
                <a:spcPts val="0"/>
              </a:spcAft>
              <a:buSzPts val="3100"/>
              <a:buFont typeface="Roboto"/>
              <a:buAutoNum type="arabicPeriod"/>
            </a:pPr>
            <a:r>
              <a:rPr lang="en" sz="3100">
                <a:latin typeface="Roboto"/>
                <a:ea typeface="Roboto"/>
                <a:cs typeface="Roboto"/>
                <a:sym typeface="Roboto"/>
              </a:rPr>
              <a:t>Paviršiaus apšvieta </a:t>
            </a:r>
            <a:endParaRPr sz="3100">
              <a:latin typeface="Roboto"/>
              <a:ea typeface="Roboto"/>
              <a:cs typeface="Roboto"/>
              <a:sym typeface="Roboto"/>
            </a:endParaRPr>
          </a:p>
          <a:p>
            <a:pPr indent="-425450" lvl="0" marL="457200" rtl="0" algn="l">
              <a:spcBef>
                <a:spcPts val="0"/>
              </a:spcBef>
              <a:spcAft>
                <a:spcPts val="0"/>
              </a:spcAft>
              <a:buSzPts val="3100"/>
              <a:buFont typeface="Roboto"/>
              <a:buAutoNum type="arabicPeriod"/>
            </a:pPr>
            <a:r>
              <a:rPr lang="en" sz="3100">
                <a:latin typeface="Roboto"/>
                <a:ea typeface="Roboto"/>
                <a:cs typeface="Roboto"/>
                <a:sym typeface="Roboto"/>
              </a:rPr>
              <a:t>Liuksmetras</a:t>
            </a:r>
            <a:endParaRPr sz="3100">
              <a:latin typeface="Roboto"/>
              <a:ea typeface="Roboto"/>
              <a:cs typeface="Roboto"/>
              <a:sym typeface="Roboto"/>
            </a:endParaRPr>
          </a:p>
          <a:p>
            <a:pPr indent="-425450" lvl="0" marL="457200" rtl="0" algn="l">
              <a:spcBef>
                <a:spcPts val="0"/>
              </a:spcBef>
              <a:spcAft>
                <a:spcPts val="0"/>
              </a:spcAft>
              <a:buSzPts val="3100"/>
              <a:buFont typeface="Roboto"/>
              <a:buAutoNum type="arabicPeriod"/>
            </a:pPr>
            <a:r>
              <a:rPr lang="en" sz="3100">
                <a:latin typeface="Roboto"/>
                <a:ea typeface="Roboto"/>
                <a:cs typeface="Roboto"/>
                <a:sym typeface="Roboto"/>
              </a:rPr>
              <a:t>Uždaviniai</a:t>
            </a:r>
            <a:endParaRPr sz="3100">
              <a:latin typeface="Roboto"/>
              <a:ea typeface="Roboto"/>
              <a:cs typeface="Roboto"/>
              <a:sym typeface="Roboto"/>
            </a:endParaRPr>
          </a:p>
          <a:p>
            <a:pPr indent="-425450" lvl="0" marL="457200" rtl="0" algn="l">
              <a:spcBef>
                <a:spcPts val="0"/>
              </a:spcBef>
              <a:spcAft>
                <a:spcPts val="0"/>
              </a:spcAft>
              <a:buSzPts val="3100"/>
              <a:buFont typeface="Roboto"/>
              <a:buAutoNum type="arabicPeriod"/>
            </a:pPr>
            <a:r>
              <a:rPr lang="en" sz="3100">
                <a:latin typeface="Roboto"/>
                <a:ea typeface="Roboto"/>
                <a:cs typeface="Roboto"/>
                <a:sym typeface="Roboto"/>
              </a:rPr>
              <a:t>Tyrimas</a:t>
            </a:r>
            <a:endParaRPr sz="3100">
              <a:latin typeface="Roboto"/>
              <a:ea typeface="Roboto"/>
              <a:cs typeface="Roboto"/>
              <a:sym typeface="Roboto"/>
            </a:endParaRPr>
          </a:p>
          <a:p>
            <a:pPr indent="-425450" lvl="0" marL="457200" rtl="0" algn="l">
              <a:spcBef>
                <a:spcPts val="0"/>
              </a:spcBef>
              <a:spcAft>
                <a:spcPts val="0"/>
              </a:spcAft>
              <a:buSzPts val="3100"/>
              <a:buFont typeface="Roboto"/>
              <a:buAutoNum type="arabicPeriod"/>
            </a:pPr>
            <a:r>
              <a:rPr lang="en" sz="3100">
                <a:latin typeface="Roboto"/>
                <a:ea typeface="Roboto"/>
                <a:cs typeface="Roboto"/>
                <a:sym typeface="Roboto"/>
              </a:rPr>
              <a:t>Testas</a:t>
            </a:r>
            <a:endParaRPr sz="3100">
              <a:latin typeface="Roboto"/>
              <a:ea typeface="Roboto"/>
              <a:cs typeface="Roboto"/>
              <a:sym typeface="Roboto"/>
            </a:endParaRPr>
          </a:p>
          <a:p>
            <a:pPr indent="-425450" lvl="0" marL="457200" rtl="0" algn="l">
              <a:spcBef>
                <a:spcPts val="0"/>
              </a:spcBef>
              <a:spcAft>
                <a:spcPts val="0"/>
              </a:spcAft>
              <a:buSzPts val="3100"/>
              <a:buFont typeface="Roboto"/>
              <a:buAutoNum type="arabicPeriod"/>
            </a:pPr>
            <a:r>
              <a:rPr lang="en" sz="3100">
                <a:latin typeface="Roboto"/>
                <a:ea typeface="Roboto"/>
                <a:cs typeface="Roboto"/>
                <a:sym typeface="Roboto"/>
              </a:rPr>
              <a:t>Šaltiniai</a:t>
            </a:r>
            <a:endParaRPr sz="3100">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25"/>
          <p:cNvSpPr txBox="1"/>
          <p:nvPr>
            <p:ph type="title"/>
          </p:nvPr>
        </p:nvSpPr>
        <p:spPr>
          <a:xfrm>
            <a:off x="910825" y="685800"/>
            <a:ext cx="8870400" cy="640200"/>
          </a:xfrm>
          <a:prstGeom prst="rect">
            <a:avLst/>
          </a:prstGeom>
        </p:spPr>
        <p:txBody>
          <a:bodyPr anchorCtr="0" anchor="t" bIns="91425" lIns="91425" spcFirstLastPara="1" rIns="91425" wrap="square" tIns="91425">
            <a:noAutofit/>
          </a:bodyPr>
          <a:lstStyle/>
          <a:p>
            <a:pPr indent="-482600" lvl="0" marL="457200" rtl="0" algn="ctr">
              <a:spcBef>
                <a:spcPts val="0"/>
              </a:spcBef>
              <a:spcAft>
                <a:spcPts val="0"/>
              </a:spcAft>
              <a:buSzPts val="4000"/>
              <a:buAutoNum type="arabicPeriod"/>
            </a:pPr>
            <a:r>
              <a:rPr lang="en" sz="4000"/>
              <a:t>FOTOMETRIJA </a:t>
            </a:r>
            <a:endParaRPr sz="4000"/>
          </a:p>
        </p:txBody>
      </p:sp>
      <p:grpSp>
        <p:nvGrpSpPr>
          <p:cNvPr id="467" name="Google Shape;467;p25"/>
          <p:cNvGrpSpPr/>
          <p:nvPr/>
        </p:nvGrpSpPr>
        <p:grpSpPr>
          <a:xfrm>
            <a:off x="362089" y="1509710"/>
            <a:ext cx="9967521" cy="91352"/>
            <a:chOff x="402575" y="1527048"/>
            <a:chExt cx="9976500" cy="91352"/>
          </a:xfrm>
        </p:grpSpPr>
        <p:cxnSp>
          <p:nvCxnSpPr>
            <p:cNvPr id="468" name="Google Shape;468;p25"/>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469" name="Google Shape;469;p25"/>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470" name="Google Shape;470;p25"/>
          <p:cNvSpPr txBox="1"/>
          <p:nvPr/>
        </p:nvSpPr>
        <p:spPr>
          <a:xfrm>
            <a:off x="449875" y="1832400"/>
            <a:ext cx="5277900" cy="3895200"/>
          </a:xfrm>
          <a:prstGeom prst="rect">
            <a:avLst/>
          </a:prstGeom>
          <a:noFill/>
          <a:ln>
            <a:noFill/>
          </a:ln>
        </p:spPr>
        <p:txBody>
          <a:bodyPr anchorCtr="0" anchor="t" bIns="91425" lIns="91425" spcFirstLastPara="1" rIns="91425" wrap="square" tIns="91425">
            <a:noAutofit/>
          </a:bodyPr>
          <a:lstStyle/>
          <a:p>
            <a:pPr indent="-349250" lvl="0" marL="457200" rtl="0" algn="just">
              <a:lnSpc>
                <a:spcPct val="115000"/>
              </a:lnSpc>
              <a:spcBef>
                <a:spcPts val="0"/>
              </a:spcBef>
              <a:spcAft>
                <a:spcPts val="0"/>
              </a:spcAft>
              <a:buSzPts val="1900"/>
              <a:buFont typeface="Roboto"/>
              <a:buChar char="●"/>
            </a:pPr>
            <a:r>
              <a:rPr b="1" lang="en" sz="1900">
                <a:latin typeface="Roboto"/>
                <a:ea typeface="Roboto"/>
                <a:cs typeface="Roboto"/>
                <a:sym typeface="Roboto"/>
              </a:rPr>
              <a:t>Fotometrija</a:t>
            </a:r>
            <a:r>
              <a:rPr lang="en" sz="1900">
                <a:latin typeface="Roboto"/>
                <a:ea typeface="Roboto"/>
                <a:cs typeface="Roboto"/>
                <a:sym typeface="Roboto"/>
              </a:rPr>
              <a:t> - tai mokslas, kuris iš esmės susijęs </a:t>
            </a:r>
            <a:r>
              <a:rPr lang="en" sz="1900">
                <a:latin typeface="Roboto"/>
                <a:ea typeface="Roboto"/>
                <a:cs typeface="Roboto"/>
                <a:sym typeface="Roboto"/>
              </a:rPr>
              <a:t>su elektromagnetinių spindulių (pvz., šviesos) intensyvumo matavimu </a:t>
            </a:r>
            <a:r>
              <a:rPr lang="en" sz="1900">
                <a:latin typeface="Roboto"/>
                <a:ea typeface="Roboto"/>
                <a:cs typeface="Roboto"/>
                <a:sym typeface="Roboto"/>
              </a:rPr>
              <a:t>ir matavimo rezultatų apdorojimu.</a:t>
            </a:r>
            <a:r>
              <a:rPr lang="en" sz="1900">
                <a:latin typeface="Roboto"/>
                <a:ea typeface="Roboto"/>
                <a:cs typeface="Roboto"/>
                <a:sym typeface="Roboto"/>
              </a:rPr>
              <a:t> </a:t>
            </a:r>
            <a:endParaRPr sz="1900">
              <a:latin typeface="Roboto"/>
              <a:ea typeface="Roboto"/>
              <a:cs typeface="Roboto"/>
              <a:sym typeface="Roboto"/>
            </a:endParaRPr>
          </a:p>
          <a:p>
            <a:pPr indent="0" lvl="0" marL="0" rtl="0" algn="just">
              <a:lnSpc>
                <a:spcPct val="115000"/>
              </a:lnSpc>
              <a:spcBef>
                <a:spcPts val="0"/>
              </a:spcBef>
              <a:spcAft>
                <a:spcPts val="0"/>
              </a:spcAft>
              <a:buNone/>
            </a:pPr>
            <a:r>
              <a:t/>
            </a:r>
            <a:endParaRPr sz="1900">
              <a:latin typeface="Roboto"/>
              <a:ea typeface="Roboto"/>
              <a:cs typeface="Roboto"/>
              <a:sym typeface="Roboto"/>
            </a:endParaRPr>
          </a:p>
          <a:p>
            <a:pPr indent="-349250" lvl="0" marL="457200" rtl="0" algn="just">
              <a:lnSpc>
                <a:spcPct val="115000"/>
              </a:lnSpc>
              <a:spcBef>
                <a:spcPts val="0"/>
              </a:spcBef>
              <a:spcAft>
                <a:spcPts val="0"/>
              </a:spcAft>
              <a:buSzPts val="1900"/>
              <a:buFont typeface="Roboto"/>
              <a:buChar char="●"/>
            </a:pPr>
            <a:r>
              <a:rPr lang="en" sz="1900">
                <a:latin typeface="Roboto"/>
                <a:ea typeface="Roboto"/>
                <a:cs typeface="Roboto"/>
                <a:sym typeface="Roboto"/>
              </a:rPr>
              <a:t>Fotometrija apima daugybę skirtingų matavimų, pavyzdžiui, šviesos stiprį, šviesos srautą bei paviršiaus apšvietą. </a:t>
            </a:r>
            <a:endParaRPr sz="1900">
              <a:latin typeface="Roboto"/>
              <a:ea typeface="Roboto"/>
              <a:cs typeface="Roboto"/>
              <a:sym typeface="Roboto"/>
            </a:endParaRPr>
          </a:p>
          <a:p>
            <a:pPr indent="0" lvl="0" marL="457200" rtl="0" algn="just">
              <a:lnSpc>
                <a:spcPct val="115000"/>
              </a:lnSpc>
              <a:spcBef>
                <a:spcPts val="0"/>
              </a:spcBef>
              <a:spcAft>
                <a:spcPts val="0"/>
              </a:spcAft>
              <a:buNone/>
            </a:pPr>
            <a:r>
              <a:t/>
            </a:r>
            <a:endParaRPr sz="1900">
              <a:latin typeface="Roboto"/>
              <a:ea typeface="Roboto"/>
              <a:cs typeface="Roboto"/>
              <a:sym typeface="Roboto"/>
            </a:endParaRPr>
          </a:p>
          <a:p>
            <a:pPr indent="-349250" lvl="0" marL="457200" rtl="0" algn="just">
              <a:lnSpc>
                <a:spcPct val="115000"/>
              </a:lnSpc>
              <a:spcBef>
                <a:spcPts val="0"/>
              </a:spcBef>
              <a:spcAft>
                <a:spcPts val="0"/>
              </a:spcAft>
              <a:buSzPts val="1900"/>
              <a:buFont typeface="Roboto"/>
              <a:buChar char="●"/>
            </a:pPr>
            <a:r>
              <a:rPr lang="en" sz="1900">
                <a:latin typeface="Roboto"/>
                <a:ea typeface="Roboto"/>
                <a:cs typeface="Roboto"/>
                <a:sym typeface="Roboto"/>
              </a:rPr>
              <a:t>Fotometrijos duomenys dažnai naudojami daugeliui skirtingų mokslo sričių, pvz., astronomijoje, fizikoje, chemijoje, biochemijoje ir kt.</a:t>
            </a:r>
            <a:endParaRPr sz="1900">
              <a:latin typeface="Roboto"/>
              <a:ea typeface="Roboto"/>
              <a:cs typeface="Roboto"/>
              <a:sym typeface="Roboto"/>
            </a:endParaRPr>
          </a:p>
        </p:txBody>
      </p:sp>
      <p:pic>
        <p:nvPicPr>
          <p:cNvPr id="471" name="Google Shape;471;p25"/>
          <p:cNvPicPr preferRelativeResize="0"/>
          <p:nvPr/>
        </p:nvPicPr>
        <p:blipFill>
          <a:blip r:embed="rId3">
            <a:alphaModFix/>
          </a:blip>
          <a:stretch>
            <a:fillRect/>
          </a:stretch>
        </p:blipFill>
        <p:spPr>
          <a:xfrm>
            <a:off x="6161925" y="2117326"/>
            <a:ext cx="3772513" cy="3895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26"/>
          <p:cNvSpPr txBox="1"/>
          <p:nvPr>
            <p:ph idx="4294967295" type="title"/>
          </p:nvPr>
        </p:nvSpPr>
        <p:spPr>
          <a:xfrm>
            <a:off x="910825"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2. ŠVIESOS STIPRIS</a:t>
            </a:r>
            <a:endParaRPr/>
          </a:p>
        </p:txBody>
      </p:sp>
      <p:grpSp>
        <p:nvGrpSpPr>
          <p:cNvPr id="477" name="Google Shape;477;p26"/>
          <p:cNvGrpSpPr/>
          <p:nvPr/>
        </p:nvGrpSpPr>
        <p:grpSpPr>
          <a:xfrm>
            <a:off x="362089" y="1509710"/>
            <a:ext cx="9967521" cy="91352"/>
            <a:chOff x="402575" y="1527048"/>
            <a:chExt cx="9976500" cy="91352"/>
          </a:xfrm>
        </p:grpSpPr>
        <p:cxnSp>
          <p:nvCxnSpPr>
            <p:cNvPr id="478" name="Google Shape;478;p26"/>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479" name="Google Shape;479;p26"/>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480" name="Google Shape;480;p26"/>
          <p:cNvSpPr txBox="1"/>
          <p:nvPr/>
        </p:nvSpPr>
        <p:spPr>
          <a:xfrm>
            <a:off x="598600" y="2443500"/>
            <a:ext cx="5833500" cy="2673000"/>
          </a:xfrm>
          <a:prstGeom prst="rect">
            <a:avLst/>
          </a:prstGeom>
          <a:noFill/>
          <a:ln>
            <a:noFill/>
          </a:ln>
        </p:spPr>
        <p:txBody>
          <a:bodyPr anchorCtr="0" anchor="t" bIns="91425" lIns="91425" spcFirstLastPara="1" rIns="91425" wrap="square" tIns="91425">
            <a:noAutofit/>
          </a:bodyPr>
          <a:lstStyle/>
          <a:p>
            <a:pPr indent="-349250" lvl="0" marL="457200" rtl="0" algn="just">
              <a:lnSpc>
                <a:spcPct val="115000"/>
              </a:lnSpc>
              <a:spcBef>
                <a:spcPts val="500"/>
              </a:spcBef>
              <a:spcAft>
                <a:spcPts val="0"/>
              </a:spcAft>
              <a:buSzPts val="1900"/>
              <a:buFont typeface="Roboto"/>
              <a:buChar char="●"/>
            </a:pPr>
            <a:r>
              <a:rPr b="1" lang="en" sz="1900">
                <a:latin typeface="Roboto"/>
                <a:ea typeface="Roboto"/>
                <a:cs typeface="Roboto"/>
                <a:sym typeface="Roboto"/>
              </a:rPr>
              <a:t>Šviesos stipris</a:t>
            </a:r>
            <a:r>
              <a:rPr lang="en" sz="1900">
                <a:latin typeface="Roboto"/>
                <a:ea typeface="Roboto"/>
                <a:cs typeface="Roboto"/>
                <a:sym typeface="Roboto"/>
              </a:rPr>
              <a:t> – </a:t>
            </a:r>
            <a:r>
              <a:rPr lang="en" sz="1900">
                <a:uFill>
                  <a:noFill/>
                </a:uFill>
                <a:latin typeface="Roboto"/>
                <a:ea typeface="Roboto"/>
                <a:cs typeface="Roboto"/>
                <a:sym typeface="Roboto"/>
                <a:hlinkClick r:id="rId3"/>
              </a:rPr>
              <a:t>fizikinis dydis</a:t>
            </a:r>
            <a:r>
              <a:rPr lang="en" sz="1900">
                <a:latin typeface="Roboto"/>
                <a:ea typeface="Roboto"/>
                <a:cs typeface="Roboto"/>
                <a:sym typeface="Roboto"/>
              </a:rPr>
              <a:t>, naudojamas šaltinio spinduliavimo </a:t>
            </a:r>
            <a:r>
              <a:rPr lang="en" sz="1900">
                <a:uFill>
                  <a:noFill/>
                </a:uFill>
                <a:latin typeface="Roboto"/>
                <a:ea typeface="Roboto"/>
                <a:cs typeface="Roboto"/>
                <a:sym typeface="Roboto"/>
                <a:hlinkClick r:id="rId4"/>
              </a:rPr>
              <a:t>intensyvumui</a:t>
            </a:r>
            <a:r>
              <a:rPr lang="en" sz="1900">
                <a:latin typeface="Roboto"/>
                <a:ea typeface="Roboto"/>
                <a:cs typeface="Roboto"/>
                <a:sym typeface="Roboto"/>
              </a:rPr>
              <a:t> apibūdinti. Jis žymimas simboliu I, o jo matavimo vienetas vadinamas </a:t>
            </a:r>
            <a:r>
              <a:rPr lang="en" sz="1900">
                <a:uFill>
                  <a:noFill/>
                </a:uFill>
                <a:latin typeface="Roboto"/>
                <a:ea typeface="Roboto"/>
                <a:cs typeface="Roboto"/>
                <a:sym typeface="Roboto"/>
                <a:hlinkClick r:id="rId5"/>
              </a:rPr>
              <a:t>kandela</a:t>
            </a:r>
            <a:r>
              <a:rPr lang="en" sz="1900">
                <a:latin typeface="Roboto"/>
                <a:ea typeface="Roboto"/>
                <a:cs typeface="Roboto"/>
                <a:sym typeface="Roboto"/>
              </a:rPr>
              <a:t>:</a:t>
            </a:r>
            <a:endParaRPr sz="1900">
              <a:latin typeface="Roboto"/>
              <a:ea typeface="Roboto"/>
              <a:cs typeface="Roboto"/>
              <a:sym typeface="Roboto"/>
            </a:endParaRPr>
          </a:p>
          <a:p>
            <a:pPr indent="0" lvl="0" marL="457200" rtl="0" algn="just">
              <a:lnSpc>
                <a:spcPct val="115000"/>
              </a:lnSpc>
              <a:spcBef>
                <a:spcPts val="500"/>
              </a:spcBef>
              <a:spcAft>
                <a:spcPts val="0"/>
              </a:spcAft>
              <a:buNone/>
            </a:pPr>
            <a:r>
              <a:rPr b="1" i="1" lang="en" sz="1900">
                <a:latin typeface="Roboto"/>
                <a:ea typeface="Roboto"/>
                <a:cs typeface="Roboto"/>
                <a:sym typeface="Roboto"/>
              </a:rPr>
              <a:t>[I]=1cd.</a:t>
            </a:r>
            <a:endParaRPr b="1" i="1" sz="1900">
              <a:latin typeface="Roboto"/>
              <a:ea typeface="Roboto"/>
              <a:cs typeface="Roboto"/>
              <a:sym typeface="Roboto"/>
            </a:endParaRPr>
          </a:p>
          <a:p>
            <a:pPr indent="0" lvl="0" marL="457200" rtl="0" algn="just">
              <a:lnSpc>
                <a:spcPct val="115000"/>
              </a:lnSpc>
              <a:spcBef>
                <a:spcPts val="700"/>
              </a:spcBef>
              <a:spcAft>
                <a:spcPts val="0"/>
              </a:spcAft>
              <a:buNone/>
            </a:pPr>
            <a:r>
              <a:t/>
            </a:r>
            <a:endParaRPr b="1" sz="1900">
              <a:latin typeface="Roboto"/>
              <a:ea typeface="Roboto"/>
              <a:cs typeface="Roboto"/>
              <a:sym typeface="Roboto"/>
            </a:endParaRPr>
          </a:p>
          <a:p>
            <a:pPr indent="-349250" lvl="0" marL="457200" rtl="0" algn="just">
              <a:lnSpc>
                <a:spcPct val="115000"/>
              </a:lnSpc>
              <a:spcBef>
                <a:spcPts val="700"/>
              </a:spcBef>
              <a:spcAft>
                <a:spcPts val="0"/>
              </a:spcAft>
              <a:buSzPts val="1900"/>
              <a:buFont typeface="Roboto"/>
              <a:buChar char="●"/>
            </a:pPr>
            <a:r>
              <a:rPr b="1" lang="en" sz="1900">
                <a:uFill>
                  <a:noFill/>
                </a:uFill>
                <a:latin typeface="Roboto"/>
                <a:ea typeface="Roboto"/>
                <a:cs typeface="Roboto"/>
                <a:sym typeface="Roboto"/>
                <a:hlinkClick r:id="rId6"/>
              </a:rPr>
              <a:t>Kandela</a:t>
            </a:r>
            <a:r>
              <a:rPr lang="en" sz="1900">
                <a:latin typeface="Roboto"/>
                <a:ea typeface="Roboto"/>
                <a:cs typeface="Roboto"/>
                <a:sym typeface="Roboto"/>
              </a:rPr>
              <a:t> yra stipris tokios </a:t>
            </a:r>
            <a:r>
              <a:rPr lang="en" sz="1900">
                <a:uFill>
                  <a:noFill/>
                </a:uFill>
                <a:latin typeface="Roboto"/>
                <a:ea typeface="Roboto"/>
                <a:cs typeface="Roboto"/>
                <a:sym typeface="Roboto"/>
                <a:hlinkClick r:id="rId7"/>
              </a:rPr>
              <a:t>šviesos</a:t>
            </a:r>
            <a:r>
              <a:rPr lang="en" sz="1900">
                <a:latin typeface="Roboto"/>
                <a:ea typeface="Roboto"/>
                <a:cs typeface="Roboto"/>
                <a:sym typeface="Roboto"/>
              </a:rPr>
              <a:t>, kurią spinduliuoja 1/60 cm² ploto </a:t>
            </a:r>
            <a:r>
              <a:rPr lang="en" sz="1900">
                <a:uFill>
                  <a:noFill/>
                </a:uFill>
                <a:latin typeface="Roboto"/>
                <a:ea typeface="Roboto"/>
                <a:cs typeface="Roboto"/>
                <a:sym typeface="Roboto"/>
                <a:hlinkClick r:id="rId8"/>
              </a:rPr>
              <a:t>platininio</a:t>
            </a:r>
            <a:r>
              <a:rPr lang="en" sz="1900">
                <a:latin typeface="Roboto"/>
                <a:ea typeface="Roboto"/>
                <a:cs typeface="Roboto"/>
                <a:sym typeface="Roboto"/>
              </a:rPr>
              <a:t> kandelos etalono anga </a:t>
            </a:r>
            <a:r>
              <a:rPr lang="en" sz="1900">
                <a:uFill>
                  <a:noFill/>
                </a:uFill>
                <a:latin typeface="Roboto"/>
                <a:ea typeface="Roboto"/>
                <a:cs typeface="Roboto"/>
                <a:sym typeface="Roboto"/>
                <a:hlinkClick r:id="rId9"/>
              </a:rPr>
              <a:t>platinos</a:t>
            </a:r>
            <a:r>
              <a:rPr lang="en" sz="1900">
                <a:latin typeface="Roboto"/>
                <a:ea typeface="Roboto"/>
                <a:cs typeface="Roboto"/>
                <a:sym typeface="Roboto"/>
              </a:rPr>
              <a:t> kietėjimo </a:t>
            </a:r>
            <a:r>
              <a:rPr lang="en" sz="1900">
                <a:uFill>
                  <a:noFill/>
                </a:uFill>
                <a:latin typeface="Roboto"/>
                <a:ea typeface="Roboto"/>
                <a:cs typeface="Roboto"/>
                <a:sym typeface="Roboto"/>
                <a:hlinkClick r:id="rId10"/>
              </a:rPr>
              <a:t>temperatūroje</a:t>
            </a:r>
            <a:r>
              <a:rPr lang="en" sz="1900">
                <a:latin typeface="Roboto"/>
                <a:ea typeface="Roboto"/>
                <a:cs typeface="Roboto"/>
                <a:sym typeface="Roboto"/>
              </a:rPr>
              <a:t>, kai slėgis lygus 101 325 </a:t>
            </a:r>
            <a:r>
              <a:rPr lang="en" sz="1900">
                <a:uFill>
                  <a:noFill/>
                </a:uFill>
                <a:latin typeface="Roboto"/>
                <a:ea typeface="Roboto"/>
                <a:cs typeface="Roboto"/>
                <a:sym typeface="Roboto"/>
                <a:hlinkClick r:id="rId11"/>
              </a:rPr>
              <a:t>Pa</a:t>
            </a:r>
            <a:r>
              <a:rPr lang="en" sz="1900">
                <a:latin typeface="Roboto"/>
                <a:ea typeface="Roboto"/>
                <a:cs typeface="Roboto"/>
                <a:sym typeface="Roboto"/>
              </a:rPr>
              <a:t>.</a:t>
            </a:r>
            <a:endParaRPr sz="1700">
              <a:latin typeface="Roboto"/>
              <a:ea typeface="Roboto"/>
              <a:cs typeface="Roboto"/>
              <a:sym typeface="Roboto"/>
            </a:endParaRPr>
          </a:p>
        </p:txBody>
      </p:sp>
      <p:pic>
        <p:nvPicPr>
          <p:cNvPr id="481" name="Google Shape;481;p26"/>
          <p:cNvPicPr preferRelativeResize="0"/>
          <p:nvPr/>
        </p:nvPicPr>
        <p:blipFill>
          <a:blip r:embed="rId12">
            <a:alphaModFix/>
          </a:blip>
          <a:stretch>
            <a:fillRect/>
          </a:stretch>
        </p:blipFill>
        <p:spPr>
          <a:xfrm>
            <a:off x="6829250" y="2359318"/>
            <a:ext cx="3111591" cy="371175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27"/>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3. ŠVIESOS SRAUTAS</a:t>
            </a:r>
            <a:endParaRPr/>
          </a:p>
        </p:txBody>
      </p:sp>
      <p:grpSp>
        <p:nvGrpSpPr>
          <p:cNvPr id="487" name="Google Shape;487;p27"/>
          <p:cNvGrpSpPr/>
          <p:nvPr/>
        </p:nvGrpSpPr>
        <p:grpSpPr>
          <a:xfrm>
            <a:off x="362089" y="1509710"/>
            <a:ext cx="9967521" cy="91352"/>
            <a:chOff x="402575" y="1527048"/>
            <a:chExt cx="9976500" cy="91352"/>
          </a:xfrm>
        </p:grpSpPr>
        <p:cxnSp>
          <p:nvCxnSpPr>
            <p:cNvPr id="488" name="Google Shape;488;p27"/>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489" name="Google Shape;489;p27"/>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490" name="Google Shape;490;p27"/>
          <p:cNvSpPr txBox="1"/>
          <p:nvPr/>
        </p:nvSpPr>
        <p:spPr>
          <a:xfrm>
            <a:off x="760575" y="2451150"/>
            <a:ext cx="5296800" cy="2657700"/>
          </a:xfrm>
          <a:prstGeom prst="rect">
            <a:avLst/>
          </a:prstGeom>
          <a:noFill/>
          <a:ln>
            <a:noFill/>
          </a:ln>
        </p:spPr>
        <p:txBody>
          <a:bodyPr anchorCtr="0" anchor="t" bIns="91425" lIns="91425" spcFirstLastPara="1" rIns="91425" wrap="square" tIns="91425">
            <a:noAutofit/>
          </a:bodyPr>
          <a:lstStyle/>
          <a:p>
            <a:pPr indent="-355600" lvl="0" marL="457200" rtl="0" algn="just">
              <a:lnSpc>
                <a:spcPct val="115000"/>
              </a:lnSpc>
              <a:spcBef>
                <a:spcPts val="0"/>
              </a:spcBef>
              <a:spcAft>
                <a:spcPts val="0"/>
              </a:spcAft>
              <a:buSzPts val="2000"/>
              <a:buFont typeface="Roboto"/>
              <a:buChar char="●"/>
            </a:pPr>
            <a:r>
              <a:rPr b="1" lang="en" sz="2000">
                <a:latin typeface="Roboto"/>
                <a:ea typeface="Roboto"/>
                <a:cs typeface="Roboto"/>
                <a:sym typeface="Roboto"/>
              </a:rPr>
              <a:t>Šviesos srautas</a:t>
            </a:r>
            <a:r>
              <a:rPr lang="en" sz="2000">
                <a:latin typeface="Roboto"/>
                <a:ea typeface="Roboto"/>
                <a:cs typeface="Roboto"/>
                <a:sym typeface="Roboto"/>
              </a:rPr>
              <a:t> – </a:t>
            </a:r>
            <a:r>
              <a:rPr lang="en" sz="2000">
                <a:uFill>
                  <a:noFill/>
                </a:uFill>
                <a:latin typeface="Roboto"/>
                <a:ea typeface="Roboto"/>
                <a:cs typeface="Roboto"/>
                <a:sym typeface="Roboto"/>
                <a:hlinkClick r:id="rId3"/>
              </a:rPr>
              <a:t>fizikinis dydis</a:t>
            </a:r>
            <a:r>
              <a:rPr lang="en" sz="2000">
                <a:latin typeface="Roboto"/>
                <a:ea typeface="Roboto"/>
                <a:cs typeface="Roboto"/>
                <a:sym typeface="Roboto"/>
              </a:rPr>
              <a:t>, naudojamas sklindančios </a:t>
            </a:r>
            <a:r>
              <a:rPr lang="en" sz="2000">
                <a:uFill>
                  <a:noFill/>
                </a:uFill>
                <a:latin typeface="Roboto"/>
                <a:ea typeface="Roboto"/>
                <a:cs typeface="Roboto"/>
                <a:sym typeface="Roboto"/>
                <a:hlinkClick r:id="rId4"/>
              </a:rPr>
              <a:t>šviesos</a:t>
            </a:r>
            <a:r>
              <a:rPr lang="en" sz="2000">
                <a:latin typeface="Roboto"/>
                <a:ea typeface="Roboto"/>
                <a:cs typeface="Roboto"/>
                <a:sym typeface="Roboto"/>
              </a:rPr>
              <a:t> </a:t>
            </a:r>
            <a:r>
              <a:rPr lang="en" sz="2000">
                <a:uFill>
                  <a:noFill/>
                </a:uFill>
                <a:latin typeface="Roboto"/>
                <a:ea typeface="Roboto"/>
                <a:cs typeface="Roboto"/>
                <a:sym typeface="Roboto"/>
                <a:hlinkClick r:id="rId5"/>
              </a:rPr>
              <a:t>energijos</a:t>
            </a:r>
            <a:r>
              <a:rPr lang="en" sz="2000">
                <a:latin typeface="Roboto"/>
                <a:ea typeface="Roboto"/>
                <a:cs typeface="Roboto"/>
                <a:sym typeface="Roboto"/>
              </a:rPr>
              <a:t> pernešimui apibūdinti. </a:t>
            </a:r>
            <a:endParaRPr sz="2000">
              <a:latin typeface="Roboto"/>
              <a:ea typeface="Roboto"/>
              <a:cs typeface="Roboto"/>
              <a:sym typeface="Roboto"/>
            </a:endParaRPr>
          </a:p>
          <a:p>
            <a:pPr indent="-355600" lvl="0" marL="457200" rtl="0" algn="just">
              <a:lnSpc>
                <a:spcPct val="115000"/>
              </a:lnSpc>
              <a:spcBef>
                <a:spcPts val="0"/>
              </a:spcBef>
              <a:spcAft>
                <a:spcPts val="0"/>
              </a:spcAft>
              <a:buSzPts val="2000"/>
              <a:buFont typeface="Roboto"/>
              <a:buChar char="●"/>
            </a:pPr>
            <a:r>
              <a:rPr lang="en" sz="2000">
                <a:latin typeface="Roboto"/>
                <a:ea typeface="Roboto"/>
                <a:cs typeface="Roboto"/>
                <a:sym typeface="Roboto"/>
              </a:rPr>
              <a:t>Šviesos srautas nusako, kokį </a:t>
            </a:r>
            <a:r>
              <a:rPr lang="en" sz="2000">
                <a:uFill>
                  <a:noFill/>
                </a:uFill>
                <a:latin typeface="Roboto"/>
                <a:ea typeface="Roboto"/>
                <a:cs typeface="Roboto"/>
                <a:sym typeface="Roboto"/>
                <a:hlinkClick r:id="rId6"/>
              </a:rPr>
              <a:t>energijos</a:t>
            </a:r>
            <a:r>
              <a:rPr lang="en" sz="2000">
                <a:latin typeface="Roboto"/>
                <a:ea typeface="Roboto"/>
                <a:cs typeface="Roboto"/>
                <a:sym typeface="Roboto"/>
              </a:rPr>
              <a:t> kiekį </a:t>
            </a:r>
            <a:r>
              <a:rPr lang="en" sz="2000">
                <a:uFill>
                  <a:noFill/>
                </a:uFill>
                <a:latin typeface="Roboto"/>
                <a:ea typeface="Roboto"/>
                <a:cs typeface="Roboto"/>
                <a:sym typeface="Roboto"/>
                <a:hlinkClick r:id="rId7"/>
              </a:rPr>
              <a:t>šviesa</a:t>
            </a:r>
            <a:r>
              <a:rPr lang="en" sz="2000">
                <a:latin typeface="Roboto"/>
                <a:ea typeface="Roboto"/>
                <a:cs typeface="Roboto"/>
                <a:sym typeface="Roboto"/>
              </a:rPr>
              <a:t> atneša į </a:t>
            </a:r>
            <a:r>
              <a:rPr b="1" lang="en" sz="2000">
                <a:latin typeface="Roboto"/>
                <a:ea typeface="Roboto"/>
                <a:cs typeface="Roboto"/>
                <a:sym typeface="Roboto"/>
              </a:rPr>
              <a:t>kūno paviršiaus </a:t>
            </a:r>
            <a:r>
              <a:rPr b="1" lang="en" sz="2000">
                <a:uFill>
                  <a:noFill/>
                </a:uFill>
                <a:latin typeface="Roboto"/>
                <a:ea typeface="Roboto"/>
                <a:cs typeface="Roboto"/>
                <a:sym typeface="Roboto"/>
                <a:hlinkClick r:id="rId8"/>
              </a:rPr>
              <a:t>plotą</a:t>
            </a:r>
            <a:r>
              <a:rPr b="1" lang="en" sz="2000">
                <a:latin typeface="Roboto"/>
                <a:ea typeface="Roboto"/>
                <a:cs typeface="Roboto"/>
                <a:sym typeface="Roboto"/>
              </a:rPr>
              <a:t> S per 1 s.</a:t>
            </a:r>
            <a:r>
              <a:rPr lang="en" sz="2000">
                <a:latin typeface="Roboto"/>
                <a:ea typeface="Roboto"/>
                <a:cs typeface="Roboto"/>
                <a:sym typeface="Roboto"/>
              </a:rPr>
              <a:t> </a:t>
            </a:r>
            <a:endParaRPr sz="2000">
              <a:latin typeface="Roboto"/>
              <a:ea typeface="Roboto"/>
              <a:cs typeface="Roboto"/>
              <a:sym typeface="Roboto"/>
            </a:endParaRPr>
          </a:p>
          <a:p>
            <a:pPr indent="-355600" lvl="0" marL="457200" rtl="0" algn="just">
              <a:lnSpc>
                <a:spcPct val="115000"/>
              </a:lnSpc>
              <a:spcBef>
                <a:spcPts val="0"/>
              </a:spcBef>
              <a:spcAft>
                <a:spcPts val="0"/>
              </a:spcAft>
              <a:buSzPts val="2000"/>
              <a:buFont typeface="Roboto"/>
              <a:buChar char="●"/>
            </a:pPr>
            <a:r>
              <a:rPr lang="en" sz="2000">
                <a:latin typeface="Roboto"/>
                <a:ea typeface="Roboto"/>
                <a:cs typeface="Roboto"/>
                <a:sym typeface="Roboto"/>
              </a:rPr>
              <a:t>Šviesos srautas žymimas graikiška raide </a:t>
            </a:r>
            <a:r>
              <a:rPr b="1" lang="en" sz="2000">
                <a:latin typeface="Roboto"/>
                <a:ea typeface="Roboto"/>
                <a:cs typeface="Roboto"/>
                <a:sym typeface="Roboto"/>
              </a:rPr>
              <a:t>Φ</a:t>
            </a:r>
            <a:r>
              <a:rPr lang="en" sz="2000">
                <a:latin typeface="Roboto"/>
                <a:ea typeface="Roboto"/>
                <a:cs typeface="Roboto"/>
                <a:sym typeface="Roboto"/>
              </a:rPr>
              <a:t>. Jo matavimo vienetas vadinamas </a:t>
            </a:r>
            <a:r>
              <a:rPr b="1" lang="en" sz="2000">
                <a:uFill>
                  <a:noFill/>
                </a:uFill>
                <a:latin typeface="Roboto"/>
                <a:ea typeface="Roboto"/>
                <a:cs typeface="Roboto"/>
                <a:sym typeface="Roboto"/>
                <a:hlinkClick r:id="rId9"/>
              </a:rPr>
              <a:t>liumenu</a:t>
            </a:r>
            <a:r>
              <a:rPr lang="en" sz="2000">
                <a:latin typeface="Roboto"/>
                <a:ea typeface="Roboto"/>
                <a:cs typeface="Roboto"/>
                <a:sym typeface="Roboto"/>
              </a:rPr>
              <a:t> ir sutrumpintai žymimas </a:t>
            </a:r>
            <a:r>
              <a:rPr b="1" lang="en" sz="2000">
                <a:latin typeface="Roboto"/>
                <a:ea typeface="Roboto"/>
                <a:cs typeface="Roboto"/>
                <a:sym typeface="Roboto"/>
              </a:rPr>
              <a:t>lm</a:t>
            </a:r>
            <a:r>
              <a:rPr lang="en" sz="2000">
                <a:latin typeface="Roboto"/>
                <a:ea typeface="Roboto"/>
                <a:cs typeface="Roboto"/>
                <a:sym typeface="Roboto"/>
              </a:rPr>
              <a:t>:</a:t>
            </a:r>
            <a:endParaRPr sz="2000">
              <a:latin typeface="Roboto"/>
              <a:ea typeface="Roboto"/>
              <a:cs typeface="Roboto"/>
              <a:sym typeface="Roboto"/>
            </a:endParaRPr>
          </a:p>
          <a:p>
            <a:pPr indent="0" lvl="0" marL="457200" rtl="0" algn="just">
              <a:lnSpc>
                <a:spcPct val="115000"/>
              </a:lnSpc>
              <a:spcBef>
                <a:spcPts val="0"/>
              </a:spcBef>
              <a:spcAft>
                <a:spcPts val="0"/>
              </a:spcAft>
              <a:buNone/>
            </a:pPr>
            <a:r>
              <a:rPr b="1" i="1" lang="en" sz="2000">
                <a:latin typeface="Roboto"/>
                <a:ea typeface="Roboto"/>
                <a:cs typeface="Roboto"/>
                <a:sym typeface="Roboto"/>
              </a:rPr>
              <a:t>[Φ] = 1 lm</a:t>
            </a:r>
            <a:endParaRPr b="1" i="1" sz="2000">
              <a:latin typeface="Roboto"/>
              <a:ea typeface="Roboto"/>
              <a:cs typeface="Roboto"/>
              <a:sym typeface="Roboto"/>
            </a:endParaRPr>
          </a:p>
        </p:txBody>
      </p:sp>
      <p:pic>
        <p:nvPicPr>
          <p:cNvPr id="491" name="Google Shape;491;p27"/>
          <p:cNvPicPr preferRelativeResize="0"/>
          <p:nvPr/>
        </p:nvPicPr>
        <p:blipFill>
          <a:blip r:embed="rId10">
            <a:alphaModFix/>
          </a:blip>
          <a:stretch>
            <a:fillRect/>
          </a:stretch>
        </p:blipFill>
        <p:spPr>
          <a:xfrm>
            <a:off x="6544800" y="3060500"/>
            <a:ext cx="3386675" cy="2309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28"/>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4. PAVIRŠIAUS APŠVIETA</a:t>
            </a:r>
            <a:endParaRPr/>
          </a:p>
        </p:txBody>
      </p:sp>
      <p:grpSp>
        <p:nvGrpSpPr>
          <p:cNvPr id="497" name="Google Shape;497;p28"/>
          <p:cNvGrpSpPr/>
          <p:nvPr/>
        </p:nvGrpSpPr>
        <p:grpSpPr>
          <a:xfrm>
            <a:off x="362089" y="1509710"/>
            <a:ext cx="9967521" cy="91352"/>
            <a:chOff x="402575" y="1527048"/>
            <a:chExt cx="9976500" cy="91352"/>
          </a:xfrm>
        </p:grpSpPr>
        <p:cxnSp>
          <p:nvCxnSpPr>
            <p:cNvPr id="498" name="Google Shape;498;p28"/>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499" name="Google Shape;499;p28"/>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500" name="Google Shape;500;p28"/>
          <p:cNvSpPr txBox="1"/>
          <p:nvPr/>
        </p:nvSpPr>
        <p:spPr>
          <a:xfrm>
            <a:off x="775800" y="2133000"/>
            <a:ext cx="5305500" cy="26166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0"/>
              </a:spcBef>
              <a:spcAft>
                <a:spcPts val="0"/>
              </a:spcAft>
              <a:buSzPts val="2000"/>
              <a:buFont typeface="Roboto"/>
              <a:buChar char="●"/>
            </a:pPr>
            <a:r>
              <a:rPr lang="en" sz="2000">
                <a:latin typeface="Roboto"/>
                <a:ea typeface="Roboto"/>
                <a:cs typeface="Roboto"/>
                <a:sym typeface="Roboto"/>
              </a:rPr>
              <a:t>Šviesos srautas, tenkantis vienetiniam paviršiaus plotui, vadinamas </a:t>
            </a:r>
            <a:r>
              <a:rPr b="1" lang="en" sz="2000">
                <a:latin typeface="Roboto"/>
                <a:ea typeface="Roboto"/>
                <a:cs typeface="Roboto"/>
                <a:sym typeface="Roboto"/>
              </a:rPr>
              <a:t>paviršiaus apšvieta</a:t>
            </a:r>
            <a:r>
              <a:rPr lang="en" sz="2000">
                <a:latin typeface="Roboto"/>
                <a:ea typeface="Roboto"/>
                <a:cs typeface="Roboto"/>
                <a:sym typeface="Roboto"/>
              </a:rPr>
              <a:t>.</a:t>
            </a:r>
            <a:endParaRPr sz="2000">
              <a:latin typeface="Roboto"/>
              <a:ea typeface="Roboto"/>
              <a:cs typeface="Roboto"/>
              <a:sym typeface="Roboto"/>
            </a:endParaRPr>
          </a:p>
          <a:p>
            <a:pPr indent="0" lvl="0" marL="457200" rtl="0" algn="l">
              <a:lnSpc>
                <a:spcPct val="115000"/>
              </a:lnSpc>
              <a:spcBef>
                <a:spcPts val="0"/>
              </a:spcBef>
              <a:spcAft>
                <a:spcPts val="0"/>
              </a:spcAft>
              <a:buNone/>
            </a:pPr>
            <a:r>
              <a:t/>
            </a:r>
            <a:endParaRPr sz="2000">
              <a:latin typeface="Roboto"/>
              <a:ea typeface="Roboto"/>
              <a:cs typeface="Roboto"/>
              <a:sym typeface="Roboto"/>
            </a:endParaRPr>
          </a:p>
          <a:p>
            <a:pPr indent="-355600" lvl="0" marL="457200" rtl="0" algn="l">
              <a:lnSpc>
                <a:spcPct val="115000"/>
              </a:lnSpc>
              <a:spcBef>
                <a:spcPts val="0"/>
              </a:spcBef>
              <a:spcAft>
                <a:spcPts val="0"/>
              </a:spcAft>
              <a:buSzPts val="2000"/>
              <a:buFont typeface="Roboto"/>
              <a:buChar char="●"/>
            </a:pPr>
            <a:r>
              <a:rPr lang="en" sz="2000">
                <a:latin typeface="Roboto"/>
                <a:ea typeface="Roboto"/>
                <a:cs typeface="Roboto"/>
                <a:sym typeface="Roboto"/>
              </a:rPr>
              <a:t>Paviršiaus apšvieta žymima raide E. Jos matavimo vienetas vadinamas liuksu ir sutrumpintai žymimas lx:</a:t>
            </a:r>
            <a:endParaRPr sz="2000">
              <a:latin typeface="Roboto"/>
              <a:ea typeface="Roboto"/>
              <a:cs typeface="Roboto"/>
              <a:sym typeface="Roboto"/>
            </a:endParaRPr>
          </a:p>
        </p:txBody>
      </p:sp>
      <p:sp>
        <p:nvSpPr>
          <p:cNvPr id="501" name="Google Shape;501;p28"/>
          <p:cNvSpPr txBox="1"/>
          <p:nvPr/>
        </p:nvSpPr>
        <p:spPr>
          <a:xfrm>
            <a:off x="6561000" y="2363850"/>
            <a:ext cx="7830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000">
                <a:latin typeface="Roboto"/>
                <a:ea typeface="Roboto"/>
                <a:cs typeface="Roboto"/>
                <a:sym typeface="Roboto"/>
              </a:rPr>
              <a:t>E =</a:t>
            </a:r>
            <a:endParaRPr sz="3000">
              <a:latin typeface="Roboto"/>
              <a:ea typeface="Roboto"/>
              <a:cs typeface="Roboto"/>
              <a:sym typeface="Roboto"/>
            </a:endParaRPr>
          </a:p>
        </p:txBody>
      </p:sp>
      <p:sp>
        <p:nvSpPr>
          <p:cNvPr id="502" name="Google Shape;502;p28"/>
          <p:cNvSpPr txBox="1"/>
          <p:nvPr/>
        </p:nvSpPr>
        <p:spPr>
          <a:xfrm>
            <a:off x="6399000" y="3891950"/>
            <a:ext cx="30510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000">
                <a:latin typeface="Roboto"/>
                <a:ea typeface="Roboto"/>
                <a:cs typeface="Roboto"/>
                <a:sym typeface="Roboto"/>
              </a:rPr>
              <a:t>[E] =            = 1 lx.</a:t>
            </a:r>
            <a:endParaRPr sz="3000">
              <a:latin typeface="Roboto"/>
              <a:ea typeface="Roboto"/>
              <a:cs typeface="Roboto"/>
              <a:sym typeface="Roboto"/>
            </a:endParaRPr>
          </a:p>
        </p:txBody>
      </p:sp>
      <p:sp>
        <p:nvSpPr>
          <p:cNvPr id="503" name="Google Shape;503;p28"/>
          <p:cNvSpPr txBox="1"/>
          <p:nvPr/>
        </p:nvSpPr>
        <p:spPr>
          <a:xfrm>
            <a:off x="7222500" y="2133000"/>
            <a:ext cx="4725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t>Φ</a:t>
            </a:r>
            <a:endParaRPr sz="3000"/>
          </a:p>
          <a:p>
            <a:pPr indent="0" lvl="0" marL="0" rtl="0" algn="ctr">
              <a:spcBef>
                <a:spcPts val="0"/>
              </a:spcBef>
              <a:spcAft>
                <a:spcPts val="0"/>
              </a:spcAft>
              <a:buNone/>
            </a:pPr>
            <a:r>
              <a:rPr lang="en" sz="3000"/>
              <a:t>S</a:t>
            </a:r>
            <a:endParaRPr sz="3000"/>
          </a:p>
        </p:txBody>
      </p:sp>
      <p:cxnSp>
        <p:nvCxnSpPr>
          <p:cNvPr id="504" name="Google Shape;504;p28"/>
          <p:cNvCxnSpPr>
            <a:stCxn id="503" idx="1"/>
            <a:endCxn id="503" idx="3"/>
          </p:cNvCxnSpPr>
          <p:nvPr/>
        </p:nvCxnSpPr>
        <p:spPr>
          <a:xfrm>
            <a:off x="7222500" y="2687100"/>
            <a:ext cx="472500" cy="0"/>
          </a:xfrm>
          <a:prstGeom prst="straightConnector1">
            <a:avLst/>
          </a:prstGeom>
          <a:noFill/>
          <a:ln cap="flat" cmpd="sng" w="28575">
            <a:solidFill>
              <a:srgbClr val="000000"/>
            </a:solidFill>
            <a:prstDash val="solid"/>
            <a:round/>
            <a:headEnd len="med" w="med" type="none"/>
            <a:tailEnd len="med" w="med" type="none"/>
          </a:ln>
        </p:spPr>
      </p:cxnSp>
      <p:sp>
        <p:nvSpPr>
          <p:cNvPr id="505" name="Google Shape;505;p28"/>
          <p:cNvSpPr txBox="1"/>
          <p:nvPr/>
        </p:nvSpPr>
        <p:spPr>
          <a:xfrm>
            <a:off x="7276500" y="3661100"/>
            <a:ext cx="9585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latin typeface="Roboto"/>
                <a:ea typeface="Roboto"/>
                <a:cs typeface="Roboto"/>
                <a:sym typeface="Roboto"/>
              </a:rPr>
              <a:t>1 lm</a:t>
            </a:r>
            <a:endParaRPr sz="3000">
              <a:latin typeface="Roboto"/>
              <a:ea typeface="Roboto"/>
              <a:cs typeface="Roboto"/>
              <a:sym typeface="Roboto"/>
            </a:endParaRPr>
          </a:p>
          <a:p>
            <a:pPr indent="0" lvl="0" marL="0" rtl="0" algn="ctr">
              <a:spcBef>
                <a:spcPts val="0"/>
              </a:spcBef>
              <a:spcAft>
                <a:spcPts val="0"/>
              </a:spcAft>
              <a:buNone/>
            </a:pPr>
            <a:r>
              <a:rPr lang="en" sz="3000">
                <a:latin typeface="Roboto"/>
                <a:ea typeface="Roboto"/>
                <a:cs typeface="Roboto"/>
                <a:sym typeface="Roboto"/>
              </a:rPr>
              <a:t>1m</a:t>
            </a:r>
            <a:r>
              <a:rPr baseline="30000" lang="en" sz="3000">
                <a:latin typeface="Roboto"/>
                <a:ea typeface="Roboto"/>
                <a:cs typeface="Roboto"/>
                <a:sym typeface="Roboto"/>
              </a:rPr>
              <a:t>2</a:t>
            </a:r>
            <a:endParaRPr baseline="30000" sz="3000">
              <a:latin typeface="Roboto"/>
              <a:ea typeface="Roboto"/>
              <a:cs typeface="Roboto"/>
              <a:sym typeface="Roboto"/>
            </a:endParaRPr>
          </a:p>
        </p:txBody>
      </p:sp>
      <p:cxnSp>
        <p:nvCxnSpPr>
          <p:cNvPr id="506" name="Google Shape;506;p28"/>
          <p:cNvCxnSpPr>
            <a:stCxn id="505" idx="1"/>
          </p:cNvCxnSpPr>
          <p:nvPr/>
        </p:nvCxnSpPr>
        <p:spPr>
          <a:xfrm>
            <a:off x="7276500" y="4215200"/>
            <a:ext cx="958500" cy="0"/>
          </a:xfrm>
          <a:prstGeom prst="straightConnector1">
            <a:avLst/>
          </a:prstGeom>
          <a:noFill/>
          <a:ln cap="flat" cmpd="sng" w="28575">
            <a:solidFill>
              <a:srgbClr val="000000"/>
            </a:solidFill>
            <a:prstDash val="solid"/>
            <a:round/>
            <a:headEnd len="med" w="med" type="none"/>
            <a:tailEnd len="med" w="med" type="none"/>
          </a:ln>
        </p:spPr>
      </p:cxnSp>
      <p:sp>
        <p:nvSpPr>
          <p:cNvPr id="507" name="Google Shape;507;p28"/>
          <p:cNvSpPr txBox="1"/>
          <p:nvPr/>
        </p:nvSpPr>
        <p:spPr>
          <a:xfrm>
            <a:off x="775800" y="4900200"/>
            <a:ext cx="6075000" cy="19086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0"/>
              </a:spcBef>
              <a:spcAft>
                <a:spcPts val="0"/>
              </a:spcAft>
              <a:buSzPts val="2000"/>
              <a:buFont typeface="Roboto"/>
              <a:buChar char="●"/>
            </a:pPr>
            <a:r>
              <a:rPr lang="en" sz="2000">
                <a:latin typeface="Roboto"/>
                <a:ea typeface="Roboto"/>
                <a:cs typeface="Roboto"/>
                <a:sym typeface="Roboto"/>
              </a:rPr>
              <a:t>Kai šviesa krinta statmenai paviršiui, jo apšvieta yra tiesiogiai proporcinga šaltinio šviesos stipriui ir atvirkščiai proporcinga atstumo nuo šaltinio iki apšviečiamo paviršiaus kvadratui:</a:t>
            </a:r>
            <a:endParaRPr sz="2000">
              <a:latin typeface="Roboto"/>
              <a:ea typeface="Roboto"/>
              <a:cs typeface="Roboto"/>
              <a:sym typeface="Roboto"/>
            </a:endParaRPr>
          </a:p>
        </p:txBody>
      </p:sp>
      <p:sp>
        <p:nvSpPr>
          <p:cNvPr id="508" name="Google Shape;508;p28"/>
          <p:cNvSpPr txBox="1"/>
          <p:nvPr/>
        </p:nvSpPr>
        <p:spPr>
          <a:xfrm>
            <a:off x="7344000" y="5460450"/>
            <a:ext cx="28080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000">
                <a:latin typeface="Roboto"/>
                <a:ea typeface="Roboto"/>
                <a:cs typeface="Roboto"/>
                <a:sym typeface="Roboto"/>
              </a:rPr>
              <a:t>E =</a:t>
            </a:r>
            <a:r>
              <a:rPr lang="en" sz="2600">
                <a:latin typeface="Roboto"/>
                <a:ea typeface="Roboto"/>
                <a:cs typeface="Roboto"/>
                <a:sym typeface="Roboto"/>
              </a:rPr>
              <a:t> </a:t>
            </a:r>
            <a:endParaRPr sz="2600">
              <a:latin typeface="Roboto"/>
              <a:ea typeface="Roboto"/>
              <a:cs typeface="Roboto"/>
              <a:sym typeface="Roboto"/>
            </a:endParaRPr>
          </a:p>
        </p:txBody>
      </p:sp>
      <p:sp>
        <p:nvSpPr>
          <p:cNvPr id="509" name="Google Shape;509;p28"/>
          <p:cNvSpPr txBox="1"/>
          <p:nvPr/>
        </p:nvSpPr>
        <p:spPr>
          <a:xfrm>
            <a:off x="7936951" y="5229600"/>
            <a:ext cx="6000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latin typeface="Roboto"/>
                <a:ea typeface="Roboto"/>
                <a:cs typeface="Roboto"/>
                <a:sym typeface="Roboto"/>
              </a:rPr>
              <a:t>I</a:t>
            </a:r>
            <a:endParaRPr sz="3000">
              <a:latin typeface="Roboto"/>
              <a:ea typeface="Roboto"/>
              <a:cs typeface="Roboto"/>
              <a:sym typeface="Roboto"/>
            </a:endParaRPr>
          </a:p>
          <a:p>
            <a:pPr indent="0" lvl="0" marL="0" rtl="0" algn="ctr">
              <a:spcBef>
                <a:spcPts val="0"/>
              </a:spcBef>
              <a:spcAft>
                <a:spcPts val="0"/>
              </a:spcAft>
              <a:buNone/>
            </a:pPr>
            <a:r>
              <a:rPr lang="en" sz="3000">
                <a:latin typeface="Roboto"/>
                <a:ea typeface="Roboto"/>
                <a:cs typeface="Roboto"/>
                <a:sym typeface="Roboto"/>
              </a:rPr>
              <a:t>R</a:t>
            </a:r>
            <a:r>
              <a:rPr baseline="30000" lang="en" sz="3000">
                <a:latin typeface="Roboto"/>
                <a:ea typeface="Roboto"/>
                <a:cs typeface="Roboto"/>
                <a:sym typeface="Roboto"/>
              </a:rPr>
              <a:t>2</a:t>
            </a:r>
            <a:endParaRPr baseline="30000" sz="3000">
              <a:latin typeface="Roboto"/>
              <a:ea typeface="Roboto"/>
              <a:cs typeface="Roboto"/>
              <a:sym typeface="Roboto"/>
            </a:endParaRPr>
          </a:p>
        </p:txBody>
      </p:sp>
      <p:cxnSp>
        <p:nvCxnSpPr>
          <p:cNvPr id="510" name="Google Shape;510;p28"/>
          <p:cNvCxnSpPr/>
          <p:nvPr/>
        </p:nvCxnSpPr>
        <p:spPr>
          <a:xfrm>
            <a:off x="8000095" y="5783700"/>
            <a:ext cx="473700" cy="0"/>
          </a:xfrm>
          <a:prstGeom prst="straightConnector1">
            <a:avLst/>
          </a:prstGeom>
          <a:noFill/>
          <a:ln cap="flat" cmpd="sng" w="19050">
            <a:solidFill>
              <a:srgbClr val="000000"/>
            </a:solidFill>
            <a:prstDash val="solid"/>
            <a:round/>
            <a:headEnd len="med" w="med" type="none"/>
            <a:tailEnd len="med" w="med"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29"/>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5. LIUKSMETRAS</a:t>
            </a:r>
            <a:endParaRPr/>
          </a:p>
        </p:txBody>
      </p:sp>
      <p:grpSp>
        <p:nvGrpSpPr>
          <p:cNvPr id="516" name="Google Shape;516;p29"/>
          <p:cNvGrpSpPr/>
          <p:nvPr/>
        </p:nvGrpSpPr>
        <p:grpSpPr>
          <a:xfrm>
            <a:off x="362089" y="1509710"/>
            <a:ext cx="9967521" cy="91352"/>
            <a:chOff x="402575" y="1527048"/>
            <a:chExt cx="9976500" cy="91352"/>
          </a:xfrm>
        </p:grpSpPr>
        <p:cxnSp>
          <p:nvCxnSpPr>
            <p:cNvPr id="517" name="Google Shape;517;p29"/>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518" name="Google Shape;518;p29"/>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519" name="Google Shape;519;p29"/>
          <p:cNvSpPr txBox="1"/>
          <p:nvPr/>
        </p:nvSpPr>
        <p:spPr>
          <a:xfrm>
            <a:off x="1471500" y="2997000"/>
            <a:ext cx="3226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520" name="Google Shape;520;p29"/>
          <p:cNvSpPr txBox="1"/>
          <p:nvPr/>
        </p:nvSpPr>
        <p:spPr>
          <a:xfrm>
            <a:off x="1066500" y="2382150"/>
            <a:ext cx="4819500" cy="4176600"/>
          </a:xfrm>
          <a:prstGeom prst="rect">
            <a:avLst/>
          </a:prstGeom>
          <a:noFill/>
          <a:ln>
            <a:noFill/>
          </a:ln>
        </p:spPr>
        <p:txBody>
          <a:bodyPr anchorCtr="0" anchor="t" bIns="91425" lIns="91425" spcFirstLastPara="1" rIns="91425" wrap="square" tIns="91425">
            <a:spAutoFit/>
          </a:bodyPr>
          <a:lstStyle/>
          <a:p>
            <a:pPr indent="-349250" lvl="0" marL="457200" rtl="0" algn="l">
              <a:lnSpc>
                <a:spcPct val="115000"/>
              </a:lnSpc>
              <a:spcBef>
                <a:spcPts val="0"/>
              </a:spcBef>
              <a:spcAft>
                <a:spcPts val="0"/>
              </a:spcAft>
              <a:buSzPts val="1900"/>
              <a:buFont typeface="Roboto"/>
              <a:buChar char="●"/>
            </a:pPr>
            <a:r>
              <a:rPr b="1" lang="en" sz="1900">
                <a:latin typeface="Roboto"/>
                <a:ea typeface="Roboto"/>
                <a:cs typeface="Roboto"/>
                <a:sym typeface="Roboto"/>
              </a:rPr>
              <a:t>Liuksmetras</a:t>
            </a:r>
            <a:r>
              <a:rPr lang="en" sz="1900">
                <a:latin typeface="Roboto"/>
                <a:ea typeface="Roboto"/>
                <a:cs typeface="Roboto"/>
                <a:sym typeface="Roboto"/>
              </a:rPr>
              <a:t> – prietaisas skirtas </a:t>
            </a:r>
            <a:r>
              <a:rPr lang="en" sz="1900">
                <a:uFill>
                  <a:noFill/>
                </a:uFill>
                <a:latin typeface="Roboto"/>
                <a:ea typeface="Roboto"/>
                <a:cs typeface="Roboto"/>
                <a:sym typeface="Roboto"/>
                <a:hlinkClick r:id="rId3"/>
              </a:rPr>
              <a:t>apšvietai</a:t>
            </a:r>
            <a:r>
              <a:rPr lang="en" sz="1900">
                <a:latin typeface="Roboto"/>
                <a:ea typeface="Roboto"/>
                <a:cs typeface="Roboto"/>
                <a:sym typeface="Roboto"/>
              </a:rPr>
              <a:t> matuoti. Prietaise įvairi paviršiaus </a:t>
            </a:r>
            <a:r>
              <a:rPr lang="en" sz="1900">
                <a:uFill>
                  <a:noFill/>
                </a:uFill>
                <a:latin typeface="Roboto"/>
                <a:ea typeface="Roboto"/>
                <a:cs typeface="Roboto"/>
                <a:sym typeface="Roboto"/>
                <a:hlinkClick r:id="rId4"/>
              </a:rPr>
              <a:t>apšvieta</a:t>
            </a:r>
            <a:r>
              <a:rPr lang="en" sz="1900">
                <a:latin typeface="Roboto"/>
                <a:ea typeface="Roboto"/>
                <a:cs typeface="Roboto"/>
                <a:sym typeface="Roboto"/>
              </a:rPr>
              <a:t> sukuria skirtingo </a:t>
            </a:r>
            <a:r>
              <a:rPr lang="en" sz="1900">
                <a:uFill>
                  <a:noFill/>
                </a:uFill>
                <a:latin typeface="Roboto"/>
                <a:ea typeface="Roboto"/>
                <a:cs typeface="Roboto"/>
                <a:sym typeface="Roboto"/>
                <a:hlinkClick r:id="rId5"/>
              </a:rPr>
              <a:t>stiprio elektros srovę</a:t>
            </a:r>
            <a:r>
              <a:rPr lang="en" sz="1900">
                <a:latin typeface="Roboto"/>
                <a:ea typeface="Roboto"/>
                <a:cs typeface="Roboto"/>
                <a:sym typeface="Roboto"/>
              </a:rPr>
              <a:t>, kadangi </a:t>
            </a:r>
            <a:r>
              <a:rPr lang="en" sz="1900">
                <a:uFill>
                  <a:noFill/>
                </a:uFill>
                <a:latin typeface="Roboto"/>
                <a:ea typeface="Roboto"/>
                <a:cs typeface="Roboto"/>
                <a:sym typeface="Roboto"/>
                <a:hlinkClick r:id="rId6"/>
              </a:rPr>
              <a:t>srovės stipris</a:t>
            </a:r>
            <a:r>
              <a:rPr lang="en" sz="1900">
                <a:latin typeface="Roboto"/>
                <a:ea typeface="Roboto"/>
                <a:cs typeface="Roboto"/>
                <a:sym typeface="Roboto"/>
              </a:rPr>
              <a:t> tiesiog proporcingas </a:t>
            </a:r>
            <a:r>
              <a:rPr lang="en" sz="1900">
                <a:uFill>
                  <a:noFill/>
                </a:uFill>
                <a:latin typeface="Roboto"/>
                <a:ea typeface="Roboto"/>
                <a:cs typeface="Roboto"/>
                <a:sym typeface="Roboto"/>
                <a:hlinkClick r:id="rId7"/>
              </a:rPr>
              <a:t>apšvietai</a:t>
            </a:r>
            <a:r>
              <a:rPr lang="en" sz="1900">
                <a:latin typeface="Roboto"/>
                <a:ea typeface="Roboto"/>
                <a:cs typeface="Roboto"/>
                <a:sym typeface="Roboto"/>
              </a:rPr>
              <a:t>. Dėl to prietaisą galima sugraduoti </a:t>
            </a:r>
            <a:r>
              <a:rPr b="1" lang="en" sz="1900">
                <a:uFill>
                  <a:noFill/>
                </a:uFill>
                <a:latin typeface="Roboto"/>
                <a:ea typeface="Roboto"/>
                <a:cs typeface="Roboto"/>
                <a:sym typeface="Roboto"/>
                <a:hlinkClick r:id="rId8"/>
              </a:rPr>
              <a:t>liuksais</a:t>
            </a:r>
            <a:r>
              <a:rPr lang="en" sz="1900">
                <a:latin typeface="Roboto"/>
                <a:ea typeface="Roboto"/>
                <a:cs typeface="Roboto"/>
                <a:sym typeface="Roboto"/>
              </a:rPr>
              <a:t>.</a:t>
            </a:r>
            <a:endParaRPr sz="1900">
              <a:latin typeface="Roboto"/>
              <a:ea typeface="Roboto"/>
              <a:cs typeface="Roboto"/>
              <a:sym typeface="Roboto"/>
            </a:endParaRPr>
          </a:p>
          <a:p>
            <a:pPr indent="0" lvl="0" marL="457200" rtl="0" algn="l">
              <a:lnSpc>
                <a:spcPct val="115000"/>
              </a:lnSpc>
              <a:spcBef>
                <a:spcPts val="0"/>
              </a:spcBef>
              <a:spcAft>
                <a:spcPts val="0"/>
              </a:spcAft>
              <a:buNone/>
            </a:pPr>
            <a:r>
              <a:t/>
            </a:r>
            <a:endParaRPr sz="1900">
              <a:latin typeface="Roboto"/>
              <a:ea typeface="Roboto"/>
              <a:cs typeface="Roboto"/>
              <a:sym typeface="Roboto"/>
            </a:endParaRPr>
          </a:p>
          <a:p>
            <a:pPr indent="-349250" lvl="0" marL="457200" rtl="0" algn="l">
              <a:lnSpc>
                <a:spcPct val="115000"/>
              </a:lnSpc>
              <a:spcBef>
                <a:spcPts val="0"/>
              </a:spcBef>
              <a:spcAft>
                <a:spcPts val="0"/>
              </a:spcAft>
              <a:buSzPts val="1900"/>
              <a:buFont typeface="Roboto"/>
              <a:buChar char="●"/>
            </a:pPr>
            <a:r>
              <a:rPr lang="en" sz="1900">
                <a:latin typeface="Roboto"/>
                <a:ea typeface="Roboto"/>
                <a:cs typeface="Roboto"/>
                <a:sym typeface="Roboto"/>
              </a:rPr>
              <a:t>Paprasčiausią liuksmetrą sudaro šviesai jautrus </a:t>
            </a:r>
            <a:r>
              <a:rPr lang="en" sz="1900">
                <a:uFill>
                  <a:noFill/>
                </a:uFill>
                <a:latin typeface="Roboto"/>
                <a:ea typeface="Roboto"/>
                <a:cs typeface="Roboto"/>
                <a:sym typeface="Roboto"/>
                <a:hlinkClick r:id="rId9"/>
              </a:rPr>
              <a:t>fotoelementas</a:t>
            </a:r>
            <a:r>
              <a:rPr lang="en" sz="1900">
                <a:latin typeface="Roboto"/>
                <a:ea typeface="Roboto"/>
                <a:cs typeface="Roboto"/>
                <a:sym typeface="Roboto"/>
              </a:rPr>
              <a:t>, </a:t>
            </a:r>
            <a:r>
              <a:rPr lang="en" sz="1900">
                <a:uFill>
                  <a:noFill/>
                </a:uFill>
                <a:latin typeface="Roboto"/>
                <a:ea typeface="Roboto"/>
                <a:cs typeface="Roboto"/>
                <a:sym typeface="Roboto"/>
                <a:hlinkClick r:id="rId10"/>
              </a:rPr>
              <a:t>galvanometras</a:t>
            </a:r>
            <a:r>
              <a:rPr lang="en" sz="1900">
                <a:latin typeface="Roboto"/>
                <a:ea typeface="Roboto"/>
                <a:cs typeface="Roboto"/>
                <a:sym typeface="Roboto"/>
              </a:rPr>
              <a:t> ir dvi </a:t>
            </a:r>
            <a:r>
              <a:rPr lang="en" sz="1900">
                <a:uFill>
                  <a:noFill/>
                </a:uFill>
                <a:latin typeface="Roboto"/>
                <a:ea typeface="Roboto"/>
                <a:cs typeface="Roboto"/>
                <a:sym typeface="Roboto"/>
                <a:hlinkClick r:id="rId11"/>
              </a:rPr>
              <a:t>varžos</a:t>
            </a:r>
            <a:r>
              <a:rPr lang="en" sz="1900">
                <a:latin typeface="Roboto"/>
                <a:ea typeface="Roboto"/>
                <a:cs typeface="Roboto"/>
                <a:sym typeface="Roboto"/>
              </a:rPr>
              <a:t>, sujungtos lygiagrečiai su galvanometru.</a:t>
            </a:r>
            <a:endParaRPr baseline="30000" sz="1900">
              <a:latin typeface="Roboto"/>
              <a:ea typeface="Roboto"/>
              <a:cs typeface="Roboto"/>
              <a:sym typeface="Roboto"/>
            </a:endParaRPr>
          </a:p>
        </p:txBody>
      </p:sp>
      <p:pic>
        <p:nvPicPr>
          <p:cNvPr id="521" name="Google Shape;521;p29"/>
          <p:cNvPicPr preferRelativeResize="0"/>
          <p:nvPr/>
        </p:nvPicPr>
        <p:blipFill rotWithShape="1">
          <a:blip r:embed="rId12">
            <a:alphaModFix/>
          </a:blip>
          <a:srcRect b="0" l="23520" r="21972" t="0"/>
          <a:stretch/>
        </p:blipFill>
        <p:spPr>
          <a:xfrm>
            <a:off x="6194669" y="1244500"/>
            <a:ext cx="3523882" cy="61156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30"/>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6. UŽDAVINIAI</a:t>
            </a:r>
            <a:endParaRPr/>
          </a:p>
        </p:txBody>
      </p:sp>
      <p:grpSp>
        <p:nvGrpSpPr>
          <p:cNvPr id="527" name="Google Shape;527;p30"/>
          <p:cNvGrpSpPr/>
          <p:nvPr/>
        </p:nvGrpSpPr>
        <p:grpSpPr>
          <a:xfrm>
            <a:off x="362089" y="1509710"/>
            <a:ext cx="9967521" cy="91352"/>
            <a:chOff x="402575" y="1527048"/>
            <a:chExt cx="9976500" cy="91352"/>
          </a:xfrm>
        </p:grpSpPr>
        <p:cxnSp>
          <p:nvCxnSpPr>
            <p:cNvPr id="528" name="Google Shape;528;p30"/>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529" name="Google Shape;529;p30"/>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530" name="Google Shape;530;p30"/>
          <p:cNvSpPr txBox="1"/>
          <p:nvPr/>
        </p:nvSpPr>
        <p:spPr>
          <a:xfrm>
            <a:off x="1991250" y="1784750"/>
            <a:ext cx="67095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Virš stalo 1,2 m aukštyje kabo 150 cd elektros lemputė. Kokia yra stalo apšvieta po lempute?</a:t>
            </a:r>
            <a:endParaRPr sz="2000">
              <a:latin typeface="Roboto"/>
              <a:ea typeface="Roboto"/>
              <a:cs typeface="Roboto"/>
              <a:sym typeface="Roboto"/>
            </a:endParaRPr>
          </a:p>
        </p:txBody>
      </p:sp>
      <p:sp>
        <p:nvSpPr>
          <p:cNvPr id="531" name="Google Shape;531;p30"/>
          <p:cNvSpPr txBox="1"/>
          <p:nvPr/>
        </p:nvSpPr>
        <p:spPr>
          <a:xfrm>
            <a:off x="1302300" y="3043900"/>
            <a:ext cx="5265000" cy="347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Roboto"/>
                <a:ea typeface="Roboto"/>
                <a:cs typeface="Roboto"/>
                <a:sym typeface="Roboto"/>
              </a:rPr>
              <a:t>Duota: R = 1,2 m; I = 150 cd.</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Rasti: E.</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Sprendimas:</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Ats.: E </a:t>
            </a:r>
            <a:r>
              <a:rPr lang="en" sz="2000">
                <a:latin typeface="Roboto"/>
                <a:ea typeface="Roboto"/>
                <a:cs typeface="Roboto"/>
                <a:sym typeface="Roboto"/>
              </a:rPr>
              <a:t>≈ 104 lx</a:t>
            </a:r>
            <a:endParaRPr sz="2000">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sp>
        <p:nvSpPr>
          <p:cNvPr id="532" name="Google Shape;532;p30"/>
          <p:cNvSpPr txBox="1"/>
          <p:nvPr/>
        </p:nvSpPr>
        <p:spPr>
          <a:xfrm>
            <a:off x="1377000" y="4874975"/>
            <a:ext cx="4563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Roboto"/>
                <a:ea typeface="Roboto"/>
                <a:cs typeface="Roboto"/>
                <a:sym typeface="Roboto"/>
              </a:rPr>
              <a:t>E=           =                   </a:t>
            </a:r>
            <a:r>
              <a:rPr lang="en" sz="2000">
                <a:latin typeface="Roboto"/>
                <a:ea typeface="Roboto"/>
                <a:cs typeface="Roboto"/>
                <a:sym typeface="Roboto"/>
              </a:rPr>
              <a:t>≈</a:t>
            </a:r>
            <a:r>
              <a:rPr lang="en" sz="2000">
                <a:latin typeface="Roboto"/>
                <a:ea typeface="Roboto"/>
                <a:cs typeface="Roboto"/>
                <a:sym typeface="Roboto"/>
              </a:rPr>
              <a:t> 104 lx</a:t>
            </a:r>
            <a:endParaRPr sz="2000">
              <a:latin typeface="Roboto"/>
              <a:ea typeface="Roboto"/>
              <a:cs typeface="Roboto"/>
              <a:sym typeface="Roboto"/>
            </a:endParaRPr>
          </a:p>
        </p:txBody>
      </p:sp>
      <p:sp>
        <p:nvSpPr>
          <p:cNvPr id="533" name="Google Shape;533;p30"/>
          <p:cNvSpPr txBox="1"/>
          <p:nvPr/>
        </p:nvSpPr>
        <p:spPr>
          <a:xfrm>
            <a:off x="1822500" y="4721075"/>
            <a:ext cx="567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I       </a:t>
            </a:r>
            <a:endParaRPr sz="2000">
              <a:latin typeface="Roboto"/>
              <a:ea typeface="Roboto"/>
              <a:cs typeface="Roboto"/>
              <a:sym typeface="Roboto"/>
            </a:endParaRPr>
          </a:p>
          <a:p>
            <a:pPr indent="0" lvl="0" marL="0" rtl="0" algn="ctr">
              <a:spcBef>
                <a:spcPts val="0"/>
              </a:spcBef>
              <a:spcAft>
                <a:spcPts val="0"/>
              </a:spcAft>
              <a:buNone/>
            </a:pPr>
            <a:r>
              <a:rPr lang="en" sz="2000">
                <a:latin typeface="Roboto"/>
                <a:ea typeface="Roboto"/>
                <a:cs typeface="Roboto"/>
                <a:sym typeface="Roboto"/>
              </a:rPr>
              <a:t>R</a:t>
            </a:r>
            <a:r>
              <a:rPr baseline="30000" lang="en" sz="2000">
                <a:latin typeface="Roboto"/>
                <a:ea typeface="Roboto"/>
                <a:cs typeface="Roboto"/>
                <a:sym typeface="Roboto"/>
              </a:rPr>
              <a:t>2</a:t>
            </a:r>
            <a:endParaRPr baseline="30000" sz="2000">
              <a:latin typeface="Roboto"/>
              <a:ea typeface="Roboto"/>
              <a:cs typeface="Roboto"/>
              <a:sym typeface="Roboto"/>
            </a:endParaRPr>
          </a:p>
        </p:txBody>
      </p:sp>
      <p:cxnSp>
        <p:nvCxnSpPr>
          <p:cNvPr id="534" name="Google Shape;534;p30"/>
          <p:cNvCxnSpPr>
            <a:stCxn id="533" idx="1"/>
            <a:endCxn id="533" idx="3"/>
          </p:cNvCxnSpPr>
          <p:nvPr/>
        </p:nvCxnSpPr>
        <p:spPr>
          <a:xfrm>
            <a:off x="1822500" y="5121275"/>
            <a:ext cx="567000" cy="0"/>
          </a:xfrm>
          <a:prstGeom prst="straightConnector1">
            <a:avLst/>
          </a:prstGeom>
          <a:noFill/>
          <a:ln cap="flat" cmpd="sng" w="19050">
            <a:solidFill>
              <a:srgbClr val="000000"/>
            </a:solidFill>
            <a:prstDash val="solid"/>
            <a:round/>
            <a:headEnd len="med" w="med" type="none"/>
            <a:tailEnd len="med" w="med" type="none"/>
          </a:ln>
        </p:spPr>
      </p:cxnSp>
      <p:sp>
        <p:nvSpPr>
          <p:cNvPr id="535" name="Google Shape;535;p30"/>
          <p:cNvSpPr txBox="1"/>
          <p:nvPr/>
        </p:nvSpPr>
        <p:spPr>
          <a:xfrm>
            <a:off x="2592000" y="4721075"/>
            <a:ext cx="11745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150 cd</a:t>
            </a:r>
            <a:endParaRPr sz="2000">
              <a:latin typeface="Roboto"/>
              <a:ea typeface="Roboto"/>
              <a:cs typeface="Roboto"/>
              <a:sym typeface="Roboto"/>
            </a:endParaRPr>
          </a:p>
          <a:p>
            <a:pPr indent="0" lvl="0" marL="0" rtl="0" algn="ctr">
              <a:spcBef>
                <a:spcPts val="0"/>
              </a:spcBef>
              <a:spcAft>
                <a:spcPts val="0"/>
              </a:spcAft>
              <a:buNone/>
            </a:pPr>
            <a:r>
              <a:rPr lang="en" sz="2000">
                <a:latin typeface="Roboto"/>
                <a:ea typeface="Roboto"/>
                <a:cs typeface="Roboto"/>
                <a:sym typeface="Roboto"/>
              </a:rPr>
              <a:t>(</a:t>
            </a:r>
            <a:r>
              <a:rPr lang="en" sz="2000">
                <a:latin typeface="Roboto"/>
                <a:ea typeface="Roboto"/>
                <a:cs typeface="Roboto"/>
                <a:sym typeface="Roboto"/>
              </a:rPr>
              <a:t>1,2)</a:t>
            </a:r>
            <a:r>
              <a:rPr baseline="30000" lang="en" sz="2000">
                <a:latin typeface="Roboto"/>
                <a:ea typeface="Roboto"/>
                <a:cs typeface="Roboto"/>
                <a:sym typeface="Roboto"/>
              </a:rPr>
              <a:t>2</a:t>
            </a:r>
            <a:r>
              <a:rPr lang="en" sz="2000">
                <a:latin typeface="Roboto"/>
                <a:ea typeface="Roboto"/>
                <a:cs typeface="Roboto"/>
                <a:sym typeface="Roboto"/>
              </a:rPr>
              <a:t> m</a:t>
            </a:r>
            <a:endParaRPr sz="2000">
              <a:latin typeface="Roboto"/>
              <a:ea typeface="Roboto"/>
              <a:cs typeface="Roboto"/>
              <a:sym typeface="Roboto"/>
            </a:endParaRPr>
          </a:p>
        </p:txBody>
      </p:sp>
      <p:cxnSp>
        <p:nvCxnSpPr>
          <p:cNvPr id="536" name="Google Shape;536;p30"/>
          <p:cNvCxnSpPr>
            <a:stCxn id="535" idx="1"/>
            <a:endCxn id="535" idx="3"/>
          </p:cNvCxnSpPr>
          <p:nvPr/>
        </p:nvCxnSpPr>
        <p:spPr>
          <a:xfrm>
            <a:off x="2592000" y="5121275"/>
            <a:ext cx="1174500" cy="0"/>
          </a:xfrm>
          <a:prstGeom prst="straightConnector1">
            <a:avLst/>
          </a:prstGeom>
          <a:noFill/>
          <a:ln cap="flat" cmpd="sng" w="19050">
            <a:solidFill>
              <a:srgbClr val="000000"/>
            </a:solidFill>
            <a:prstDash val="solid"/>
            <a:round/>
            <a:headEnd len="med" w="med" type="none"/>
            <a:tailEnd len="med" w="med" type="none"/>
          </a:ln>
        </p:spPr>
      </p:cxnSp>
      <p:pic>
        <p:nvPicPr>
          <p:cNvPr id="537" name="Google Shape;537;p30"/>
          <p:cNvPicPr preferRelativeResize="0"/>
          <p:nvPr/>
        </p:nvPicPr>
        <p:blipFill>
          <a:blip r:embed="rId3">
            <a:alphaModFix/>
          </a:blip>
          <a:stretch>
            <a:fillRect/>
          </a:stretch>
        </p:blipFill>
        <p:spPr>
          <a:xfrm>
            <a:off x="5510950" y="2869150"/>
            <a:ext cx="3776450" cy="37764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31"/>
          <p:cNvSpPr txBox="1"/>
          <p:nvPr/>
        </p:nvSpPr>
        <p:spPr>
          <a:xfrm>
            <a:off x="1065150" y="1263300"/>
            <a:ext cx="85617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Taškinis šviesos šaltinis 2,22 m atstumu sukuria 15,0 lx apšviestumą. Kokį šviesos srautą jis spinduliuoja?</a:t>
            </a:r>
            <a:endParaRPr sz="2000">
              <a:latin typeface="Roboto"/>
              <a:ea typeface="Roboto"/>
              <a:cs typeface="Roboto"/>
              <a:sym typeface="Roboto"/>
            </a:endParaRPr>
          </a:p>
        </p:txBody>
      </p:sp>
      <p:sp>
        <p:nvSpPr>
          <p:cNvPr id="543" name="Google Shape;543;p31"/>
          <p:cNvSpPr txBox="1"/>
          <p:nvPr/>
        </p:nvSpPr>
        <p:spPr>
          <a:xfrm>
            <a:off x="1162225" y="3254575"/>
            <a:ext cx="336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Roboto"/>
                <a:ea typeface="Roboto"/>
                <a:cs typeface="Roboto"/>
                <a:sym typeface="Roboto"/>
              </a:rPr>
              <a:t>Φ</a:t>
            </a:r>
            <a:endParaRPr sz="2000">
              <a:latin typeface="Roboto"/>
              <a:ea typeface="Roboto"/>
              <a:cs typeface="Roboto"/>
              <a:sym typeface="Roboto"/>
            </a:endParaRPr>
          </a:p>
        </p:txBody>
      </p:sp>
      <p:sp>
        <p:nvSpPr>
          <p:cNvPr id="544" name="Google Shape;544;p31"/>
          <p:cNvSpPr txBox="1"/>
          <p:nvPr/>
        </p:nvSpPr>
        <p:spPr>
          <a:xfrm>
            <a:off x="1761325" y="3254575"/>
            <a:ext cx="13770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Times New Roman"/>
                <a:ea typeface="Times New Roman"/>
                <a:cs typeface="Times New Roman"/>
                <a:sym typeface="Times New Roman"/>
              </a:rPr>
              <a:t>l</a:t>
            </a:r>
            <a:r>
              <a:rPr lang="en" sz="2000">
                <a:latin typeface="Roboto"/>
                <a:ea typeface="Roboto"/>
                <a:cs typeface="Roboto"/>
                <a:sym typeface="Roboto"/>
              </a:rPr>
              <a:t> = 2,22 m</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E = 15 lx</a:t>
            </a:r>
            <a:endParaRPr sz="2000">
              <a:latin typeface="Roboto"/>
              <a:ea typeface="Roboto"/>
              <a:cs typeface="Roboto"/>
              <a:sym typeface="Roboto"/>
            </a:endParaRPr>
          </a:p>
        </p:txBody>
      </p:sp>
      <p:cxnSp>
        <p:nvCxnSpPr>
          <p:cNvPr id="545" name="Google Shape;545;p31"/>
          <p:cNvCxnSpPr/>
          <p:nvPr/>
        </p:nvCxnSpPr>
        <p:spPr>
          <a:xfrm>
            <a:off x="1126825" y="3029700"/>
            <a:ext cx="2079000" cy="0"/>
          </a:xfrm>
          <a:prstGeom prst="straightConnector1">
            <a:avLst/>
          </a:prstGeom>
          <a:noFill/>
          <a:ln cap="flat" cmpd="sng" w="28575">
            <a:solidFill>
              <a:srgbClr val="000000"/>
            </a:solidFill>
            <a:prstDash val="solid"/>
            <a:round/>
            <a:headEnd len="med" w="med" type="none"/>
            <a:tailEnd len="med" w="med" type="none"/>
          </a:ln>
        </p:spPr>
      </p:cxnSp>
      <p:cxnSp>
        <p:nvCxnSpPr>
          <p:cNvPr id="546" name="Google Shape;546;p31"/>
          <p:cNvCxnSpPr/>
          <p:nvPr/>
        </p:nvCxnSpPr>
        <p:spPr>
          <a:xfrm>
            <a:off x="1626325" y="3020250"/>
            <a:ext cx="7200" cy="1161000"/>
          </a:xfrm>
          <a:prstGeom prst="straightConnector1">
            <a:avLst/>
          </a:prstGeom>
          <a:noFill/>
          <a:ln cap="flat" cmpd="sng" w="28575">
            <a:solidFill>
              <a:srgbClr val="000000"/>
            </a:solidFill>
            <a:prstDash val="solid"/>
            <a:round/>
            <a:headEnd len="med" w="med" type="none"/>
            <a:tailEnd len="med" w="med" type="none"/>
          </a:ln>
        </p:spPr>
      </p:cxnSp>
      <p:sp>
        <p:nvSpPr>
          <p:cNvPr id="547" name="Google Shape;547;p31"/>
          <p:cNvSpPr txBox="1"/>
          <p:nvPr/>
        </p:nvSpPr>
        <p:spPr>
          <a:xfrm>
            <a:off x="3948325" y="3181950"/>
            <a:ext cx="61155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latin typeface="Times New Roman"/>
                <a:ea typeface="Times New Roman"/>
                <a:cs typeface="Times New Roman"/>
                <a:sym typeface="Times New Roman"/>
              </a:rPr>
              <a:t>I </a:t>
            </a:r>
            <a:r>
              <a:rPr lang="en" sz="1900">
                <a:latin typeface="Roboto"/>
                <a:ea typeface="Roboto"/>
                <a:cs typeface="Roboto"/>
                <a:sym typeface="Roboto"/>
              </a:rPr>
              <a:t>=                     E =              E =</a:t>
            </a:r>
            <a:endParaRPr sz="1900">
              <a:latin typeface="Roboto"/>
              <a:ea typeface="Roboto"/>
              <a:cs typeface="Roboto"/>
              <a:sym typeface="Roboto"/>
            </a:endParaRPr>
          </a:p>
        </p:txBody>
      </p:sp>
      <p:sp>
        <p:nvSpPr>
          <p:cNvPr id="548" name="Google Shape;548;p31"/>
          <p:cNvSpPr txBox="1"/>
          <p:nvPr/>
        </p:nvSpPr>
        <p:spPr>
          <a:xfrm>
            <a:off x="4434325" y="3020250"/>
            <a:ext cx="5535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Φ</a:t>
            </a:r>
            <a:endParaRPr sz="2000">
              <a:latin typeface="Roboto"/>
              <a:ea typeface="Roboto"/>
              <a:cs typeface="Roboto"/>
              <a:sym typeface="Roboto"/>
            </a:endParaRPr>
          </a:p>
          <a:p>
            <a:pPr indent="0" lvl="0" marL="0" rtl="0" algn="ctr">
              <a:spcBef>
                <a:spcPts val="0"/>
              </a:spcBef>
              <a:spcAft>
                <a:spcPts val="0"/>
              </a:spcAft>
              <a:buNone/>
            </a:pPr>
            <a:r>
              <a:rPr lang="en" sz="2000">
                <a:latin typeface="Roboto"/>
                <a:ea typeface="Roboto"/>
                <a:cs typeface="Roboto"/>
                <a:sym typeface="Roboto"/>
              </a:rPr>
              <a:t>4π</a:t>
            </a:r>
            <a:endParaRPr sz="2000">
              <a:latin typeface="Roboto"/>
              <a:ea typeface="Roboto"/>
              <a:cs typeface="Roboto"/>
              <a:sym typeface="Roboto"/>
            </a:endParaRPr>
          </a:p>
        </p:txBody>
      </p:sp>
      <p:cxnSp>
        <p:nvCxnSpPr>
          <p:cNvPr id="549" name="Google Shape;549;p31"/>
          <p:cNvCxnSpPr>
            <a:stCxn id="548" idx="1"/>
            <a:endCxn id="548" idx="3"/>
          </p:cNvCxnSpPr>
          <p:nvPr/>
        </p:nvCxnSpPr>
        <p:spPr>
          <a:xfrm>
            <a:off x="4434325" y="3420450"/>
            <a:ext cx="553500" cy="0"/>
          </a:xfrm>
          <a:prstGeom prst="straightConnector1">
            <a:avLst/>
          </a:prstGeom>
          <a:noFill/>
          <a:ln cap="flat" cmpd="sng" w="19050">
            <a:solidFill>
              <a:srgbClr val="000000"/>
            </a:solidFill>
            <a:prstDash val="solid"/>
            <a:round/>
            <a:headEnd len="med" w="med" type="none"/>
            <a:tailEnd len="med" w="med" type="none"/>
          </a:ln>
        </p:spPr>
      </p:cxnSp>
      <p:sp>
        <p:nvSpPr>
          <p:cNvPr id="550" name="Google Shape;550;p31"/>
          <p:cNvSpPr txBox="1"/>
          <p:nvPr/>
        </p:nvSpPr>
        <p:spPr>
          <a:xfrm>
            <a:off x="5986825" y="3020250"/>
            <a:ext cx="3363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Times New Roman"/>
                <a:ea typeface="Times New Roman"/>
                <a:cs typeface="Times New Roman"/>
                <a:sym typeface="Times New Roman"/>
              </a:rPr>
              <a:t>I</a:t>
            </a:r>
            <a:endParaRPr sz="2000">
              <a:latin typeface="Times New Roman"/>
              <a:ea typeface="Times New Roman"/>
              <a:cs typeface="Times New Roman"/>
              <a:sym typeface="Times New Roman"/>
            </a:endParaRPr>
          </a:p>
          <a:p>
            <a:pPr indent="0" lvl="0" marL="0" rtl="0" algn="ctr">
              <a:spcBef>
                <a:spcPts val="0"/>
              </a:spcBef>
              <a:spcAft>
                <a:spcPts val="0"/>
              </a:spcAft>
              <a:buNone/>
            </a:pPr>
            <a:r>
              <a:rPr lang="en" sz="2000">
                <a:latin typeface="Times New Roman"/>
                <a:ea typeface="Times New Roman"/>
                <a:cs typeface="Times New Roman"/>
                <a:sym typeface="Times New Roman"/>
              </a:rPr>
              <a:t>l</a:t>
            </a:r>
            <a:r>
              <a:rPr baseline="30000" lang="en" sz="2000">
                <a:latin typeface="Times New Roman"/>
                <a:ea typeface="Times New Roman"/>
                <a:cs typeface="Times New Roman"/>
                <a:sym typeface="Times New Roman"/>
              </a:rPr>
              <a:t>2</a:t>
            </a:r>
            <a:endParaRPr baseline="30000" sz="2000">
              <a:latin typeface="Times New Roman"/>
              <a:ea typeface="Times New Roman"/>
              <a:cs typeface="Times New Roman"/>
              <a:sym typeface="Times New Roman"/>
            </a:endParaRPr>
          </a:p>
        </p:txBody>
      </p:sp>
      <p:cxnSp>
        <p:nvCxnSpPr>
          <p:cNvPr id="551" name="Google Shape;551;p31"/>
          <p:cNvCxnSpPr>
            <a:stCxn id="550" idx="1"/>
            <a:endCxn id="550" idx="3"/>
          </p:cNvCxnSpPr>
          <p:nvPr/>
        </p:nvCxnSpPr>
        <p:spPr>
          <a:xfrm>
            <a:off x="5986825" y="3420450"/>
            <a:ext cx="336300" cy="0"/>
          </a:xfrm>
          <a:prstGeom prst="straightConnector1">
            <a:avLst/>
          </a:prstGeom>
          <a:noFill/>
          <a:ln cap="flat" cmpd="sng" w="19050">
            <a:solidFill>
              <a:srgbClr val="000000"/>
            </a:solidFill>
            <a:prstDash val="solid"/>
            <a:round/>
            <a:headEnd len="med" w="med" type="none"/>
            <a:tailEnd len="med" w="med" type="none"/>
          </a:ln>
        </p:spPr>
      </p:cxnSp>
      <p:sp>
        <p:nvSpPr>
          <p:cNvPr id="552" name="Google Shape;552;p31"/>
          <p:cNvSpPr txBox="1"/>
          <p:nvPr/>
        </p:nvSpPr>
        <p:spPr>
          <a:xfrm>
            <a:off x="7084225" y="3020250"/>
            <a:ext cx="7386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Φ</a:t>
            </a:r>
            <a:endParaRPr sz="2000">
              <a:latin typeface="Roboto"/>
              <a:ea typeface="Roboto"/>
              <a:cs typeface="Roboto"/>
              <a:sym typeface="Roboto"/>
            </a:endParaRPr>
          </a:p>
          <a:p>
            <a:pPr indent="0" lvl="0" marL="0" rtl="0" algn="ctr">
              <a:spcBef>
                <a:spcPts val="0"/>
              </a:spcBef>
              <a:spcAft>
                <a:spcPts val="0"/>
              </a:spcAft>
              <a:buNone/>
            </a:pPr>
            <a:r>
              <a:rPr lang="en" sz="2000">
                <a:latin typeface="Roboto"/>
                <a:ea typeface="Roboto"/>
                <a:cs typeface="Roboto"/>
                <a:sym typeface="Roboto"/>
              </a:rPr>
              <a:t>4π</a:t>
            </a:r>
            <a:r>
              <a:rPr lang="en" sz="2000">
                <a:latin typeface="Times New Roman"/>
                <a:ea typeface="Times New Roman"/>
                <a:cs typeface="Times New Roman"/>
                <a:sym typeface="Times New Roman"/>
              </a:rPr>
              <a:t>l</a:t>
            </a:r>
            <a:r>
              <a:rPr baseline="30000" lang="en" sz="2000">
                <a:latin typeface="Times New Roman"/>
                <a:ea typeface="Times New Roman"/>
                <a:cs typeface="Times New Roman"/>
                <a:sym typeface="Times New Roman"/>
              </a:rPr>
              <a:t>2</a:t>
            </a:r>
            <a:endParaRPr sz="2000">
              <a:latin typeface="Roboto"/>
              <a:ea typeface="Roboto"/>
              <a:cs typeface="Roboto"/>
              <a:sym typeface="Roboto"/>
            </a:endParaRPr>
          </a:p>
        </p:txBody>
      </p:sp>
      <p:cxnSp>
        <p:nvCxnSpPr>
          <p:cNvPr id="553" name="Google Shape;553;p31"/>
          <p:cNvCxnSpPr>
            <a:stCxn id="552" idx="1"/>
            <a:endCxn id="552" idx="3"/>
          </p:cNvCxnSpPr>
          <p:nvPr/>
        </p:nvCxnSpPr>
        <p:spPr>
          <a:xfrm>
            <a:off x="7084225" y="3420450"/>
            <a:ext cx="738600" cy="0"/>
          </a:xfrm>
          <a:prstGeom prst="straightConnector1">
            <a:avLst/>
          </a:prstGeom>
          <a:noFill/>
          <a:ln cap="flat" cmpd="sng" w="19050">
            <a:solidFill>
              <a:srgbClr val="000000"/>
            </a:solidFill>
            <a:prstDash val="solid"/>
            <a:round/>
            <a:headEnd len="med" w="med" type="none"/>
            <a:tailEnd len="med" w="med" type="none"/>
          </a:ln>
        </p:spPr>
      </p:cxnSp>
      <p:sp>
        <p:nvSpPr>
          <p:cNvPr id="554" name="Google Shape;554;p31"/>
          <p:cNvSpPr txBox="1"/>
          <p:nvPr/>
        </p:nvSpPr>
        <p:spPr>
          <a:xfrm>
            <a:off x="3948325" y="4047150"/>
            <a:ext cx="4991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Roboto"/>
                <a:ea typeface="Roboto"/>
                <a:cs typeface="Roboto"/>
                <a:sym typeface="Roboto"/>
              </a:rPr>
              <a:t>Φ=</a:t>
            </a:r>
            <a:r>
              <a:rPr lang="en" sz="2000">
                <a:latin typeface="Roboto"/>
                <a:ea typeface="Roboto"/>
                <a:cs typeface="Roboto"/>
                <a:sym typeface="Roboto"/>
              </a:rPr>
              <a:t>E·4π</a:t>
            </a:r>
            <a:r>
              <a:rPr lang="en" sz="2000">
                <a:latin typeface="Times New Roman"/>
                <a:ea typeface="Times New Roman"/>
                <a:cs typeface="Times New Roman"/>
                <a:sym typeface="Times New Roman"/>
              </a:rPr>
              <a:t>l</a:t>
            </a:r>
            <a:r>
              <a:rPr baseline="30000" lang="en" sz="2000">
                <a:latin typeface="Times New Roman"/>
                <a:ea typeface="Times New Roman"/>
                <a:cs typeface="Times New Roman"/>
                <a:sym typeface="Times New Roman"/>
              </a:rPr>
              <a:t>2</a:t>
            </a:r>
            <a:r>
              <a:rPr lang="en" sz="2000">
                <a:latin typeface="Roboto"/>
                <a:ea typeface="Roboto"/>
                <a:cs typeface="Roboto"/>
                <a:sym typeface="Roboto"/>
              </a:rPr>
              <a:t>=15·4·3,14·(2,22)</a:t>
            </a:r>
            <a:r>
              <a:rPr baseline="30000" lang="en" sz="2000">
                <a:latin typeface="Roboto"/>
                <a:ea typeface="Roboto"/>
                <a:cs typeface="Roboto"/>
                <a:sym typeface="Roboto"/>
              </a:rPr>
              <a:t>2 </a:t>
            </a:r>
            <a:r>
              <a:rPr lang="en" sz="2000">
                <a:latin typeface="Roboto"/>
                <a:ea typeface="Roboto"/>
                <a:cs typeface="Roboto"/>
                <a:sym typeface="Roboto"/>
              </a:rPr>
              <a:t>= 928 lm</a:t>
            </a:r>
            <a:endParaRPr sz="2000"/>
          </a:p>
        </p:txBody>
      </p:sp>
      <p:sp>
        <p:nvSpPr>
          <p:cNvPr id="555" name="Google Shape;555;p31"/>
          <p:cNvSpPr txBox="1"/>
          <p:nvPr/>
        </p:nvSpPr>
        <p:spPr>
          <a:xfrm>
            <a:off x="3961225" y="5643000"/>
            <a:ext cx="41985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000">
                <a:latin typeface="Roboto"/>
                <a:ea typeface="Roboto"/>
                <a:cs typeface="Roboto"/>
                <a:sym typeface="Roboto"/>
              </a:rPr>
              <a:t>Ats.: Φ = 928 lm.</a:t>
            </a:r>
            <a:endParaRPr>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32"/>
          <p:cNvSpPr txBox="1"/>
          <p:nvPr/>
        </p:nvSpPr>
        <p:spPr>
          <a:xfrm>
            <a:off x="1065125" y="1184950"/>
            <a:ext cx="8561700" cy="1723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Elektrinis lankas kiekvieną sekundę eikvoja 500 J elektros energijos, o kaitrinė lemputė, kurios šviesos stipris 23 cd, - 52,5 J. Lankas ir lempa vienodai apšviečia paviršių, lanką pastačius 90 cm atstumu, o lempą - 15 cm nuo </a:t>
            </a:r>
            <a:r>
              <a:rPr lang="en" sz="2000">
                <a:latin typeface="Roboto"/>
                <a:ea typeface="Roboto"/>
                <a:cs typeface="Roboto"/>
                <a:sym typeface="Roboto"/>
              </a:rPr>
              <a:t>paviršiaus. Laikydami šaltinius taškiniais, nustatykite, kuris iš jų ekonomiškesnis.</a:t>
            </a:r>
            <a:endParaRPr sz="2000">
              <a:latin typeface="Roboto"/>
              <a:ea typeface="Roboto"/>
              <a:cs typeface="Roboto"/>
              <a:sym typeface="Roboto"/>
            </a:endParaRPr>
          </a:p>
        </p:txBody>
      </p:sp>
      <p:sp>
        <p:nvSpPr>
          <p:cNvPr id="561" name="Google Shape;561;p32"/>
          <p:cNvSpPr txBox="1"/>
          <p:nvPr/>
        </p:nvSpPr>
        <p:spPr>
          <a:xfrm>
            <a:off x="1295150" y="3532400"/>
            <a:ext cx="5928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202122"/>
                </a:solidFill>
                <a:latin typeface="Roboto"/>
                <a:ea typeface="Roboto"/>
                <a:cs typeface="Roboto"/>
                <a:sym typeface="Roboto"/>
              </a:rPr>
              <a:t>η</a:t>
            </a:r>
            <a:r>
              <a:rPr baseline="-25000" lang="en" sz="2000">
                <a:solidFill>
                  <a:srgbClr val="202122"/>
                </a:solidFill>
                <a:latin typeface="Roboto"/>
                <a:ea typeface="Roboto"/>
                <a:cs typeface="Roboto"/>
                <a:sym typeface="Roboto"/>
              </a:rPr>
              <a:t>1</a:t>
            </a:r>
            <a:endParaRPr baseline="-25000" sz="2000">
              <a:solidFill>
                <a:srgbClr val="202122"/>
              </a:solidFill>
              <a:latin typeface="Roboto"/>
              <a:ea typeface="Roboto"/>
              <a:cs typeface="Roboto"/>
              <a:sym typeface="Roboto"/>
            </a:endParaRPr>
          </a:p>
          <a:p>
            <a:pPr indent="0" lvl="0" marL="0" rtl="0" algn="l">
              <a:spcBef>
                <a:spcPts val="0"/>
              </a:spcBef>
              <a:spcAft>
                <a:spcPts val="0"/>
              </a:spcAft>
              <a:buNone/>
            </a:pPr>
            <a:r>
              <a:rPr lang="en" sz="2000">
                <a:solidFill>
                  <a:srgbClr val="202122"/>
                </a:solidFill>
                <a:latin typeface="Roboto"/>
                <a:ea typeface="Roboto"/>
                <a:cs typeface="Roboto"/>
                <a:sym typeface="Roboto"/>
              </a:rPr>
              <a:t>η</a:t>
            </a:r>
            <a:r>
              <a:rPr baseline="-25000" lang="en" sz="2000">
                <a:solidFill>
                  <a:srgbClr val="202122"/>
                </a:solidFill>
                <a:latin typeface="Roboto"/>
                <a:ea typeface="Roboto"/>
                <a:cs typeface="Roboto"/>
                <a:sym typeface="Roboto"/>
              </a:rPr>
              <a:t>2</a:t>
            </a:r>
            <a:endParaRPr baseline="-25000" sz="2000">
              <a:solidFill>
                <a:srgbClr val="202122"/>
              </a:solidFill>
              <a:latin typeface="Roboto"/>
              <a:ea typeface="Roboto"/>
              <a:cs typeface="Roboto"/>
              <a:sym typeface="Roboto"/>
            </a:endParaRPr>
          </a:p>
        </p:txBody>
      </p:sp>
      <p:sp>
        <p:nvSpPr>
          <p:cNvPr id="562" name="Google Shape;562;p32"/>
          <p:cNvSpPr txBox="1"/>
          <p:nvPr/>
        </p:nvSpPr>
        <p:spPr>
          <a:xfrm>
            <a:off x="1887950" y="3532400"/>
            <a:ext cx="13770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Times New Roman"/>
                <a:ea typeface="Times New Roman"/>
                <a:cs typeface="Times New Roman"/>
                <a:sym typeface="Times New Roman"/>
              </a:rPr>
              <a:t>I</a:t>
            </a:r>
            <a:r>
              <a:rPr baseline="-25000" lang="en" sz="2000">
                <a:latin typeface="Times New Roman"/>
                <a:ea typeface="Times New Roman"/>
                <a:cs typeface="Times New Roman"/>
                <a:sym typeface="Times New Roman"/>
              </a:rPr>
              <a:t>1</a:t>
            </a:r>
            <a:r>
              <a:rPr lang="en" sz="2000">
                <a:latin typeface="Roboto"/>
                <a:ea typeface="Roboto"/>
                <a:cs typeface="Roboto"/>
                <a:sym typeface="Roboto"/>
              </a:rPr>
              <a:t> = 23 cd</a:t>
            </a:r>
            <a:endParaRPr sz="2000">
              <a:latin typeface="Roboto"/>
              <a:ea typeface="Roboto"/>
              <a:cs typeface="Roboto"/>
              <a:sym typeface="Roboto"/>
            </a:endParaRPr>
          </a:p>
          <a:p>
            <a:pPr indent="0" lvl="0" marL="0" rtl="0" algn="l">
              <a:spcBef>
                <a:spcPts val="0"/>
              </a:spcBef>
              <a:spcAft>
                <a:spcPts val="0"/>
              </a:spcAft>
              <a:buNone/>
            </a:pPr>
            <a:r>
              <a:rPr lang="en" sz="2000">
                <a:latin typeface="Times New Roman"/>
                <a:ea typeface="Times New Roman"/>
                <a:cs typeface="Times New Roman"/>
                <a:sym typeface="Times New Roman"/>
              </a:rPr>
              <a:t>l</a:t>
            </a:r>
            <a:r>
              <a:rPr baseline="-25000" lang="en" sz="2000">
                <a:latin typeface="Times New Roman"/>
                <a:ea typeface="Times New Roman"/>
                <a:cs typeface="Times New Roman"/>
                <a:sym typeface="Times New Roman"/>
              </a:rPr>
              <a:t>2</a:t>
            </a:r>
            <a:r>
              <a:rPr lang="en" sz="2000">
                <a:latin typeface="Times New Roman"/>
                <a:ea typeface="Times New Roman"/>
                <a:cs typeface="Times New Roman"/>
                <a:sym typeface="Times New Roman"/>
              </a:rPr>
              <a:t> </a:t>
            </a:r>
            <a:r>
              <a:rPr lang="en" sz="2000">
                <a:latin typeface="Roboto"/>
                <a:ea typeface="Roboto"/>
                <a:cs typeface="Roboto"/>
                <a:sym typeface="Roboto"/>
              </a:rPr>
              <a:t>= 0,9 m</a:t>
            </a:r>
            <a:endParaRPr sz="2000">
              <a:latin typeface="Roboto"/>
              <a:ea typeface="Roboto"/>
              <a:cs typeface="Roboto"/>
              <a:sym typeface="Roboto"/>
            </a:endParaRPr>
          </a:p>
          <a:p>
            <a:pPr indent="0" lvl="0" marL="0" rtl="0" algn="l">
              <a:spcBef>
                <a:spcPts val="0"/>
              </a:spcBef>
              <a:spcAft>
                <a:spcPts val="0"/>
              </a:spcAft>
              <a:buNone/>
            </a:pPr>
            <a:r>
              <a:rPr lang="en" sz="2000">
                <a:latin typeface="Times New Roman"/>
                <a:ea typeface="Times New Roman"/>
                <a:cs typeface="Times New Roman"/>
                <a:sym typeface="Times New Roman"/>
              </a:rPr>
              <a:t>l</a:t>
            </a:r>
            <a:r>
              <a:rPr baseline="-25000" lang="en" sz="2000">
                <a:latin typeface="Times New Roman"/>
                <a:ea typeface="Times New Roman"/>
                <a:cs typeface="Times New Roman"/>
                <a:sym typeface="Times New Roman"/>
              </a:rPr>
              <a:t>1</a:t>
            </a:r>
            <a:r>
              <a:rPr lang="en" sz="2000">
                <a:latin typeface="Times New Roman"/>
                <a:ea typeface="Times New Roman"/>
                <a:cs typeface="Times New Roman"/>
                <a:sym typeface="Times New Roman"/>
              </a:rPr>
              <a:t> </a:t>
            </a:r>
            <a:r>
              <a:rPr lang="en" sz="2000">
                <a:latin typeface="Roboto"/>
                <a:ea typeface="Roboto"/>
                <a:cs typeface="Roboto"/>
                <a:sym typeface="Roboto"/>
              </a:rPr>
              <a:t>= 0,15 m</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E</a:t>
            </a:r>
            <a:r>
              <a:rPr baseline="-25000" lang="en" sz="2000">
                <a:latin typeface="Times New Roman"/>
                <a:ea typeface="Times New Roman"/>
                <a:cs typeface="Times New Roman"/>
                <a:sym typeface="Times New Roman"/>
              </a:rPr>
              <a:t>2 </a:t>
            </a:r>
            <a:r>
              <a:rPr lang="en" sz="2000">
                <a:latin typeface="Roboto"/>
                <a:ea typeface="Roboto"/>
                <a:cs typeface="Roboto"/>
                <a:sym typeface="Roboto"/>
              </a:rPr>
              <a:t>= 500 J</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E</a:t>
            </a:r>
            <a:r>
              <a:rPr baseline="-25000" lang="en" sz="2000">
                <a:latin typeface="Times New Roman"/>
                <a:ea typeface="Times New Roman"/>
                <a:cs typeface="Times New Roman"/>
                <a:sym typeface="Times New Roman"/>
              </a:rPr>
              <a:t>1 </a:t>
            </a:r>
            <a:r>
              <a:rPr lang="en" sz="2000">
                <a:latin typeface="Roboto"/>
                <a:ea typeface="Roboto"/>
                <a:cs typeface="Roboto"/>
                <a:sym typeface="Roboto"/>
              </a:rPr>
              <a:t>= 52,5 J</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p:txBody>
      </p:sp>
      <p:cxnSp>
        <p:nvCxnSpPr>
          <p:cNvPr id="563" name="Google Shape;563;p32"/>
          <p:cNvCxnSpPr/>
          <p:nvPr/>
        </p:nvCxnSpPr>
        <p:spPr>
          <a:xfrm>
            <a:off x="1295150" y="3532400"/>
            <a:ext cx="2079000" cy="0"/>
          </a:xfrm>
          <a:prstGeom prst="straightConnector1">
            <a:avLst/>
          </a:prstGeom>
          <a:noFill/>
          <a:ln cap="flat" cmpd="sng" w="28575">
            <a:solidFill>
              <a:srgbClr val="000000"/>
            </a:solidFill>
            <a:prstDash val="solid"/>
            <a:round/>
            <a:headEnd len="med" w="med" type="none"/>
            <a:tailEnd len="med" w="med" type="none"/>
          </a:ln>
        </p:spPr>
      </p:cxnSp>
      <p:cxnSp>
        <p:nvCxnSpPr>
          <p:cNvPr id="564" name="Google Shape;564;p32"/>
          <p:cNvCxnSpPr/>
          <p:nvPr/>
        </p:nvCxnSpPr>
        <p:spPr>
          <a:xfrm>
            <a:off x="1794650" y="3532400"/>
            <a:ext cx="1500" cy="1782000"/>
          </a:xfrm>
          <a:prstGeom prst="straightConnector1">
            <a:avLst/>
          </a:prstGeom>
          <a:noFill/>
          <a:ln cap="flat" cmpd="sng" w="28575">
            <a:solidFill>
              <a:srgbClr val="000000"/>
            </a:solidFill>
            <a:prstDash val="solid"/>
            <a:round/>
            <a:headEnd len="med" w="med" type="none"/>
            <a:tailEnd len="med" w="med" type="none"/>
          </a:ln>
        </p:spPr>
      </p:cxnSp>
      <p:sp>
        <p:nvSpPr>
          <p:cNvPr id="565" name="Google Shape;565;p32"/>
          <p:cNvSpPr txBox="1"/>
          <p:nvPr/>
        </p:nvSpPr>
        <p:spPr>
          <a:xfrm>
            <a:off x="4267713" y="3532400"/>
            <a:ext cx="536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202122"/>
                </a:solidFill>
                <a:latin typeface="Roboto"/>
                <a:ea typeface="Roboto"/>
                <a:cs typeface="Roboto"/>
                <a:sym typeface="Roboto"/>
              </a:rPr>
              <a:t>η</a:t>
            </a:r>
            <a:r>
              <a:rPr lang="en" sz="2000">
                <a:solidFill>
                  <a:srgbClr val="202122"/>
                </a:solidFill>
                <a:latin typeface="Roboto"/>
                <a:ea typeface="Roboto"/>
                <a:cs typeface="Roboto"/>
                <a:sym typeface="Roboto"/>
              </a:rPr>
              <a:t> =</a:t>
            </a:r>
            <a:endParaRPr/>
          </a:p>
        </p:txBody>
      </p:sp>
      <p:sp>
        <p:nvSpPr>
          <p:cNvPr id="566" name="Google Shape;566;p32"/>
          <p:cNvSpPr txBox="1"/>
          <p:nvPr/>
        </p:nvSpPr>
        <p:spPr>
          <a:xfrm>
            <a:off x="4803813" y="3378500"/>
            <a:ext cx="3375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P</a:t>
            </a:r>
            <a:endParaRPr sz="2000">
              <a:latin typeface="Roboto"/>
              <a:ea typeface="Roboto"/>
              <a:cs typeface="Roboto"/>
              <a:sym typeface="Roboto"/>
            </a:endParaRPr>
          </a:p>
          <a:p>
            <a:pPr indent="0" lvl="0" marL="0" rtl="0" algn="ctr">
              <a:spcBef>
                <a:spcPts val="0"/>
              </a:spcBef>
              <a:spcAft>
                <a:spcPts val="0"/>
              </a:spcAft>
              <a:buNone/>
            </a:pPr>
            <a:r>
              <a:rPr lang="en" sz="2000">
                <a:latin typeface="Times New Roman"/>
                <a:ea typeface="Times New Roman"/>
                <a:cs typeface="Times New Roman"/>
                <a:sym typeface="Times New Roman"/>
              </a:rPr>
              <a:t>I</a:t>
            </a:r>
            <a:endParaRPr sz="2000">
              <a:latin typeface="Times New Roman"/>
              <a:ea typeface="Times New Roman"/>
              <a:cs typeface="Times New Roman"/>
              <a:sym typeface="Times New Roman"/>
            </a:endParaRPr>
          </a:p>
        </p:txBody>
      </p:sp>
      <p:cxnSp>
        <p:nvCxnSpPr>
          <p:cNvPr id="567" name="Google Shape;567;p32"/>
          <p:cNvCxnSpPr>
            <a:stCxn id="566" idx="1"/>
            <a:endCxn id="566" idx="3"/>
          </p:cNvCxnSpPr>
          <p:nvPr/>
        </p:nvCxnSpPr>
        <p:spPr>
          <a:xfrm>
            <a:off x="4803813" y="3778700"/>
            <a:ext cx="337500" cy="0"/>
          </a:xfrm>
          <a:prstGeom prst="straightConnector1">
            <a:avLst/>
          </a:prstGeom>
          <a:noFill/>
          <a:ln cap="flat" cmpd="sng" w="19050">
            <a:solidFill>
              <a:srgbClr val="000000"/>
            </a:solidFill>
            <a:prstDash val="solid"/>
            <a:round/>
            <a:headEnd len="med" w="med" type="none"/>
            <a:tailEnd len="med" w="med" type="none"/>
          </a:ln>
        </p:spPr>
      </p:cxnSp>
      <p:sp>
        <p:nvSpPr>
          <p:cNvPr id="568" name="Google Shape;568;p32"/>
          <p:cNvSpPr txBox="1"/>
          <p:nvPr/>
        </p:nvSpPr>
        <p:spPr>
          <a:xfrm>
            <a:off x="5998288" y="3532400"/>
            <a:ext cx="3260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202122"/>
                </a:solidFill>
                <a:latin typeface="Roboto"/>
                <a:ea typeface="Roboto"/>
                <a:cs typeface="Roboto"/>
                <a:sym typeface="Roboto"/>
              </a:rPr>
              <a:t>P</a:t>
            </a:r>
            <a:r>
              <a:rPr baseline="-25000" lang="en" sz="2000">
                <a:solidFill>
                  <a:srgbClr val="202122"/>
                </a:solidFill>
                <a:latin typeface="Roboto"/>
                <a:ea typeface="Roboto"/>
                <a:cs typeface="Roboto"/>
                <a:sym typeface="Roboto"/>
              </a:rPr>
              <a:t>2</a:t>
            </a:r>
            <a:r>
              <a:rPr lang="en" sz="2000">
                <a:solidFill>
                  <a:srgbClr val="202122"/>
                </a:solidFill>
                <a:latin typeface="Roboto"/>
                <a:ea typeface="Roboto"/>
                <a:cs typeface="Roboto"/>
                <a:sym typeface="Roboto"/>
              </a:rPr>
              <a:t> =        =            = 500 W </a:t>
            </a:r>
            <a:endParaRPr/>
          </a:p>
        </p:txBody>
      </p:sp>
      <p:sp>
        <p:nvSpPr>
          <p:cNvPr id="569" name="Google Shape;569;p32"/>
          <p:cNvSpPr txBox="1"/>
          <p:nvPr/>
        </p:nvSpPr>
        <p:spPr>
          <a:xfrm>
            <a:off x="6570988" y="3378500"/>
            <a:ext cx="405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W</a:t>
            </a:r>
            <a:endParaRPr sz="2000">
              <a:latin typeface="Roboto"/>
              <a:ea typeface="Roboto"/>
              <a:cs typeface="Roboto"/>
              <a:sym typeface="Roboto"/>
            </a:endParaRPr>
          </a:p>
          <a:p>
            <a:pPr indent="0" lvl="0" marL="0" rtl="0" algn="ctr">
              <a:spcBef>
                <a:spcPts val="0"/>
              </a:spcBef>
              <a:spcAft>
                <a:spcPts val="0"/>
              </a:spcAft>
              <a:buNone/>
            </a:pPr>
            <a:r>
              <a:rPr lang="en" sz="2000">
                <a:latin typeface="Roboto"/>
                <a:ea typeface="Roboto"/>
                <a:cs typeface="Roboto"/>
                <a:sym typeface="Roboto"/>
              </a:rPr>
              <a:t>t</a:t>
            </a:r>
            <a:endParaRPr sz="2000">
              <a:latin typeface="Roboto"/>
              <a:ea typeface="Roboto"/>
              <a:cs typeface="Roboto"/>
              <a:sym typeface="Roboto"/>
            </a:endParaRPr>
          </a:p>
        </p:txBody>
      </p:sp>
      <p:cxnSp>
        <p:nvCxnSpPr>
          <p:cNvPr id="570" name="Google Shape;570;p32"/>
          <p:cNvCxnSpPr>
            <a:stCxn id="569" idx="1"/>
            <a:endCxn id="569" idx="3"/>
          </p:cNvCxnSpPr>
          <p:nvPr/>
        </p:nvCxnSpPr>
        <p:spPr>
          <a:xfrm>
            <a:off x="6570988" y="3778700"/>
            <a:ext cx="405000" cy="0"/>
          </a:xfrm>
          <a:prstGeom prst="straightConnector1">
            <a:avLst/>
          </a:prstGeom>
          <a:noFill/>
          <a:ln cap="flat" cmpd="sng" w="19050">
            <a:solidFill>
              <a:srgbClr val="000000"/>
            </a:solidFill>
            <a:prstDash val="solid"/>
            <a:round/>
            <a:headEnd len="med" w="med" type="none"/>
            <a:tailEnd len="med" w="med" type="none"/>
          </a:ln>
        </p:spPr>
      </p:cxnSp>
      <p:sp>
        <p:nvSpPr>
          <p:cNvPr id="571" name="Google Shape;571;p32"/>
          <p:cNvSpPr txBox="1"/>
          <p:nvPr/>
        </p:nvSpPr>
        <p:spPr>
          <a:xfrm>
            <a:off x="7297738" y="3378500"/>
            <a:ext cx="6615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500</a:t>
            </a:r>
            <a:endParaRPr sz="2000">
              <a:latin typeface="Roboto"/>
              <a:ea typeface="Roboto"/>
              <a:cs typeface="Roboto"/>
              <a:sym typeface="Roboto"/>
            </a:endParaRPr>
          </a:p>
          <a:p>
            <a:pPr indent="0" lvl="0" marL="0" rtl="0" algn="ctr">
              <a:spcBef>
                <a:spcPts val="0"/>
              </a:spcBef>
              <a:spcAft>
                <a:spcPts val="0"/>
              </a:spcAft>
              <a:buNone/>
            </a:pPr>
            <a:r>
              <a:rPr lang="en" sz="2000">
                <a:latin typeface="Roboto"/>
                <a:ea typeface="Roboto"/>
                <a:cs typeface="Roboto"/>
                <a:sym typeface="Roboto"/>
              </a:rPr>
              <a:t>1</a:t>
            </a:r>
            <a:endParaRPr sz="2000">
              <a:latin typeface="Roboto"/>
              <a:ea typeface="Roboto"/>
              <a:cs typeface="Roboto"/>
              <a:sym typeface="Roboto"/>
            </a:endParaRPr>
          </a:p>
        </p:txBody>
      </p:sp>
      <p:cxnSp>
        <p:nvCxnSpPr>
          <p:cNvPr id="572" name="Google Shape;572;p32"/>
          <p:cNvCxnSpPr>
            <a:stCxn id="571" idx="1"/>
            <a:endCxn id="571" idx="3"/>
          </p:cNvCxnSpPr>
          <p:nvPr/>
        </p:nvCxnSpPr>
        <p:spPr>
          <a:xfrm>
            <a:off x="7297738" y="3778700"/>
            <a:ext cx="661500" cy="0"/>
          </a:xfrm>
          <a:prstGeom prst="straightConnector1">
            <a:avLst/>
          </a:prstGeom>
          <a:noFill/>
          <a:ln cap="flat" cmpd="sng" w="19050">
            <a:solidFill>
              <a:srgbClr val="000000"/>
            </a:solidFill>
            <a:prstDash val="solid"/>
            <a:round/>
            <a:headEnd len="med" w="med" type="none"/>
            <a:tailEnd len="med" w="med" type="none"/>
          </a:ln>
        </p:spPr>
      </p:cxnSp>
      <p:sp>
        <p:nvSpPr>
          <p:cNvPr id="573" name="Google Shape;573;p32"/>
          <p:cNvSpPr txBox="1"/>
          <p:nvPr/>
        </p:nvSpPr>
        <p:spPr>
          <a:xfrm>
            <a:off x="4472400" y="5680650"/>
            <a:ext cx="2645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Roboto"/>
                <a:ea typeface="Roboto"/>
                <a:cs typeface="Roboto"/>
                <a:sym typeface="Roboto"/>
              </a:rPr>
              <a:t>E</a:t>
            </a:r>
            <a:r>
              <a:rPr baseline="-25000" lang="en" sz="2000">
                <a:latin typeface="Times New Roman"/>
                <a:ea typeface="Times New Roman"/>
                <a:cs typeface="Times New Roman"/>
                <a:sym typeface="Times New Roman"/>
              </a:rPr>
              <a:t>1 </a:t>
            </a:r>
            <a:r>
              <a:rPr lang="en" sz="2000">
                <a:latin typeface="Roboto"/>
                <a:ea typeface="Roboto"/>
                <a:cs typeface="Roboto"/>
                <a:sym typeface="Roboto"/>
              </a:rPr>
              <a:t>= E</a:t>
            </a:r>
            <a:r>
              <a:rPr baseline="-25000" lang="en" sz="2000">
                <a:latin typeface="Times New Roman"/>
                <a:ea typeface="Times New Roman"/>
                <a:cs typeface="Times New Roman"/>
                <a:sym typeface="Times New Roman"/>
              </a:rPr>
              <a:t>2</a:t>
            </a:r>
            <a:endParaRPr>
              <a:latin typeface="Roboto"/>
              <a:ea typeface="Roboto"/>
              <a:cs typeface="Roboto"/>
              <a:sym typeface="Roboto"/>
            </a:endParaRPr>
          </a:p>
        </p:txBody>
      </p:sp>
      <p:sp>
        <p:nvSpPr>
          <p:cNvPr id="574" name="Google Shape;574;p32"/>
          <p:cNvSpPr txBox="1"/>
          <p:nvPr/>
        </p:nvSpPr>
        <p:spPr>
          <a:xfrm>
            <a:off x="5998288" y="4405400"/>
            <a:ext cx="3260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202122"/>
                </a:solidFill>
                <a:latin typeface="Roboto"/>
                <a:ea typeface="Roboto"/>
                <a:cs typeface="Roboto"/>
                <a:sym typeface="Roboto"/>
              </a:rPr>
              <a:t>P</a:t>
            </a:r>
            <a:r>
              <a:rPr baseline="-25000" lang="en" sz="2000">
                <a:solidFill>
                  <a:srgbClr val="202122"/>
                </a:solidFill>
                <a:latin typeface="Roboto"/>
                <a:ea typeface="Roboto"/>
                <a:cs typeface="Roboto"/>
                <a:sym typeface="Roboto"/>
              </a:rPr>
              <a:t>1</a:t>
            </a:r>
            <a:r>
              <a:rPr lang="en" sz="2000">
                <a:solidFill>
                  <a:srgbClr val="202122"/>
                </a:solidFill>
                <a:latin typeface="Roboto"/>
                <a:ea typeface="Roboto"/>
                <a:cs typeface="Roboto"/>
                <a:sym typeface="Roboto"/>
              </a:rPr>
              <a:t> =        =            = 52,5 W </a:t>
            </a:r>
            <a:endParaRPr/>
          </a:p>
        </p:txBody>
      </p:sp>
      <p:sp>
        <p:nvSpPr>
          <p:cNvPr id="575" name="Google Shape;575;p32"/>
          <p:cNvSpPr txBox="1"/>
          <p:nvPr/>
        </p:nvSpPr>
        <p:spPr>
          <a:xfrm>
            <a:off x="6570988" y="4251500"/>
            <a:ext cx="405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W</a:t>
            </a:r>
            <a:endParaRPr sz="2000">
              <a:latin typeface="Roboto"/>
              <a:ea typeface="Roboto"/>
              <a:cs typeface="Roboto"/>
              <a:sym typeface="Roboto"/>
            </a:endParaRPr>
          </a:p>
          <a:p>
            <a:pPr indent="0" lvl="0" marL="0" rtl="0" algn="ctr">
              <a:spcBef>
                <a:spcPts val="0"/>
              </a:spcBef>
              <a:spcAft>
                <a:spcPts val="0"/>
              </a:spcAft>
              <a:buNone/>
            </a:pPr>
            <a:r>
              <a:rPr lang="en" sz="2000">
                <a:latin typeface="Roboto"/>
                <a:ea typeface="Roboto"/>
                <a:cs typeface="Roboto"/>
                <a:sym typeface="Roboto"/>
              </a:rPr>
              <a:t>t</a:t>
            </a:r>
            <a:endParaRPr sz="2000">
              <a:latin typeface="Roboto"/>
              <a:ea typeface="Roboto"/>
              <a:cs typeface="Roboto"/>
              <a:sym typeface="Roboto"/>
            </a:endParaRPr>
          </a:p>
        </p:txBody>
      </p:sp>
      <p:cxnSp>
        <p:nvCxnSpPr>
          <p:cNvPr id="576" name="Google Shape;576;p32"/>
          <p:cNvCxnSpPr>
            <a:stCxn id="575" idx="1"/>
            <a:endCxn id="575" idx="3"/>
          </p:cNvCxnSpPr>
          <p:nvPr/>
        </p:nvCxnSpPr>
        <p:spPr>
          <a:xfrm>
            <a:off x="6570988" y="4651700"/>
            <a:ext cx="405000" cy="0"/>
          </a:xfrm>
          <a:prstGeom prst="straightConnector1">
            <a:avLst/>
          </a:prstGeom>
          <a:noFill/>
          <a:ln cap="flat" cmpd="sng" w="19050">
            <a:solidFill>
              <a:srgbClr val="000000"/>
            </a:solidFill>
            <a:prstDash val="solid"/>
            <a:round/>
            <a:headEnd len="med" w="med" type="none"/>
            <a:tailEnd len="med" w="med" type="none"/>
          </a:ln>
        </p:spPr>
      </p:cxnSp>
      <p:sp>
        <p:nvSpPr>
          <p:cNvPr id="577" name="Google Shape;577;p32"/>
          <p:cNvSpPr txBox="1"/>
          <p:nvPr/>
        </p:nvSpPr>
        <p:spPr>
          <a:xfrm>
            <a:off x="7218863" y="4251500"/>
            <a:ext cx="7404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52,5</a:t>
            </a:r>
            <a:endParaRPr sz="2000">
              <a:latin typeface="Roboto"/>
              <a:ea typeface="Roboto"/>
              <a:cs typeface="Roboto"/>
              <a:sym typeface="Roboto"/>
            </a:endParaRPr>
          </a:p>
          <a:p>
            <a:pPr indent="0" lvl="0" marL="0" rtl="0" algn="ctr">
              <a:spcBef>
                <a:spcPts val="0"/>
              </a:spcBef>
              <a:spcAft>
                <a:spcPts val="0"/>
              </a:spcAft>
              <a:buNone/>
            </a:pPr>
            <a:r>
              <a:rPr lang="en" sz="2000">
                <a:latin typeface="Roboto"/>
                <a:ea typeface="Roboto"/>
                <a:cs typeface="Roboto"/>
                <a:sym typeface="Roboto"/>
              </a:rPr>
              <a:t>1</a:t>
            </a:r>
            <a:endParaRPr sz="2000">
              <a:latin typeface="Roboto"/>
              <a:ea typeface="Roboto"/>
              <a:cs typeface="Roboto"/>
              <a:sym typeface="Roboto"/>
            </a:endParaRPr>
          </a:p>
        </p:txBody>
      </p:sp>
      <p:cxnSp>
        <p:nvCxnSpPr>
          <p:cNvPr id="578" name="Google Shape;578;p32"/>
          <p:cNvCxnSpPr>
            <a:stCxn id="577" idx="1"/>
            <a:endCxn id="577" idx="3"/>
          </p:cNvCxnSpPr>
          <p:nvPr/>
        </p:nvCxnSpPr>
        <p:spPr>
          <a:xfrm>
            <a:off x="7218863" y="4651700"/>
            <a:ext cx="740400" cy="0"/>
          </a:xfrm>
          <a:prstGeom prst="straightConnector1">
            <a:avLst/>
          </a:prstGeom>
          <a:noFill/>
          <a:ln cap="flat" cmpd="sng" w="19050">
            <a:solidFill>
              <a:srgbClr val="000000"/>
            </a:solidFill>
            <a:prstDash val="solid"/>
            <a:round/>
            <a:headEnd len="med" w="med" type="none"/>
            <a:tailEnd len="med" w="med"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33"/>
          <p:cNvSpPr txBox="1"/>
          <p:nvPr/>
        </p:nvSpPr>
        <p:spPr>
          <a:xfrm>
            <a:off x="1620000" y="3263725"/>
            <a:ext cx="48735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202122"/>
                </a:solidFill>
                <a:latin typeface="Roboto"/>
                <a:ea typeface="Roboto"/>
                <a:cs typeface="Roboto"/>
                <a:sym typeface="Roboto"/>
              </a:rPr>
              <a:t>η</a:t>
            </a:r>
            <a:r>
              <a:rPr baseline="-25000" lang="en" sz="2000">
                <a:solidFill>
                  <a:srgbClr val="202122"/>
                </a:solidFill>
                <a:latin typeface="Roboto"/>
                <a:ea typeface="Roboto"/>
                <a:cs typeface="Roboto"/>
                <a:sym typeface="Roboto"/>
              </a:rPr>
              <a:t>1</a:t>
            </a:r>
            <a:r>
              <a:rPr lang="en" sz="2000">
                <a:solidFill>
                  <a:srgbClr val="202122"/>
                </a:solidFill>
                <a:latin typeface="Roboto"/>
                <a:ea typeface="Roboto"/>
                <a:cs typeface="Roboto"/>
                <a:sym typeface="Roboto"/>
              </a:rPr>
              <a:t>=              </a:t>
            </a:r>
            <a:r>
              <a:rPr lang="en" sz="2000">
                <a:solidFill>
                  <a:schemeClr val="dk1"/>
                </a:solidFill>
                <a:latin typeface="Roboto"/>
                <a:ea typeface="Roboto"/>
                <a:cs typeface="Roboto"/>
                <a:sym typeface="Roboto"/>
              </a:rPr>
              <a:t>       </a:t>
            </a:r>
            <a:r>
              <a:rPr lang="en" sz="2000">
                <a:solidFill>
                  <a:schemeClr val="dk1"/>
                </a:solidFill>
                <a:latin typeface="Roboto"/>
                <a:ea typeface="Roboto"/>
                <a:cs typeface="Roboto"/>
                <a:sym typeface="Roboto"/>
              </a:rPr>
              <a:t>≈ </a:t>
            </a:r>
            <a:r>
              <a:rPr lang="en" sz="2000">
                <a:solidFill>
                  <a:schemeClr val="dk1"/>
                </a:solidFill>
                <a:latin typeface="Roboto"/>
                <a:ea typeface="Roboto"/>
                <a:cs typeface="Roboto"/>
                <a:sym typeface="Roboto"/>
              </a:rPr>
              <a:t>2</a:t>
            </a:r>
            <a:endParaRPr sz="2000">
              <a:solidFill>
                <a:schemeClr val="dk1"/>
              </a:solidFill>
              <a:latin typeface="Roboto"/>
              <a:ea typeface="Roboto"/>
              <a:cs typeface="Roboto"/>
              <a:sym typeface="Roboto"/>
            </a:endParaRPr>
          </a:p>
        </p:txBody>
      </p:sp>
      <p:sp>
        <p:nvSpPr>
          <p:cNvPr id="584" name="Google Shape;584;p33"/>
          <p:cNvSpPr txBox="1"/>
          <p:nvPr/>
        </p:nvSpPr>
        <p:spPr>
          <a:xfrm>
            <a:off x="2142600" y="3109825"/>
            <a:ext cx="1188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52,5 W</a:t>
            </a:r>
            <a:endParaRPr sz="2000">
              <a:latin typeface="Roboto"/>
              <a:ea typeface="Roboto"/>
              <a:cs typeface="Roboto"/>
              <a:sym typeface="Roboto"/>
            </a:endParaRPr>
          </a:p>
          <a:p>
            <a:pPr indent="0" lvl="0" marL="0" rtl="0" algn="ctr">
              <a:spcBef>
                <a:spcPts val="0"/>
              </a:spcBef>
              <a:spcAft>
                <a:spcPts val="0"/>
              </a:spcAft>
              <a:buNone/>
            </a:pPr>
            <a:r>
              <a:rPr lang="en" sz="2000">
                <a:latin typeface="Roboto"/>
                <a:ea typeface="Roboto"/>
                <a:cs typeface="Roboto"/>
                <a:sym typeface="Roboto"/>
              </a:rPr>
              <a:t>23 cd</a:t>
            </a:r>
            <a:endParaRPr sz="2000">
              <a:latin typeface="Roboto"/>
              <a:ea typeface="Roboto"/>
              <a:cs typeface="Roboto"/>
              <a:sym typeface="Roboto"/>
            </a:endParaRPr>
          </a:p>
        </p:txBody>
      </p:sp>
      <p:cxnSp>
        <p:nvCxnSpPr>
          <p:cNvPr id="585" name="Google Shape;585;p33"/>
          <p:cNvCxnSpPr>
            <a:stCxn id="584" idx="1"/>
            <a:endCxn id="584" idx="3"/>
          </p:cNvCxnSpPr>
          <p:nvPr/>
        </p:nvCxnSpPr>
        <p:spPr>
          <a:xfrm>
            <a:off x="2142600" y="3510025"/>
            <a:ext cx="1188000" cy="0"/>
          </a:xfrm>
          <a:prstGeom prst="straightConnector1">
            <a:avLst/>
          </a:prstGeom>
          <a:noFill/>
          <a:ln cap="flat" cmpd="sng" w="19050">
            <a:solidFill>
              <a:schemeClr val="dk1"/>
            </a:solidFill>
            <a:prstDash val="solid"/>
            <a:round/>
            <a:headEnd len="med" w="med" type="none"/>
            <a:tailEnd len="med" w="med" type="none"/>
          </a:ln>
        </p:spPr>
      </p:cxnSp>
      <p:sp>
        <p:nvSpPr>
          <p:cNvPr id="586" name="Google Shape;586;p33"/>
          <p:cNvSpPr txBox="1"/>
          <p:nvPr/>
        </p:nvSpPr>
        <p:spPr>
          <a:xfrm>
            <a:off x="1620000" y="4353925"/>
            <a:ext cx="48735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202122"/>
                </a:solidFill>
                <a:latin typeface="Roboto"/>
                <a:ea typeface="Roboto"/>
                <a:cs typeface="Roboto"/>
                <a:sym typeface="Roboto"/>
              </a:rPr>
              <a:t>η</a:t>
            </a:r>
            <a:r>
              <a:rPr baseline="-25000" lang="en" sz="2000">
                <a:solidFill>
                  <a:srgbClr val="202122"/>
                </a:solidFill>
                <a:latin typeface="Roboto"/>
                <a:ea typeface="Roboto"/>
                <a:cs typeface="Roboto"/>
                <a:sym typeface="Roboto"/>
              </a:rPr>
              <a:t>2</a:t>
            </a:r>
            <a:r>
              <a:rPr lang="en" sz="2000">
                <a:solidFill>
                  <a:srgbClr val="202122"/>
                </a:solidFill>
                <a:latin typeface="Roboto"/>
                <a:ea typeface="Roboto"/>
                <a:cs typeface="Roboto"/>
                <a:sym typeface="Roboto"/>
              </a:rPr>
              <a:t>=              </a:t>
            </a:r>
            <a:r>
              <a:rPr lang="en" sz="2000">
                <a:solidFill>
                  <a:schemeClr val="dk1"/>
                </a:solidFill>
                <a:latin typeface="Roboto"/>
                <a:ea typeface="Roboto"/>
                <a:cs typeface="Roboto"/>
                <a:sym typeface="Roboto"/>
              </a:rPr>
              <a:t>       ≈ 0,6</a:t>
            </a:r>
            <a:endParaRPr sz="2000">
              <a:solidFill>
                <a:schemeClr val="dk1"/>
              </a:solidFill>
              <a:latin typeface="Roboto"/>
              <a:ea typeface="Roboto"/>
              <a:cs typeface="Roboto"/>
              <a:sym typeface="Roboto"/>
            </a:endParaRPr>
          </a:p>
        </p:txBody>
      </p:sp>
      <p:sp>
        <p:nvSpPr>
          <p:cNvPr id="587" name="Google Shape;587;p33"/>
          <p:cNvSpPr txBox="1"/>
          <p:nvPr/>
        </p:nvSpPr>
        <p:spPr>
          <a:xfrm>
            <a:off x="2200500" y="4200025"/>
            <a:ext cx="1188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500 W</a:t>
            </a:r>
            <a:endParaRPr sz="2000">
              <a:latin typeface="Roboto"/>
              <a:ea typeface="Roboto"/>
              <a:cs typeface="Roboto"/>
              <a:sym typeface="Roboto"/>
            </a:endParaRPr>
          </a:p>
          <a:p>
            <a:pPr indent="0" lvl="0" marL="0" rtl="0" algn="ctr">
              <a:spcBef>
                <a:spcPts val="0"/>
              </a:spcBef>
              <a:spcAft>
                <a:spcPts val="0"/>
              </a:spcAft>
              <a:buNone/>
            </a:pPr>
            <a:r>
              <a:rPr lang="en" sz="2000">
                <a:latin typeface="Roboto"/>
                <a:ea typeface="Roboto"/>
                <a:cs typeface="Roboto"/>
                <a:sym typeface="Roboto"/>
              </a:rPr>
              <a:t>828 cd</a:t>
            </a:r>
            <a:endParaRPr sz="2000">
              <a:latin typeface="Roboto"/>
              <a:ea typeface="Roboto"/>
              <a:cs typeface="Roboto"/>
              <a:sym typeface="Roboto"/>
            </a:endParaRPr>
          </a:p>
        </p:txBody>
      </p:sp>
      <p:cxnSp>
        <p:nvCxnSpPr>
          <p:cNvPr id="588" name="Google Shape;588;p33"/>
          <p:cNvCxnSpPr>
            <a:stCxn id="587" idx="1"/>
            <a:endCxn id="587" idx="3"/>
          </p:cNvCxnSpPr>
          <p:nvPr/>
        </p:nvCxnSpPr>
        <p:spPr>
          <a:xfrm>
            <a:off x="2200500" y="4600225"/>
            <a:ext cx="1188000" cy="0"/>
          </a:xfrm>
          <a:prstGeom prst="straightConnector1">
            <a:avLst/>
          </a:prstGeom>
          <a:noFill/>
          <a:ln cap="flat" cmpd="sng" w="19050">
            <a:solidFill>
              <a:schemeClr val="dk1"/>
            </a:solidFill>
            <a:prstDash val="solid"/>
            <a:round/>
            <a:headEnd len="med" w="med" type="none"/>
            <a:tailEnd len="med" w="med" type="none"/>
          </a:ln>
        </p:spPr>
      </p:cxnSp>
      <p:sp>
        <p:nvSpPr>
          <p:cNvPr id="589" name="Google Shape;589;p33"/>
          <p:cNvSpPr txBox="1"/>
          <p:nvPr/>
        </p:nvSpPr>
        <p:spPr>
          <a:xfrm>
            <a:off x="1620000" y="5926500"/>
            <a:ext cx="58185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Roboto"/>
                <a:ea typeface="Roboto"/>
                <a:cs typeface="Roboto"/>
                <a:sym typeface="Roboto"/>
              </a:rPr>
              <a:t>Ats.: ekonomiškesnis lankas.</a:t>
            </a:r>
            <a:endParaRPr sz="2000">
              <a:latin typeface="Roboto"/>
              <a:ea typeface="Roboto"/>
              <a:cs typeface="Roboto"/>
              <a:sym typeface="Roboto"/>
            </a:endParaRPr>
          </a:p>
        </p:txBody>
      </p:sp>
      <p:sp>
        <p:nvSpPr>
          <p:cNvPr id="590" name="Google Shape;590;p33"/>
          <p:cNvSpPr txBox="1"/>
          <p:nvPr/>
        </p:nvSpPr>
        <p:spPr>
          <a:xfrm>
            <a:off x="1619988" y="1229450"/>
            <a:ext cx="5361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Times New Roman"/>
                <a:ea typeface="Times New Roman"/>
                <a:cs typeface="Times New Roman"/>
                <a:sym typeface="Times New Roman"/>
              </a:rPr>
              <a:t>I</a:t>
            </a:r>
            <a:r>
              <a:rPr baseline="-25000" lang="en" sz="2000">
                <a:latin typeface="Times New Roman"/>
                <a:ea typeface="Times New Roman"/>
                <a:cs typeface="Times New Roman"/>
                <a:sym typeface="Times New Roman"/>
              </a:rPr>
              <a:t>1</a:t>
            </a:r>
            <a:endParaRPr baseline="-25000" sz="2000">
              <a:latin typeface="Times New Roman"/>
              <a:ea typeface="Times New Roman"/>
              <a:cs typeface="Times New Roman"/>
              <a:sym typeface="Times New Roman"/>
            </a:endParaRPr>
          </a:p>
          <a:p>
            <a:pPr indent="0" lvl="0" marL="0" rtl="0" algn="ctr">
              <a:spcBef>
                <a:spcPts val="0"/>
              </a:spcBef>
              <a:spcAft>
                <a:spcPts val="0"/>
              </a:spcAft>
              <a:buNone/>
            </a:pPr>
            <a:r>
              <a:rPr lang="en" sz="2000">
                <a:latin typeface="Roboto"/>
                <a:ea typeface="Roboto"/>
                <a:cs typeface="Roboto"/>
                <a:sym typeface="Roboto"/>
              </a:rPr>
              <a:t> </a:t>
            </a:r>
            <a:endParaRPr sz="2000">
              <a:latin typeface="Roboto"/>
              <a:ea typeface="Roboto"/>
              <a:cs typeface="Roboto"/>
              <a:sym typeface="Roboto"/>
            </a:endParaRPr>
          </a:p>
          <a:p>
            <a:pPr indent="0" lvl="0" marL="0" rtl="0" algn="ctr">
              <a:spcBef>
                <a:spcPts val="0"/>
              </a:spcBef>
              <a:spcAft>
                <a:spcPts val="0"/>
              </a:spcAft>
              <a:buNone/>
            </a:pPr>
            <a:r>
              <a:rPr lang="en" sz="2000">
                <a:latin typeface="Times New Roman"/>
                <a:ea typeface="Times New Roman"/>
                <a:cs typeface="Times New Roman"/>
                <a:sym typeface="Times New Roman"/>
              </a:rPr>
              <a:t>l</a:t>
            </a:r>
            <a:r>
              <a:rPr baseline="-25000" lang="en" sz="2000">
                <a:latin typeface="Times New Roman"/>
                <a:ea typeface="Times New Roman"/>
                <a:cs typeface="Times New Roman"/>
                <a:sym typeface="Times New Roman"/>
              </a:rPr>
              <a:t>1</a:t>
            </a:r>
            <a:r>
              <a:rPr baseline="30000" lang="en" sz="2000">
                <a:latin typeface="Times New Roman"/>
                <a:ea typeface="Times New Roman"/>
                <a:cs typeface="Times New Roman"/>
                <a:sym typeface="Times New Roman"/>
              </a:rPr>
              <a:t>2</a:t>
            </a:r>
            <a:endParaRPr baseline="30000" sz="2000">
              <a:latin typeface="Roboto"/>
              <a:ea typeface="Roboto"/>
              <a:cs typeface="Roboto"/>
              <a:sym typeface="Roboto"/>
            </a:endParaRPr>
          </a:p>
        </p:txBody>
      </p:sp>
      <p:sp>
        <p:nvSpPr>
          <p:cNvPr id="591" name="Google Shape;591;p33"/>
          <p:cNvSpPr txBox="1"/>
          <p:nvPr/>
        </p:nvSpPr>
        <p:spPr>
          <a:xfrm>
            <a:off x="2348963" y="1229450"/>
            <a:ext cx="5361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Times New Roman"/>
                <a:ea typeface="Times New Roman"/>
                <a:cs typeface="Times New Roman"/>
                <a:sym typeface="Times New Roman"/>
              </a:rPr>
              <a:t>I</a:t>
            </a:r>
            <a:r>
              <a:rPr baseline="-25000" lang="en" sz="2000">
                <a:latin typeface="Times New Roman"/>
                <a:ea typeface="Times New Roman"/>
                <a:cs typeface="Times New Roman"/>
                <a:sym typeface="Times New Roman"/>
              </a:rPr>
              <a:t>2</a:t>
            </a:r>
            <a:endParaRPr baseline="-25000" sz="2000">
              <a:latin typeface="Times New Roman"/>
              <a:ea typeface="Times New Roman"/>
              <a:cs typeface="Times New Roman"/>
              <a:sym typeface="Times New Roman"/>
            </a:endParaRPr>
          </a:p>
          <a:p>
            <a:pPr indent="0" lvl="0" marL="0" rtl="0" algn="ctr">
              <a:spcBef>
                <a:spcPts val="0"/>
              </a:spcBef>
              <a:spcAft>
                <a:spcPts val="0"/>
              </a:spcAft>
              <a:buNone/>
            </a:pPr>
            <a:r>
              <a:rPr lang="en" sz="2000">
                <a:latin typeface="Roboto"/>
                <a:ea typeface="Roboto"/>
                <a:cs typeface="Roboto"/>
                <a:sym typeface="Roboto"/>
              </a:rPr>
              <a:t> </a:t>
            </a:r>
            <a:endParaRPr sz="2000">
              <a:latin typeface="Roboto"/>
              <a:ea typeface="Roboto"/>
              <a:cs typeface="Roboto"/>
              <a:sym typeface="Roboto"/>
            </a:endParaRPr>
          </a:p>
          <a:p>
            <a:pPr indent="0" lvl="0" marL="0" rtl="0" algn="ctr">
              <a:spcBef>
                <a:spcPts val="0"/>
              </a:spcBef>
              <a:spcAft>
                <a:spcPts val="0"/>
              </a:spcAft>
              <a:buNone/>
            </a:pPr>
            <a:r>
              <a:rPr lang="en" sz="2000">
                <a:latin typeface="Times New Roman"/>
                <a:ea typeface="Times New Roman"/>
                <a:cs typeface="Times New Roman"/>
                <a:sym typeface="Times New Roman"/>
              </a:rPr>
              <a:t>l</a:t>
            </a:r>
            <a:r>
              <a:rPr baseline="-25000" lang="en" sz="2000">
                <a:latin typeface="Times New Roman"/>
                <a:ea typeface="Times New Roman"/>
                <a:cs typeface="Times New Roman"/>
                <a:sym typeface="Times New Roman"/>
              </a:rPr>
              <a:t>2</a:t>
            </a:r>
            <a:r>
              <a:rPr baseline="30000" lang="en" sz="2000">
                <a:latin typeface="Times New Roman"/>
                <a:ea typeface="Times New Roman"/>
                <a:cs typeface="Times New Roman"/>
                <a:sym typeface="Times New Roman"/>
              </a:rPr>
              <a:t>2</a:t>
            </a:r>
            <a:endParaRPr baseline="30000" sz="2000">
              <a:latin typeface="Roboto"/>
              <a:ea typeface="Roboto"/>
              <a:cs typeface="Roboto"/>
              <a:sym typeface="Roboto"/>
            </a:endParaRPr>
          </a:p>
        </p:txBody>
      </p:sp>
      <p:sp>
        <p:nvSpPr>
          <p:cNvPr id="592" name="Google Shape;592;p33"/>
          <p:cNvSpPr txBox="1"/>
          <p:nvPr/>
        </p:nvSpPr>
        <p:spPr>
          <a:xfrm>
            <a:off x="2011463" y="1583450"/>
            <a:ext cx="337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Roboto"/>
                <a:ea typeface="Roboto"/>
                <a:cs typeface="Roboto"/>
                <a:sym typeface="Roboto"/>
              </a:rPr>
              <a:t>=</a:t>
            </a:r>
            <a:endParaRPr sz="2000">
              <a:latin typeface="Roboto"/>
              <a:ea typeface="Roboto"/>
              <a:cs typeface="Roboto"/>
              <a:sym typeface="Roboto"/>
            </a:endParaRPr>
          </a:p>
        </p:txBody>
      </p:sp>
      <p:cxnSp>
        <p:nvCxnSpPr>
          <p:cNvPr id="593" name="Google Shape;593;p33"/>
          <p:cNvCxnSpPr>
            <a:stCxn id="590" idx="1"/>
            <a:endCxn id="592" idx="1"/>
          </p:cNvCxnSpPr>
          <p:nvPr/>
        </p:nvCxnSpPr>
        <p:spPr>
          <a:xfrm>
            <a:off x="1619988" y="1783550"/>
            <a:ext cx="391500" cy="0"/>
          </a:xfrm>
          <a:prstGeom prst="straightConnector1">
            <a:avLst/>
          </a:prstGeom>
          <a:noFill/>
          <a:ln cap="flat" cmpd="sng" w="19050">
            <a:solidFill>
              <a:srgbClr val="000000"/>
            </a:solidFill>
            <a:prstDash val="solid"/>
            <a:round/>
            <a:headEnd len="med" w="med" type="none"/>
            <a:tailEnd len="med" w="med" type="none"/>
          </a:ln>
        </p:spPr>
      </p:cxnSp>
      <p:cxnSp>
        <p:nvCxnSpPr>
          <p:cNvPr id="594" name="Google Shape;594;p33"/>
          <p:cNvCxnSpPr>
            <a:stCxn id="592" idx="3"/>
            <a:endCxn id="591" idx="3"/>
          </p:cNvCxnSpPr>
          <p:nvPr/>
        </p:nvCxnSpPr>
        <p:spPr>
          <a:xfrm>
            <a:off x="2348963" y="1783550"/>
            <a:ext cx="536100" cy="0"/>
          </a:xfrm>
          <a:prstGeom prst="straightConnector1">
            <a:avLst/>
          </a:prstGeom>
          <a:noFill/>
          <a:ln cap="flat" cmpd="sng" w="19050">
            <a:solidFill>
              <a:srgbClr val="000000"/>
            </a:solidFill>
            <a:prstDash val="solid"/>
            <a:round/>
            <a:headEnd len="med" w="med" type="none"/>
            <a:tailEnd len="med" w="med" type="none"/>
          </a:ln>
        </p:spPr>
      </p:cxnSp>
      <p:sp>
        <p:nvSpPr>
          <p:cNvPr id="595" name="Google Shape;595;p33"/>
          <p:cNvSpPr txBox="1"/>
          <p:nvPr/>
        </p:nvSpPr>
        <p:spPr>
          <a:xfrm>
            <a:off x="3385625" y="1537250"/>
            <a:ext cx="2808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Times New Roman"/>
                <a:ea typeface="Times New Roman"/>
                <a:cs typeface="Times New Roman"/>
                <a:sym typeface="Times New Roman"/>
              </a:rPr>
              <a:t>I</a:t>
            </a:r>
            <a:r>
              <a:rPr baseline="-25000" lang="en" sz="2000">
                <a:latin typeface="Times New Roman"/>
                <a:ea typeface="Times New Roman"/>
                <a:cs typeface="Times New Roman"/>
                <a:sym typeface="Times New Roman"/>
              </a:rPr>
              <a:t>2</a:t>
            </a:r>
            <a:r>
              <a:rPr lang="en" sz="2000">
                <a:latin typeface="Times New Roman"/>
                <a:ea typeface="Times New Roman"/>
                <a:cs typeface="Times New Roman"/>
                <a:sym typeface="Times New Roman"/>
              </a:rPr>
              <a:t>=                     = 828 cd</a:t>
            </a:r>
            <a:endParaRPr>
              <a:latin typeface="Roboto"/>
              <a:ea typeface="Roboto"/>
              <a:cs typeface="Roboto"/>
              <a:sym typeface="Roboto"/>
            </a:endParaRPr>
          </a:p>
        </p:txBody>
      </p:sp>
      <p:sp>
        <p:nvSpPr>
          <p:cNvPr id="596" name="Google Shape;596;p33"/>
          <p:cNvSpPr txBox="1"/>
          <p:nvPr/>
        </p:nvSpPr>
        <p:spPr>
          <a:xfrm>
            <a:off x="4344125" y="1456250"/>
            <a:ext cx="1593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597" name="Google Shape;597;p33"/>
          <p:cNvSpPr txBox="1"/>
          <p:nvPr/>
        </p:nvSpPr>
        <p:spPr>
          <a:xfrm>
            <a:off x="3939125" y="1383350"/>
            <a:ext cx="11475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23·(0,9)</a:t>
            </a:r>
            <a:r>
              <a:rPr baseline="30000" lang="en" sz="2000">
                <a:latin typeface="Roboto"/>
                <a:ea typeface="Roboto"/>
                <a:cs typeface="Roboto"/>
                <a:sym typeface="Roboto"/>
              </a:rPr>
              <a:t>2</a:t>
            </a:r>
            <a:endParaRPr baseline="30000" sz="2000">
              <a:latin typeface="Roboto"/>
              <a:ea typeface="Roboto"/>
              <a:cs typeface="Roboto"/>
              <a:sym typeface="Roboto"/>
            </a:endParaRPr>
          </a:p>
          <a:p>
            <a:pPr indent="0" lvl="0" marL="0" rtl="0" algn="ctr">
              <a:spcBef>
                <a:spcPts val="0"/>
              </a:spcBef>
              <a:spcAft>
                <a:spcPts val="0"/>
              </a:spcAft>
              <a:buNone/>
            </a:pPr>
            <a:r>
              <a:rPr lang="en" sz="2000">
                <a:latin typeface="Roboto"/>
                <a:ea typeface="Roboto"/>
                <a:cs typeface="Roboto"/>
                <a:sym typeface="Roboto"/>
              </a:rPr>
              <a:t>(0,15)</a:t>
            </a:r>
            <a:r>
              <a:rPr baseline="30000" lang="en" sz="2000">
                <a:latin typeface="Roboto"/>
                <a:ea typeface="Roboto"/>
                <a:cs typeface="Roboto"/>
                <a:sym typeface="Roboto"/>
              </a:rPr>
              <a:t>2</a:t>
            </a:r>
            <a:endParaRPr sz="2000">
              <a:latin typeface="Roboto"/>
              <a:ea typeface="Roboto"/>
              <a:cs typeface="Roboto"/>
              <a:sym typeface="Roboto"/>
            </a:endParaRPr>
          </a:p>
        </p:txBody>
      </p:sp>
      <p:cxnSp>
        <p:nvCxnSpPr>
          <p:cNvPr id="598" name="Google Shape;598;p33"/>
          <p:cNvCxnSpPr>
            <a:stCxn id="597" idx="1"/>
            <a:endCxn id="597" idx="3"/>
          </p:cNvCxnSpPr>
          <p:nvPr/>
        </p:nvCxnSpPr>
        <p:spPr>
          <a:xfrm>
            <a:off x="3939125" y="1783550"/>
            <a:ext cx="1147500" cy="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34"/>
          <p:cNvSpPr txBox="1"/>
          <p:nvPr/>
        </p:nvSpPr>
        <p:spPr>
          <a:xfrm>
            <a:off x="1579500" y="685800"/>
            <a:ext cx="7533000" cy="1416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Žvakė dega 2 m atstumu nuo sienos. Padėjus tarp jų glaudžiamąjį lešį 40 cm atstumu nuo žvakės, ant sienos susidarė ryškus atvaizdas. Apskaičiuokite: a) lęšio židinio nuotolį;  b) kiek kartų didinamas atvaizdas. </a:t>
            </a:r>
            <a:endParaRPr sz="2000">
              <a:latin typeface="Roboto"/>
              <a:ea typeface="Roboto"/>
              <a:cs typeface="Roboto"/>
              <a:sym typeface="Roboto"/>
            </a:endParaRPr>
          </a:p>
        </p:txBody>
      </p:sp>
      <p:sp>
        <p:nvSpPr>
          <p:cNvPr id="604" name="Google Shape;604;p34"/>
          <p:cNvSpPr txBox="1"/>
          <p:nvPr/>
        </p:nvSpPr>
        <p:spPr>
          <a:xfrm>
            <a:off x="1281125" y="2821500"/>
            <a:ext cx="5928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202122"/>
                </a:solidFill>
                <a:latin typeface="Roboto"/>
                <a:ea typeface="Roboto"/>
                <a:cs typeface="Roboto"/>
                <a:sym typeface="Roboto"/>
              </a:rPr>
              <a:t>F</a:t>
            </a:r>
            <a:endParaRPr sz="2000">
              <a:solidFill>
                <a:srgbClr val="202122"/>
              </a:solidFill>
              <a:latin typeface="Roboto"/>
              <a:ea typeface="Roboto"/>
              <a:cs typeface="Roboto"/>
              <a:sym typeface="Roboto"/>
            </a:endParaRPr>
          </a:p>
          <a:p>
            <a:pPr indent="0" lvl="0" marL="0" rtl="0" algn="l">
              <a:spcBef>
                <a:spcPts val="0"/>
              </a:spcBef>
              <a:spcAft>
                <a:spcPts val="0"/>
              </a:spcAft>
              <a:buNone/>
            </a:pPr>
            <a:r>
              <a:rPr lang="en" sz="2000">
                <a:solidFill>
                  <a:srgbClr val="202122"/>
                </a:solidFill>
                <a:latin typeface="Roboto"/>
                <a:ea typeface="Roboto"/>
                <a:cs typeface="Roboto"/>
                <a:sym typeface="Roboto"/>
              </a:rPr>
              <a:t>Γ</a:t>
            </a:r>
            <a:endParaRPr sz="2000">
              <a:solidFill>
                <a:srgbClr val="202122"/>
              </a:solidFill>
              <a:latin typeface="Roboto"/>
              <a:ea typeface="Roboto"/>
              <a:cs typeface="Roboto"/>
              <a:sym typeface="Roboto"/>
            </a:endParaRPr>
          </a:p>
        </p:txBody>
      </p:sp>
      <p:sp>
        <p:nvSpPr>
          <p:cNvPr id="605" name="Google Shape;605;p34"/>
          <p:cNvSpPr txBox="1"/>
          <p:nvPr/>
        </p:nvSpPr>
        <p:spPr>
          <a:xfrm>
            <a:off x="1873925" y="2821500"/>
            <a:ext cx="13770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202122"/>
                </a:solidFill>
                <a:latin typeface="Roboto"/>
                <a:ea typeface="Roboto"/>
                <a:cs typeface="Roboto"/>
                <a:sym typeface="Roboto"/>
              </a:rPr>
              <a:t>d= 40 cm</a:t>
            </a:r>
            <a:endParaRPr sz="2000">
              <a:solidFill>
                <a:srgbClr val="202122"/>
              </a:solidFill>
              <a:latin typeface="Roboto"/>
              <a:ea typeface="Roboto"/>
              <a:cs typeface="Roboto"/>
              <a:sym typeface="Roboto"/>
            </a:endParaRPr>
          </a:p>
          <a:p>
            <a:pPr indent="0" lvl="0" marL="0" rtl="0" algn="l">
              <a:spcBef>
                <a:spcPts val="0"/>
              </a:spcBef>
              <a:spcAft>
                <a:spcPts val="0"/>
              </a:spcAft>
              <a:buNone/>
            </a:pPr>
            <a:r>
              <a:rPr lang="en" sz="2000">
                <a:solidFill>
                  <a:srgbClr val="202122"/>
                </a:solidFill>
                <a:latin typeface="Roboto"/>
                <a:ea typeface="Roboto"/>
                <a:cs typeface="Roboto"/>
                <a:sym typeface="Roboto"/>
              </a:rPr>
              <a:t>d+f= 2 m = 200 cm</a:t>
            </a:r>
            <a:endParaRPr sz="2000">
              <a:solidFill>
                <a:srgbClr val="202122"/>
              </a:solidFill>
              <a:latin typeface="Roboto"/>
              <a:ea typeface="Roboto"/>
              <a:cs typeface="Roboto"/>
              <a:sym typeface="Roboto"/>
            </a:endParaRPr>
          </a:p>
          <a:p>
            <a:pPr indent="0" lvl="0" marL="0" rtl="0" algn="l">
              <a:spcBef>
                <a:spcPts val="0"/>
              </a:spcBef>
              <a:spcAft>
                <a:spcPts val="0"/>
              </a:spcAft>
              <a:buNone/>
            </a:pPr>
            <a:r>
              <a:t/>
            </a:r>
            <a:endParaRPr sz="2000">
              <a:solidFill>
                <a:srgbClr val="202122"/>
              </a:solidFill>
              <a:latin typeface="Roboto"/>
              <a:ea typeface="Roboto"/>
              <a:cs typeface="Roboto"/>
              <a:sym typeface="Roboto"/>
            </a:endParaRPr>
          </a:p>
        </p:txBody>
      </p:sp>
      <p:cxnSp>
        <p:nvCxnSpPr>
          <p:cNvPr id="606" name="Google Shape;606;p34"/>
          <p:cNvCxnSpPr/>
          <p:nvPr/>
        </p:nvCxnSpPr>
        <p:spPr>
          <a:xfrm>
            <a:off x="1281125" y="2821500"/>
            <a:ext cx="2079000" cy="0"/>
          </a:xfrm>
          <a:prstGeom prst="straightConnector1">
            <a:avLst/>
          </a:prstGeom>
          <a:noFill/>
          <a:ln cap="flat" cmpd="sng" w="28575">
            <a:solidFill>
              <a:srgbClr val="000000"/>
            </a:solidFill>
            <a:prstDash val="solid"/>
            <a:round/>
            <a:headEnd len="med" w="med" type="none"/>
            <a:tailEnd len="med" w="med" type="none"/>
          </a:ln>
        </p:spPr>
      </p:cxnSp>
      <p:cxnSp>
        <p:nvCxnSpPr>
          <p:cNvPr id="607" name="Google Shape;607;p34"/>
          <p:cNvCxnSpPr/>
          <p:nvPr/>
        </p:nvCxnSpPr>
        <p:spPr>
          <a:xfrm>
            <a:off x="1780625" y="2821500"/>
            <a:ext cx="1500" cy="1782000"/>
          </a:xfrm>
          <a:prstGeom prst="straightConnector1">
            <a:avLst/>
          </a:prstGeom>
          <a:noFill/>
          <a:ln cap="flat" cmpd="sng" w="28575">
            <a:solidFill>
              <a:srgbClr val="000000"/>
            </a:solidFill>
            <a:prstDash val="solid"/>
            <a:round/>
            <a:headEnd len="med" w="med" type="none"/>
            <a:tailEnd len="med" w="med" type="none"/>
          </a:ln>
        </p:spPr>
      </p:cxnSp>
      <p:sp>
        <p:nvSpPr>
          <p:cNvPr id="608" name="Google Shape;608;p34"/>
          <p:cNvSpPr txBox="1"/>
          <p:nvPr/>
        </p:nvSpPr>
        <p:spPr>
          <a:xfrm>
            <a:off x="6481550" y="5180088"/>
            <a:ext cx="1667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202122"/>
                </a:solidFill>
                <a:latin typeface="Roboto"/>
                <a:ea typeface="Roboto"/>
                <a:cs typeface="Roboto"/>
                <a:sym typeface="Roboto"/>
              </a:rPr>
              <a:t>Γ=</a:t>
            </a:r>
            <a:endParaRPr sz="2000">
              <a:solidFill>
                <a:srgbClr val="202122"/>
              </a:solidFill>
              <a:latin typeface="Roboto"/>
              <a:ea typeface="Roboto"/>
              <a:cs typeface="Roboto"/>
              <a:sym typeface="Roboto"/>
            </a:endParaRPr>
          </a:p>
        </p:txBody>
      </p:sp>
      <p:cxnSp>
        <p:nvCxnSpPr>
          <p:cNvPr id="609" name="Google Shape;609;p34"/>
          <p:cNvCxnSpPr/>
          <p:nvPr/>
        </p:nvCxnSpPr>
        <p:spPr>
          <a:xfrm>
            <a:off x="6941100" y="5432388"/>
            <a:ext cx="828900" cy="0"/>
          </a:xfrm>
          <a:prstGeom prst="straightConnector1">
            <a:avLst/>
          </a:prstGeom>
          <a:noFill/>
          <a:ln cap="flat" cmpd="sng" w="9525">
            <a:solidFill>
              <a:schemeClr val="dk1"/>
            </a:solidFill>
            <a:prstDash val="solid"/>
            <a:round/>
            <a:headEnd len="med" w="med" type="none"/>
            <a:tailEnd len="med" w="med" type="none"/>
          </a:ln>
        </p:spPr>
      </p:cxnSp>
      <p:sp>
        <p:nvSpPr>
          <p:cNvPr id="610" name="Google Shape;610;p34"/>
          <p:cNvSpPr txBox="1"/>
          <p:nvPr/>
        </p:nvSpPr>
        <p:spPr>
          <a:xfrm>
            <a:off x="7024350" y="4987813"/>
            <a:ext cx="6624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100">
                <a:solidFill>
                  <a:srgbClr val="202122"/>
                </a:solidFill>
                <a:latin typeface="Roboto"/>
                <a:ea typeface="Roboto"/>
                <a:cs typeface="Roboto"/>
                <a:sym typeface="Roboto"/>
              </a:rPr>
              <a:t>| f |</a:t>
            </a:r>
            <a:endParaRPr sz="2100">
              <a:solidFill>
                <a:srgbClr val="202122"/>
              </a:solidFill>
              <a:latin typeface="Roboto"/>
              <a:ea typeface="Roboto"/>
              <a:cs typeface="Roboto"/>
              <a:sym typeface="Roboto"/>
            </a:endParaRPr>
          </a:p>
        </p:txBody>
      </p:sp>
      <p:sp>
        <p:nvSpPr>
          <p:cNvPr id="611" name="Google Shape;611;p34"/>
          <p:cNvSpPr txBox="1"/>
          <p:nvPr/>
        </p:nvSpPr>
        <p:spPr>
          <a:xfrm>
            <a:off x="6941100" y="5378338"/>
            <a:ext cx="828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202122"/>
                </a:solidFill>
                <a:latin typeface="Roboto"/>
                <a:ea typeface="Roboto"/>
                <a:cs typeface="Roboto"/>
                <a:sym typeface="Roboto"/>
              </a:rPr>
              <a:t>| d |</a:t>
            </a:r>
            <a:endParaRPr sz="2000">
              <a:solidFill>
                <a:srgbClr val="202122"/>
              </a:solidFill>
              <a:latin typeface="Roboto"/>
              <a:ea typeface="Roboto"/>
              <a:cs typeface="Roboto"/>
              <a:sym typeface="Roboto"/>
            </a:endParaRPr>
          </a:p>
        </p:txBody>
      </p:sp>
      <p:sp>
        <p:nvSpPr>
          <p:cNvPr id="612" name="Google Shape;612;p34"/>
          <p:cNvSpPr txBox="1"/>
          <p:nvPr/>
        </p:nvSpPr>
        <p:spPr>
          <a:xfrm>
            <a:off x="7766750" y="6139125"/>
            <a:ext cx="1594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202122"/>
                </a:solidFill>
                <a:latin typeface="Roboto"/>
                <a:ea typeface="Roboto"/>
                <a:cs typeface="Roboto"/>
                <a:sym typeface="Roboto"/>
              </a:rPr>
              <a:t>= 4 kartai</a:t>
            </a:r>
            <a:endParaRPr>
              <a:latin typeface="Roboto"/>
              <a:ea typeface="Roboto"/>
              <a:cs typeface="Roboto"/>
              <a:sym typeface="Roboto"/>
            </a:endParaRPr>
          </a:p>
        </p:txBody>
      </p:sp>
      <p:sp>
        <p:nvSpPr>
          <p:cNvPr id="613" name="Google Shape;613;p34"/>
          <p:cNvSpPr txBox="1"/>
          <p:nvPr/>
        </p:nvSpPr>
        <p:spPr>
          <a:xfrm>
            <a:off x="6490600" y="2878750"/>
            <a:ext cx="360300" cy="40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202122"/>
                </a:solidFill>
                <a:latin typeface="Roboto"/>
                <a:ea typeface="Roboto"/>
                <a:cs typeface="Roboto"/>
                <a:sym typeface="Roboto"/>
              </a:rPr>
              <a:t>F</a:t>
            </a:r>
            <a:endParaRPr sz="2000">
              <a:solidFill>
                <a:srgbClr val="202122"/>
              </a:solidFill>
              <a:latin typeface="Roboto"/>
              <a:ea typeface="Roboto"/>
              <a:cs typeface="Roboto"/>
              <a:sym typeface="Roboto"/>
            </a:endParaRPr>
          </a:p>
        </p:txBody>
      </p:sp>
      <p:cxnSp>
        <p:nvCxnSpPr>
          <p:cNvPr id="614" name="Google Shape;614;p34"/>
          <p:cNvCxnSpPr/>
          <p:nvPr/>
        </p:nvCxnSpPr>
        <p:spPr>
          <a:xfrm>
            <a:off x="6490600" y="2905800"/>
            <a:ext cx="360300" cy="0"/>
          </a:xfrm>
          <a:prstGeom prst="straightConnector1">
            <a:avLst/>
          </a:prstGeom>
          <a:noFill/>
          <a:ln cap="flat" cmpd="sng" w="9525">
            <a:solidFill>
              <a:schemeClr val="dk1"/>
            </a:solidFill>
            <a:prstDash val="solid"/>
            <a:round/>
            <a:headEnd len="med" w="med" type="none"/>
            <a:tailEnd len="med" w="med" type="none"/>
          </a:ln>
        </p:spPr>
      </p:cxnSp>
      <p:sp>
        <p:nvSpPr>
          <p:cNvPr id="615" name="Google Shape;615;p34"/>
          <p:cNvSpPr txBox="1"/>
          <p:nvPr/>
        </p:nvSpPr>
        <p:spPr>
          <a:xfrm>
            <a:off x="6425200" y="2554375"/>
            <a:ext cx="4911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202122"/>
                </a:solidFill>
                <a:latin typeface="Roboto"/>
                <a:ea typeface="Roboto"/>
                <a:cs typeface="Roboto"/>
                <a:sym typeface="Roboto"/>
              </a:rPr>
              <a:t>1</a:t>
            </a:r>
            <a:endParaRPr sz="2000">
              <a:solidFill>
                <a:srgbClr val="202122"/>
              </a:solidFill>
              <a:latin typeface="Roboto"/>
              <a:ea typeface="Roboto"/>
              <a:cs typeface="Roboto"/>
              <a:sym typeface="Roboto"/>
            </a:endParaRPr>
          </a:p>
        </p:txBody>
      </p:sp>
      <p:sp>
        <p:nvSpPr>
          <p:cNvPr id="616" name="Google Shape;616;p34"/>
          <p:cNvSpPr txBox="1"/>
          <p:nvPr/>
        </p:nvSpPr>
        <p:spPr>
          <a:xfrm>
            <a:off x="6815000" y="2705700"/>
            <a:ext cx="1594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202122"/>
                </a:solidFill>
                <a:latin typeface="Roboto"/>
                <a:ea typeface="Roboto"/>
                <a:cs typeface="Roboto"/>
                <a:sym typeface="Roboto"/>
              </a:rPr>
              <a:t>=       </a:t>
            </a:r>
            <a:r>
              <a:rPr lang="en" sz="2000">
                <a:solidFill>
                  <a:srgbClr val="202122"/>
                </a:solidFill>
                <a:latin typeface="Roboto"/>
                <a:ea typeface="Roboto"/>
                <a:cs typeface="Roboto"/>
                <a:sym typeface="Roboto"/>
              </a:rPr>
              <a:t> </a:t>
            </a:r>
            <a:r>
              <a:rPr lang="en" sz="2000">
                <a:solidFill>
                  <a:srgbClr val="202122"/>
                </a:solidFill>
                <a:latin typeface="Roboto"/>
                <a:ea typeface="Roboto"/>
                <a:cs typeface="Roboto"/>
                <a:sym typeface="Roboto"/>
              </a:rPr>
              <a:t>+  </a:t>
            </a:r>
            <a:endParaRPr sz="2000">
              <a:solidFill>
                <a:srgbClr val="202122"/>
              </a:solidFill>
              <a:latin typeface="Roboto"/>
              <a:ea typeface="Roboto"/>
              <a:cs typeface="Roboto"/>
              <a:sym typeface="Roboto"/>
            </a:endParaRPr>
          </a:p>
        </p:txBody>
      </p:sp>
      <p:sp>
        <p:nvSpPr>
          <p:cNvPr id="617" name="Google Shape;617;p34"/>
          <p:cNvSpPr txBox="1"/>
          <p:nvPr/>
        </p:nvSpPr>
        <p:spPr>
          <a:xfrm>
            <a:off x="7134950" y="2867888"/>
            <a:ext cx="360300" cy="40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202122"/>
                </a:solidFill>
                <a:latin typeface="Roboto"/>
                <a:ea typeface="Roboto"/>
                <a:cs typeface="Roboto"/>
                <a:sym typeface="Roboto"/>
              </a:rPr>
              <a:t>f</a:t>
            </a:r>
            <a:endParaRPr sz="2000">
              <a:solidFill>
                <a:srgbClr val="202122"/>
              </a:solidFill>
              <a:latin typeface="Roboto"/>
              <a:ea typeface="Roboto"/>
              <a:cs typeface="Roboto"/>
              <a:sym typeface="Roboto"/>
            </a:endParaRPr>
          </a:p>
        </p:txBody>
      </p:sp>
      <p:cxnSp>
        <p:nvCxnSpPr>
          <p:cNvPr id="618" name="Google Shape;618;p34"/>
          <p:cNvCxnSpPr/>
          <p:nvPr/>
        </p:nvCxnSpPr>
        <p:spPr>
          <a:xfrm>
            <a:off x="7134950" y="2894938"/>
            <a:ext cx="360300" cy="0"/>
          </a:xfrm>
          <a:prstGeom prst="straightConnector1">
            <a:avLst/>
          </a:prstGeom>
          <a:noFill/>
          <a:ln cap="flat" cmpd="sng" w="9525">
            <a:solidFill>
              <a:schemeClr val="dk1"/>
            </a:solidFill>
            <a:prstDash val="solid"/>
            <a:round/>
            <a:headEnd len="med" w="med" type="none"/>
            <a:tailEnd len="med" w="med" type="none"/>
          </a:ln>
        </p:spPr>
      </p:cxnSp>
      <p:sp>
        <p:nvSpPr>
          <p:cNvPr id="619" name="Google Shape;619;p34"/>
          <p:cNvSpPr txBox="1"/>
          <p:nvPr/>
        </p:nvSpPr>
        <p:spPr>
          <a:xfrm>
            <a:off x="7069550" y="2543513"/>
            <a:ext cx="4911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202122"/>
                </a:solidFill>
                <a:latin typeface="Roboto"/>
                <a:ea typeface="Roboto"/>
                <a:cs typeface="Roboto"/>
                <a:sym typeface="Roboto"/>
              </a:rPr>
              <a:t>1</a:t>
            </a:r>
            <a:endParaRPr sz="2000">
              <a:solidFill>
                <a:srgbClr val="202122"/>
              </a:solidFill>
              <a:latin typeface="Roboto"/>
              <a:ea typeface="Roboto"/>
              <a:cs typeface="Roboto"/>
              <a:sym typeface="Roboto"/>
            </a:endParaRPr>
          </a:p>
        </p:txBody>
      </p:sp>
      <p:sp>
        <p:nvSpPr>
          <p:cNvPr id="620" name="Google Shape;620;p34"/>
          <p:cNvSpPr txBox="1"/>
          <p:nvPr/>
        </p:nvSpPr>
        <p:spPr>
          <a:xfrm>
            <a:off x="7779300" y="2867888"/>
            <a:ext cx="360300" cy="40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202122"/>
                </a:solidFill>
                <a:latin typeface="Roboto"/>
                <a:ea typeface="Roboto"/>
                <a:cs typeface="Roboto"/>
                <a:sym typeface="Roboto"/>
              </a:rPr>
              <a:t>d</a:t>
            </a:r>
            <a:endParaRPr sz="2000">
              <a:solidFill>
                <a:srgbClr val="202122"/>
              </a:solidFill>
              <a:latin typeface="Roboto"/>
              <a:ea typeface="Roboto"/>
              <a:cs typeface="Roboto"/>
              <a:sym typeface="Roboto"/>
            </a:endParaRPr>
          </a:p>
        </p:txBody>
      </p:sp>
      <p:cxnSp>
        <p:nvCxnSpPr>
          <p:cNvPr id="621" name="Google Shape;621;p34"/>
          <p:cNvCxnSpPr/>
          <p:nvPr/>
        </p:nvCxnSpPr>
        <p:spPr>
          <a:xfrm>
            <a:off x="7779300" y="2894938"/>
            <a:ext cx="360300" cy="0"/>
          </a:xfrm>
          <a:prstGeom prst="straightConnector1">
            <a:avLst/>
          </a:prstGeom>
          <a:noFill/>
          <a:ln cap="flat" cmpd="sng" w="9525">
            <a:solidFill>
              <a:schemeClr val="dk1"/>
            </a:solidFill>
            <a:prstDash val="solid"/>
            <a:round/>
            <a:headEnd len="med" w="med" type="none"/>
            <a:tailEnd len="med" w="med" type="none"/>
          </a:ln>
        </p:spPr>
      </p:cxnSp>
      <p:sp>
        <p:nvSpPr>
          <p:cNvPr id="622" name="Google Shape;622;p34"/>
          <p:cNvSpPr txBox="1"/>
          <p:nvPr/>
        </p:nvSpPr>
        <p:spPr>
          <a:xfrm>
            <a:off x="7713900" y="2543513"/>
            <a:ext cx="4911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202122"/>
                </a:solidFill>
                <a:latin typeface="Roboto"/>
                <a:ea typeface="Roboto"/>
                <a:cs typeface="Roboto"/>
                <a:sym typeface="Roboto"/>
              </a:rPr>
              <a:t>1</a:t>
            </a:r>
            <a:endParaRPr sz="2000">
              <a:solidFill>
                <a:srgbClr val="202122"/>
              </a:solidFill>
              <a:latin typeface="Roboto"/>
              <a:ea typeface="Roboto"/>
              <a:cs typeface="Roboto"/>
              <a:sym typeface="Roboto"/>
            </a:endParaRPr>
          </a:p>
        </p:txBody>
      </p:sp>
      <p:sp>
        <p:nvSpPr>
          <p:cNvPr id="623" name="Google Shape;623;p34"/>
          <p:cNvSpPr txBox="1"/>
          <p:nvPr/>
        </p:nvSpPr>
        <p:spPr>
          <a:xfrm>
            <a:off x="3738450" y="2654450"/>
            <a:ext cx="24096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202122"/>
                </a:solidFill>
                <a:latin typeface="Roboto"/>
                <a:ea typeface="Roboto"/>
                <a:cs typeface="Roboto"/>
                <a:sym typeface="Roboto"/>
              </a:rPr>
              <a:t>f= d+f-</a:t>
            </a:r>
            <a:r>
              <a:rPr lang="en" sz="2000">
                <a:solidFill>
                  <a:srgbClr val="202122"/>
                </a:solidFill>
                <a:latin typeface="Roboto"/>
                <a:ea typeface="Roboto"/>
                <a:cs typeface="Roboto"/>
                <a:sym typeface="Roboto"/>
              </a:rPr>
              <a:t>d</a:t>
            </a:r>
            <a:endParaRPr sz="2000">
              <a:solidFill>
                <a:srgbClr val="202122"/>
              </a:solidFill>
              <a:latin typeface="Roboto"/>
              <a:ea typeface="Roboto"/>
              <a:cs typeface="Roboto"/>
              <a:sym typeface="Roboto"/>
            </a:endParaRPr>
          </a:p>
          <a:p>
            <a:pPr indent="0" lvl="0" marL="0" rtl="0" algn="l">
              <a:spcBef>
                <a:spcPts val="0"/>
              </a:spcBef>
              <a:spcAft>
                <a:spcPts val="0"/>
              </a:spcAft>
              <a:buNone/>
            </a:pPr>
            <a:r>
              <a:t/>
            </a:r>
            <a:endParaRPr sz="2000">
              <a:solidFill>
                <a:srgbClr val="202122"/>
              </a:solidFill>
              <a:latin typeface="Roboto"/>
              <a:ea typeface="Roboto"/>
              <a:cs typeface="Roboto"/>
              <a:sym typeface="Roboto"/>
            </a:endParaRPr>
          </a:p>
          <a:p>
            <a:pPr indent="0" lvl="0" marL="0" rtl="0" algn="l">
              <a:spcBef>
                <a:spcPts val="0"/>
              </a:spcBef>
              <a:spcAft>
                <a:spcPts val="0"/>
              </a:spcAft>
              <a:buNone/>
            </a:pPr>
            <a:r>
              <a:rPr lang="en" sz="2000">
                <a:solidFill>
                  <a:srgbClr val="202122"/>
                </a:solidFill>
                <a:latin typeface="Roboto"/>
                <a:ea typeface="Roboto"/>
                <a:cs typeface="Roboto"/>
                <a:sym typeface="Roboto"/>
              </a:rPr>
              <a:t>f= 200-40= 160 cm</a:t>
            </a:r>
            <a:endParaRPr sz="2000">
              <a:solidFill>
                <a:srgbClr val="202122"/>
              </a:solidFill>
              <a:latin typeface="Roboto"/>
              <a:ea typeface="Roboto"/>
              <a:cs typeface="Roboto"/>
              <a:sym typeface="Roboto"/>
            </a:endParaRPr>
          </a:p>
        </p:txBody>
      </p:sp>
      <p:sp>
        <p:nvSpPr>
          <p:cNvPr id="624" name="Google Shape;624;p34"/>
          <p:cNvSpPr txBox="1"/>
          <p:nvPr/>
        </p:nvSpPr>
        <p:spPr>
          <a:xfrm>
            <a:off x="6490600" y="3815588"/>
            <a:ext cx="360300" cy="40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202122"/>
                </a:solidFill>
                <a:latin typeface="Roboto"/>
                <a:ea typeface="Roboto"/>
                <a:cs typeface="Roboto"/>
                <a:sym typeface="Roboto"/>
              </a:rPr>
              <a:t>F</a:t>
            </a:r>
            <a:endParaRPr sz="2000">
              <a:solidFill>
                <a:srgbClr val="202122"/>
              </a:solidFill>
              <a:latin typeface="Roboto"/>
              <a:ea typeface="Roboto"/>
              <a:cs typeface="Roboto"/>
              <a:sym typeface="Roboto"/>
            </a:endParaRPr>
          </a:p>
        </p:txBody>
      </p:sp>
      <p:cxnSp>
        <p:nvCxnSpPr>
          <p:cNvPr id="625" name="Google Shape;625;p34"/>
          <p:cNvCxnSpPr/>
          <p:nvPr/>
        </p:nvCxnSpPr>
        <p:spPr>
          <a:xfrm>
            <a:off x="6490600" y="3842638"/>
            <a:ext cx="360300" cy="0"/>
          </a:xfrm>
          <a:prstGeom prst="straightConnector1">
            <a:avLst/>
          </a:prstGeom>
          <a:noFill/>
          <a:ln cap="flat" cmpd="sng" w="9525">
            <a:solidFill>
              <a:schemeClr val="dk1"/>
            </a:solidFill>
            <a:prstDash val="solid"/>
            <a:round/>
            <a:headEnd len="med" w="med" type="none"/>
            <a:tailEnd len="med" w="med" type="none"/>
          </a:ln>
        </p:spPr>
      </p:cxnSp>
      <p:sp>
        <p:nvSpPr>
          <p:cNvPr id="626" name="Google Shape;626;p34"/>
          <p:cNvSpPr txBox="1"/>
          <p:nvPr/>
        </p:nvSpPr>
        <p:spPr>
          <a:xfrm>
            <a:off x="6425200" y="3491213"/>
            <a:ext cx="4911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202122"/>
                </a:solidFill>
                <a:latin typeface="Roboto"/>
                <a:ea typeface="Roboto"/>
                <a:cs typeface="Roboto"/>
                <a:sym typeface="Roboto"/>
              </a:rPr>
              <a:t>1</a:t>
            </a:r>
            <a:endParaRPr sz="2000">
              <a:solidFill>
                <a:srgbClr val="202122"/>
              </a:solidFill>
              <a:latin typeface="Roboto"/>
              <a:ea typeface="Roboto"/>
              <a:cs typeface="Roboto"/>
              <a:sym typeface="Roboto"/>
            </a:endParaRPr>
          </a:p>
        </p:txBody>
      </p:sp>
      <p:sp>
        <p:nvSpPr>
          <p:cNvPr id="627" name="Google Shape;627;p34"/>
          <p:cNvSpPr txBox="1"/>
          <p:nvPr/>
        </p:nvSpPr>
        <p:spPr>
          <a:xfrm>
            <a:off x="6815000" y="3642538"/>
            <a:ext cx="1594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202122"/>
                </a:solidFill>
                <a:latin typeface="Roboto"/>
                <a:ea typeface="Roboto"/>
                <a:cs typeface="Roboto"/>
                <a:sym typeface="Roboto"/>
              </a:rPr>
              <a:t>=        +  </a:t>
            </a:r>
            <a:endParaRPr sz="2000">
              <a:solidFill>
                <a:srgbClr val="202122"/>
              </a:solidFill>
              <a:latin typeface="Roboto"/>
              <a:ea typeface="Roboto"/>
              <a:cs typeface="Roboto"/>
              <a:sym typeface="Roboto"/>
            </a:endParaRPr>
          </a:p>
        </p:txBody>
      </p:sp>
      <p:sp>
        <p:nvSpPr>
          <p:cNvPr id="628" name="Google Shape;628;p34"/>
          <p:cNvSpPr txBox="1"/>
          <p:nvPr/>
        </p:nvSpPr>
        <p:spPr>
          <a:xfrm>
            <a:off x="7004150" y="3804738"/>
            <a:ext cx="828900" cy="4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202122"/>
                </a:solidFill>
                <a:latin typeface="Roboto"/>
                <a:ea typeface="Roboto"/>
                <a:cs typeface="Roboto"/>
                <a:sym typeface="Roboto"/>
              </a:rPr>
              <a:t>160</a:t>
            </a:r>
            <a:endParaRPr sz="2000">
              <a:solidFill>
                <a:srgbClr val="202122"/>
              </a:solidFill>
              <a:latin typeface="Roboto"/>
              <a:ea typeface="Roboto"/>
              <a:cs typeface="Roboto"/>
              <a:sym typeface="Roboto"/>
            </a:endParaRPr>
          </a:p>
        </p:txBody>
      </p:sp>
      <p:cxnSp>
        <p:nvCxnSpPr>
          <p:cNvPr id="629" name="Google Shape;629;p34"/>
          <p:cNvCxnSpPr/>
          <p:nvPr/>
        </p:nvCxnSpPr>
        <p:spPr>
          <a:xfrm>
            <a:off x="7134950" y="3831775"/>
            <a:ext cx="360300" cy="0"/>
          </a:xfrm>
          <a:prstGeom prst="straightConnector1">
            <a:avLst/>
          </a:prstGeom>
          <a:noFill/>
          <a:ln cap="flat" cmpd="sng" w="9525">
            <a:solidFill>
              <a:schemeClr val="dk1"/>
            </a:solidFill>
            <a:prstDash val="solid"/>
            <a:round/>
            <a:headEnd len="med" w="med" type="none"/>
            <a:tailEnd len="med" w="med" type="none"/>
          </a:ln>
        </p:spPr>
      </p:cxnSp>
      <p:sp>
        <p:nvSpPr>
          <p:cNvPr id="630" name="Google Shape;630;p34"/>
          <p:cNvSpPr txBox="1"/>
          <p:nvPr/>
        </p:nvSpPr>
        <p:spPr>
          <a:xfrm>
            <a:off x="7069550" y="3480350"/>
            <a:ext cx="4911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202122"/>
                </a:solidFill>
                <a:latin typeface="Roboto"/>
                <a:ea typeface="Roboto"/>
                <a:cs typeface="Roboto"/>
                <a:sym typeface="Roboto"/>
              </a:rPr>
              <a:t>1</a:t>
            </a:r>
            <a:endParaRPr sz="2000">
              <a:solidFill>
                <a:srgbClr val="202122"/>
              </a:solidFill>
              <a:latin typeface="Roboto"/>
              <a:ea typeface="Roboto"/>
              <a:cs typeface="Roboto"/>
              <a:sym typeface="Roboto"/>
            </a:endParaRPr>
          </a:p>
        </p:txBody>
      </p:sp>
      <p:sp>
        <p:nvSpPr>
          <p:cNvPr id="631" name="Google Shape;631;p34"/>
          <p:cNvSpPr txBox="1"/>
          <p:nvPr/>
        </p:nvSpPr>
        <p:spPr>
          <a:xfrm>
            <a:off x="7713900" y="3814338"/>
            <a:ext cx="662400" cy="4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202122"/>
                </a:solidFill>
                <a:latin typeface="Roboto"/>
                <a:ea typeface="Roboto"/>
                <a:cs typeface="Roboto"/>
                <a:sym typeface="Roboto"/>
              </a:rPr>
              <a:t>40</a:t>
            </a:r>
            <a:endParaRPr sz="2000">
              <a:solidFill>
                <a:srgbClr val="202122"/>
              </a:solidFill>
              <a:latin typeface="Roboto"/>
              <a:ea typeface="Roboto"/>
              <a:cs typeface="Roboto"/>
              <a:sym typeface="Roboto"/>
            </a:endParaRPr>
          </a:p>
        </p:txBody>
      </p:sp>
      <p:cxnSp>
        <p:nvCxnSpPr>
          <p:cNvPr id="632" name="Google Shape;632;p34"/>
          <p:cNvCxnSpPr/>
          <p:nvPr/>
        </p:nvCxnSpPr>
        <p:spPr>
          <a:xfrm>
            <a:off x="7779300" y="3831775"/>
            <a:ext cx="360300" cy="0"/>
          </a:xfrm>
          <a:prstGeom prst="straightConnector1">
            <a:avLst/>
          </a:prstGeom>
          <a:noFill/>
          <a:ln cap="flat" cmpd="sng" w="9525">
            <a:solidFill>
              <a:schemeClr val="dk1"/>
            </a:solidFill>
            <a:prstDash val="solid"/>
            <a:round/>
            <a:headEnd len="med" w="med" type="none"/>
            <a:tailEnd len="med" w="med" type="none"/>
          </a:ln>
        </p:spPr>
      </p:cxnSp>
      <p:sp>
        <p:nvSpPr>
          <p:cNvPr id="633" name="Google Shape;633;p34"/>
          <p:cNvSpPr txBox="1"/>
          <p:nvPr/>
        </p:nvSpPr>
        <p:spPr>
          <a:xfrm>
            <a:off x="7713900" y="3480350"/>
            <a:ext cx="4911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202122"/>
                </a:solidFill>
                <a:latin typeface="Roboto"/>
                <a:ea typeface="Roboto"/>
                <a:cs typeface="Roboto"/>
                <a:sym typeface="Roboto"/>
              </a:rPr>
              <a:t>1</a:t>
            </a:r>
            <a:endParaRPr sz="2000">
              <a:solidFill>
                <a:srgbClr val="202122"/>
              </a:solidFill>
              <a:latin typeface="Roboto"/>
              <a:ea typeface="Roboto"/>
              <a:cs typeface="Roboto"/>
              <a:sym typeface="Roboto"/>
            </a:endParaRPr>
          </a:p>
        </p:txBody>
      </p:sp>
      <p:sp>
        <p:nvSpPr>
          <p:cNvPr id="634" name="Google Shape;634;p34"/>
          <p:cNvSpPr txBox="1"/>
          <p:nvPr/>
        </p:nvSpPr>
        <p:spPr>
          <a:xfrm>
            <a:off x="8139600" y="3642538"/>
            <a:ext cx="2190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202122"/>
                </a:solidFill>
                <a:latin typeface="Roboto"/>
                <a:ea typeface="Roboto"/>
                <a:cs typeface="Roboto"/>
                <a:sym typeface="Roboto"/>
              </a:rPr>
              <a:t>=          </a:t>
            </a:r>
            <a:endParaRPr sz="2000">
              <a:latin typeface="Roboto"/>
              <a:ea typeface="Roboto"/>
              <a:cs typeface="Roboto"/>
              <a:sym typeface="Roboto"/>
            </a:endParaRPr>
          </a:p>
        </p:txBody>
      </p:sp>
      <p:sp>
        <p:nvSpPr>
          <p:cNvPr id="635" name="Google Shape;635;p34"/>
          <p:cNvSpPr txBox="1"/>
          <p:nvPr/>
        </p:nvSpPr>
        <p:spPr>
          <a:xfrm>
            <a:off x="11352525" y="3970000"/>
            <a:ext cx="5190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636" name="Google Shape;636;p34"/>
          <p:cNvSpPr txBox="1"/>
          <p:nvPr/>
        </p:nvSpPr>
        <p:spPr>
          <a:xfrm>
            <a:off x="8529550" y="3491213"/>
            <a:ext cx="450600" cy="492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en" sz="2000">
                <a:solidFill>
                  <a:srgbClr val="202122"/>
                </a:solidFill>
                <a:latin typeface="Roboto"/>
                <a:ea typeface="Roboto"/>
                <a:cs typeface="Roboto"/>
                <a:sym typeface="Roboto"/>
              </a:rPr>
              <a:t>5</a:t>
            </a:r>
            <a:endParaRPr sz="2000">
              <a:solidFill>
                <a:srgbClr val="202122"/>
              </a:solidFill>
              <a:latin typeface="Roboto"/>
              <a:ea typeface="Roboto"/>
              <a:cs typeface="Roboto"/>
              <a:sym typeface="Roboto"/>
            </a:endParaRPr>
          </a:p>
        </p:txBody>
      </p:sp>
      <p:cxnSp>
        <p:nvCxnSpPr>
          <p:cNvPr id="637" name="Google Shape;637;p34"/>
          <p:cNvCxnSpPr/>
          <p:nvPr/>
        </p:nvCxnSpPr>
        <p:spPr>
          <a:xfrm>
            <a:off x="8648550" y="3831788"/>
            <a:ext cx="450600" cy="0"/>
          </a:xfrm>
          <a:prstGeom prst="straightConnector1">
            <a:avLst/>
          </a:prstGeom>
          <a:noFill/>
          <a:ln>
            <a:noFill/>
          </a:ln>
        </p:spPr>
      </p:cxnSp>
      <p:sp>
        <p:nvSpPr>
          <p:cNvPr id="638" name="Google Shape;638;p34"/>
          <p:cNvSpPr txBox="1"/>
          <p:nvPr/>
        </p:nvSpPr>
        <p:spPr>
          <a:xfrm>
            <a:off x="8349250" y="3813888"/>
            <a:ext cx="811200" cy="492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en" sz="2000">
                <a:solidFill>
                  <a:srgbClr val="202122"/>
                </a:solidFill>
                <a:latin typeface="Roboto"/>
                <a:ea typeface="Roboto"/>
                <a:cs typeface="Roboto"/>
                <a:sym typeface="Roboto"/>
              </a:rPr>
              <a:t>160</a:t>
            </a:r>
            <a:endParaRPr sz="2000">
              <a:solidFill>
                <a:srgbClr val="202122"/>
              </a:solidFill>
              <a:latin typeface="Roboto"/>
              <a:ea typeface="Roboto"/>
              <a:cs typeface="Roboto"/>
              <a:sym typeface="Roboto"/>
            </a:endParaRPr>
          </a:p>
        </p:txBody>
      </p:sp>
      <p:cxnSp>
        <p:nvCxnSpPr>
          <p:cNvPr id="639" name="Google Shape;639;p34"/>
          <p:cNvCxnSpPr/>
          <p:nvPr/>
        </p:nvCxnSpPr>
        <p:spPr>
          <a:xfrm>
            <a:off x="8529550" y="3842638"/>
            <a:ext cx="450600" cy="0"/>
          </a:xfrm>
          <a:prstGeom prst="straightConnector1">
            <a:avLst/>
          </a:prstGeom>
          <a:noFill/>
          <a:ln cap="flat" cmpd="sng" w="9525">
            <a:solidFill>
              <a:schemeClr val="dk1"/>
            </a:solidFill>
            <a:prstDash val="solid"/>
            <a:round/>
            <a:headEnd len="med" w="med" type="none"/>
            <a:tailEnd len="med" w="med" type="none"/>
          </a:ln>
        </p:spPr>
      </p:cxnSp>
      <p:sp>
        <p:nvSpPr>
          <p:cNvPr id="640" name="Google Shape;640;p34"/>
          <p:cNvSpPr txBox="1"/>
          <p:nvPr/>
        </p:nvSpPr>
        <p:spPr>
          <a:xfrm>
            <a:off x="6425200" y="6139125"/>
            <a:ext cx="1667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202122"/>
                </a:solidFill>
                <a:latin typeface="Roboto"/>
                <a:ea typeface="Roboto"/>
                <a:cs typeface="Roboto"/>
                <a:sym typeface="Roboto"/>
              </a:rPr>
              <a:t>Γ=</a:t>
            </a:r>
            <a:endParaRPr sz="2000">
              <a:solidFill>
                <a:srgbClr val="202122"/>
              </a:solidFill>
              <a:latin typeface="Roboto"/>
              <a:ea typeface="Roboto"/>
              <a:cs typeface="Roboto"/>
              <a:sym typeface="Roboto"/>
            </a:endParaRPr>
          </a:p>
        </p:txBody>
      </p:sp>
      <p:cxnSp>
        <p:nvCxnSpPr>
          <p:cNvPr id="641" name="Google Shape;641;p34"/>
          <p:cNvCxnSpPr/>
          <p:nvPr/>
        </p:nvCxnSpPr>
        <p:spPr>
          <a:xfrm>
            <a:off x="6884750" y="6391425"/>
            <a:ext cx="828900" cy="0"/>
          </a:xfrm>
          <a:prstGeom prst="straightConnector1">
            <a:avLst/>
          </a:prstGeom>
          <a:noFill/>
          <a:ln cap="flat" cmpd="sng" w="9525">
            <a:solidFill>
              <a:schemeClr val="dk1"/>
            </a:solidFill>
            <a:prstDash val="solid"/>
            <a:round/>
            <a:headEnd len="med" w="med" type="none"/>
            <a:tailEnd len="med" w="med" type="none"/>
          </a:ln>
        </p:spPr>
      </p:cxnSp>
      <p:sp>
        <p:nvSpPr>
          <p:cNvPr id="642" name="Google Shape;642;p34"/>
          <p:cNvSpPr txBox="1"/>
          <p:nvPr/>
        </p:nvSpPr>
        <p:spPr>
          <a:xfrm>
            <a:off x="6831650" y="5946850"/>
            <a:ext cx="9351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100">
                <a:solidFill>
                  <a:srgbClr val="202122"/>
                </a:solidFill>
                <a:latin typeface="Roboto"/>
                <a:ea typeface="Roboto"/>
                <a:cs typeface="Roboto"/>
                <a:sym typeface="Roboto"/>
              </a:rPr>
              <a:t>| 160 |</a:t>
            </a:r>
            <a:endParaRPr sz="2100">
              <a:solidFill>
                <a:srgbClr val="202122"/>
              </a:solidFill>
              <a:latin typeface="Roboto"/>
              <a:ea typeface="Roboto"/>
              <a:cs typeface="Roboto"/>
              <a:sym typeface="Roboto"/>
            </a:endParaRPr>
          </a:p>
        </p:txBody>
      </p:sp>
      <p:sp>
        <p:nvSpPr>
          <p:cNvPr id="643" name="Google Shape;643;p34"/>
          <p:cNvSpPr txBox="1"/>
          <p:nvPr/>
        </p:nvSpPr>
        <p:spPr>
          <a:xfrm>
            <a:off x="6884750" y="6337375"/>
            <a:ext cx="828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202122"/>
                </a:solidFill>
                <a:latin typeface="Roboto"/>
                <a:ea typeface="Roboto"/>
                <a:cs typeface="Roboto"/>
                <a:sym typeface="Roboto"/>
              </a:rPr>
              <a:t>| 40 |</a:t>
            </a:r>
            <a:endParaRPr sz="2000">
              <a:solidFill>
                <a:srgbClr val="202122"/>
              </a:solidFill>
              <a:latin typeface="Roboto"/>
              <a:ea typeface="Roboto"/>
              <a:cs typeface="Roboto"/>
              <a:sym typeface="Roboto"/>
            </a:endParaRPr>
          </a:p>
        </p:txBody>
      </p:sp>
      <p:sp>
        <p:nvSpPr>
          <p:cNvPr id="644" name="Google Shape;644;p34"/>
          <p:cNvSpPr txBox="1"/>
          <p:nvPr/>
        </p:nvSpPr>
        <p:spPr>
          <a:xfrm>
            <a:off x="6481550" y="4413350"/>
            <a:ext cx="1667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202122"/>
                </a:solidFill>
                <a:latin typeface="Roboto"/>
                <a:ea typeface="Roboto"/>
                <a:cs typeface="Roboto"/>
                <a:sym typeface="Roboto"/>
              </a:rPr>
              <a:t>F =</a:t>
            </a:r>
            <a:r>
              <a:rPr lang="en" sz="2000">
                <a:latin typeface="Roboto"/>
                <a:ea typeface="Roboto"/>
                <a:cs typeface="Roboto"/>
                <a:sym typeface="Roboto"/>
              </a:rPr>
              <a:t> 32 cm</a:t>
            </a:r>
            <a:endParaRPr>
              <a:latin typeface="Roboto"/>
              <a:ea typeface="Roboto"/>
              <a:cs typeface="Roboto"/>
              <a:sym typeface="Roboto"/>
            </a:endParaRPr>
          </a:p>
        </p:txBody>
      </p:sp>
      <p:sp>
        <p:nvSpPr>
          <p:cNvPr id="645" name="Google Shape;645;p34"/>
          <p:cNvSpPr txBox="1"/>
          <p:nvPr/>
        </p:nvSpPr>
        <p:spPr>
          <a:xfrm>
            <a:off x="1579500" y="5672700"/>
            <a:ext cx="37395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202122"/>
                </a:solidFill>
                <a:latin typeface="Roboto"/>
                <a:ea typeface="Roboto"/>
                <a:cs typeface="Roboto"/>
                <a:sym typeface="Roboto"/>
              </a:rPr>
              <a:t>Ats.: </a:t>
            </a:r>
            <a:r>
              <a:rPr lang="en" sz="2000">
                <a:solidFill>
                  <a:srgbClr val="202122"/>
                </a:solidFill>
                <a:latin typeface="Roboto"/>
                <a:ea typeface="Roboto"/>
                <a:cs typeface="Roboto"/>
                <a:sym typeface="Roboto"/>
              </a:rPr>
              <a:t>F =</a:t>
            </a:r>
            <a:r>
              <a:rPr lang="en" sz="2000">
                <a:latin typeface="Roboto"/>
                <a:ea typeface="Roboto"/>
                <a:cs typeface="Roboto"/>
                <a:sym typeface="Roboto"/>
              </a:rPr>
              <a:t> 32 cm;  </a:t>
            </a:r>
            <a:r>
              <a:rPr lang="en" sz="2000">
                <a:solidFill>
                  <a:srgbClr val="202122"/>
                </a:solidFill>
                <a:latin typeface="Roboto"/>
                <a:ea typeface="Roboto"/>
                <a:cs typeface="Roboto"/>
                <a:sym typeface="Roboto"/>
              </a:rPr>
              <a:t>Γ=4 kartai</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35"/>
          <p:cNvSpPr txBox="1"/>
          <p:nvPr>
            <p:ph type="title"/>
          </p:nvPr>
        </p:nvSpPr>
        <p:spPr>
          <a:xfrm>
            <a:off x="910800" y="118495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000000"/>
                </a:solidFill>
                <a:latin typeface="Roboto"/>
                <a:ea typeface="Roboto"/>
                <a:cs typeface="Roboto"/>
                <a:sym typeface="Roboto"/>
              </a:rPr>
              <a:t>Popieriaus lapo su riebalų dėme kairėje pusėje 20 cm atstumu yra 25 cd šviesos stiprio lempa. Kokiu atstumu iš dešinės pusės reikia pastatyti 75 cd lempą, kad dėmė išnyktų (t. y. apšvieta būtų vienoda)?</a:t>
            </a:r>
            <a:endParaRPr/>
          </a:p>
        </p:txBody>
      </p:sp>
      <p:sp>
        <p:nvSpPr>
          <p:cNvPr id="651" name="Google Shape;651;p35"/>
          <p:cNvSpPr txBox="1"/>
          <p:nvPr/>
        </p:nvSpPr>
        <p:spPr>
          <a:xfrm>
            <a:off x="1339650" y="2974650"/>
            <a:ext cx="592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Times New Roman"/>
                <a:ea typeface="Times New Roman"/>
                <a:cs typeface="Times New Roman"/>
                <a:sym typeface="Times New Roman"/>
              </a:rPr>
              <a:t>l</a:t>
            </a:r>
            <a:r>
              <a:rPr baseline="-25000" lang="en" sz="2000">
                <a:solidFill>
                  <a:srgbClr val="202122"/>
                </a:solidFill>
                <a:latin typeface="Roboto"/>
                <a:ea typeface="Roboto"/>
                <a:cs typeface="Roboto"/>
                <a:sym typeface="Roboto"/>
              </a:rPr>
              <a:t>2</a:t>
            </a:r>
            <a:endParaRPr baseline="-25000" sz="2000">
              <a:solidFill>
                <a:srgbClr val="202122"/>
              </a:solidFill>
              <a:latin typeface="Roboto"/>
              <a:ea typeface="Roboto"/>
              <a:cs typeface="Roboto"/>
              <a:sym typeface="Roboto"/>
            </a:endParaRPr>
          </a:p>
        </p:txBody>
      </p:sp>
      <p:sp>
        <p:nvSpPr>
          <p:cNvPr id="652" name="Google Shape;652;p35"/>
          <p:cNvSpPr txBox="1"/>
          <p:nvPr/>
        </p:nvSpPr>
        <p:spPr>
          <a:xfrm>
            <a:off x="1911500" y="2974650"/>
            <a:ext cx="16347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Times New Roman"/>
                <a:ea typeface="Times New Roman"/>
                <a:cs typeface="Times New Roman"/>
                <a:sym typeface="Times New Roman"/>
              </a:rPr>
              <a:t>l</a:t>
            </a:r>
            <a:r>
              <a:rPr baseline="-25000" lang="en" sz="2000">
                <a:latin typeface="Times New Roman"/>
                <a:ea typeface="Times New Roman"/>
                <a:cs typeface="Times New Roman"/>
                <a:sym typeface="Times New Roman"/>
              </a:rPr>
              <a:t>1</a:t>
            </a:r>
            <a:r>
              <a:rPr lang="en" sz="2000">
                <a:latin typeface="Roboto"/>
                <a:ea typeface="Roboto"/>
                <a:cs typeface="Roboto"/>
                <a:sym typeface="Roboto"/>
              </a:rPr>
              <a:t> = 20 cm</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I</a:t>
            </a:r>
            <a:r>
              <a:rPr baseline="-25000" lang="en" sz="2000">
                <a:latin typeface="Times New Roman"/>
                <a:ea typeface="Times New Roman"/>
                <a:cs typeface="Times New Roman"/>
                <a:sym typeface="Times New Roman"/>
              </a:rPr>
              <a:t>1</a:t>
            </a:r>
            <a:r>
              <a:rPr lang="en" sz="2000">
                <a:latin typeface="Times New Roman"/>
                <a:ea typeface="Times New Roman"/>
                <a:cs typeface="Times New Roman"/>
                <a:sym typeface="Times New Roman"/>
              </a:rPr>
              <a:t> </a:t>
            </a:r>
            <a:r>
              <a:rPr lang="en" sz="2000">
                <a:latin typeface="Roboto"/>
                <a:ea typeface="Roboto"/>
                <a:cs typeface="Roboto"/>
                <a:sym typeface="Roboto"/>
              </a:rPr>
              <a:t>= </a:t>
            </a:r>
            <a:r>
              <a:rPr lang="en" sz="2000">
                <a:latin typeface="Roboto"/>
                <a:ea typeface="Roboto"/>
                <a:cs typeface="Roboto"/>
                <a:sym typeface="Roboto"/>
              </a:rPr>
              <a:t>= 25 cd</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I</a:t>
            </a:r>
            <a:r>
              <a:rPr baseline="-25000" lang="en" sz="2000">
                <a:latin typeface="Times New Roman"/>
                <a:ea typeface="Times New Roman"/>
                <a:cs typeface="Times New Roman"/>
                <a:sym typeface="Times New Roman"/>
              </a:rPr>
              <a:t>2 </a:t>
            </a:r>
            <a:r>
              <a:rPr lang="en" sz="2000">
                <a:latin typeface="Roboto"/>
                <a:ea typeface="Roboto"/>
                <a:cs typeface="Roboto"/>
                <a:sym typeface="Roboto"/>
              </a:rPr>
              <a:t>= </a:t>
            </a:r>
            <a:r>
              <a:rPr lang="en" sz="2000">
                <a:latin typeface="Roboto"/>
                <a:ea typeface="Roboto"/>
                <a:cs typeface="Roboto"/>
                <a:sym typeface="Roboto"/>
              </a:rPr>
              <a:t>75 cd</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p:txBody>
      </p:sp>
      <p:cxnSp>
        <p:nvCxnSpPr>
          <p:cNvPr id="653" name="Google Shape;653;p35"/>
          <p:cNvCxnSpPr/>
          <p:nvPr/>
        </p:nvCxnSpPr>
        <p:spPr>
          <a:xfrm>
            <a:off x="1339650" y="2974650"/>
            <a:ext cx="2079000" cy="0"/>
          </a:xfrm>
          <a:prstGeom prst="straightConnector1">
            <a:avLst/>
          </a:prstGeom>
          <a:noFill/>
          <a:ln cap="flat" cmpd="sng" w="28575">
            <a:solidFill>
              <a:srgbClr val="000000"/>
            </a:solidFill>
            <a:prstDash val="solid"/>
            <a:round/>
            <a:headEnd len="med" w="med" type="none"/>
            <a:tailEnd len="med" w="med" type="none"/>
          </a:ln>
        </p:spPr>
      </p:cxnSp>
      <p:cxnSp>
        <p:nvCxnSpPr>
          <p:cNvPr id="654" name="Google Shape;654;p35"/>
          <p:cNvCxnSpPr/>
          <p:nvPr/>
        </p:nvCxnSpPr>
        <p:spPr>
          <a:xfrm>
            <a:off x="1839150" y="2974650"/>
            <a:ext cx="1500" cy="1782000"/>
          </a:xfrm>
          <a:prstGeom prst="straightConnector1">
            <a:avLst/>
          </a:prstGeom>
          <a:noFill/>
          <a:ln cap="flat" cmpd="sng" w="28575">
            <a:solidFill>
              <a:srgbClr val="000000"/>
            </a:solidFill>
            <a:prstDash val="solid"/>
            <a:round/>
            <a:headEnd len="med" w="med" type="none"/>
            <a:tailEnd len="med" w="med" type="none"/>
          </a:ln>
        </p:spPr>
      </p:cxnSp>
      <p:sp>
        <p:nvSpPr>
          <p:cNvPr id="655" name="Google Shape;655;p35"/>
          <p:cNvSpPr txBox="1"/>
          <p:nvPr/>
        </p:nvSpPr>
        <p:spPr>
          <a:xfrm>
            <a:off x="4612650" y="2974650"/>
            <a:ext cx="5361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Times New Roman"/>
                <a:ea typeface="Times New Roman"/>
                <a:cs typeface="Times New Roman"/>
                <a:sym typeface="Times New Roman"/>
              </a:rPr>
              <a:t>I</a:t>
            </a:r>
            <a:r>
              <a:rPr baseline="-25000" lang="en" sz="2000">
                <a:latin typeface="Times New Roman"/>
                <a:ea typeface="Times New Roman"/>
                <a:cs typeface="Times New Roman"/>
                <a:sym typeface="Times New Roman"/>
              </a:rPr>
              <a:t>1</a:t>
            </a:r>
            <a:endParaRPr baseline="-25000" sz="2000">
              <a:latin typeface="Times New Roman"/>
              <a:ea typeface="Times New Roman"/>
              <a:cs typeface="Times New Roman"/>
              <a:sym typeface="Times New Roman"/>
            </a:endParaRPr>
          </a:p>
          <a:p>
            <a:pPr indent="0" lvl="0" marL="0" rtl="0" algn="ctr">
              <a:spcBef>
                <a:spcPts val="0"/>
              </a:spcBef>
              <a:spcAft>
                <a:spcPts val="0"/>
              </a:spcAft>
              <a:buNone/>
            </a:pPr>
            <a:r>
              <a:rPr lang="en" sz="2000">
                <a:latin typeface="Roboto"/>
                <a:ea typeface="Roboto"/>
                <a:cs typeface="Roboto"/>
                <a:sym typeface="Roboto"/>
              </a:rPr>
              <a:t> </a:t>
            </a:r>
            <a:endParaRPr sz="2000">
              <a:latin typeface="Roboto"/>
              <a:ea typeface="Roboto"/>
              <a:cs typeface="Roboto"/>
              <a:sym typeface="Roboto"/>
            </a:endParaRPr>
          </a:p>
          <a:p>
            <a:pPr indent="0" lvl="0" marL="0" rtl="0" algn="ctr">
              <a:spcBef>
                <a:spcPts val="0"/>
              </a:spcBef>
              <a:spcAft>
                <a:spcPts val="0"/>
              </a:spcAft>
              <a:buNone/>
            </a:pPr>
            <a:r>
              <a:rPr lang="en" sz="2000">
                <a:latin typeface="Times New Roman"/>
                <a:ea typeface="Times New Roman"/>
                <a:cs typeface="Times New Roman"/>
                <a:sym typeface="Times New Roman"/>
              </a:rPr>
              <a:t>l</a:t>
            </a:r>
            <a:r>
              <a:rPr baseline="-25000" lang="en" sz="2000">
                <a:latin typeface="Times New Roman"/>
                <a:ea typeface="Times New Roman"/>
                <a:cs typeface="Times New Roman"/>
                <a:sym typeface="Times New Roman"/>
              </a:rPr>
              <a:t>1</a:t>
            </a:r>
            <a:r>
              <a:rPr baseline="30000" lang="en" sz="2000">
                <a:latin typeface="Times New Roman"/>
                <a:ea typeface="Times New Roman"/>
                <a:cs typeface="Times New Roman"/>
                <a:sym typeface="Times New Roman"/>
              </a:rPr>
              <a:t>2</a:t>
            </a:r>
            <a:endParaRPr baseline="30000" sz="2000">
              <a:latin typeface="Roboto"/>
              <a:ea typeface="Roboto"/>
              <a:cs typeface="Roboto"/>
              <a:sym typeface="Roboto"/>
            </a:endParaRPr>
          </a:p>
        </p:txBody>
      </p:sp>
      <p:sp>
        <p:nvSpPr>
          <p:cNvPr id="656" name="Google Shape;656;p35"/>
          <p:cNvSpPr txBox="1"/>
          <p:nvPr/>
        </p:nvSpPr>
        <p:spPr>
          <a:xfrm>
            <a:off x="5341625" y="2974650"/>
            <a:ext cx="5361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Times New Roman"/>
                <a:ea typeface="Times New Roman"/>
                <a:cs typeface="Times New Roman"/>
                <a:sym typeface="Times New Roman"/>
              </a:rPr>
              <a:t>I</a:t>
            </a:r>
            <a:r>
              <a:rPr baseline="-25000" lang="en" sz="2000">
                <a:latin typeface="Times New Roman"/>
                <a:ea typeface="Times New Roman"/>
                <a:cs typeface="Times New Roman"/>
                <a:sym typeface="Times New Roman"/>
              </a:rPr>
              <a:t>2</a:t>
            </a:r>
            <a:endParaRPr baseline="-25000" sz="2000">
              <a:latin typeface="Times New Roman"/>
              <a:ea typeface="Times New Roman"/>
              <a:cs typeface="Times New Roman"/>
              <a:sym typeface="Times New Roman"/>
            </a:endParaRPr>
          </a:p>
          <a:p>
            <a:pPr indent="0" lvl="0" marL="0" rtl="0" algn="ctr">
              <a:spcBef>
                <a:spcPts val="0"/>
              </a:spcBef>
              <a:spcAft>
                <a:spcPts val="0"/>
              </a:spcAft>
              <a:buNone/>
            </a:pPr>
            <a:r>
              <a:rPr lang="en" sz="2000">
                <a:latin typeface="Roboto"/>
                <a:ea typeface="Roboto"/>
                <a:cs typeface="Roboto"/>
                <a:sym typeface="Roboto"/>
              </a:rPr>
              <a:t> </a:t>
            </a:r>
            <a:endParaRPr sz="2000">
              <a:latin typeface="Roboto"/>
              <a:ea typeface="Roboto"/>
              <a:cs typeface="Roboto"/>
              <a:sym typeface="Roboto"/>
            </a:endParaRPr>
          </a:p>
          <a:p>
            <a:pPr indent="0" lvl="0" marL="0" rtl="0" algn="ctr">
              <a:spcBef>
                <a:spcPts val="0"/>
              </a:spcBef>
              <a:spcAft>
                <a:spcPts val="0"/>
              </a:spcAft>
              <a:buNone/>
            </a:pPr>
            <a:r>
              <a:rPr lang="en" sz="2000">
                <a:latin typeface="Times New Roman"/>
                <a:ea typeface="Times New Roman"/>
                <a:cs typeface="Times New Roman"/>
                <a:sym typeface="Times New Roman"/>
              </a:rPr>
              <a:t>l</a:t>
            </a:r>
            <a:r>
              <a:rPr baseline="-25000" lang="en" sz="2000">
                <a:latin typeface="Times New Roman"/>
                <a:ea typeface="Times New Roman"/>
                <a:cs typeface="Times New Roman"/>
                <a:sym typeface="Times New Roman"/>
              </a:rPr>
              <a:t>2</a:t>
            </a:r>
            <a:r>
              <a:rPr baseline="30000" lang="en" sz="2000">
                <a:latin typeface="Times New Roman"/>
                <a:ea typeface="Times New Roman"/>
                <a:cs typeface="Times New Roman"/>
                <a:sym typeface="Times New Roman"/>
              </a:rPr>
              <a:t>2</a:t>
            </a:r>
            <a:endParaRPr baseline="30000" sz="2000">
              <a:latin typeface="Roboto"/>
              <a:ea typeface="Roboto"/>
              <a:cs typeface="Roboto"/>
              <a:sym typeface="Roboto"/>
            </a:endParaRPr>
          </a:p>
        </p:txBody>
      </p:sp>
      <p:sp>
        <p:nvSpPr>
          <p:cNvPr id="657" name="Google Shape;657;p35"/>
          <p:cNvSpPr txBox="1"/>
          <p:nvPr/>
        </p:nvSpPr>
        <p:spPr>
          <a:xfrm>
            <a:off x="5004125" y="3328650"/>
            <a:ext cx="337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Roboto"/>
                <a:ea typeface="Roboto"/>
                <a:cs typeface="Roboto"/>
                <a:sym typeface="Roboto"/>
              </a:rPr>
              <a:t>=</a:t>
            </a:r>
            <a:endParaRPr sz="2000">
              <a:latin typeface="Roboto"/>
              <a:ea typeface="Roboto"/>
              <a:cs typeface="Roboto"/>
              <a:sym typeface="Roboto"/>
            </a:endParaRPr>
          </a:p>
        </p:txBody>
      </p:sp>
      <p:cxnSp>
        <p:nvCxnSpPr>
          <p:cNvPr id="658" name="Google Shape;658;p35"/>
          <p:cNvCxnSpPr>
            <a:stCxn id="655" idx="1"/>
            <a:endCxn id="657" idx="1"/>
          </p:cNvCxnSpPr>
          <p:nvPr/>
        </p:nvCxnSpPr>
        <p:spPr>
          <a:xfrm>
            <a:off x="4612650" y="3528750"/>
            <a:ext cx="391500" cy="0"/>
          </a:xfrm>
          <a:prstGeom prst="straightConnector1">
            <a:avLst/>
          </a:prstGeom>
          <a:noFill/>
          <a:ln cap="flat" cmpd="sng" w="19050">
            <a:solidFill>
              <a:srgbClr val="000000"/>
            </a:solidFill>
            <a:prstDash val="solid"/>
            <a:round/>
            <a:headEnd len="med" w="med" type="none"/>
            <a:tailEnd len="med" w="med" type="none"/>
          </a:ln>
        </p:spPr>
      </p:cxnSp>
      <p:cxnSp>
        <p:nvCxnSpPr>
          <p:cNvPr id="659" name="Google Shape;659;p35"/>
          <p:cNvCxnSpPr>
            <a:stCxn id="657" idx="3"/>
            <a:endCxn id="656" idx="3"/>
          </p:cNvCxnSpPr>
          <p:nvPr/>
        </p:nvCxnSpPr>
        <p:spPr>
          <a:xfrm>
            <a:off x="5341625" y="3528750"/>
            <a:ext cx="536100" cy="0"/>
          </a:xfrm>
          <a:prstGeom prst="straightConnector1">
            <a:avLst/>
          </a:prstGeom>
          <a:noFill/>
          <a:ln cap="flat" cmpd="sng" w="19050">
            <a:solidFill>
              <a:srgbClr val="000000"/>
            </a:solidFill>
            <a:prstDash val="solid"/>
            <a:round/>
            <a:headEnd len="med" w="med" type="none"/>
            <a:tailEnd len="med" w="med" type="none"/>
          </a:ln>
        </p:spPr>
      </p:cxnSp>
      <p:sp>
        <p:nvSpPr>
          <p:cNvPr id="660" name="Google Shape;660;p35"/>
          <p:cNvSpPr txBox="1"/>
          <p:nvPr/>
        </p:nvSpPr>
        <p:spPr>
          <a:xfrm>
            <a:off x="6215200" y="2905200"/>
            <a:ext cx="3460200" cy="217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Times New Roman"/>
                <a:ea typeface="Times New Roman"/>
                <a:cs typeface="Times New Roman"/>
                <a:sym typeface="Times New Roman"/>
              </a:rPr>
              <a:t>l</a:t>
            </a:r>
            <a:r>
              <a:rPr baseline="30000" lang="en" sz="2000">
                <a:latin typeface="Times New Roman"/>
                <a:ea typeface="Times New Roman"/>
                <a:cs typeface="Times New Roman"/>
                <a:sym typeface="Times New Roman"/>
              </a:rPr>
              <a:t>2</a:t>
            </a:r>
            <a:r>
              <a:rPr baseline="-25000" lang="en" sz="2000">
                <a:latin typeface="Times New Roman"/>
                <a:ea typeface="Times New Roman"/>
                <a:cs typeface="Times New Roman"/>
                <a:sym typeface="Times New Roman"/>
              </a:rPr>
              <a:t>2</a:t>
            </a:r>
            <a:r>
              <a:rPr lang="en" sz="2000">
                <a:latin typeface="Times New Roman"/>
                <a:ea typeface="Times New Roman"/>
                <a:cs typeface="Times New Roman"/>
                <a:sym typeface="Times New Roman"/>
              </a:rPr>
              <a:t>=  I</a:t>
            </a:r>
            <a:r>
              <a:rPr baseline="-25000" lang="en" sz="2000">
                <a:latin typeface="Times New Roman"/>
                <a:ea typeface="Times New Roman"/>
                <a:cs typeface="Times New Roman"/>
                <a:sym typeface="Times New Roman"/>
              </a:rPr>
              <a:t>2</a:t>
            </a:r>
            <a:r>
              <a:rPr lang="en" sz="2000">
                <a:latin typeface="Times New Roman"/>
                <a:ea typeface="Times New Roman"/>
                <a:cs typeface="Times New Roman"/>
                <a:sym typeface="Times New Roman"/>
              </a:rPr>
              <a:t>* l</a:t>
            </a:r>
            <a:r>
              <a:rPr baseline="-25000" lang="en" sz="2000">
                <a:latin typeface="Times New Roman"/>
                <a:ea typeface="Times New Roman"/>
                <a:cs typeface="Times New Roman"/>
                <a:sym typeface="Times New Roman"/>
              </a:rPr>
              <a:t>1</a:t>
            </a:r>
            <a:r>
              <a:rPr baseline="30000" lang="en" sz="2000">
                <a:latin typeface="Times New Roman"/>
                <a:ea typeface="Times New Roman"/>
                <a:cs typeface="Times New Roman"/>
                <a:sym typeface="Times New Roman"/>
              </a:rPr>
              <a:t>2</a:t>
            </a:r>
            <a:endParaRPr baseline="30000" sz="2000">
              <a:latin typeface="Times New Roman"/>
              <a:ea typeface="Times New Roman"/>
              <a:cs typeface="Times New Roman"/>
              <a:sym typeface="Times New Roman"/>
            </a:endParaRPr>
          </a:p>
          <a:p>
            <a:pPr indent="0" lvl="0" marL="0" rtl="0" algn="l">
              <a:spcBef>
                <a:spcPts val="0"/>
              </a:spcBef>
              <a:spcAft>
                <a:spcPts val="0"/>
              </a:spcAft>
              <a:buNone/>
            </a:pPr>
            <a:r>
              <a:t/>
            </a:r>
            <a:endParaRPr baseline="30000" sz="2000">
              <a:latin typeface="Times New Roman"/>
              <a:ea typeface="Times New Roman"/>
              <a:cs typeface="Times New Roman"/>
              <a:sym typeface="Times New Roman"/>
            </a:endParaRPr>
          </a:p>
          <a:p>
            <a:pPr indent="0" lvl="0" marL="0" rtl="0" algn="l">
              <a:spcBef>
                <a:spcPts val="0"/>
              </a:spcBef>
              <a:spcAft>
                <a:spcPts val="0"/>
              </a:spcAft>
              <a:buNone/>
            </a:pPr>
            <a:r>
              <a:t/>
            </a:r>
            <a:endParaRPr baseline="30000" sz="2000">
              <a:latin typeface="Times New Roman"/>
              <a:ea typeface="Times New Roman"/>
              <a:cs typeface="Times New Roman"/>
              <a:sym typeface="Times New Roman"/>
            </a:endParaRPr>
          </a:p>
          <a:p>
            <a:pPr indent="0" lvl="0" marL="0" rtl="0" algn="l">
              <a:spcBef>
                <a:spcPts val="0"/>
              </a:spcBef>
              <a:spcAft>
                <a:spcPts val="0"/>
              </a:spcAft>
              <a:buNone/>
            </a:pPr>
            <a:r>
              <a:t/>
            </a:r>
            <a:endParaRPr baseline="30000" sz="2000">
              <a:latin typeface="Times New Roman"/>
              <a:ea typeface="Times New Roman"/>
              <a:cs typeface="Times New Roman"/>
              <a:sym typeface="Times New Roman"/>
            </a:endParaRPr>
          </a:p>
          <a:p>
            <a:pPr indent="0" lvl="0" marL="0" rtl="0" algn="l">
              <a:spcBef>
                <a:spcPts val="0"/>
              </a:spcBef>
              <a:spcAft>
                <a:spcPts val="0"/>
              </a:spcAft>
              <a:buNone/>
            </a:pPr>
            <a:r>
              <a:rPr lang="en" sz="2000">
                <a:latin typeface="Times New Roman"/>
                <a:ea typeface="Times New Roman"/>
                <a:cs typeface="Times New Roman"/>
                <a:sym typeface="Times New Roman"/>
              </a:rPr>
              <a:t>l</a:t>
            </a:r>
            <a:r>
              <a:rPr baseline="30000" lang="en" sz="2000">
                <a:latin typeface="Times New Roman"/>
                <a:ea typeface="Times New Roman"/>
                <a:cs typeface="Times New Roman"/>
                <a:sym typeface="Times New Roman"/>
              </a:rPr>
              <a:t>2</a:t>
            </a:r>
            <a:r>
              <a:rPr baseline="-25000" lang="en" sz="2000">
                <a:latin typeface="Times New Roman"/>
                <a:ea typeface="Times New Roman"/>
                <a:cs typeface="Times New Roman"/>
                <a:sym typeface="Times New Roman"/>
              </a:rPr>
              <a:t>2</a:t>
            </a:r>
            <a:r>
              <a:rPr lang="en" sz="2000">
                <a:latin typeface="Times New Roman"/>
                <a:ea typeface="Times New Roman"/>
                <a:cs typeface="Times New Roman"/>
                <a:sym typeface="Times New Roman"/>
              </a:rPr>
              <a:t>= 48 cm</a:t>
            </a:r>
            <a:endParaRPr sz="2000">
              <a:latin typeface="Times New Roman"/>
              <a:ea typeface="Times New Roman"/>
              <a:cs typeface="Times New Roman"/>
              <a:sym typeface="Times New Roman"/>
            </a:endParaRPr>
          </a:p>
          <a:p>
            <a:pPr indent="0" lvl="0" marL="0" rtl="0" algn="l">
              <a:spcBef>
                <a:spcPts val="0"/>
              </a:spcBef>
              <a:spcAft>
                <a:spcPts val="0"/>
              </a:spcAft>
              <a:buNone/>
            </a:pPr>
            <a:r>
              <a:rPr lang="en" sz="2000">
                <a:latin typeface="Times New Roman"/>
                <a:ea typeface="Times New Roman"/>
                <a:cs typeface="Times New Roman"/>
                <a:sym typeface="Times New Roman"/>
              </a:rPr>
              <a:t>l</a:t>
            </a:r>
            <a:r>
              <a:rPr baseline="-25000" lang="en" sz="2000">
                <a:latin typeface="Times New Roman"/>
                <a:ea typeface="Times New Roman"/>
                <a:cs typeface="Times New Roman"/>
                <a:sym typeface="Times New Roman"/>
              </a:rPr>
              <a:t>2</a:t>
            </a:r>
            <a:r>
              <a:rPr lang="en" sz="2000">
                <a:latin typeface="Times New Roman"/>
                <a:ea typeface="Times New Roman"/>
                <a:cs typeface="Times New Roman"/>
                <a:sym typeface="Times New Roman"/>
              </a:rPr>
              <a:t>=4√3 cm </a:t>
            </a:r>
            <a:endParaRPr sz="2000">
              <a:latin typeface="Times New Roman"/>
              <a:ea typeface="Times New Roman"/>
              <a:cs typeface="Times New Roman"/>
              <a:sym typeface="Times New Roman"/>
            </a:endParaRPr>
          </a:p>
        </p:txBody>
      </p:sp>
      <p:cxnSp>
        <p:nvCxnSpPr>
          <p:cNvPr id="661" name="Google Shape;661;p35"/>
          <p:cNvCxnSpPr/>
          <p:nvPr/>
        </p:nvCxnSpPr>
        <p:spPr>
          <a:xfrm>
            <a:off x="6742550" y="3528750"/>
            <a:ext cx="536100" cy="0"/>
          </a:xfrm>
          <a:prstGeom prst="straightConnector1">
            <a:avLst/>
          </a:prstGeom>
          <a:noFill/>
          <a:ln cap="flat" cmpd="sng" w="19050">
            <a:solidFill>
              <a:srgbClr val="000000"/>
            </a:solidFill>
            <a:prstDash val="solid"/>
            <a:round/>
            <a:headEnd len="med" w="med" type="none"/>
            <a:tailEnd len="med" w="med" type="none"/>
          </a:ln>
        </p:spPr>
      </p:cxnSp>
      <p:sp>
        <p:nvSpPr>
          <p:cNvPr id="662" name="Google Shape;662;p35"/>
          <p:cNvSpPr txBox="1"/>
          <p:nvPr/>
        </p:nvSpPr>
        <p:spPr>
          <a:xfrm>
            <a:off x="6801050" y="3528750"/>
            <a:ext cx="4776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Times New Roman"/>
                <a:ea typeface="Times New Roman"/>
                <a:cs typeface="Times New Roman"/>
                <a:sym typeface="Times New Roman"/>
              </a:rPr>
              <a:t>I</a:t>
            </a:r>
            <a:r>
              <a:rPr baseline="-25000" lang="en" sz="2000">
                <a:latin typeface="Times New Roman"/>
                <a:ea typeface="Times New Roman"/>
                <a:cs typeface="Times New Roman"/>
                <a:sym typeface="Times New Roman"/>
              </a:rPr>
              <a:t>1</a:t>
            </a:r>
            <a:endParaRPr>
              <a:latin typeface="Roboto"/>
              <a:ea typeface="Roboto"/>
              <a:cs typeface="Roboto"/>
              <a:sym typeface="Roboto"/>
            </a:endParaRPr>
          </a:p>
        </p:txBody>
      </p:sp>
      <p:sp>
        <p:nvSpPr>
          <p:cNvPr id="663" name="Google Shape;663;p35"/>
          <p:cNvSpPr txBox="1"/>
          <p:nvPr/>
        </p:nvSpPr>
        <p:spPr>
          <a:xfrm>
            <a:off x="4612650" y="5589600"/>
            <a:ext cx="3000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Times New Roman"/>
                <a:ea typeface="Times New Roman"/>
                <a:cs typeface="Times New Roman"/>
                <a:sym typeface="Times New Roman"/>
              </a:rPr>
              <a:t>Ats.: </a:t>
            </a:r>
            <a:r>
              <a:rPr lang="en" sz="2000">
                <a:latin typeface="Times New Roman"/>
                <a:ea typeface="Times New Roman"/>
                <a:cs typeface="Times New Roman"/>
                <a:sym typeface="Times New Roman"/>
              </a:rPr>
              <a:t>l</a:t>
            </a:r>
            <a:r>
              <a:rPr baseline="-25000" lang="en" sz="2000">
                <a:latin typeface="Times New Roman"/>
                <a:ea typeface="Times New Roman"/>
                <a:cs typeface="Times New Roman"/>
                <a:sym typeface="Times New Roman"/>
              </a:rPr>
              <a:t>2</a:t>
            </a:r>
            <a:r>
              <a:rPr lang="en" sz="2000">
                <a:latin typeface="Times New Roman"/>
                <a:ea typeface="Times New Roman"/>
                <a:cs typeface="Times New Roman"/>
                <a:sym typeface="Times New Roman"/>
              </a:rPr>
              <a:t>=4√3 cm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36"/>
          <p:cNvSpPr txBox="1"/>
          <p:nvPr>
            <p:ph type="title"/>
          </p:nvPr>
        </p:nvSpPr>
        <p:spPr>
          <a:xfrm>
            <a:off x="786125" y="575350"/>
            <a:ext cx="9119700" cy="121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TYRIMAS </a:t>
            </a:r>
            <a:r>
              <a:rPr lang="en"/>
              <a:t>,,Lobelijos daiginimas skirtingomis paviršiaus apšvietos sąlygomis”</a:t>
            </a:r>
            <a:endParaRPr/>
          </a:p>
        </p:txBody>
      </p:sp>
      <p:sp>
        <p:nvSpPr>
          <p:cNvPr id="669" name="Google Shape;669;p36"/>
          <p:cNvSpPr txBox="1"/>
          <p:nvPr/>
        </p:nvSpPr>
        <p:spPr>
          <a:xfrm>
            <a:off x="973075" y="2551500"/>
            <a:ext cx="8995200" cy="3879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Roboto"/>
                <a:ea typeface="Roboto"/>
                <a:cs typeface="Roboto"/>
                <a:sym typeface="Roboto"/>
              </a:rPr>
              <a:t>Tikslas:</a:t>
            </a:r>
            <a:r>
              <a:rPr lang="en" sz="2000">
                <a:latin typeface="Roboto"/>
                <a:ea typeface="Roboto"/>
                <a:cs typeface="Roboto"/>
                <a:sym typeface="Roboto"/>
              </a:rPr>
              <a:t> ištirti, kokiai apšvietai esant greičiausiai išdygs lobelija.</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b="1" lang="en" sz="2000">
                <a:latin typeface="Roboto"/>
                <a:ea typeface="Roboto"/>
                <a:cs typeface="Roboto"/>
                <a:sym typeface="Roboto"/>
              </a:rPr>
              <a:t>Hipotezė</a:t>
            </a:r>
            <a:r>
              <a:rPr lang="en" sz="2000">
                <a:latin typeface="Roboto"/>
                <a:ea typeface="Roboto"/>
                <a:cs typeface="Roboto"/>
                <a:sym typeface="Roboto"/>
              </a:rPr>
              <a:t>: greičiausiai lobelija išdygs toje vietoje, kur paviršiaus apšvieta yra didžiausia.</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b="1" lang="en" sz="2000">
                <a:latin typeface="Roboto"/>
                <a:ea typeface="Roboto"/>
                <a:cs typeface="Roboto"/>
                <a:sym typeface="Roboto"/>
              </a:rPr>
              <a:t>Tyrimo priemonės:</a:t>
            </a:r>
            <a:endParaRPr b="1" sz="2000">
              <a:latin typeface="Roboto"/>
              <a:ea typeface="Roboto"/>
              <a:cs typeface="Roboto"/>
              <a:sym typeface="Roboto"/>
            </a:endParaRPr>
          </a:p>
          <a:p>
            <a:pPr indent="-355600" lvl="0" marL="457200" rtl="0" algn="l">
              <a:spcBef>
                <a:spcPts val="0"/>
              </a:spcBef>
              <a:spcAft>
                <a:spcPts val="0"/>
              </a:spcAft>
              <a:buSzPts val="2000"/>
              <a:buFont typeface="Roboto"/>
              <a:buChar char="❏"/>
            </a:pPr>
            <a:r>
              <a:rPr lang="en" sz="2000">
                <a:latin typeface="Roboto"/>
                <a:ea typeface="Roboto"/>
                <a:cs typeface="Roboto"/>
                <a:sym typeface="Roboto"/>
              </a:rPr>
              <a:t>lobelijos sėklos, </a:t>
            </a:r>
            <a:endParaRPr sz="2000">
              <a:latin typeface="Roboto"/>
              <a:ea typeface="Roboto"/>
              <a:cs typeface="Roboto"/>
              <a:sym typeface="Roboto"/>
            </a:endParaRPr>
          </a:p>
          <a:p>
            <a:pPr indent="-355600" lvl="0" marL="457200" rtl="0" algn="l">
              <a:spcBef>
                <a:spcPts val="0"/>
              </a:spcBef>
              <a:spcAft>
                <a:spcPts val="0"/>
              </a:spcAft>
              <a:buSzPts val="2000"/>
              <a:buFont typeface="Roboto"/>
              <a:buChar char="❏"/>
            </a:pPr>
            <a:r>
              <a:rPr lang="en" sz="2000">
                <a:latin typeface="Roboto"/>
                <a:ea typeface="Roboto"/>
                <a:cs typeface="Roboto"/>
                <a:sym typeface="Roboto"/>
              </a:rPr>
              <a:t>dirvožemis, </a:t>
            </a:r>
            <a:endParaRPr sz="2000">
              <a:latin typeface="Roboto"/>
              <a:ea typeface="Roboto"/>
              <a:cs typeface="Roboto"/>
              <a:sym typeface="Roboto"/>
            </a:endParaRPr>
          </a:p>
          <a:p>
            <a:pPr indent="-355600" lvl="0" marL="457200" rtl="0" algn="l">
              <a:spcBef>
                <a:spcPts val="0"/>
              </a:spcBef>
              <a:spcAft>
                <a:spcPts val="0"/>
              </a:spcAft>
              <a:buSzPts val="2000"/>
              <a:buFont typeface="Roboto"/>
              <a:buChar char="❏"/>
            </a:pPr>
            <a:r>
              <a:rPr lang="en" sz="2000">
                <a:latin typeface="Roboto"/>
                <a:ea typeface="Roboto"/>
                <a:cs typeface="Roboto"/>
                <a:sym typeface="Roboto"/>
              </a:rPr>
              <a:t>plastikiniai indeliai, </a:t>
            </a:r>
            <a:endParaRPr sz="2000">
              <a:latin typeface="Roboto"/>
              <a:ea typeface="Roboto"/>
              <a:cs typeface="Roboto"/>
              <a:sym typeface="Roboto"/>
            </a:endParaRPr>
          </a:p>
          <a:p>
            <a:pPr indent="-355600" lvl="0" marL="457200" rtl="0" algn="l">
              <a:spcBef>
                <a:spcPts val="0"/>
              </a:spcBef>
              <a:spcAft>
                <a:spcPts val="0"/>
              </a:spcAft>
              <a:buSzPts val="2000"/>
              <a:buFont typeface="Roboto"/>
              <a:buChar char="❏"/>
            </a:pPr>
            <a:r>
              <a:rPr lang="en" sz="2000">
                <a:latin typeface="Roboto"/>
                <a:ea typeface="Roboto"/>
                <a:cs typeface="Roboto"/>
                <a:sym typeface="Roboto"/>
              </a:rPr>
              <a:t>vanduo,</a:t>
            </a:r>
            <a:endParaRPr sz="2000">
              <a:latin typeface="Roboto"/>
              <a:ea typeface="Roboto"/>
              <a:cs typeface="Roboto"/>
              <a:sym typeface="Roboto"/>
            </a:endParaRPr>
          </a:p>
          <a:p>
            <a:pPr indent="-355600" lvl="0" marL="457200" rtl="0" algn="l">
              <a:spcBef>
                <a:spcPts val="0"/>
              </a:spcBef>
              <a:spcAft>
                <a:spcPts val="0"/>
              </a:spcAft>
              <a:buSzPts val="2000"/>
              <a:buFont typeface="Roboto"/>
              <a:buChar char="❏"/>
            </a:pPr>
            <a:r>
              <a:rPr lang="en" sz="2000">
                <a:latin typeface="Roboto"/>
                <a:ea typeface="Roboto"/>
                <a:cs typeface="Roboto"/>
                <a:sym typeface="Roboto"/>
              </a:rPr>
              <a:t>telefone atsisiųstas liuksmetras.</a:t>
            </a:r>
            <a:endParaRPr sz="2000">
              <a:latin typeface="Roboto"/>
              <a:ea typeface="Roboto"/>
              <a:cs typeface="Roboto"/>
              <a:sym typeface="Roboto"/>
            </a:endParaRPr>
          </a:p>
        </p:txBody>
      </p:sp>
      <p:grpSp>
        <p:nvGrpSpPr>
          <p:cNvPr id="670" name="Google Shape;670;p36"/>
          <p:cNvGrpSpPr/>
          <p:nvPr/>
        </p:nvGrpSpPr>
        <p:grpSpPr>
          <a:xfrm>
            <a:off x="486914" y="1783560"/>
            <a:ext cx="9967521" cy="91352"/>
            <a:chOff x="402575" y="1527048"/>
            <a:chExt cx="9976500" cy="91352"/>
          </a:xfrm>
        </p:grpSpPr>
        <p:cxnSp>
          <p:nvCxnSpPr>
            <p:cNvPr id="671" name="Google Shape;671;p36"/>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672" name="Google Shape;672;p36"/>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pic>
        <p:nvPicPr>
          <p:cNvPr id="673" name="Google Shape;673;p36"/>
          <p:cNvPicPr preferRelativeResize="0"/>
          <p:nvPr/>
        </p:nvPicPr>
        <p:blipFill>
          <a:blip r:embed="rId3">
            <a:alphaModFix/>
          </a:blip>
          <a:stretch>
            <a:fillRect/>
          </a:stretch>
        </p:blipFill>
        <p:spPr>
          <a:xfrm>
            <a:off x="5870700" y="4148100"/>
            <a:ext cx="3330002" cy="24975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37"/>
          <p:cNvSpPr txBox="1"/>
          <p:nvPr>
            <p:ph type="title"/>
          </p:nvPr>
        </p:nvSpPr>
        <p:spPr>
          <a:xfrm>
            <a:off x="910800" y="146345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Lobelija</a:t>
            </a:r>
            <a:endParaRPr/>
          </a:p>
        </p:txBody>
      </p:sp>
      <p:sp>
        <p:nvSpPr>
          <p:cNvPr id="679" name="Google Shape;679;p37"/>
          <p:cNvSpPr txBox="1"/>
          <p:nvPr/>
        </p:nvSpPr>
        <p:spPr>
          <a:xfrm>
            <a:off x="1930450" y="3844150"/>
            <a:ext cx="40425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000">
              <a:latin typeface="Roboto"/>
              <a:ea typeface="Roboto"/>
              <a:cs typeface="Roboto"/>
              <a:sym typeface="Roboto"/>
            </a:endParaRPr>
          </a:p>
        </p:txBody>
      </p:sp>
      <p:pic>
        <p:nvPicPr>
          <p:cNvPr id="680" name="Google Shape;680;p37"/>
          <p:cNvPicPr preferRelativeResize="0"/>
          <p:nvPr/>
        </p:nvPicPr>
        <p:blipFill>
          <a:blip r:embed="rId3">
            <a:alphaModFix/>
          </a:blip>
          <a:stretch>
            <a:fillRect/>
          </a:stretch>
        </p:blipFill>
        <p:spPr>
          <a:xfrm>
            <a:off x="5972950" y="2542700"/>
            <a:ext cx="3671500" cy="2474600"/>
          </a:xfrm>
          <a:prstGeom prst="rect">
            <a:avLst/>
          </a:prstGeom>
          <a:noFill/>
          <a:ln>
            <a:noFill/>
          </a:ln>
        </p:spPr>
      </p:pic>
      <p:sp>
        <p:nvSpPr>
          <p:cNvPr id="681" name="Google Shape;681;p37"/>
          <p:cNvSpPr txBox="1"/>
          <p:nvPr/>
        </p:nvSpPr>
        <p:spPr>
          <a:xfrm>
            <a:off x="748825" y="2504600"/>
            <a:ext cx="4901100" cy="2881800"/>
          </a:xfrm>
          <a:prstGeom prst="rect">
            <a:avLst/>
          </a:prstGeom>
          <a:noFill/>
          <a:ln>
            <a:noFill/>
          </a:ln>
        </p:spPr>
        <p:txBody>
          <a:bodyPr anchorCtr="0" anchor="t" bIns="91425" lIns="91425" spcFirstLastPara="1" rIns="91425" wrap="square" tIns="91425">
            <a:noAutofit/>
          </a:bodyPr>
          <a:lstStyle/>
          <a:p>
            <a:pPr indent="742950" lvl="0" marL="0" rtl="0" algn="just">
              <a:lnSpc>
                <a:spcPct val="115000"/>
              </a:lnSpc>
              <a:spcBef>
                <a:spcPts val="0"/>
              </a:spcBef>
              <a:spcAft>
                <a:spcPts val="0"/>
              </a:spcAft>
              <a:buNone/>
            </a:pPr>
            <a:r>
              <a:rPr lang="en" sz="2000">
                <a:latin typeface="Roboto"/>
                <a:ea typeface="Roboto"/>
                <a:cs typeface="Roboto"/>
                <a:sym typeface="Roboto"/>
              </a:rPr>
              <a:t>Puošnioji lobelija (Lobelia x speciosa) – 60–90 cm aukščio daugiametis žolinis augalas. </a:t>
            </a:r>
            <a:endParaRPr sz="2000">
              <a:latin typeface="Roboto"/>
              <a:ea typeface="Roboto"/>
              <a:cs typeface="Roboto"/>
              <a:sym typeface="Roboto"/>
            </a:endParaRPr>
          </a:p>
          <a:p>
            <a:pPr indent="742950" lvl="0" marL="0" rtl="0" algn="just">
              <a:lnSpc>
                <a:spcPct val="115000"/>
              </a:lnSpc>
              <a:spcBef>
                <a:spcPts val="0"/>
              </a:spcBef>
              <a:spcAft>
                <a:spcPts val="0"/>
              </a:spcAft>
              <a:buNone/>
            </a:pPr>
            <a:r>
              <a:rPr lang="en" sz="2000">
                <a:latin typeface="Roboto"/>
                <a:ea typeface="Roboto"/>
                <a:cs typeface="Roboto"/>
                <a:sym typeface="Roboto"/>
              </a:rPr>
              <a:t>Geriausiai lobelijos auga puriame priesmėlyje ar priemolyje, būtinai </a:t>
            </a:r>
            <a:r>
              <a:rPr b="1" lang="en" sz="2000">
                <a:latin typeface="Roboto"/>
                <a:ea typeface="Roboto"/>
                <a:cs typeface="Roboto"/>
                <a:sym typeface="Roboto"/>
              </a:rPr>
              <a:t>saulėtoje vietoje</a:t>
            </a:r>
            <a:r>
              <a:rPr lang="en" sz="2000">
                <a:latin typeface="Roboto"/>
                <a:ea typeface="Roboto"/>
                <a:cs typeface="Roboto"/>
                <a:sym typeface="Roboto"/>
              </a:rPr>
              <a:t>. Jei šešėlis krenta visą dieną, jos ištįsta, menkiau žydi.</a:t>
            </a:r>
            <a:endParaRPr sz="2000">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38"/>
          <p:cNvSpPr txBox="1"/>
          <p:nvPr/>
        </p:nvSpPr>
        <p:spPr>
          <a:xfrm>
            <a:off x="1066475" y="1057500"/>
            <a:ext cx="8559000" cy="5445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2500">
                <a:latin typeface="Roboto"/>
                <a:ea typeface="Roboto"/>
                <a:cs typeface="Roboto"/>
                <a:sym typeface="Roboto"/>
              </a:rPr>
              <a:t>Darbo eiga:</a:t>
            </a:r>
            <a:endParaRPr b="1" sz="2500">
              <a:latin typeface="Roboto"/>
              <a:ea typeface="Roboto"/>
              <a:cs typeface="Roboto"/>
              <a:sym typeface="Roboto"/>
            </a:endParaRPr>
          </a:p>
          <a:p>
            <a:pPr indent="0" lvl="0" marL="0" rtl="0" algn="l">
              <a:lnSpc>
                <a:spcPct val="115000"/>
              </a:lnSpc>
              <a:spcBef>
                <a:spcPts val="0"/>
              </a:spcBef>
              <a:spcAft>
                <a:spcPts val="0"/>
              </a:spcAft>
              <a:buNone/>
            </a:pPr>
            <a:r>
              <a:t/>
            </a:r>
            <a:endParaRPr sz="2000">
              <a:latin typeface="Roboto"/>
              <a:ea typeface="Roboto"/>
              <a:cs typeface="Roboto"/>
              <a:sym typeface="Roboto"/>
            </a:endParaRPr>
          </a:p>
          <a:p>
            <a:pPr indent="-355600" lvl="0" marL="457200" rtl="0" algn="l">
              <a:lnSpc>
                <a:spcPct val="150000"/>
              </a:lnSpc>
              <a:spcBef>
                <a:spcPts val="0"/>
              </a:spcBef>
              <a:spcAft>
                <a:spcPts val="0"/>
              </a:spcAft>
              <a:buSzPts val="2000"/>
              <a:buFont typeface="Roboto"/>
              <a:buAutoNum type="arabicPeriod"/>
            </a:pPr>
            <a:r>
              <a:rPr lang="en" sz="2000">
                <a:latin typeface="Roboto"/>
                <a:ea typeface="Roboto"/>
                <a:cs typeface="Roboto"/>
                <a:sym typeface="Roboto"/>
              </a:rPr>
              <a:t>Pasėti lobelijos sėklas į plastikinį indelį su dirvožemiu bei sudrėkinti jį vandeniu.</a:t>
            </a:r>
            <a:endParaRPr sz="2000">
              <a:latin typeface="Roboto"/>
              <a:ea typeface="Roboto"/>
              <a:cs typeface="Roboto"/>
              <a:sym typeface="Roboto"/>
            </a:endParaRPr>
          </a:p>
          <a:p>
            <a:pPr indent="-355600" lvl="0" marL="457200" rtl="0" algn="l">
              <a:lnSpc>
                <a:spcPct val="150000"/>
              </a:lnSpc>
              <a:spcBef>
                <a:spcPts val="0"/>
              </a:spcBef>
              <a:spcAft>
                <a:spcPts val="0"/>
              </a:spcAft>
              <a:buSzPts val="2000"/>
              <a:buFont typeface="Roboto"/>
              <a:buAutoNum type="arabicPeriod"/>
            </a:pPr>
            <a:r>
              <a:rPr lang="en" sz="2000">
                <a:latin typeface="Roboto"/>
                <a:ea typeface="Roboto"/>
                <a:cs typeface="Roboto"/>
                <a:sym typeface="Roboto"/>
              </a:rPr>
              <a:t>Pastatyti indelius skirtingose mokyklos vietose.</a:t>
            </a:r>
            <a:endParaRPr sz="2000">
              <a:latin typeface="Roboto"/>
              <a:ea typeface="Roboto"/>
              <a:cs typeface="Roboto"/>
              <a:sym typeface="Roboto"/>
            </a:endParaRPr>
          </a:p>
          <a:p>
            <a:pPr indent="-355600" lvl="0" marL="457200" rtl="0" algn="l">
              <a:lnSpc>
                <a:spcPct val="150000"/>
              </a:lnSpc>
              <a:spcBef>
                <a:spcPts val="0"/>
              </a:spcBef>
              <a:spcAft>
                <a:spcPts val="0"/>
              </a:spcAft>
              <a:buSzPts val="2000"/>
              <a:buFont typeface="Roboto"/>
              <a:buAutoNum type="arabicPeriod"/>
            </a:pPr>
            <a:r>
              <a:rPr lang="en" sz="2000">
                <a:latin typeface="Roboto"/>
                <a:ea typeface="Roboto"/>
                <a:cs typeface="Roboto"/>
                <a:sym typeface="Roboto"/>
              </a:rPr>
              <a:t>Išmatuoti liuksmetro padalos vertę.</a:t>
            </a:r>
            <a:endParaRPr sz="2000">
              <a:latin typeface="Roboto"/>
              <a:ea typeface="Roboto"/>
              <a:cs typeface="Roboto"/>
              <a:sym typeface="Roboto"/>
            </a:endParaRPr>
          </a:p>
          <a:p>
            <a:pPr indent="-355600" lvl="0" marL="457200" rtl="0" algn="l">
              <a:lnSpc>
                <a:spcPct val="150000"/>
              </a:lnSpc>
              <a:spcBef>
                <a:spcPts val="0"/>
              </a:spcBef>
              <a:spcAft>
                <a:spcPts val="0"/>
              </a:spcAft>
              <a:buSzPts val="2000"/>
              <a:buFont typeface="Roboto"/>
              <a:buAutoNum type="arabicPeriod"/>
            </a:pPr>
            <a:r>
              <a:rPr lang="en" sz="2000">
                <a:latin typeface="Roboto"/>
                <a:ea typeface="Roboto"/>
                <a:cs typeface="Roboto"/>
                <a:sym typeface="Roboto"/>
              </a:rPr>
              <a:t>Pamatuoti paviršiaus apšvietą tose vietose, kur yra pastatyti indeliai su lobelija.</a:t>
            </a:r>
            <a:endParaRPr sz="2000">
              <a:latin typeface="Roboto"/>
              <a:ea typeface="Roboto"/>
              <a:cs typeface="Roboto"/>
              <a:sym typeface="Roboto"/>
            </a:endParaRPr>
          </a:p>
          <a:p>
            <a:pPr indent="-355600" lvl="0" marL="457200" rtl="0" algn="l">
              <a:lnSpc>
                <a:spcPct val="150000"/>
              </a:lnSpc>
              <a:spcBef>
                <a:spcPts val="0"/>
              </a:spcBef>
              <a:spcAft>
                <a:spcPts val="0"/>
              </a:spcAft>
              <a:buSzPts val="2000"/>
              <a:buFont typeface="Roboto"/>
              <a:buAutoNum type="arabicPeriod"/>
            </a:pPr>
            <a:r>
              <a:rPr lang="en" sz="2000">
                <a:latin typeface="Roboto"/>
                <a:ea typeface="Roboto"/>
                <a:cs typeface="Roboto"/>
                <a:sym typeface="Roboto"/>
              </a:rPr>
              <a:t>Išmatuoti, ar </a:t>
            </a:r>
            <a:r>
              <a:rPr lang="en" sz="2000">
                <a:latin typeface="Roboto"/>
                <a:ea typeface="Roboto"/>
                <a:cs typeface="Roboto"/>
                <a:sym typeface="Roboto"/>
              </a:rPr>
              <a:t>apšvietimas yra stiprus.</a:t>
            </a:r>
            <a:endParaRPr sz="2000">
              <a:latin typeface="Roboto"/>
              <a:ea typeface="Roboto"/>
              <a:cs typeface="Roboto"/>
              <a:sym typeface="Roboto"/>
            </a:endParaRPr>
          </a:p>
          <a:p>
            <a:pPr indent="-355600" lvl="0" marL="457200" rtl="0" algn="l">
              <a:lnSpc>
                <a:spcPct val="150000"/>
              </a:lnSpc>
              <a:spcBef>
                <a:spcPts val="0"/>
              </a:spcBef>
              <a:spcAft>
                <a:spcPts val="0"/>
              </a:spcAft>
              <a:buSzPts val="2000"/>
              <a:buFont typeface="Roboto"/>
              <a:buAutoNum type="arabicPeriod"/>
            </a:pPr>
            <a:r>
              <a:rPr lang="en" sz="2000">
                <a:latin typeface="Roboto"/>
                <a:ea typeface="Roboto"/>
                <a:cs typeface="Roboto"/>
                <a:sym typeface="Roboto"/>
              </a:rPr>
              <a:t>Išmatuoti šviesos spalvą kelvinais.  </a:t>
            </a:r>
            <a:endParaRPr sz="2000">
              <a:latin typeface="Roboto"/>
              <a:ea typeface="Roboto"/>
              <a:cs typeface="Roboto"/>
              <a:sym typeface="Roboto"/>
            </a:endParaRPr>
          </a:p>
          <a:p>
            <a:pPr indent="-355600" lvl="0" marL="457200" rtl="0" algn="l">
              <a:lnSpc>
                <a:spcPct val="150000"/>
              </a:lnSpc>
              <a:spcBef>
                <a:spcPts val="0"/>
              </a:spcBef>
              <a:spcAft>
                <a:spcPts val="0"/>
              </a:spcAft>
              <a:buSzPts val="2000"/>
              <a:buFont typeface="Roboto"/>
              <a:buAutoNum type="arabicPeriod"/>
            </a:pPr>
            <a:r>
              <a:rPr lang="en" sz="2000">
                <a:latin typeface="Roboto"/>
                <a:ea typeface="Roboto"/>
                <a:cs typeface="Roboto"/>
                <a:sym typeface="Roboto"/>
              </a:rPr>
              <a:t>Rezultatus apibendrinti.</a:t>
            </a:r>
            <a:endParaRPr sz="2000">
              <a:latin typeface="Roboto"/>
              <a:ea typeface="Roboto"/>
              <a:cs typeface="Roboto"/>
              <a:sym typeface="Roboto"/>
            </a:endParaRPr>
          </a:p>
          <a:p>
            <a:pPr indent="-355600" lvl="0" marL="457200" rtl="0" algn="l">
              <a:lnSpc>
                <a:spcPct val="150000"/>
              </a:lnSpc>
              <a:spcBef>
                <a:spcPts val="0"/>
              </a:spcBef>
              <a:spcAft>
                <a:spcPts val="0"/>
              </a:spcAft>
              <a:buSzPts val="2000"/>
              <a:buFont typeface="Roboto"/>
              <a:buAutoNum type="arabicPeriod"/>
            </a:pPr>
            <a:r>
              <a:rPr lang="en" sz="2000">
                <a:latin typeface="Roboto"/>
                <a:ea typeface="Roboto"/>
                <a:cs typeface="Roboto"/>
                <a:sym typeface="Roboto"/>
              </a:rPr>
              <a:t>Laukti, kol išdygs lobelija ir pateikti tyrimo išvadą.           </a:t>
            </a:r>
            <a:endParaRPr sz="2000">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pic>
        <p:nvPicPr>
          <p:cNvPr id="691" name="Google Shape;691;p39"/>
          <p:cNvPicPr preferRelativeResize="0"/>
          <p:nvPr/>
        </p:nvPicPr>
        <p:blipFill rotWithShape="1">
          <a:blip r:embed="rId3">
            <a:alphaModFix/>
          </a:blip>
          <a:srcRect b="6641" l="10081" r="14848" t="15129"/>
          <a:stretch/>
        </p:blipFill>
        <p:spPr>
          <a:xfrm>
            <a:off x="5345975" y="1540300"/>
            <a:ext cx="3224098" cy="4479401"/>
          </a:xfrm>
          <a:prstGeom prst="rect">
            <a:avLst/>
          </a:prstGeom>
          <a:noFill/>
          <a:ln>
            <a:noFill/>
          </a:ln>
        </p:spPr>
      </p:pic>
      <p:sp>
        <p:nvSpPr>
          <p:cNvPr id="692" name="Google Shape;692;p39"/>
          <p:cNvSpPr txBox="1"/>
          <p:nvPr/>
        </p:nvSpPr>
        <p:spPr>
          <a:xfrm>
            <a:off x="1575100" y="2015850"/>
            <a:ext cx="3539100" cy="352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Roboto"/>
                <a:ea typeface="Roboto"/>
                <a:cs typeface="Roboto"/>
                <a:sym typeface="Roboto"/>
              </a:rPr>
              <a:t>Tyrimui naudojome telefone atsisiųstą programėlę “Light Meter”.</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Liuksmetro šviesos matavimo ribos yra nuo 0 iki 1000 lux.</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Taip pat, ši programėlė rodo ar apšvietimas atitinka normas ir kelvinais parodo šviesos spalvą.</a:t>
            </a:r>
            <a:endParaRPr sz="2000">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pic>
        <p:nvPicPr>
          <p:cNvPr id="697" name="Google Shape;697;p40"/>
          <p:cNvPicPr preferRelativeResize="0"/>
          <p:nvPr/>
        </p:nvPicPr>
        <p:blipFill rotWithShape="1">
          <a:blip r:embed="rId3">
            <a:alphaModFix/>
          </a:blip>
          <a:srcRect b="13270" l="2085" r="3529" t="3790"/>
          <a:stretch/>
        </p:blipFill>
        <p:spPr>
          <a:xfrm>
            <a:off x="639650" y="2729925"/>
            <a:ext cx="6742701" cy="2970550"/>
          </a:xfrm>
          <a:prstGeom prst="rect">
            <a:avLst/>
          </a:prstGeom>
          <a:noFill/>
          <a:ln>
            <a:noFill/>
          </a:ln>
        </p:spPr>
      </p:pic>
      <p:pic>
        <p:nvPicPr>
          <p:cNvPr id="698" name="Google Shape;698;p40"/>
          <p:cNvPicPr preferRelativeResize="0"/>
          <p:nvPr/>
        </p:nvPicPr>
        <p:blipFill>
          <a:blip r:embed="rId4">
            <a:alphaModFix/>
          </a:blip>
          <a:stretch>
            <a:fillRect/>
          </a:stretch>
        </p:blipFill>
        <p:spPr>
          <a:xfrm>
            <a:off x="7492375" y="2329700"/>
            <a:ext cx="2741425" cy="3771000"/>
          </a:xfrm>
          <a:prstGeom prst="rect">
            <a:avLst/>
          </a:prstGeom>
          <a:noFill/>
          <a:ln>
            <a:noFill/>
          </a:ln>
        </p:spPr>
      </p:pic>
      <p:sp>
        <p:nvSpPr>
          <p:cNvPr id="699" name="Google Shape;699;p40"/>
          <p:cNvSpPr txBox="1"/>
          <p:nvPr/>
        </p:nvSpPr>
        <p:spPr>
          <a:xfrm>
            <a:off x="639650" y="2021050"/>
            <a:ext cx="58146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latin typeface="Roboto"/>
                <a:ea typeface="Roboto"/>
                <a:cs typeface="Roboto"/>
                <a:sym typeface="Roboto"/>
              </a:rPr>
              <a:t>Rekomenduojamos apšvietos normos: </a:t>
            </a:r>
            <a:endParaRPr b="1" sz="2200">
              <a:latin typeface="Roboto"/>
              <a:ea typeface="Roboto"/>
              <a:cs typeface="Roboto"/>
              <a:sym typeface="Roboto"/>
            </a:endParaRPr>
          </a:p>
        </p:txBody>
      </p:sp>
      <p:sp>
        <p:nvSpPr>
          <p:cNvPr id="700" name="Google Shape;700;p40"/>
          <p:cNvSpPr txBox="1"/>
          <p:nvPr/>
        </p:nvSpPr>
        <p:spPr>
          <a:xfrm>
            <a:off x="7534988" y="1352600"/>
            <a:ext cx="2656200" cy="861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1" lang="en" sz="2200">
                <a:latin typeface="Roboto"/>
                <a:ea typeface="Roboto"/>
                <a:cs typeface="Roboto"/>
                <a:sym typeface="Roboto"/>
              </a:rPr>
              <a:t>Lux priklausomybė nuo K:</a:t>
            </a:r>
            <a:endParaRPr b="1" sz="2200">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41"/>
          <p:cNvSpPr txBox="1"/>
          <p:nvPr/>
        </p:nvSpPr>
        <p:spPr>
          <a:xfrm>
            <a:off x="1458000" y="1269000"/>
            <a:ext cx="7857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706" name="Google Shape;706;p41"/>
          <p:cNvSpPr txBox="1"/>
          <p:nvPr/>
        </p:nvSpPr>
        <p:spPr>
          <a:xfrm>
            <a:off x="829825" y="1669200"/>
            <a:ext cx="52605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400">
                <a:solidFill>
                  <a:schemeClr val="dk1"/>
                </a:solidFill>
                <a:latin typeface="Barlow Condensed SemiBold"/>
                <a:ea typeface="Barlow Condensed SemiBold"/>
                <a:cs typeface="Barlow Condensed SemiBold"/>
                <a:sym typeface="Barlow Condensed SemiBold"/>
              </a:rPr>
              <a:t>1 vieta - fizikos kabinetas</a:t>
            </a:r>
            <a:endParaRPr sz="3400">
              <a:solidFill>
                <a:schemeClr val="dk1"/>
              </a:solidFill>
              <a:latin typeface="Barlow Condensed SemiBold"/>
              <a:ea typeface="Barlow Condensed SemiBold"/>
              <a:cs typeface="Barlow Condensed SemiBold"/>
              <a:sym typeface="Barlow Condensed SemiBold"/>
            </a:endParaRPr>
          </a:p>
        </p:txBody>
      </p:sp>
      <p:sp>
        <p:nvSpPr>
          <p:cNvPr id="707" name="Google Shape;707;p41"/>
          <p:cNvSpPr txBox="1"/>
          <p:nvPr/>
        </p:nvSpPr>
        <p:spPr>
          <a:xfrm>
            <a:off x="1170400" y="3074700"/>
            <a:ext cx="3717000" cy="357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Roboto"/>
                <a:ea typeface="Roboto"/>
                <a:cs typeface="Roboto"/>
                <a:sym typeface="Roboto"/>
              </a:rPr>
              <a:t>Liuksmetro padalos vertė =</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                              = 50 lux</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E = 5510 lux</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Apšvietimas: labai stiprus</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Šviesos spalva: 7685 K</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           </a:t>
            </a:r>
            <a:endParaRPr sz="2000">
              <a:latin typeface="Roboto"/>
              <a:ea typeface="Roboto"/>
              <a:cs typeface="Roboto"/>
              <a:sym typeface="Roboto"/>
            </a:endParaRPr>
          </a:p>
        </p:txBody>
      </p:sp>
      <p:sp>
        <p:nvSpPr>
          <p:cNvPr id="708" name="Google Shape;708;p41"/>
          <p:cNvSpPr txBox="1"/>
          <p:nvPr/>
        </p:nvSpPr>
        <p:spPr>
          <a:xfrm>
            <a:off x="1244200" y="3485250"/>
            <a:ext cx="18087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100 lux - 0 lux</a:t>
            </a:r>
            <a:endParaRPr sz="2000">
              <a:latin typeface="Roboto"/>
              <a:ea typeface="Roboto"/>
              <a:cs typeface="Roboto"/>
              <a:sym typeface="Roboto"/>
            </a:endParaRPr>
          </a:p>
          <a:p>
            <a:pPr indent="0" lvl="0" marL="0" rtl="0" algn="ctr">
              <a:spcBef>
                <a:spcPts val="0"/>
              </a:spcBef>
              <a:spcAft>
                <a:spcPts val="0"/>
              </a:spcAft>
              <a:buNone/>
            </a:pPr>
            <a:r>
              <a:rPr lang="en" sz="2000">
                <a:latin typeface="Roboto"/>
                <a:ea typeface="Roboto"/>
                <a:cs typeface="Roboto"/>
                <a:sym typeface="Roboto"/>
              </a:rPr>
              <a:t>2</a:t>
            </a:r>
            <a:endParaRPr sz="2000">
              <a:latin typeface="Roboto"/>
              <a:ea typeface="Roboto"/>
              <a:cs typeface="Roboto"/>
              <a:sym typeface="Roboto"/>
            </a:endParaRPr>
          </a:p>
        </p:txBody>
      </p:sp>
      <p:cxnSp>
        <p:nvCxnSpPr>
          <p:cNvPr id="709" name="Google Shape;709;p41"/>
          <p:cNvCxnSpPr>
            <a:stCxn id="708" idx="1"/>
            <a:endCxn id="708" idx="3"/>
          </p:cNvCxnSpPr>
          <p:nvPr/>
        </p:nvCxnSpPr>
        <p:spPr>
          <a:xfrm>
            <a:off x="1244200" y="3885450"/>
            <a:ext cx="1808700" cy="0"/>
          </a:xfrm>
          <a:prstGeom prst="straightConnector1">
            <a:avLst/>
          </a:prstGeom>
          <a:noFill/>
          <a:ln cap="flat" cmpd="sng" w="19050">
            <a:solidFill>
              <a:srgbClr val="000000"/>
            </a:solidFill>
            <a:prstDash val="solid"/>
            <a:round/>
            <a:headEnd len="med" w="med" type="none"/>
            <a:tailEnd len="med" w="med" type="none"/>
          </a:ln>
        </p:spPr>
      </p:cxnSp>
      <p:pic>
        <p:nvPicPr>
          <p:cNvPr id="710" name="Google Shape;710;p41"/>
          <p:cNvPicPr preferRelativeResize="0"/>
          <p:nvPr/>
        </p:nvPicPr>
        <p:blipFill>
          <a:blip r:embed="rId3">
            <a:alphaModFix/>
          </a:blip>
          <a:stretch>
            <a:fillRect/>
          </a:stretch>
        </p:blipFill>
        <p:spPr>
          <a:xfrm>
            <a:off x="6090323" y="1259662"/>
            <a:ext cx="3780499" cy="5040675"/>
          </a:xfrm>
          <a:prstGeom prst="rect">
            <a:avLst/>
          </a:prstGeom>
          <a:noFill/>
          <a:ln>
            <a:noFill/>
          </a:ln>
        </p:spPr>
      </p:pic>
      <p:pic>
        <p:nvPicPr>
          <p:cNvPr id="711" name="Google Shape;711;p41"/>
          <p:cNvPicPr preferRelativeResize="0"/>
          <p:nvPr/>
        </p:nvPicPr>
        <p:blipFill rotWithShape="1">
          <a:blip r:embed="rId4">
            <a:alphaModFix/>
          </a:blip>
          <a:srcRect b="31606" l="19633" r="24653" t="8214"/>
          <a:stretch/>
        </p:blipFill>
        <p:spPr>
          <a:xfrm>
            <a:off x="4887400" y="2980025"/>
            <a:ext cx="2305498" cy="332032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42"/>
          <p:cNvSpPr txBox="1"/>
          <p:nvPr/>
        </p:nvSpPr>
        <p:spPr>
          <a:xfrm>
            <a:off x="1458000" y="1269000"/>
            <a:ext cx="7857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717" name="Google Shape;717;p42"/>
          <p:cNvSpPr txBox="1"/>
          <p:nvPr/>
        </p:nvSpPr>
        <p:spPr>
          <a:xfrm>
            <a:off x="5069400" y="1587600"/>
            <a:ext cx="52605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400">
                <a:solidFill>
                  <a:schemeClr val="dk1"/>
                </a:solidFill>
                <a:latin typeface="Barlow Condensed SemiBold"/>
                <a:ea typeface="Barlow Condensed SemiBold"/>
                <a:cs typeface="Barlow Condensed SemiBold"/>
                <a:sym typeface="Barlow Condensed SemiBold"/>
              </a:rPr>
              <a:t>2</a:t>
            </a:r>
            <a:r>
              <a:rPr lang="en" sz="3400">
                <a:solidFill>
                  <a:schemeClr val="dk1"/>
                </a:solidFill>
                <a:latin typeface="Barlow Condensed SemiBold"/>
                <a:ea typeface="Barlow Condensed SemiBold"/>
                <a:cs typeface="Barlow Condensed SemiBold"/>
                <a:sym typeface="Barlow Condensed SemiBold"/>
              </a:rPr>
              <a:t> vieta - mokytojų kambarys</a:t>
            </a:r>
            <a:endParaRPr sz="3400">
              <a:solidFill>
                <a:schemeClr val="dk1"/>
              </a:solidFill>
              <a:latin typeface="Barlow Condensed SemiBold"/>
              <a:ea typeface="Barlow Condensed SemiBold"/>
              <a:cs typeface="Barlow Condensed SemiBold"/>
              <a:sym typeface="Barlow Condensed SemiBold"/>
            </a:endParaRPr>
          </a:p>
        </p:txBody>
      </p:sp>
      <p:sp>
        <p:nvSpPr>
          <p:cNvPr id="718" name="Google Shape;718;p42"/>
          <p:cNvSpPr txBox="1"/>
          <p:nvPr/>
        </p:nvSpPr>
        <p:spPr>
          <a:xfrm>
            <a:off x="6344800" y="3074700"/>
            <a:ext cx="3717000" cy="357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Roboto"/>
                <a:ea typeface="Roboto"/>
                <a:cs typeface="Roboto"/>
                <a:sym typeface="Roboto"/>
              </a:rPr>
              <a:t>Liuksmetro padalos vertė =</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                              = 5 lux</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E = 52 lux</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Apšvietimas: šviesus</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Šviesos spalva: 4203 K</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           </a:t>
            </a:r>
            <a:endParaRPr sz="2000">
              <a:latin typeface="Roboto"/>
              <a:ea typeface="Roboto"/>
              <a:cs typeface="Roboto"/>
              <a:sym typeface="Roboto"/>
            </a:endParaRPr>
          </a:p>
        </p:txBody>
      </p:sp>
      <p:sp>
        <p:nvSpPr>
          <p:cNvPr id="719" name="Google Shape;719;p42"/>
          <p:cNvSpPr txBox="1"/>
          <p:nvPr/>
        </p:nvSpPr>
        <p:spPr>
          <a:xfrm>
            <a:off x="6418600" y="3485250"/>
            <a:ext cx="18087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10 lux - 0 lux</a:t>
            </a:r>
            <a:endParaRPr sz="2000">
              <a:latin typeface="Roboto"/>
              <a:ea typeface="Roboto"/>
              <a:cs typeface="Roboto"/>
              <a:sym typeface="Roboto"/>
            </a:endParaRPr>
          </a:p>
          <a:p>
            <a:pPr indent="0" lvl="0" marL="0" rtl="0" algn="ctr">
              <a:spcBef>
                <a:spcPts val="0"/>
              </a:spcBef>
              <a:spcAft>
                <a:spcPts val="0"/>
              </a:spcAft>
              <a:buNone/>
            </a:pPr>
            <a:r>
              <a:rPr lang="en" sz="2000">
                <a:latin typeface="Roboto"/>
                <a:ea typeface="Roboto"/>
                <a:cs typeface="Roboto"/>
                <a:sym typeface="Roboto"/>
              </a:rPr>
              <a:t>2</a:t>
            </a:r>
            <a:endParaRPr sz="2000">
              <a:latin typeface="Roboto"/>
              <a:ea typeface="Roboto"/>
              <a:cs typeface="Roboto"/>
              <a:sym typeface="Roboto"/>
            </a:endParaRPr>
          </a:p>
        </p:txBody>
      </p:sp>
      <p:cxnSp>
        <p:nvCxnSpPr>
          <p:cNvPr id="720" name="Google Shape;720;p42"/>
          <p:cNvCxnSpPr>
            <a:stCxn id="719" idx="1"/>
            <a:endCxn id="719" idx="3"/>
          </p:cNvCxnSpPr>
          <p:nvPr/>
        </p:nvCxnSpPr>
        <p:spPr>
          <a:xfrm>
            <a:off x="6418600" y="3885450"/>
            <a:ext cx="1808700" cy="0"/>
          </a:xfrm>
          <a:prstGeom prst="straightConnector1">
            <a:avLst/>
          </a:prstGeom>
          <a:noFill/>
          <a:ln cap="flat" cmpd="sng" w="19050">
            <a:solidFill>
              <a:srgbClr val="000000"/>
            </a:solidFill>
            <a:prstDash val="solid"/>
            <a:round/>
            <a:headEnd len="med" w="med" type="none"/>
            <a:tailEnd len="med" w="med" type="none"/>
          </a:ln>
        </p:spPr>
      </p:cxnSp>
      <p:pic>
        <p:nvPicPr>
          <p:cNvPr id="721" name="Google Shape;721;p42"/>
          <p:cNvPicPr preferRelativeResize="0"/>
          <p:nvPr/>
        </p:nvPicPr>
        <p:blipFill>
          <a:blip r:embed="rId3">
            <a:alphaModFix/>
          </a:blip>
          <a:stretch>
            <a:fillRect/>
          </a:stretch>
        </p:blipFill>
        <p:spPr>
          <a:xfrm>
            <a:off x="910825" y="1204012"/>
            <a:ext cx="3863976" cy="5151959"/>
          </a:xfrm>
          <a:prstGeom prst="rect">
            <a:avLst/>
          </a:prstGeom>
          <a:noFill/>
          <a:ln>
            <a:noFill/>
          </a:ln>
        </p:spPr>
      </p:pic>
      <p:pic>
        <p:nvPicPr>
          <p:cNvPr id="722" name="Google Shape;722;p42"/>
          <p:cNvPicPr preferRelativeResize="0"/>
          <p:nvPr/>
        </p:nvPicPr>
        <p:blipFill rotWithShape="1">
          <a:blip r:embed="rId4">
            <a:alphaModFix/>
          </a:blip>
          <a:srcRect b="25195" l="40655" r="22168" t="33614"/>
          <a:stretch/>
        </p:blipFill>
        <p:spPr>
          <a:xfrm>
            <a:off x="3726300" y="2858026"/>
            <a:ext cx="2367852" cy="349795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43"/>
          <p:cNvSpPr txBox="1"/>
          <p:nvPr/>
        </p:nvSpPr>
        <p:spPr>
          <a:xfrm>
            <a:off x="762325" y="1669200"/>
            <a:ext cx="52605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400">
                <a:solidFill>
                  <a:schemeClr val="dk1"/>
                </a:solidFill>
                <a:latin typeface="Barlow Condensed SemiBold"/>
                <a:ea typeface="Barlow Condensed SemiBold"/>
                <a:cs typeface="Barlow Condensed SemiBold"/>
                <a:sym typeface="Barlow Condensed SemiBold"/>
              </a:rPr>
              <a:t>3</a:t>
            </a:r>
            <a:r>
              <a:rPr lang="en" sz="3400">
                <a:solidFill>
                  <a:schemeClr val="dk1"/>
                </a:solidFill>
                <a:latin typeface="Barlow Condensed SemiBold"/>
                <a:ea typeface="Barlow Condensed SemiBold"/>
                <a:cs typeface="Barlow Condensed SemiBold"/>
                <a:sym typeface="Barlow Condensed SemiBold"/>
              </a:rPr>
              <a:t> vieta - biblioteka</a:t>
            </a:r>
            <a:endParaRPr sz="3400">
              <a:solidFill>
                <a:schemeClr val="dk1"/>
              </a:solidFill>
              <a:latin typeface="Barlow Condensed SemiBold"/>
              <a:ea typeface="Barlow Condensed SemiBold"/>
              <a:cs typeface="Barlow Condensed SemiBold"/>
              <a:sym typeface="Barlow Condensed SemiBold"/>
            </a:endParaRPr>
          </a:p>
        </p:txBody>
      </p:sp>
      <p:sp>
        <p:nvSpPr>
          <p:cNvPr id="728" name="Google Shape;728;p43"/>
          <p:cNvSpPr txBox="1"/>
          <p:nvPr/>
        </p:nvSpPr>
        <p:spPr>
          <a:xfrm>
            <a:off x="1170400" y="3074700"/>
            <a:ext cx="3717000" cy="357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Roboto"/>
                <a:ea typeface="Roboto"/>
                <a:cs typeface="Roboto"/>
                <a:sym typeface="Roboto"/>
              </a:rPr>
              <a:t>Liuksmetro padalos vertė =</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                              = 50 lux</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E = 4378 lux</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Apšvietimas: labai stiprus</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Šviesos spalva: 7208 K</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           </a:t>
            </a:r>
            <a:endParaRPr sz="2000">
              <a:latin typeface="Roboto"/>
              <a:ea typeface="Roboto"/>
              <a:cs typeface="Roboto"/>
              <a:sym typeface="Roboto"/>
            </a:endParaRPr>
          </a:p>
        </p:txBody>
      </p:sp>
      <p:sp>
        <p:nvSpPr>
          <p:cNvPr id="729" name="Google Shape;729;p43"/>
          <p:cNvSpPr txBox="1"/>
          <p:nvPr/>
        </p:nvSpPr>
        <p:spPr>
          <a:xfrm>
            <a:off x="1244200" y="3485250"/>
            <a:ext cx="18087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100 lux - 0 lux</a:t>
            </a:r>
            <a:endParaRPr sz="2000">
              <a:latin typeface="Roboto"/>
              <a:ea typeface="Roboto"/>
              <a:cs typeface="Roboto"/>
              <a:sym typeface="Roboto"/>
            </a:endParaRPr>
          </a:p>
          <a:p>
            <a:pPr indent="0" lvl="0" marL="0" rtl="0" algn="ctr">
              <a:spcBef>
                <a:spcPts val="0"/>
              </a:spcBef>
              <a:spcAft>
                <a:spcPts val="0"/>
              </a:spcAft>
              <a:buNone/>
            </a:pPr>
            <a:r>
              <a:rPr lang="en" sz="2000">
                <a:latin typeface="Roboto"/>
                <a:ea typeface="Roboto"/>
                <a:cs typeface="Roboto"/>
                <a:sym typeface="Roboto"/>
              </a:rPr>
              <a:t>2</a:t>
            </a:r>
            <a:endParaRPr sz="2000">
              <a:latin typeface="Roboto"/>
              <a:ea typeface="Roboto"/>
              <a:cs typeface="Roboto"/>
              <a:sym typeface="Roboto"/>
            </a:endParaRPr>
          </a:p>
        </p:txBody>
      </p:sp>
      <p:cxnSp>
        <p:nvCxnSpPr>
          <p:cNvPr id="730" name="Google Shape;730;p43"/>
          <p:cNvCxnSpPr>
            <a:stCxn id="729" idx="1"/>
            <a:endCxn id="729" idx="3"/>
          </p:cNvCxnSpPr>
          <p:nvPr/>
        </p:nvCxnSpPr>
        <p:spPr>
          <a:xfrm>
            <a:off x="1244200" y="3885450"/>
            <a:ext cx="1808700" cy="0"/>
          </a:xfrm>
          <a:prstGeom prst="straightConnector1">
            <a:avLst/>
          </a:prstGeom>
          <a:noFill/>
          <a:ln cap="flat" cmpd="sng" w="19050">
            <a:solidFill>
              <a:srgbClr val="000000"/>
            </a:solidFill>
            <a:prstDash val="solid"/>
            <a:round/>
            <a:headEnd len="med" w="med" type="none"/>
            <a:tailEnd len="med" w="med" type="none"/>
          </a:ln>
        </p:spPr>
      </p:cxnSp>
      <p:pic>
        <p:nvPicPr>
          <p:cNvPr id="731" name="Google Shape;731;p43"/>
          <p:cNvPicPr preferRelativeResize="0"/>
          <p:nvPr/>
        </p:nvPicPr>
        <p:blipFill rotWithShape="1">
          <a:blip r:embed="rId3">
            <a:alphaModFix/>
          </a:blip>
          <a:srcRect b="0" l="0" r="12556" t="0"/>
          <a:stretch/>
        </p:blipFill>
        <p:spPr>
          <a:xfrm>
            <a:off x="6113575" y="1137325"/>
            <a:ext cx="3604578" cy="5496251"/>
          </a:xfrm>
          <a:prstGeom prst="rect">
            <a:avLst/>
          </a:prstGeom>
          <a:noFill/>
          <a:ln>
            <a:noFill/>
          </a:ln>
        </p:spPr>
      </p:pic>
      <p:pic>
        <p:nvPicPr>
          <p:cNvPr id="732" name="Google Shape;732;p43"/>
          <p:cNvPicPr preferRelativeResize="0"/>
          <p:nvPr/>
        </p:nvPicPr>
        <p:blipFill rotWithShape="1">
          <a:blip r:embed="rId4">
            <a:alphaModFix/>
          </a:blip>
          <a:srcRect b="32890" l="13060" r="43851" t="21905"/>
          <a:stretch/>
        </p:blipFill>
        <p:spPr>
          <a:xfrm>
            <a:off x="4608700" y="3258575"/>
            <a:ext cx="2412978" cy="337499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sp>
        <p:nvSpPr>
          <p:cNvPr id="737" name="Google Shape;737;p44"/>
          <p:cNvSpPr txBox="1"/>
          <p:nvPr/>
        </p:nvSpPr>
        <p:spPr>
          <a:xfrm>
            <a:off x="1458000" y="1269000"/>
            <a:ext cx="7857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738" name="Google Shape;738;p44"/>
          <p:cNvSpPr txBox="1"/>
          <p:nvPr/>
        </p:nvSpPr>
        <p:spPr>
          <a:xfrm>
            <a:off x="829825" y="1669200"/>
            <a:ext cx="52605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400">
                <a:solidFill>
                  <a:schemeClr val="dk1"/>
                </a:solidFill>
                <a:latin typeface="Barlow Condensed SemiBold"/>
                <a:ea typeface="Barlow Condensed SemiBold"/>
                <a:cs typeface="Barlow Condensed SemiBold"/>
                <a:sym typeface="Barlow Condensed SemiBold"/>
              </a:rPr>
              <a:t>4</a:t>
            </a:r>
            <a:r>
              <a:rPr lang="en" sz="3400">
                <a:solidFill>
                  <a:schemeClr val="dk1"/>
                </a:solidFill>
                <a:latin typeface="Barlow Condensed SemiBold"/>
                <a:ea typeface="Barlow Condensed SemiBold"/>
                <a:cs typeface="Barlow Condensed SemiBold"/>
                <a:sym typeface="Barlow Condensed SemiBold"/>
              </a:rPr>
              <a:t> vieta - fojė</a:t>
            </a:r>
            <a:endParaRPr sz="3400">
              <a:solidFill>
                <a:schemeClr val="dk1"/>
              </a:solidFill>
              <a:latin typeface="Barlow Condensed SemiBold"/>
              <a:ea typeface="Barlow Condensed SemiBold"/>
              <a:cs typeface="Barlow Condensed SemiBold"/>
              <a:sym typeface="Barlow Condensed SemiBold"/>
            </a:endParaRPr>
          </a:p>
        </p:txBody>
      </p:sp>
      <p:sp>
        <p:nvSpPr>
          <p:cNvPr id="739" name="Google Shape;739;p44"/>
          <p:cNvSpPr txBox="1"/>
          <p:nvPr/>
        </p:nvSpPr>
        <p:spPr>
          <a:xfrm>
            <a:off x="1170400" y="3074700"/>
            <a:ext cx="3717000" cy="357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Roboto"/>
                <a:ea typeface="Roboto"/>
                <a:cs typeface="Roboto"/>
                <a:sym typeface="Roboto"/>
              </a:rPr>
              <a:t>Liuksmetro padalos vertė =</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                              = 50 lux</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E = 1868 lux</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Apšvietimas: labai stiprus</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Šviesos spalva: 7897 K</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           </a:t>
            </a:r>
            <a:endParaRPr sz="2000">
              <a:latin typeface="Roboto"/>
              <a:ea typeface="Roboto"/>
              <a:cs typeface="Roboto"/>
              <a:sym typeface="Roboto"/>
            </a:endParaRPr>
          </a:p>
        </p:txBody>
      </p:sp>
      <p:sp>
        <p:nvSpPr>
          <p:cNvPr id="740" name="Google Shape;740;p44"/>
          <p:cNvSpPr txBox="1"/>
          <p:nvPr/>
        </p:nvSpPr>
        <p:spPr>
          <a:xfrm>
            <a:off x="1244200" y="3485250"/>
            <a:ext cx="18087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100 lux - 0 lux</a:t>
            </a:r>
            <a:endParaRPr sz="2000">
              <a:latin typeface="Roboto"/>
              <a:ea typeface="Roboto"/>
              <a:cs typeface="Roboto"/>
              <a:sym typeface="Roboto"/>
            </a:endParaRPr>
          </a:p>
          <a:p>
            <a:pPr indent="0" lvl="0" marL="0" rtl="0" algn="ctr">
              <a:spcBef>
                <a:spcPts val="0"/>
              </a:spcBef>
              <a:spcAft>
                <a:spcPts val="0"/>
              </a:spcAft>
              <a:buNone/>
            </a:pPr>
            <a:r>
              <a:rPr lang="en" sz="2000">
                <a:latin typeface="Roboto"/>
                <a:ea typeface="Roboto"/>
                <a:cs typeface="Roboto"/>
                <a:sym typeface="Roboto"/>
              </a:rPr>
              <a:t>2</a:t>
            </a:r>
            <a:endParaRPr sz="2000">
              <a:latin typeface="Roboto"/>
              <a:ea typeface="Roboto"/>
              <a:cs typeface="Roboto"/>
              <a:sym typeface="Roboto"/>
            </a:endParaRPr>
          </a:p>
        </p:txBody>
      </p:sp>
      <p:cxnSp>
        <p:nvCxnSpPr>
          <p:cNvPr id="741" name="Google Shape;741;p44"/>
          <p:cNvCxnSpPr>
            <a:stCxn id="740" idx="1"/>
            <a:endCxn id="740" idx="3"/>
          </p:cNvCxnSpPr>
          <p:nvPr/>
        </p:nvCxnSpPr>
        <p:spPr>
          <a:xfrm>
            <a:off x="1244200" y="3885450"/>
            <a:ext cx="1808700" cy="0"/>
          </a:xfrm>
          <a:prstGeom prst="straightConnector1">
            <a:avLst/>
          </a:prstGeom>
          <a:noFill/>
          <a:ln cap="flat" cmpd="sng" w="19050">
            <a:solidFill>
              <a:srgbClr val="000000"/>
            </a:solidFill>
            <a:prstDash val="solid"/>
            <a:round/>
            <a:headEnd len="med" w="med" type="none"/>
            <a:tailEnd len="med" w="med" type="none"/>
          </a:ln>
        </p:spPr>
      </p:cxnSp>
      <p:pic>
        <p:nvPicPr>
          <p:cNvPr id="742" name="Google Shape;742;p44"/>
          <p:cNvPicPr preferRelativeResize="0"/>
          <p:nvPr/>
        </p:nvPicPr>
        <p:blipFill>
          <a:blip r:embed="rId3">
            <a:alphaModFix/>
          </a:blip>
          <a:stretch>
            <a:fillRect/>
          </a:stretch>
        </p:blipFill>
        <p:spPr>
          <a:xfrm>
            <a:off x="5755549" y="1243250"/>
            <a:ext cx="3963300" cy="5284410"/>
          </a:xfrm>
          <a:prstGeom prst="rect">
            <a:avLst/>
          </a:prstGeom>
          <a:noFill/>
          <a:ln>
            <a:noFill/>
          </a:ln>
        </p:spPr>
      </p:pic>
      <p:pic>
        <p:nvPicPr>
          <p:cNvPr id="743" name="Google Shape;743;p44"/>
          <p:cNvPicPr preferRelativeResize="0"/>
          <p:nvPr/>
        </p:nvPicPr>
        <p:blipFill rotWithShape="1">
          <a:blip r:embed="rId4">
            <a:alphaModFix/>
          </a:blip>
          <a:srcRect b="30566" l="38405" r="15819" t="18360"/>
          <a:stretch/>
        </p:blipFill>
        <p:spPr>
          <a:xfrm>
            <a:off x="4796950" y="3074700"/>
            <a:ext cx="2322001" cy="345412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45"/>
          <p:cNvSpPr txBox="1"/>
          <p:nvPr/>
        </p:nvSpPr>
        <p:spPr>
          <a:xfrm>
            <a:off x="1458000" y="1269000"/>
            <a:ext cx="7857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749" name="Google Shape;749;p45"/>
          <p:cNvSpPr txBox="1"/>
          <p:nvPr/>
        </p:nvSpPr>
        <p:spPr>
          <a:xfrm>
            <a:off x="829825" y="1669200"/>
            <a:ext cx="52605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400">
                <a:solidFill>
                  <a:schemeClr val="dk1"/>
                </a:solidFill>
                <a:latin typeface="Barlow Condensed SemiBold"/>
                <a:ea typeface="Barlow Condensed SemiBold"/>
                <a:cs typeface="Barlow Condensed SemiBold"/>
                <a:sym typeface="Barlow Condensed SemiBold"/>
              </a:rPr>
              <a:t>5</a:t>
            </a:r>
            <a:r>
              <a:rPr lang="en" sz="3400">
                <a:solidFill>
                  <a:schemeClr val="dk1"/>
                </a:solidFill>
                <a:latin typeface="Barlow Condensed SemiBold"/>
                <a:ea typeface="Barlow Condensed SemiBold"/>
                <a:cs typeface="Barlow Condensed SemiBold"/>
                <a:sym typeface="Barlow Condensed SemiBold"/>
              </a:rPr>
              <a:t> vieta - valgykla</a:t>
            </a:r>
            <a:endParaRPr sz="3400">
              <a:solidFill>
                <a:schemeClr val="dk1"/>
              </a:solidFill>
              <a:latin typeface="Barlow Condensed SemiBold"/>
              <a:ea typeface="Barlow Condensed SemiBold"/>
              <a:cs typeface="Barlow Condensed SemiBold"/>
              <a:sym typeface="Barlow Condensed SemiBold"/>
            </a:endParaRPr>
          </a:p>
        </p:txBody>
      </p:sp>
      <p:sp>
        <p:nvSpPr>
          <p:cNvPr id="750" name="Google Shape;750;p45"/>
          <p:cNvSpPr txBox="1"/>
          <p:nvPr/>
        </p:nvSpPr>
        <p:spPr>
          <a:xfrm>
            <a:off x="1170400" y="3074700"/>
            <a:ext cx="3717000" cy="357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Roboto"/>
                <a:ea typeface="Roboto"/>
                <a:cs typeface="Roboto"/>
                <a:sym typeface="Roboto"/>
              </a:rPr>
              <a:t>Liuksmetro padalos vertė =</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                              = 50 lux</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E = 7903 lux</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Apšvietimas: labai stiprus</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Šviesos spalva: 6295 K</a:t>
            </a:r>
            <a:endParaRPr sz="20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           </a:t>
            </a:r>
            <a:endParaRPr sz="2000">
              <a:latin typeface="Roboto"/>
              <a:ea typeface="Roboto"/>
              <a:cs typeface="Roboto"/>
              <a:sym typeface="Roboto"/>
            </a:endParaRPr>
          </a:p>
        </p:txBody>
      </p:sp>
      <p:sp>
        <p:nvSpPr>
          <p:cNvPr id="751" name="Google Shape;751;p45"/>
          <p:cNvSpPr txBox="1"/>
          <p:nvPr/>
        </p:nvSpPr>
        <p:spPr>
          <a:xfrm>
            <a:off x="1244200" y="3485250"/>
            <a:ext cx="18087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Roboto"/>
                <a:ea typeface="Roboto"/>
                <a:cs typeface="Roboto"/>
                <a:sym typeface="Roboto"/>
              </a:rPr>
              <a:t>100 lux - 0 lux</a:t>
            </a:r>
            <a:endParaRPr sz="2000">
              <a:latin typeface="Roboto"/>
              <a:ea typeface="Roboto"/>
              <a:cs typeface="Roboto"/>
              <a:sym typeface="Roboto"/>
            </a:endParaRPr>
          </a:p>
          <a:p>
            <a:pPr indent="0" lvl="0" marL="0" rtl="0" algn="ctr">
              <a:spcBef>
                <a:spcPts val="0"/>
              </a:spcBef>
              <a:spcAft>
                <a:spcPts val="0"/>
              </a:spcAft>
              <a:buNone/>
            </a:pPr>
            <a:r>
              <a:rPr lang="en" sz="2000">
                <a:latin typeface="Roboto"/>
                <a:ea typeface="Roboto"/>
                <a:cs typeface="Roboto"/>
                <a:sym typeface="Roboto"/>
              </a:rPr>
              <a:t>2</a:t>
            </a:r>
            <a:endParaRPr sz="2000">
              <a:latin typeface="Roboto"/>
              <a:ea typeface="Roboto"/>
              <a:cs typeface="Roboto"/>
              <a:sym typeface="Roboto"/>
            </a:endParaRPr>
          </a:p>
        </p:txBody>
      </p:sp>
      <p:cxnSp>
        <p:nvCxnSpPr>
          <p:cNvPr id="752" name="Google Shape;752;p45"/>
          <p:cNvCxnSpPr>
            <a:stCxn id="751" idx="1"/>
            <a:endCxn id="751" idx="3"/>
          </p:cNvCxnSpPr>
          <p:nvPr/>
        </p:nvCxnSpPr>
        <p:spPr>
          <a:xfrm>
            <a:off x="1244200" y="3885450"/>
            <a:ext cx="1808700" cy="0"/>
          </a:xfrm>
          <a:prstGeom prst="straightConnector1">
            <a:avLst/>
          </a:prstGeom>
          <a:noFill/>
          <a:ln cap="flat" cmpd="sng" w="19050">
            <a:solidFill>
              <a:srgbClr val="000000"/>
            </a:solidFill>
            <a:prstDash val="solid"/>
            <a:round/>
            <a:headEnd len="med" w="med" type="none"/>
            <a:tailEnd len="med" w="med" type="none"/>
          </a:ln>
        </p:spPr>
      </p:cxnSp>
      <p:pic>
        <p:nvPicPr>
          <p:cNvPr id="753" name="Google Shape;753;p45"/>
          <p:cNvPicPr preferRelativeResize="0"/>
          <p:nvPr/>
        </p:nvPicPr>
        <p:blipFill>
          <a:blip r:embed="rId3">
            <a:alphaModFix/>
          </a:blip>
          <a:stretch>
            <a:fillRect/>
          </a:stretch>
        </p:blipFill>
        <p:spPr>
          <a:xfrm>
            <a:off x="6028225" y="1148775"/>
            <a:ext cx="3946827" cy="5262425"/>
          </a:xfrm>
          <a:prstGeom prst="rect">
            <a:avLst/>
          </a:prstGeom>
          <a:noFill/>
          <a:ln>
            <a:noFill/>
          </a:ln>
        </p:spPr>
      </p:pic>
      <p:pic>
        <p:nvPicPr>
          <p:cNvPr id="754" name="Google Shape;754;p45"/>
          <p:cNvPicPr preferRelativeResize="0"/>
          <p:nvPr/>
        </p:nvPicPr>
        <p:blipFill rotWithShape="1">
          <a:blip r:embed="rId4">
            <a:alphaModFix/>
          </a:blip>
          <a:srcRect b="31836" l="15240" r="45950" t="24772"/>
          <a:stretch/>
        </p:blipFill>
        <p:spPr>
          <a:xfrm>
            <a:off x="4887400" y="2956475"/>
            <a:ext cx="2317352" cy="345472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graphicFrame>
        <p:nvGraphicFramePr>
          <p:cNvPr id="759" name="Google Shape;759;p46"/>
          <p:cNvGraphicFramePr/>
          <p:nvPr/>
        </p:nvGraphicFramePr>
        <p:xfrm>
          <a:off x="952500" y="2637000"/>
          <a:ext cx="3000000" cy="3000000"/>
        </p:xfrm>
        <a:graphic>
          <a:graphicData uri="http://schemas.openxmlformats.org/drawingml/2006/table">
            <a:tbl>
              <a:tblPr>
                <a:noFill/>
                <a:tableStyleId>{36782BDA-25DD-4215-8F59-847FB3CD2C4B}</a:tableStyleId>
              </a:tblPr>
              <a:tblGrid>
                <a:gridCol w="2196750"/>
                <a:gridCol w="2196750"/>
                <a:gridCol w="2196750"/>
                <a:gridCol w="2196750"/>
              </a:tblGrid>
              <a:tr h="381000">
                <a:tc>
                  <a:txBody>
                    <a:bodyPr/>
                    <a:lstStyle/>
                    <a:p>
                      <a:pPr indent="0" lvl="0" marL="0" rtl="0" algn="l">
                        <a:spcBef>
                          <a:spcPts val="0"/>
                        </a:spcBef>
                        <a:spcAft>
                          <a:spcPts val="0"/>
                        </a:spcAft>
                        <a:buNone/>
                      </a:pPr>
                      <a:r>
                        <a:rPr lang="en" sz="1700">
                          <a:latin typeface="Roboto"/>
                          <a:ea typeface="Roboto"/>
                          <a:cs typeface="Roboto"/>
                          <a:sym typeface="Roboto"/>
                        </a:rPr>
                        <a:t>Vieta mokykloje</a:t>
                      </a:r>
                      <a:endParaRPr sz="1700">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 sz="1700">
                          <a:latin typeface="Roboto"/>
                          <a:ea typeface="Roboto"/>
                          <a:cs typeface="Roboto"/>
                          <a:sym typeface="Roboto"/>
                        </a:rPr>
                        <a:t>Paviršiaus apšvieta (lux)</a:t>
                      </a:r>
                      <a:endParaRPr sz="1700">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 sz="1700">
                          <a:latin typeface="Roboto"/>
                          <a:ea typeface="Roboto"/>
                          <a:cs typeface="Roboto"/>
                          <a:sym typeface="Roboto"/>
                        </a:rPr>
                        <a:t>Apšvietimas</a:t>
                      </a:r>
                      <a:endParaRPr sz="1700">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 sz="1700">
                          <a:latin typeface="Roboto"/>
                          <a:ea typeface="Roboto"/>
                          <a:cs typeface="Roboto"/>
                          <a:sym typeface="Roboto"/>
                        </a:rPr>
                        <a:t>Šviesos spalva (K)</a:t>
                      </a:r>
                      <a:endParaRPr sz="1700">
                        <a:latin typeface="Roboto"/>
                        <a:ea typeface="Roboto"/>
                        <a:cs typeface="Roboto"/>
                        <a:sym typeface="Roboto"/>
                      </a:endParaRPr>
                    </a:p>
                  </a:txBody>
                  <a:tcPr marT="91425" marB="91425" marR="91425" marL="91425"/>
                </a:tc>
              </a:tr>
              <a:tr h="381000">
                <a:tc>
                  <a:txBody>
                    <a:bodyPr/>
                    <a:lstStyle/>
                    <a:p>
                      <a:pPr indent="0" lvl="0" marL="0" rtl="0" algn="l">
                        <a:spcBef>
                          <a:spcPts val="0"/>
                        </a:spcBef>
                        <a:spcAft>
                          <a:spcPts val="0"/>
                        </a:spcAft>
                        <a:buNone/>
                      </a:pPr>
                      <a:r>
                        <a:rPr lang="en" sz="1700">
                          <a:latin typeface="Roboto Light"/>
                          <a:ea typeface="Roboto Light"/>
                          <a:cs typeface="Roboto Light"/>
                          <a:sym typeface="Roboto Light"/>
                        </a:rPr>
                        <a:t>Fizikos kabinetas</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5510</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Labai stiprus</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7685</a:t>
                      </a:r>
                      <a:endParaRPr sz="1700">
                        <a:latin typeface="Roboto Light"/>
                        <a:ea typeface="Roboto Light"/>
                        <a:cs typeface="Roboto Light"/>
                        <a:sym typeface="Roboto Light"/>
                      </a:endParaRPr>
                    </a:p>
                  </a:txBody>
                  <a:tcPr marT="91425" marB="91425" marR="91425" marL="91425"/>
                </a:tc>
              </a:tr>
              <a:tr h="381000">
                <a:tc>
                  <a:txBody>
                    <a:bodyPr/>
                    <a:lstStyle/>
                    <a:p>
                      <a:pPr indent="0" lvl="0" marL="0" rtl="0" algn="l">
                        <a:spcBef>
                          <a:spcPts val="0"/>
                        </a:spcBef>
                        <a:spcAft>
                          <a:spcPts val="0"/>
                        </a:spcAft>
                        <a:buNone/>
                      </a:pPr>
                      <a:r>
                        <a:rPr lang="en" sz="1700">
                          <a:latin typeface="Roboto Light"/>
                          <a:ea typeface="Roboto Light"/>
                          <a:cs typeface="Roboto Light"/>
                          <a:sym typeface="Roboto Light"/>
                        </a:rPr>
                        <a:t>Mokytojų kambarys</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52</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Šviesus</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4203</a:t>
                      </a:r>
                      <a:endParaRPr sz="1700">
                        <a:latin typeface="Roboto Light"/>
                        <a:ea typeface="Roboto Light"/>
                        <a:cs typeface="Roboto Light"/>
                        <a:sym typeface="Roboto Light"/>
                      </a:endParaRPr>
                    </a:p>
                  </a:txBody>
                  <a:tcPr marT="91425" marB="91425" marR="91425" marL="91425"/>
                </a:tc>
              </a:tr>
              <a:tr h="381000">
                <a:tc>
                  <a:txBody>
                    <a:bodyPr/>
                    <a:lstStyle/>
                    <a:p>
                      <a:pPr indent="0" lvl="0" marL="0" rtl="0" algn="l">
                        <a:spcBef>
                          <a:spcPts val="0"/>
                        </a:spcBef>
                        <a:spcAft>
                          <a:spcPts val="0"/>
                        </a:spcAft>
                        <a:buNone/>
                      </a:pPr>
                      <a:r>
                        <a:rPr lang="en" sz="1700">
                          <a:latin typeface="Roboto Light"/>
                          <a:ea typeface="Roboto Light"/>
                          <a:cs typeface="Roboto Light"/>
                          <a:sym typeface="Roboto Light"/>
                        </a:rPr>
                        <a:t>Biblioteka</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4378</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Labai stiprus</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7208</a:t>
                      </a:r>
                      <a:endParaRPr sz="1700">
                        <a:latin typeface="Roboto Light"/>
                        <a:ea typeface="Roboto Light"/>
                        <a:cs typeface="Roboto Light"/>
                        <a:sym typeface="Roboto Light"/>
                      </a:endParaRPr>
                    </a:p>
                  </a:txBody>
                  <a:tcPr marT="91425" marB="91425" marR="91425" marL="91425"/>
                </a:tc>
              </a:tr>
              <a:tr h="381000">
                <a:tc>
                  <a:txBody>
                    <a:bodyPr/>
                    <a:lstStyle/>
                    <a:p>
                      <a:pPr indent="0" lvl="0" marL="0" rtl="0" algn="l">
                        <a:spcBef>
                          <a:spcPts val="0"/>
                        </a:spcBef>
                        <a:spcAft>
                          <a:spcPts val="0"/>
                        </a:spcAft>
                        <a:buNone/>
                      </a:pPr>
                      <a:r>
                        <a:rPr lang="en" sz="1700">
                          <a:latin typeface="Roboto Light"/>
                          <a:ea typeface="Roboto Light"/>
                          <a:cs typeface="Roboto Light"/>
                          <a:sym typeface="Roboto Light"/>
                        </a:rPr>
                        <a:t>Fojė</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1868</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Labai stiprus</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7897</a:t>
                      </a:r>
                      <a:endParaRPr sz="1700">
                        <a:latin typeface="Roboto Light"/>
                        <a:ea typeface="Roboto Light"/>
                        <a:cs typeface="Roboto Light"/>
                        <a:sym typeface="Roboto Light"/>
                      </a:endParaRPr>
                    </a:p>
                  </a:txBody>
                  <a:tcPr marT="91425" marB="91425" marR="91425" marL="91425"/>
                </a:tc>
              </a:tr>
              <a:tr h="381000">
                <a:tc>
                  <a:txBody>
                    <a:bodyPr/>
                    <a:lstStyle/>
                    <a:p>
                      <a:pPr indent="0" lvl="0" marL="0" rtl="0" algn="l">
                        <a:spcBef>
                          <a:spcPts val="0"/>
                        </a:spcBef>
                        <a:spcAft>
                          <a:spcPts val="0"/>
                        </a:spcAft>
                        <a:buNone/>
                      </a:pPr>
                      <a:r>
                        <a:rPr lang="en" sz="1700">
                          <a:latin typeface="Roboto Light"/>
                          <a:ea typeface="Roboto Light"/>
                          <a:cs typeface="Roboto Light"/>
                          <a:sym typeface="Roboto Light"/>
                        </a:rPr>
                        <a:t>Valgykla</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7903</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Labai stiprus</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6295</a:t>
                      </a:r>
                      <a:endParaRPr sz="1700">
                        <a:latin typeface="Roboto Light"/>
                        <a:ea typeface="Roboto Light"/>
                        <a:cs typeface="Roboto Light"/>
                        <a:sym typeface="Roboto Light"/>
                      </a:endParaRPr>
                    </a:p>
                  </a:txBody>
                  <a:tcPr marT="91425" marB="91425" marR="91425" marL="91425"/>
                </a:tc>
              </a:tr>
            </a:tbl>
          </a:graphicData>
        </a:graphic>
      </p:graphicFrame>
      <p:sp>
        <p:nvSpPr>
          <p:cNvPr id="760" name="Google Shape;760;p46"/>
          <p:cNvSpPr txBox="1"/>
          <p:nvPr/>
        </p:nvSpPr>
        <p:spPr>
          <a:xfrm>
            <a:off x="874500" y="1321850"/>
            <a:ext cx="89430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latin typeface="Roboto"/>
                <a:ea typeface="Roboto"/>
                <a:cs typeface="Roboto"/>
                <a:sym typeface="Roboto"/>
              </a:rPr>
              <a:t>Paviršiaus apšvietos, apšvietimo bei šviesos spalvos matavimo rezultatai:</a:t>
            </a:r>
            <a:endParaRPr b="1" sz="2400">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47"/>
          <p:cNvSpPr txBox="1"/>
          <p:nvPr/>
        </p:nvSpPr>
        <p:spPr>
          <a:xfrm>
            <a:off x="1821300" y="685800"/>
            <a:ext cx="70494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400">
                <a:solidFill>
                  <a:schemeClr val="dk1"/>
                </a:solidFill>
                <a:latin typeface="Barlow Condensed SemiBold"/>
                <a:ea typeface="Barlow Condensed SemiBold"/>
                <a:cs typeface="Barlow Condensed SemiBold"/>
                <a:sym typeface="Barlow Condensed SemiBold"/>
              </a:rPr>
              <a:t>Rezultatai po 1,5 mėnesio</a:t>
            </a:r>
            <a:endParaRPr sz="3400">
              <a:solidFill>
                <a:schemeClr val="dk1"/>
              </a:solidFill>
              <a:latin typeface="Barlow Condensed SemiBold"/>
              <a:ea typeface="Barlow Condensed SemiBold"/>
              <a:cs typeface="Barlow Condensed SemiBold"/>
              <a:sym typeface="Barlow Condensed SemiBold"/>
            </a:endParaRPr>
          </a:p>
        </p:txBody>
      </p:sp>
      <p:pic>
        <p:nvPicPr>
          <p:cNvPr id="766" name="Google Shape;766;p47"/>
          <p:cNvPicPr preferRelativeResize="0"/>
          <p:nvPr/>
        </p:nvPicPr>
        <p:blipFill rotWithShape="1">
          <a:blip r:embed="rId3">
            <a:alphaModFix/>
          </a:blip>
          <a:srcRect b="15024" l="0" r="0" t="20522"/>
          <a:stretch/>
        </p:blipFill>
        <p:spPr>
          <a:xfrm>
            <a:off x="5451875" y="1783550"/>
            <a:ext cx="4188855" cy="2024999"/>
          </a:xfrm>
          <a:prstGeom prst="rect">
            <a:avLst/>
          </a:prstGeom>
          <a:noFill/>
          <a:ln>
            <a:noFill/>
          </a:ln>
        </p:spPr>
      </p:pic>
      <p:sp>
        <p:nvSpPr>
          <p:cNvPr id="767" name="Google Shape;767;p47"/>
          <p:cNvSpPr txBox="1"/>
          <p:nvPr/>
        </p:nvSpPr>
        <p:spPr>
          <a:xfrm>
            <a:off x="910825" y="1527050"/>
            <a:ext cx="52605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400">
                <a:solidFill>
                  <a:schemeClr val="dk1"/>
                </a:solidFill>
                <a:latin typeface="Barlow Condensed SemiBold"/>
                <a:ea typeface="Barlow Condensed SemiBold"/>
                <a:cs typeface="Barlow Condensed SemiBold"/>
                <a:sym typeface="Barlow Condensed SemiBold"/>
              </a:rPr>
              <a:t>1 vieta - fizikos kabinetas</a:t>
            </a:r>
            <a:endParaRPr sz="3400">
              <a:solidFill>
                <a:schemeClr val="dk1"/>
              </a:solidFill>
              <a:latin typeface="Barlow Condensed SemiBold"/>
              <a:ea typeface="Barlow Condensed SemiBold"/>
              <a:cs typeface="Barlow Condensed SemiBold"/>
              <a:sym typeface="Barlow Condensed SemiBold"/>
            </a:endParaRPr>
          </a:p>
        </p:txBody>
      </p:sp>
      <p:sp>
        <p:nvSpPr>
          <p:cNvPr id="768" name="Google Shape;768;p47"/>
          <p:cNvSpPr txBox="1"/>
          <p:nvPr/>
        </p:nvSpPr>
        <p:spPr>
          <a:xfrm>
            <a:off x="910825" y="2368300"/>
            <a:ext cx="37800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Roboto"/>
                <a:ea typeface="Roboto"/>
                <a:cs typeface="Roboto"/>
                <a:sym typeface="Roboto"/>
              </a:rPr>
              <a:t>Daigelio aukštis: 10 cm</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Temperatūra: 20,7 °C</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Drėgmė: 36 %</a:t>
            </a:r>
            <a:endParaRPr sz="2000">
              <a:latin typeface="Roboto"/>
              <a:ea typeface="Roboto"/>
              <a:cs typeface="Roboto"/>
              <a:sym typeface="Roboto"/>
            </a:endParaRPr>
          </a:p>
        </p:txBody>
      </p:sp>
      <p:sp>
        <p:nvSpPr>
          <p:cNvPr id="769" name="Google Shape;769;p47"/>
          <p:cNvSpPr txBox="1"/>
          <p:nvPr/>
        </p:nvSpPr>
        <p:spPr>
          <a:xfrm>
            <a:off x="910825" y="4017600"/>
            <a:ext cx="52605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400">
                <a:solidFill>
                  <a:schemeClr val="dk1"/>
                </a:solidFill>
                <a:latin typeface="Barlow Condensed SemiBold"/>
                <a:ea typeface="Barlow Condensed SemiBold"/>
                <a:cs typeface="Barlow Condensed SemiBold"/>
                <a:sym typeface="Barlow Condensed SemiBold"/>
              </a:rPr>
              <a:t>2 vieta - mokytojų kambarys</a:t>
            </a:r>
            <a:endParaRPr sz="3400">
              <a:solidFill>
                <a:schemeClr val="dk1"/>
              </a:solidFill>
              <a:latin typeface="Barlow Condensed SemiBold"/>
              <a:ea typeface="Barlow Condensed SemiBold"/>
              <a:cs typeface="Barlow Condensed SemiBold"/>
              <a:sym typeface="Barlow Condensed SemiBold"/>
            </a:endParaRPr>
          </a:p>
        </p:txBody>
      </p:sp>
      <p:pic>
        <p:nvPicPr>
          <p:cNvPr id="770" name="Google Shape;770;p47"/>
          <p:cNvPicPr preferRelativeResize="0"/>
          <p:nvPr/>
        </p:nvPicPr>
        <p:blipFill rotWithShape="1">
          <a:blip r:embed="rId4">
            <a:alphaModFix/>
          </a:blip>
          <a:srcRect b="22100" l="0" r="0" t="17680"/>
          <a:stretch/>
        </p:blipFill>
        <p:spPr>
          <a:xfrm>
            <a:off x="5418038" y="4725600"/>
            <a:ext cx="4256522" cy="1922402"/>
          </a:xfrm>
          <a:prstGeom prst="rect">
            <a:avLst/>
          </a:prstGeom>
          <a:noFill/>
          <a:ln>
            <a:noFill/>
          </a:ln>
        </p:spPr>
      </p:pic>
      <p:sp>
        <p:nvSpPr>
          <p:cNvPr id="771" name="Google Shape;771;p47"/>
          <p:cNvSpPr txBox="1"/>
          <p:nvPr/>
        </p:nvSpPr>
        <p:spPr>
          <a:xfrm>
            <a:off x="910825" y="4997700"/>
            <a:ext cx="37800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Roboto"/>
                <a:ea typeface="Roboto"/>
                <a:cs typeface="Roboto"/>
                <a:sym typeface="Roboto"/>
              </a:rPr>
              <a:t>Daigelio aukštis: 3 cm</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Temperatūra: 23,9 °C</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Drėgmė: 36 %</a:t>
            </a:r>
            <a:endParaRPr sz="2000">
              <a:latin typeface="Roboto"/>
              <a:ea typeface="Roboto"/>
              <a:cs typeface="Roboto"/>
              <a:sym typeface="Robo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48"/>
          <p:cNvSpPr txBox="1"/>
          <p:nvPr/>
        </p:nvSpPr>
        <p:spPr>
          <a:xfrm>
            <a:off x="0" y="3141743"/>
            <a:ext cx="10692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t/>
            </a:r>
            <a:endParaRPr/>
          </a:p>
        </p:txBody>
      </p:sp>
      <p:pic>
        <p:nvPicPr>
          <p:cNvPr id="777" name="Google Shape;777;p48"/>
          <p:cNvPicPr preferRelativeResize="0"/>
          <p:nvPr/>
        </p:nvPicPr>
        <p:blipFill rotWithShape="1">
          <a:blip r:embed="rId3">
            <a:alphaModFix/>
          </a:blip>
          <a:srcRect b="21190" l="0" r="0" t="12981"/>
          <a:stretch/>
        </p:blipFill>
        <p:spPr>
          <a:xfrm>
            <a:off x="5596000" y="4954500"/>
            <a:ext cx="3937621" cy="1944001"/>
          </a:xfrm>
          <a:prstGeom prst="rect">
            <a:avLst/>
          </a:prstGeom>
          <a:noFill/>
          <a:ln>
            <a:noFill/>
          </a:ln>
        </p:spPr>
      </p:pic>
      <p:sp>
        <p:nvSpPr>
          <p:cNvPr id="778" name="Google Shape;778;p48"/>
          <p:cNvSpPr txBox="1"/>
          <p:nvPr/>
        </p:nvSpPr>
        <p:spPr>
          <a:xfrm>
            <a:off x="1072825" y="685800"/>
            <a:ext cx="52605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400">
                <a:solidFill>
                  <a:schemeClr val="dk1"/>
                </a:solidFill>
                <a:latin typeface="Barlow Condensed SemiBold"/>
                <a:ea typeface="Barlow Condensed SemiBold"/>
                <a:cs typeface="Barlow Condensed SemiBold"/>
                <a:sym typeface="Barlow Condensed SemiBold"/>
              </a:rPr>
              <a:t>3 vieta - biblioteka</a:t>
            </a:r>
            <a:endParaRPr sz="3400">
              <a:solidFill>
                <a:schemeClr val="dk1"/>
              </a:solidFill>
              <a:latin typeface="Barlow Condensed SemiBold"/>
              <a:ea typeface="Barlow Condensed SemiBold"/>
              <a:cs typeface="Barlow Condensed SemiBold"/>
              <a:sym typeface="Barlow Condensed SemiBold"/>
            </a:endParaRPr>
          </a:p>
        </p:txBody>
      </p:sp>
      <p:pic>
        <p:nvPicPr>
          <p:cNvPr id="779" name="Google Shape;779;p48"/>
          <p:cNvPicPr preferRelativeResize="0"/>
          <p:nvPr/>
        </p:nvPicPr>
        <p:blipFill rotWithShape="1">
          <a:blip r:embed="rId4">
            <a:alphaModFix/>
          </a:blip>
          <a:srcRect b="25825" l="0" r="0" t="25391"/>
          <a:stretch/>
        </p:blipFill>
        <p:spPr>
          <a:xfrm>
            <a:off x="5068875" y="958500"/>
            <a:ext cx="4464755" cy="1633497"/>
          </a:xfrm>
          <a:prstGeom prst="rect">
            <a:avLst/>
          </a:prstGeom>
          <a:noFill/>
          <a:ln>
            <a:noFill/>
          </a:ln>
        </p:spPr>
      </p:pic>
      <p:sp>
        <p:nvSpPr>
          <p:cNvPr id="780" name="Google Shape;780;p48"/>
          <p:cNvSpPr txBox="1"/>
          <p:nvPr/>
        </p:nvSpPr>
        <p:spPr>
          <a:xfrm>
            <a:off x="1072825" y="1585300"/>
            <a:ext cx="37800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Roboto"/>
                <a:ea typeface="Roboto"/>
                <a:cs typeface="Roboto"/>
                <a:sym typeface="Roboto"/>
              </a:rPr>
              <a:t>Daigelio aukštis: 13,5 cm</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Temperatūra: 22,5 °C</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Drėgmė: 38 %</a:t>
            </a:r>
            <a:endParaRPr sz="2000">
              <a:latin typeface="Roboto"/>
              <a:ea typeface="Roboto"/>
              <a:cs typeface="Roboto"/>
              <a:sym typeface="Roboto"/>
            </a:endParaRPr>
          </a:p>
        </p:txBody>
      </p:sp>
      <p:pic>
        <p:nvPicPr>
          <p:cNvPr id="781" name="Google Shape;781;p48"/>
          <p:cNvPicPr preferRelativeResize="0"/>
          <p:nvPr/>
        </p:nvPicPr>
        <p:blipFill rotWithShape="1">
          <a:blip r:embed="rId5">
            <a:alphaModFix/>
          </a:blip>
          <a:srcRect b="13868" l="0" r="0" t="28079"/>
          <a:stretch/>
        </p:blipFill>
        <p:spPr>
          <a:xfrm>
            <a:off x="5068875" y="2868750"/>
            <a:ext cx="4464755" cy="1944001"/>
          </a:xfrm>
          <a:prstGeom prst="rect">
            <a:avLst/>
          </a:prstGeom>
          <a:noFill/>
          <a:ln>
            <a:noFill/>
          </a:ln>
        </p:spPr>
      </p:pic>
      <p:sp>
        <p:nvSpPr>
          <p:cNvPr id="782" name="Google Shape;782;p48"/>
          <p:cNvSpPr txBox="1"/>
          <p:nvPr/>
        </p:nvSpPr>
        <p:spPr>
          <a:xfrm>
            <a:off x="1072825" y="2820150"/>
            <a:ext cx="52605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400">
                <a:solidFill>
                  <a:schemeClr val="dk1"/>
                </a:solidFill>
                <a:latin typeface="Barlow Condensed SemiBold"/>
                <a:ea typeface="Barlow Condensed SemiBold"/>
                <a:cs typeface="Barlow Condensed SemiBold"/>
                <a:sym typeface="Barlow Condensed SemiBold"/>
              </a:rPr>
              <a:t>4 vieta - fojė</a:t>
            </a:r>
            <a:endParaRPr sz="3400">
              <a:solidFill>
                <a:schemeClr val="dk1"/>
              </a:solidFill>
              <a:latin typeface="Barlow Condensed SemiBold"/>
              <a:ea typeface="Barlow Condensed SemiBold"/>
              <a:cs typeface="Barlow Condensed SemiBold"/>
              <a:sym typeface="Barlow Condensed SemiBold"/>
            </a:endParaRPr>
          </a:p>
        </p:txBody>
      </p:sp>
      <p:sp>
        <p:nvSpPr>
          <p:cNvPr id="783" name="Google Shape;783;p48"/>
          <p:cNvSpPr txBox="1"/>
          <p:nvPr/>
        </p:nvSpPr>
        <p:spPr>
          <a:xfrm>
            <a:off x="1072825" y="3528150"/>
            <a:ext cx="37800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Roboto"/>
                <a:ea typeface="Roboto"/>
                <a:cs typeface="Roboto"/>
                <a:sym typeface="Roboto"/>
              </a:rPr>
              <a:t>Daigelio aukštis: 9 cm</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Temperatūra: 22,6 °C</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Drėgmė: 37 %</a:t>
            </a:r>
            <a:endParaRPr sz="2000">
              <a:latin typeface="Roboto"/>
              <a:ea typeface="Roboto"/>
              <a:cs typeface="Roboto"/>
              <a:sym typeface="Roboto"/>
            </a:endParaRPr>
          </a:p>
        </p:txBody>
      </p:sp>
      <p:sp>
        <p:nvSpPr>
          <p:cNvPr id="784" name="Google Shape;784;p48"/>
          <p:cNvSpPr txBox="1"/>
          <p:nvPr/>
        </p:nvSpPr>
        <p:spPr>
          <a:xfrm>
            <a:off x="1072825" y="4812750"/>
            <a:ext cx="52605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400">
                <a:solidFill>
                  <a:schemeClr val="dk1"/>
                </a:solidFill>
                <a:latin typeface="Barlow Condensed SemiBold"/>
                <a:ea typeface="Barlow Condensed SemiBold"/>
                <a:cs typeface="Barlow Condensed SemiBold"/>
                <a:sym typeface="Barlow Condensed SemiBold"/>
              </a:rPr>
              <a:t>5 vieta - valgykla</a:t>
            </a:r>
            <a:endParaRPr sz="3400">
              <a:solidFill>
                <a:schemeClr val="dk1"/>
              </a:solidFill>
              <a:latin typeface="Barlow Condensed SemiBold"/>
              <a:ea typeface="Barlow Condensed SemiBold"/>
              <a:cs typeface="Barlow Condensed SemiBold"/>
              <a:sym typeface="Barlow Condensed SemiBold"/>
            </a:endParaRPr>
          </a:p>
        </p:txBody>
      </p:sp>
      <p:sp>
        <p:nvSpPr>
          <p:cNvPr id="785" name="Google Shape;785;p48"/>
          <p:cNvSpPr txBox="1"/>
          <p:nvPr/>
        </p:nvSpPr>
        <p:spPr>
          <a:xfrm>
            <a:off x="1072825" y="5641800"/>
            <a:ext cx="37800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Roboto"/>
                <a:ea typeface="Roboto"/>
                <a:cs typeface="Roboto"/>
                <a:sym typeface="Roboto"/>
              </a:rPr>
              <a:t>Daigelio aukštis: 16 cm</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Temperatūra: 21,2 °C</a:t>
            </a:r>
            <a:endParaRPr sz="2000">
              <a:latin typeface="Roboto"/>
              <a:ea typeface="Roboto"/>
              <a:cs typeface="Roboto"/>
              <a:sym typeface="Roboto"/>
            </a:endParaRPr>
          </a:p>
          <a:p>
            <a:pPr indent="0" lvl="0" marL="0" rtl="0" algn="l">
              <a:spcBef>
                <a:spcPts val="0"/>
              </a:spcBef>
              <a:spcAft>
                <a:spcPts val="0"/>
              </a:spcAft>
              <a:buNone/>
            </a:pPr>
            <a:r>
              <a:rPr lang="en" sz="2000">
                <a:latin typeface="Roboto"/>
                <a:ea typeface="Roboto"/>
                <a:cs typeface="Roboto"/>
                <a:sym typeface="Roboto"/>
              </a:rPr>
              <a:t>Drėgmė: 43 %</a:t>
            </a:r>
            <a:endParaRPr sz="2000">
              <a:latin typeface="Roboto"/>
              <a:ea typeface="Roboto"/>
              <a:cs typeface="Roboto"/>
              <a:sym typeface="Robo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9" name="Shape 789"/>
        <p:cNvGrpSpPr/>
        <p:nvPr/>
      </p:nvGrpSpPr>
      <p:grpSpPr>
        <a:xfrm>
          <a:off x="0" y="0"/>
          <a:ext cx="0" cy="0"/>
          <a:chOff x="0" y="0"/>
          <a:chExt cx="0" cy="0"/>
        </a:xfrm>
      </p:grpSpPr>
      <p:graphicFrame>
        <p:nvGraphicFramePr>
          <p:cNvPr id="790" name="Google Shape;790;p49"/>
          <p:cNvGraphicFramePr/>
          <p:nvPr/>
        </p:nvGraphicFramePr>
        <p:xfrm>
          <a:off x="1302325" y="2209250"/>
          <a:ext cx="3000000" cy="3000000"/>
        </p:xfrm>
        <a:graphic>
          <a:graphicData uri="http://schemas.openxmlformats.org/drawingml/2006/table">
            <a:tbl>
              <a:tblPr>
                <a:noFill/>
                <a:tableStyleId>{36782BDA-25DD-4215-8F59-847FB3CD2C4B}</a:tableStyleId>
              </a:tblPr>
              <a:tblGrid>
                <a:gridCol w="1226875"/>
                <a:gridCol w="1386350"/>
                <a:gridCol w="2219000"/>
              </a:tblGrid>
              <a:tr h="960100">
                <a:tc>
                  <a:txBody>
                    <a:bodyPr/>
                    <a:lstStyle/>
                    <a:p>
                      <a:pPr indent="0" lvl="0" marL="0" rtl="0" algn="l">
                        <a:spcBef>
                          <a:spcPts val="0"/>
                        </a:spcBef>
                        <a:spcAft>
                          <a:spcPts val="0"/>
                        </a:spcAft>
                        <a:buNone/>
                      </a:pPr>
                      <a:r>
                        <a:rPr lang="en" sz="1700">
                          <a:latin typeface="Roboto"/>
                          <a:ea typeface="Roboto"/>
                          <a:cs typeface="Roboto"/>
                          <a:sym typeface="Roboto"/>
                        </a:rPr>
                        <a:t>Vieta mokykloje</a:t>
                      </a:r>
                      <a:endParaRPr sz="1700">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 sz="1700">
                          <a:latin typeface="Roboto"/>
                          <a:ea typeface="Roboto"/>
                          <a:cs typeface="Roboto"/>
                          <a:sym typeface="Roboto"/>
                        </a:rPr>
                        <a:t>Paviršiaus apšvieta (lux)</a:t>
                      </a:r>
                      <a:endParaRPr sz="1700">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 sz="1700">
                          <a:latin typeface="Roboto"/>
                          <a:ea typeface="Roboto"/>
                          <a:cs typeface="Roboto"/>
                          <a:sym typeface="Roboto"/>
                        </a:rPr>
                        <a:t>Daigelio aukštis (cm)</a:t>
                      </a:r>
                      <a:endParaRPr sz="1700">
                        <a:latin typeface="Roboto"/>
                        <a:ea typeface="Roboto"/>
                        <a:cs typeface="Roboto"/>
                        <a:sym typeface="Roboto"/>
                      </a:endParaRPr>
                    </a:p>
                  </a:txBody>
                  <a:tcPr marT="91425" marB="91425" marR="91425" marL="91425"/>
                </a:tc>
              </a:tr>
              <a:tr h="701000">
                <a:tc>
                  <a:txBody>
                    <a:bodyPr/>
                    <a:lstStyle/>
                    <a:p>
                      <a:pPr indent="0" lvl="0" marL="0" rtl="0" algn="l">
                        <a:spcBef>
                          <a:spcPts val="0"/>
                        </a:spcBef>
                        <a:spcAft>
                          <a:spcPts val="0"/>
                        </a:spcAft>
                        <a:buNone/>
                      </a:pPr>
                      <a:r>
                        <a:rPr lang="en" sz="1700">
                          <a:latin typeface="Roboto Light"/>
                          <a:ea typeface="Roboto Light"/>
                          <a:cs typeface="Roboto Light"/>
                          <a:sym typeface="Roboto Light"/>
                        </a:rPr>
                        <a:t>Fizikos kabinetas</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5510</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10 </a:t>
                      </a:r>
                      <a:endParaRPr sz="1700">
                        <a:latin typeface="Roboto Light"/>
                        <a:ea typeface="Roboto Light"/>
                        <a:cs typeface="Roboto Light"/>
                        <a:sym typeface="Roboto Light"/>
                      </a:endParaRPr>
                    </a:p>
                  </a:txBody>
                  <a:tcPr marT="91425" marB="91425" marR="91425" marL="91425"/>
                </a:tc>
              </a:tr>
              <a:tr h="701000">
                <a:tc>
                  <a:txBody>
                    <a:bodyPr/>
                    <a:lstStyle/>
                    <a:p>
                      <a:pPr indent="0" lvl="0" marL="0" rtl="0" algn="l">
                        <a:spcBef>
                          <a:spcPts val="0"/>
                        </a:spcBef>
                        <a:spcAft>
                          <a:spcPts val="0"/>
                        </a:spcAft>
                        <a:buNone/>
                      </a:pPr>
                      <a:r>
                        <a:rPr lang="en" sz="1700">
                          <a:latin typeface="Roboto Light"/>
                          <a:ea typeface="Roboto Light"/>
                          <a:cs typeface="Roboto Light"/>
                          <a:sym typeface="Roboto Light"/>
                        </a:rPr>
                        <a:t>Mokytojų kambarys</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52</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3 </a:t>
                      </a:r>
                      <a:endParaRPr sz="1700">
                        <a:latin typeface="Roboto Light"/>
                        <a:ea typeface="Roboto Light"/>
                        <a:cs typeface="Roboto Light"/>
                        <a:sym typeface="Roboto Light"/>
                      </a:endParaRPr>
                    </a:p>
                  </a:txBody>
                  <a:tcPr marT="91425" marB="91425" marR="91425" marL="91425"/>
                </a:tc>
              </a:tr>
              <a:tr h="441925">
                <a:tc>
                  <a:txBody>
                    <a:bodyPr/>
                    <a:lstStyle/>
                    <a:p>
                      <a:pPr indent="0" lvl="0" marL="0" rtl="0" algn="l">
                        <a:spcBef>
                          <a:spcPts val="0"/>
                        </a:spcBef>
                        <a:spcAft>
                          <a:spcPts val="0"/>
                        </a:spcAft>
                        <a:buNone/>
                      </a:pPr>
                      <a:r>
                        <a:rPr lang="en" sz="1700">
                          <a:latin typeface="Roboto Light"/>
                          <a:ea typeface="Roboto Light"/>
                          <a:cs typeface="Roboto Light"/>
                          <a:sym typeface="Roboto Light"/>
                        </a:rPr>
                        <a:t>Biblioteka</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4378</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13,5</a:t>
                      </a:r>
                      <a:endParaRPr sz="1700">
                        <a:latin typeface="Roboto Light"/>
                        <a:ea typeface="Roboto Light"/>
                        <a:cs typeface="Roboto Light"/>
                        <a:sym typeface="Roboto Light"/>
                      </a:endParaRPr>
                    </a:p>
                  </a:txBody>
                  <a:tcPr marT="91425" marB="91425" marR="91425" marL="91425"/>
                </a:tc>
              </a:tr>
              <a:tr h="441925">
                <a:tc>
                  <a:txBody>
                    <a:bodyPr/>
                    <a:lstStyle/>
                    <a:p>
                      <a:pPr indent="0" lvl="0" marL="0" rtl="0" algn="l">
                        <a:spcBef>
                          <a:spcPts val="0"/>
                        </a:spcBef>
                        <a:spcAft>
                          <a:spcPts val="0"/>
                        </a:spcAft>
                        <a:buNone/>
                      </a:pPr>
                      <a:r>
                        <a:rPr lang="en" sz="1700">
                          <a:latin typeface="Roboto Light"/>
                          <a:ea typeface="Roboto Light"/>
                          <a:cs typeface="Roboto Light"/>
                          <a:sym typeface="Roboto Light"/>
                        </a:rPr>
                        <a:t>Fojė</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1868</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9</a:t>
                      </a:r>
                      <a:endParaRPr sz="1700">
                        <a:latin typeface="Roboto Light"/>
                        <a:ea typeface="Roboto Light"/>
                        <a:cs typeface="Roboto Light"/>
                        <a:sym typeface="Roboto Light"/>
                      </a:endParaRPr>
                    </a:p>
                  </a:txBody>
                  <a:tcPr marT="91425" marB="91425" marR="91425" marL="91425"/>
                </a:tc>
              </a:tr>
              <a:tr h="441925">
                <a:tc>
                  <a:txBody>
                    <a:bodyPr/>
                    <a:lstStyle/>
                    <a:p>
                      <a:pPr indent="0" lvl="0" marL="0" rtl="0" algn="l">
                        <a:spcBef>
                          <a:spcPts val="0"/>
                        </a:spcBef>
                        <a:spcAft>
                          <a:spcPts val="0"/>
                        </a:spcAft>
                        <a:buNone/>
                      </a:pPr>
                      <a:r>
                        <a:rPr lang="en" sz="1700">
                          <a:latin typeface="Roboto Light"/>
                          <a:ea typeface="Roboto Light"/>
                          <a:cs typeface="Roboto Light"/>
                          <a:sym typeface="Roboto Light"/>
                        </a:rPr>
                        <a:t>Valgykla</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7903</a:t>
                      </a:r>
                      <a:endParaRPr sz="1700">
                        <a:latin typeface="Roboto Light"/>
                        <a:ea typeface="Roboto Light"/>
                        <a:cs typeface="Roboto Light"/>
                        <a:sym typeface="Roboto Light"/>
                      </a:endParaRPr>
                    </a:p>
                  </a:txBody>
                  <a:tcPr marT="91425" marB="91425" marR="91425" marL="91425"/>
                </a:tc>
                <a:tc>
                  <a:txBody>
                    <a:bodyPr/>
                    <a:lstStyle/>
                    <a:p>
                      <a:pPr indent="0" lvl="0" marL="0" rtl="0" algn="ctr">
                        <a:spcBef>
                          <a:spcPts val="0"/>
                        </a:spcBef>
                        <a:spcAft>
                          <a:spcPts val="0"/>
                        </a:spcAft>
                        <a:buNone/>
                      </a:pPr>
                      <a:r>
                        <a:rPr lang="en" sz="1700">
                          <a:latin typeface="Roboto Light"/>
                          <a:ea typeface="Roboto Light"/>
                          <a:cs typeface="Roboto Light"/>
                          <a:sym typeface="Roboto Light"/>
                        </a:rPr>
                        <a:t>16</a:t>
                      </a:r>
                      <a:endParaRPr sz="1700">
                        <a:latin typeface="Roboto Light"/>
                        <a:ea typeface="Roboto Light"/>
                        <a:cs typeface="Roboto Light"/>
                        <a:sym typeface="Roboto Light"/>
                      </a:endParaRPr>
                    </a:p>
                  </a:txBody>
                  <a:tcPr marT="91425" marB="91425" marR="91425" marL="91425"/>
                </a:tc>
              </a:tr>
            </a:tbl>
          </a:graphicData>
        </a:graphic>
      </p:graphicFrame>
      <p:sp>
        <p:nvSpPr>
          <p:cNvPr id="791" name="Google Shape;791;p49"/>
          <p:cNvSpPr txBox="1"/>
          <p:nvPr/>
        </p:nvSpPr>
        <p:spPr>
          <a:xfrm>
            <a:off x="1302325" y="1444500"/>
            <a:ext cx="4455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latin typeface="Roboto"/>
                <a:ea typeface="Roboto"/>
                <a:cs typeface="Roboto"/>
                <a:sym typeface="Roboto"/>
              </a:rPr>
              <a:t>Rezultatų apibendrinimas:</a:t>
            </a:r>
            <a:endParaRPr b="1" sz="2200">
              <a:latin typeface="Roboto"/>
              <a:ea typeface="Roboto"/>
              <a:cs typeface="Roboto"/>
              <a:sym typeface="Roboto"/>
            </a:endParaRPr>
          </a:p>
        </p:txBody>
      </p:sp>
      <p:sp>
        <p:nvSpPr>
          <p:cNvPr id="792" name="Google Shape;792;p49"/>
          <p:cNvSpPr txBox="1"/>
          <p:nvPr/>
        </p:nvSpPr>
        <p:spPr>
          <a:xfrm>
            <a:off x="6844500" y="1444500"/>
            <a:ext cx="2835000" cy="455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latin typeface="Roboto"/>
                <a:ea typeface="Roboto"/>
                <a:cs typeface="Roboto"/>
                <a:sym typeface="Roboto"/>
              </a:rPr>
              <a:t>Išvada:</a:t>
            </a:r>
            <a:r>
              <a:rPr lang="en" sz="2200">
                <a:latin typeface="Roboto"/>
                <a:ea typeface="Roboto"/>
                <a:cs typeface="Roboto"/>
                <a:sym typeface="Roboto"/>
              </a:rPr>
              <a:t> </a:t>
            </a:r>
            <a:endParaRPr sz="2200">
              <a:latin typeface="Roboto"/>
              <a:ea typeface="Roboto"/>
              <a:cs typeface="Roboto"/>
              <a:sym typeface="Roboto"/>
            </a:endParaRPr>
          </a:p>
          <a:p>
            <a:pPr indent="0" lvl="0" marL="0" rtl="0" algn="l">
              <a:spcBef>
                <a:spcPts val="0"/>
              </a:spcBef>
              <a:spcAft>
                <a:spcPts val="0"/>
              </a:spcAft>
              <a:buNone/>
            </a:pPr>
            <a:r>
              <a:t/>
            </a:r>
            <a:endParaRPr sz="2000">
              <a:latin typeface="Roboto"/>
              <a:ea typeface="Roboto"/>
              <a:cs typeface="Roboto"/>
              <a:sym typeface="Roboto"/>
            </a:endParaRPr>
          </a:p>
          <a:p>
            <a:pPr indent="0" lvl="0" marL="0" rtl="0" algn="l">
              <a:spcBef>
                <a:spcPts val="0"/>
              </a:spcBef>
              <a:spcAft>
                <a:spcPts val="0"/>
              </a:spcAft>
              <a:buNone/>
            </a:pPr>
            <a:r>
              <a:rPr lang="en" sz="2200">
                <a:latin typeface="Roboto"/>
                <a:ea typeface="Roboto"/>
                <a:cs typeface="Roboto"/>
                <a:sym typeface="Roboto"/>
              </a:rPr>
              <a:t>Remiantis gautais rezultatais galime teigti, kad mūsų hipotezė pasitvirtino ir lobelija išties greičiausiai ir daugiausiai išdygo toje vietoje, kurioje paviršiaus apšvieta buvo didžiausia, t.y. valgykloje.</a:t>
            </a:r>
            <a:endParaRPr sz="2200">
              <a:latin typeface="Roboto"/>
              <a:ea typeface="Roboto"/>
              <a:cs typeface="Roboto"/>
              <a:sym typeface="Robo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6" name="Shape 796"/>
        <p:cNvGrpSpPr/>
        <p:nvPr/>
      </p:nvGrpSpPr>
      <p:grpSpPr>
        <a:xfrm>
          <a:off x="0" y="0"/>
          <a:ext cx="0" cy="0"/>
          <a:chOff x="0" y="0"/>
          <a:chExt cx="0" cy="0"/>
        </a:xfrm>
      </p:grpSpPr>
      <p:sp>
        <p:nvSpPr>
          <p:cNvPr id="797" name="Google Shape;797;p50"/>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grpSp>
        <p:nvGrpSpPr>
          <p:cNvPr id="798" name="Google Shape;798;p50"/>
          <p:cNvGrpSpPr/>
          <p:nvPr/>
        </p:nvGrpSpPr>
        <p:grpSpPr>
          <a:xfrm>
            <a:off x="362089" y="1509710"/>
            <a:ext cx="9967521" cy="91352"/>
            <a:chOff x="402575" y="1527048"/>
            <a:chExt cx="9976500" cy="91352"/>
          </a:xfrm>
        </p:grpSpPr>
        <p:cxnSp>
          <p:nvCxnSpPr>
            <p:cNvPr id="799" name="Google Shape;799;p50"/>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800" name="Google Shape;800;p50"/>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801" name="Google Shape;801;p50"/>
          <p:cNvSpPr txBox="1"/>
          <p:nvPr/>
        </p:nvSpPr>
        <p:spPr>
          <a:xfrm>
            <a:off x="1125400" y="1940675"/>
            <a:ext cx="8596200" cy="783900"/>
          </a:xfrm>
          <a:prstGeom prst="rect">
            <a:avLst/>
          </a:prstGeom>
          <a:noFill/>
          <a:ln>
            <a:noFill/>
          </a:ln>
        </p:spPr>
        <p:txBody>
          <a:bodyPr anchorCtr="0" anchor="t" bIns="91425" lIns="91425" spcFirstLastPara="1" rIns="91425" wrap="square" tIns="91425">
            <a:noAutofit/>
          </a:bodyPr>
          <a:lstStyle/>
          <a:p>
            <a:pPr indent="-393700" lvl="0" marL="457200" rtl="0" algn="ctr">
              <a:lnSpc>
                <a:spcPct val="115000"/>
              </a:lnSpc>
              <a:spcBef>
                <a:spcPts val="0"/>
              </a:spcBef>
              <a:spcAft>
                <a:spcPts val="0"/>
              </a:spcAft>
              <a:buSzPts val="2600"/>
              <a:buFont typeface="Roboto"/>
              <a:buAutoNum type="arabicPeriod"/>
            </a:pPr>
            <a:r>
              <a:rPr lang="en" sz="2600">
                <a:latin typeface="Roboto"/>
                <a:ea typeface="Roboto"/>
                <a:cs typeface="Roboto"/>
                <a:sym typeface="Roboto"/>
              </a:rPr>
              <a:t>Kokius matavimus </a:t>
            </a:r>
            <a:r>
              <a:rPr lang="en" sz="2600">
                <a:latin typeface="Roboto"/>
                <a:ea typeface="Roboto"/>
                <a:cs typeface="Roboto"/>
                <a:sym typeface="Roboto"/>
              </a:rPr>
              <a:t>apima</a:t>
            </a:r>
            <a:r>
              <a:rPr lang="en" sz="2600">
                <a:latin typeface="Roboto"/>
                <a:ea typeface="Roboto"/>
                <a:cs typeface="Roboto"/>
                <a:sym typeface="Roboto"/>
              </a:rPr>
              <a:t> </a:t>
            </a:r>
            <a:r>
              <a:rPr lang="en" sz="2600">
                <a:latin typeface="Roboto"/>
                <a:ea typeface="Roboto"/>
                <a:cs typeface="Roboto"/>
                <a:sym typeface="Roboto"/>
              </a:rPr>
              <a:t>Fotometrija?</a:t>
            </a:r>
            <a:endParaRPr sz="2600">
              <a:latin typeface="Roboto"/>
              <a:ea typeface="Roboto"/>
              <a:cs typeface="Roboto"/>
              <a:sym typeface="Roboto"/>
            </a:endParaRPr>
          </a:p>
          <a:p>
            <a:pPr indent="0" lvl="0" marL="457200" rtl="0" algn="just">
              <a:lnSpc>
                <a:spcPct val="115000"/>
              </a:lnSpc>
              <a:spcBef>
                <a:spcPts val="0"/>
              </a:spcBef>
              <a:spcAft>
                <a:spcPts val="0"/>
              </a:spcAft>
              <a:buNone/>
            </a:pPr>
            <a:r>
              <a:t/>
            </a:r>
            <a:endParaRPr sz="2600">
              <a:latin typeface="Roboto"/>
              <a:ea typeface="Roboto"/>
              <a:cs typeface="Roboto"/>
              <a:sym typeface="Roboto"/>
            </a:endParaRPr>
          </a:p>
          <a:p>
            <a:pPr indent="0" lvl="0" marL="914400" rtl="0" algn="just">
              <a:lnSpc>
                <a:spcPct val="115000"/>
              </a:lnSpc>
              <a:spcBef>
                <a:spcPts val="0"/>
              </a:spcBef>
              <a:spcAft>
                <a:spcPts val="0"/>
              </a:spcAft>
              <a:buNone/>
            </a:pPr>
            <a:r>
              <a:t/>
            </a:r>
            <a:endParaRPr sz="2600">
              <a:latin typeface="Roboto"/>
              <a:ea typeface="Roboto"/>
              <a:cs typeface="Roboto"/>
              <a:sym typeface="Roboto"/>
            </a:endParaRPr>
          </a:p>
        </p:txBody>
      </p:sp>
      <p:sp>
        <p:nvSpPr>
          <p:cNvPr id="802" name="Google Shape;802;p50"/>
          <p:cNvSpPr txBox="1"/>
          <p:nvPr/>
        </p:nvSpPr>
        <p:spPr>
          <a:xfrm>
            <a:off x="576000" y="2916838"/>
            <a:ext cx="5323500" cy="3054600"/>
          </a:xfrm>
          <a:prstGeom prst="rect">
            <a:avLst/>
          </a:prstGeom>
          <a:noFill/>
          <a:ln>
            <a:noFill/>
          </a:ln>
        </p:spPr>
        <p:txBody>
          <a:bodyPr anchorCtr="0" anchor="t" bIns="91425" lIns="91425" spcFirstLastPara="1" rIns="91425" wrap="square" tIns="91425">
            <a:noAutofit/>
          </a:bodyPr>
          <a:lstStyle/>
          <a:p>
            <a:pPr indent="-387350" lvl="0" marL="914400" rtl="0" algn="just">
              <a:lnSpc>
                <a:spcPct val="150000"/>
              </a:lnSpc>
              <a:spcBef>
                <a:spcPts val="0"/>
              </a:spcBef>
              <a:spcAft>
                <a:spcPts val="0"/>
              </a:spcAft>
              <a:buSzPts val="2500"/>
              <a:buFont typeface="Roboto"/>
              <a:buAutoNum type="alphaLcParenR"/>
            </a:pPr>
            <a:r>
              <a:rPr lang="en" sz="2500">
                <a:latin typeface="Roboto"/>
                <a:ea typeface="Roboto"/>
                <a:cs typeface="Roboto"/>
                <a:sym typeface="Roboto"/>
              </a:rPr>
              <a:t>Šviesos stiprį, šviesos srautą, paviršiaus apšvietą. </a:t>
            </a:r>
            <a:endParaRPr sz="2500">
              <a:latin typeface="Roboto"/>
              <a:ea typeface="Roboto"/>
              <a:cs typeface="Roboto"/>
              <a:sym typeface="Roboto"/>
            </a:endParaRPr>
          </a:p>
          <a:p>
            <a:pPr indent="-387350" lvl="0" marL="914400" rtl="0" algn="just">
              <a:lnSpc>
                <a:spcPct val="150000"/>
              </a:lnSpc>
              <a:spcBef>
                <a:spcPts val="0"/>
              </a:spcBef>
              <a:spcAft>
                <a:spcPts val="0"/>
              </a:spcAft>
              <a:buSzPts val="2500"/>
              <a:buFont typeface="Roboto"/>
              <a:buAutoNum type="alphaLcParenR"/>
            </a:pPr>
            <a:r>
              <a:rPr lang="en" sz="2500">
                <a:latin typeface="Roboto"/>
                <a:ea typeface="Roboto"/>
                <a:cs typeface="Roboto"/>
                <a:sym typeface="Roboto"/>
              </a:rPr>
              <a:t>Šviesos spindulio kritimo ir atspindėjimo kampą.</a:t>
            </a:r>
            <a:endParaRPr sz="2500">
              <a:latin typeface="Roboto"/>
              <a:ea typeface="Roboto"/>
              <a:cs typeface="Roboto"/>
              <a:sym typeface="Roboto"/>
            </a:endParaRPr>
          </a:p>
          <a:p>
            <a:pPr indent="-387350" lvl="0" marL="914400" rtl="0" algn="just">
              <a:lnSpc>
                <a:spcPct val="150000"/>
              </a:lnSpc>
              <a:spcBef>
                <a:spcPts val="0"/>
              </a:spcBef>
              <a:spcAft>
                <a:spcPts val="0"/>
              </a:spcAft>
              <a:buSzPts val="2500"/>
              <a:buFont typeface="Roboto"/>
              <a:buAutoNum type="alphaLcParenR"/>
            </a:pPr>
            <a:r>
              <a:rPr lang="en" sz="2500">
                <a:latin typeface="Roboto"/>
                <a:ea typeface="Roboto"/>
                <a:cs typeface="Roboto"/>
                <a:sym typeface="Roboto"/>
              </a:rPr>
              <a:t>Plonojo lęšio formulę ir akomodaciją</a:t>
            </a:r>
            <a:endParaRPr sz="2500">
              <a:latin typeface="Roboto"/>
              <a:ea typeface="Roboto"/>
              <a:cs typeface="Roboto"/>
              <a:sym typeface="Roboto"/>
            </a:endParaRPr>
          </a:p>
          <a:p>
            <a:pPr indent="0" lvl="0" marL="914400" rtl="0" algn="l">
              <a:lnSpc>
                <a:spcPct val="115000"/>
              </a:lnSpc>
              <a:spcBef>
                <a:spcPts val="0"/>
              </a:spcBef>
              <a:spcAft>
                <a:spcPts val="0"/>
              </a:spcAft>
              <a:buNone/>
            </a:pPr>
            <a:r>
              <a:t/>
            </a:r>
            <a:endParaRPr sz="2600">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pic>
        <p:nvPicPr>
          <p:cNvPr id="803" name="Google Shape;803;p50"/>
          <p:cNvPicPr preferRelativeResize="0"/>
          <p:nvPr/>
        </p:nvPicPr>
        <p:blipFill rotWithShape="1">
          <a:blip r:embed="rId3">
            <a:alphaModFix/>
          </a:blip>
          <a:srcRect b="0" l="9229" r="33660" t="0"/>
          <a:stretch/>
        </p:blipFill>
        <p:spPr>
          <a:xfrm>
            <a:off x="6289350" y="2846075"/>
            <a:ext cx="3491850" cy="34391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grpSp>
        <p:nvGrpSpPr>
          <p:cNvPr id="808" name="Google Shape;808;p51"/>
          <p:cNvGrpSpPr/>
          <p:nvPr/>
        </p:nvGrpSpPr>
        <p:grpSpPr>
          <a:xfrm>
            <a:off x="362089" y="1509710"/>
            <a:ext cx="9967521" cy="91352"/>
            <a:chOff x="402575" y="1527048"/>
            <a:chExt cx="9976500" cy="91352"/>
          </a:xfrm>
        </p:grpSpPr>
        <p:cxnSp>
          <p:nvCxnSpPr>
            <p:cNvPr id="809" name="Google Shape;809;p51"/>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810" name="Google Shape;810;p51"/>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811" name="Google Shape;811;p51"/>
          <p:cNvSpPr txBox="1"/>
          <p:nvPr/>
        </p:nvSpPr>
        <p:spPr>
          <a:xfrm>
            <a:off x="1125400" y="1940675"/>
            <a:ext cx="8596200" cy="783900"/>
          </a:xfrm>
          <a:prstGeom prst="rect">
            <a:avLst/>
          </a:prstGeom>
          <a:noFill/>
          <a:ln>
            <a:noFill/>
          </a:ln>
        </p:spPr>
        <p:txBody>
          <a:bodyPr anchorCtr="0" anchor="t" bIns="91425" lIns="91425" spcFirstLastPara="1" rIns="91425" wrap="square" tIns="91425">
            <a:noAutofit/>
          </a:bodyPr>
          <a:lstStyle/>
          <a:p>
            <a:pPr indent="-393700" lvl="0" marL="457200" rtl="0" algn="ctr">
              <a:lnSpc>
                <a:spcPct val="115000"/>
              </a:lnSpc>
              <a:spcBef>
                <a:spcPts val="0"/>
              </a:spcBef>
              <a:spcAft>
                <a:spcPts val="0"/>
              </a:spcAft>
              <a:buSzPts val="2600"/>
              <a:buFont typeface="Roboto"/>
              <a:buAutoNum type="arabicPeriod"/>
            </a:pPr>
            <a:r>
              <a:rPr lang="en" sz="2600">
                <a:latin typeface="Roboto"/>
                <a:ea typeface="Roboto"/>
                <a:cs typeface="Roboto"/>
                <a:sym typeface="Roboto"/>
              </a:rPr>
              <a:t>Kokius matavimus apima Fotometrija?</a:t>
            </a:r>
            <a:endParaRPr sz="2600">
              <a:latin typeface="Roboto"/>
              <a:ea typeface="Roboto"/>
              <a:cs typeface="Roboto"/>
              <a:sym typeface="Roboto"/>
            </a:endParaRPr>
          </a:p>
          <a:p>
            <a:pPr indent="0" lvl="0" marL="457200" rtl="0" algn="just">
              <a:lnSpc>
                <a:spcPct val="115000"/>
              </a:lnSpc>
              <a:spcBef>
                <a:spcPts val="0"/>
              </a:spcBef>
              <a:spcAft>
                <a:spcPts val="0"/>
              </a:spcAft>
              <a:buNone/>
            </a:pPr>
            <a:r>
              <a:t/>
            </a:r>
            <a:endParaRPr sz="2600">
              <a:latin typeface="Roboto"/>
              <a:ea typeface="Roboto"/>
              <a:cs typeface="Roboto"/>
              <a:sym typeface="Roboto"/>
            </a:endParaRPr>
          </a:p>
          <a:p>
            <a:pPr indent="0" lvl="0" marL="914400" rtl="0" algn="just">
              <a:lnSpc>
                <a:spcPct val="115000"/>
              </a:lnSpc>
              <a:spcBef>
                <a:spcPts val="0"/>
              </a:spcBef>
              <a:spcAft>
                <a:spcPts val="0"/>
              </a:spcAft>
              <a:buNone/>
            </a:pPr>
            <a:r>
              <a:t/>
            </a:r>
            <a:endParaRPr sz="2600">
              <a:latin typeface="Roboto"/>
              <a:ea typeface="Roboto"/>
              <a:cs typeface="Roboto"/>
              <a:sym typeface="Roboto"/>
            </a:endParaRPr>
          </a:p>
        </p:txBody>
      </p:sp>
      <p:sp>
        <p:nvSpPr>
          <p:cNvPr id="812" name="Google Shape;812;p51"/>
          <p:cNvSpPr txBox="1"/>
          <p:nvPr/>
        </p:nvSpPr>
        <p:spPr>
          <a:xfrm>
            <a:off x="576000" y="2916838"/>
            <a:ext cx="5323500" cy="3054600"/>
          </a:xfrm>
          <a:prstGeom prst="rect">
            <a:avLst/>
          </a:prstGeom>
          <a:noFill/>
          <a:ln>
            <a:noFill/>
          </a:ln>
        </p:spPr>
        <p:txBody>
          <a:bodyPr anchorCtr="0" anchor="t" bIns="91425" lIns="91425" spcFirstLastPara="1" rIns="91425" wrap="square" tIns="91425">
            <a:noAutofit/>
          </a:bodyPr>
          <a:lstStyle/>
          <a:p>
            <a:pPr indent="-387350" lvl="0" marL="914400" rtl="0" algn="just">
              <a:lnSpc>
                <a:spcPct val="150000"/>
              </a:lnSpc>
              <a:spcBef>
                <a:spcPts val="0"/>
              </a:spcBef>
              <a:spcAft>
                <a:spcPts val="0"/>
              </a:spcAft>
              <a:buClr>
                <a:srgbClr val="46D246"/>
              </a:buClr>
              <a:buSzPts val="2500"/>
              <a:buFont typeface="Roboto"/>
              <a:buAutoNum type="alphaLcParenR"/>
            </a:pPr>
            <a:r>
              <a:rPr b="1" lang="en" sz="2500">
                <a:solidFill>
                  <a:srgbClr val="46D246"/>
                </a:solidFill>
                <a:latin typeface="Roboto"/>
                <a:ea typeface="Roboto"/>
                <a:cs typeface="Roboto"/>
                <a:sym typeface="Roboto"/>
              </a:rPr>
              <a:t>Šviesos stiprį, šviesos srautą, paviršiaus apšvietą. </a:t>
            </a:r>
            <a:endParaRPr b="1" sz="2500">
              <a:solidFill>
                <a:srgbClr val="46D246"/>
              </a:solidFill>
              <a:latin typeface="Roboto"/>
              <a:ea typeface="Roboto"/>
              <a:cs typeface="Roboto"/>
              <a:sym typeface="Roboto"/>
            </a:endParaRPr>
          </a:p>
          <a:p>
            <a:pPr indent="-387350" lvl="0" marL="914400" rtl="0" algn="just">
              <a:lnSpc>
                <a:spcPct val="150000"/>
              </a:lnSpc>
              <a:spcBef>
                <a:spcPts val="0"/>
              </a:spcBef>
              <a:spcAft>
                <a:spcPts val="0"/>
              </a:spcAft>
              <a:buSzPts val="2500"/>
              <a:buFont typeface="Roboto"/>
              <a:buAutoNum type="alphaLcParenR"/>
            </a:pPr>
            <a:r>
              <a:rPr lang="en" sz="2500">
                <a:latin typeface="Roboto"/>
                <a:ea typeface="Roboto"/>
                <a:cs typeface="Roboto"/>
                <a:sym typeface="Roboto"/>
              </a:rPr>
              <a:t>Šviesos spindulio kritimo ir atspindėjimo kampą.</a:t>
            </a:r>
            <a:endParaRPr sz="2500">
              <a:latin typeface="Roboto"/>
              <a:ea typeface="Roboto"/>
              <a:cs typeface="Roboto"/>
              <a:sym typeface="Roboto"/>
            </a:endParaRPr>
          </a:p>
          <a:p>
            <a:pPr indent="-387350" lvl="0" marL="914400" rtl="0" algn="just">
              <a:lnSpc>
                <a:spcPct val="150000"/>
              </a:lnSpc>
              <a:spcBef>
                <a:spcPts val="0"/>
              </a:spcBef>
              <a:spcAft>
                <a:spcPts val="0"/>
              </a:spcAft>
              <a:buSzPts val="2500"/>
              <a:buFont typeface="Roboto"/>
              <a:buAutoNum type="alphaLcParenR"/>
            </a:pPr>
            <a:r>
              <a:rPr lang="en" sz="2500">
                <a:latin typeface="Roboto"/>
                <a:ea typeface="Roboto"/>
                <a:cs typeface="Roboto"/>
                <a:sym typeface="Roboto"/>
              </a:rPr>
              <a:t>Plonojo lęšio formulę ir akomodaciją</a:t>
            </a:r>
            <a:endParaRPr sz="2500">
              <a:latin typeface="Roboto"/>
              <a:ea typeface="Roboto"/>
              <a:cs typeface="Roboto"/>
              <a:sym typeface="Roboto"/>
            </a:endParaRPr>
          </a:p>
          <a:p>
            <a:pPr indent="0" lvl="0" marL="914400" rtl="0" algn="l">
              <a:lnSpc>
                <a:spcPct val="115000"/>
              </a:lnSpc>
              <a:spcBef>
                <a:spcPts val="0"/>
              </a:spcBef>
              <a:spcAft>
                <a:spcPts val="0"/>
              </a:spcAft>
              <a:buNone/>
            </a:pPr>
            <a:r>
              <a:t/>
            </a:r>
            <a:endParaRPr sz="2600">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pic>
        <p:nvPicPr>
          <p:cNvPr id="813" name="Google Shape;813;p51"/>
          <p:cNvPicPr preferRelativeResize="0"/>
          <p:nvPr/>
        </p:nvPicPr>
        <p:blipFill rotWithShape="1">
          <a:blip r:embed="rId3">
            <a:alphaModFix/>
          </a:blip>
          <a:srcRect b="0" l="9229" r="33660" t="0"/>
          <a:stretch/>
        </p:blipFill>
        <p:spPr>
          <a:xfrm>
            <a:off x="6289350" y="2846075"/>
            <a:ext cx="3491850" cy="3439125"/>
          </a:xfrm>
          <a:prstGeom prst="rect">
            <a:avLst/>
          </a:prstGeom>
          <a:noFill/>
          <a:ln>
            <a:noFill/>
          </a:ln>
        </p:spPr>
      </p:pic>
      <p:sp>
        <p:nvSpPr>
          <p:cNvPr id="814" name="Google Shape;814;p51"/>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sp>
        <p:nvSpPr>
          <p:cNvPr id="819" name="Google Shape;819;p52"/>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grpSp>
        <p:nvGrpSpPr>
          <p:cNvPr id="820" name="Google Shape;820;p52"/>
          <p:cNvGrpSpPr/>
          <p:nvPr/>
        </p:nvGrpSpPr>
        <p:grpSpPr>
          <a:xfrm>
            <a:off x="362089" y="1509710"/>
            <a:ext cx="9967521" cy="91352"/>
            <a:chOff x="402575" y="1527048"/>
            <a:chExt cx="9976500" cy="91352"/>
          </a:xfrm>
        </p:grpSpPr>
        <p:cxnSp>
          <p:nvCxnSpPr>
            <p:cNvPr id="821" name="Google Shape;821;p52"/>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822" name="Google Shape;822;p52"/>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823" name="Google Shape;823;p52"/>
          <p:cNvSpPr txBox="1"/>
          <p:nvPr/>
        </p:nvSpPr>
        <p:spPr>
          <a:xfrm>
            <a:off x="1377000" y="2889000"/>
            <a:ext cx="8404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824" name="Google Shape;824;p52"/>
          <p:cNvSpPr txBox="1"/>
          <p:nvPr/>
        </p:nvSpPr>
        <p:spPr>
          <a:xfrm>
            <a:off x="910650" y="2032800"/>
            <a:ext cx="8870400" cy="1045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500"/>
              </a:spcBef>
              <a:spcAft>
                <a:spcPts val="500"/>
              </a:spcAft>
              <a:buNone/>
            </a:pPr>
            <a:r>
              <a:rPr lang="en" sz="2600">
                <a:latin typeface="Roboto"/>
                <a:ea typeface="Roboto"/>
                <a:cs typeface="Roboto"/>
                <a:sym typeface="Roboto"/>
              </a:rPr>
              <a:t>2. Kaip vadinamas f</a:t>
            </a:r>
            <a:r>
              <a:rPr lang="en" sz="2600">
                <a:latin typeface="Roboto"/>
                <a:ea typeface="Roboto"/>
                <a:cs typeface="Roboto"/>
                <a:sym typeface="Roboto"/>
              </a:rPr>
              <a:t>izikinis dydis, naudojamas šaltinio spinduliavimo intensyvumui apibūdinti?</a:t>
            </a:r>
            <a:endParaRPr sz="2100">
              <a:latin typeface="Roboto"/>
              <a:ea typeface="Roboto"/>
              <a:cs typeface="Roboto"/>
              <a:sym typeface="Roboto"/>
            </a:endParaRPr>
          </a:p>
        </p:txBody>
      </p:sp>
      <p:sp>
        <p:nvSpPr>
          <p:cNvPr id="825" name="Google Shape;825;p52"/>
          <p:cNvSpPr txBox="1"/>
          <p:nvPr/>
        </p:nvSpPr>
        <p:spPr>
          <a:xfrm>
            <a:off x="1377000" y="3784800"/>
            <a:ext cx="4117500" cy="1785600"/>
          </a:xfrm>
          <a:prstGeom prst="rect">
            <a:avLst/>
          </a:prstGeom>
          <a:noFill/>
          <a:ln>
            <a:noFill/>
          </a:ln>
        </p:spPr>
        <p:txBody>
          <a:bodyPr anchorCtr="0" anchor="t" bIns="91425" lIns="91425" spcFirstLastPara="1" rIns="91425" wrap="square" tIns="91425">
            <a:spAutoFit/>
          </a:bodyPr>
          <a:lstStyle/>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šviesos srautu</a:t>
            </a:r>
            <a:endParaRPr sz="2600">
              <a:latin typeface="Roboto"/>
              <a:ea typeface="Roboto"/>
              <a:cs typeface="Roboto"/>
              <a:sym typeface="Roboto"/>
            </a:endParaRPr>
          </a:p>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šviesos stipriu</a:t>
            </a:r>
            <a:endParaRPr sz="2600">
              <a:latin typeface="Roboto"/>
              <a:ea typeface="Roboto"/>
              <a:cs typeface="Roboto"/>
              <a:sym typeface="Roboto"/>
            </a:endParaRPr>
          </a:p>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paviršiaus apšvieta</a:t>
            </a:r>
            <a:endParaRPr sz="2600">
              <a:latin typeface="Roboto"/>
              <a:ea typeface="Roboto"/>
              <a:cs typeface="Roboto"/>
              <a:sym typeface="Roboto"/>
            </a:endParaRPr>
          </a:p>
        </p:txBody>
      </p:sp>
      <p:pic>
        <p:nvPicPr>
          <p:cNvPr id="826" name="Google Shape;826;p52"/>
          <p:cNvPicPr preferRelativeResize="0"/>
          <p:nvPr/>
        </p:nvPicPr>
        <p:blipFill rotWithShape="1">
          <a:blip r:embed="rId3">
            <a:alphaModFix/>
          </a:blip>
          <a:srcRect b="0" l="15927" r="16809" t="0"/>
          <a:stretch/>
        </p:blipFill>
        <p:spPr>
          <a:xfrm>
            <a:off x="5345975" y="3401100"/>
            <a:ext cx="3604525" cy="30143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sp>
        <p:nvSpPr>
          <p:cNvPr id="831" name="Google Shape;831;p53"/>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grpSp>
        <p:nvGrpSpPr>
          <p:cNvPr id="832" name="Google Shape;832;p53"/>
          <p:cNvGrpSpPr/>
          <p:nvPr/>
        </p:nvGrpSpPr>
        <p:grpSpPr>
          <a:xfrm>
            <a:off x="362089" y="1509710"/>
            <a:ext cx="9967521" cy="91352"/>
            <a:chOff x="402575" y="1527048"/>
            <a:chExt cx="9976500" cy="91352"/>
          </a:xfrm>
        </p:grpSpPr>
        <p:cxnSp>
          <p:nvCxnSpPr>
            <p:cNvPr id="833" name="Google Shape;833;p53"/>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834" name="Google Shape;834;p53"/>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835" name="Google Shape;835;p53"/>
          <p:cNvSpPr txBox="1"/>
          <p:nvPr/>
        </p:nvSpPr>
        <p:spPr>
          <a:xfrm>
            <a:off x="1377000" y="2889000"/>
            <a:ext cx="8404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836" name="Google Shape;836;p53"/>
          <p:cNvSpPr txBox="1"/>
          <p:nvPr/>
        </p:nvSpPr>
        <p:spPr>
          <a:xfrm>
            <a:off x="910650" y="2032800"/>
            <a:ext cx="8870400" cy="1045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500"/>
              </a:spcBef>
              <a:spcAft>
                <a:spcPts val="500"/>
              </a:spcAft>
              <a:buNone/>
            </a:pPr>
            <a:r>
              <a:rPr lang="en" sz="2600">
                <a:latin typeface="Roboto"/>
                <a:ea typeface="Roboto"/>
                <a:cs typeface="Roboto"/>
                <a:sym typeface="Roboto"/>
              </a:rPr>
              <a:t>2. Kaip vadinamas fizikinis dydis, naudojamas šaltinio spinduliavimo intensyvumui apibūdinti?</a:t>
            </a:r>
            <a:endParaRPr sz="2100">
              <a:latin typeface="Roboto"/>
              <a:ea typeface="Roboto"/>
              <a:cs typeface="Roboto"/>
              <a:sym typeface="Roboto"/>
            </a:endParaRPr>
          </a:p>
        </p:txBody>
      </p:sp>
      <p:sp>
        <p:nvSpPr>
          <p:cNvPr id="837" name="Google Shape;837;p53"/>
          <p:cNvSpPr txBox="1"/>
          <p:nvPr/>
        </p:nvSpPr>
        <p:spPr>
          <a:xfrm>
            <a:off x="1377000" y="3784800"/>
            <a:ext cx="4117500" cy="1785600"/>
          </a:xfrm>
          <a:prstGeom prst="rect">
            <a:avLst/>
          </a:prstGeom>
          <a:noFill/>
          <a:ln>
            <a:noFill/>
          </a:ln>
        </p:spPr>
        <p:txBody>
          <a:bodyPr anchorCtr="0" anchor="t" bIns="91425" lIns="91425" spcFirstLastPara="1" rIns="91425" wrap="square" tIns="91425">
            <a:spAutoFit/>
          </a:bodyPr>
          <a:lstStyle/>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šviesos srautu</a:t>
            </a:r>
            <a:endParaRPr sz="2600">
              <a:latin typeface="Roboto"/>
              <a:ea typeface="Roboto"/>
              <a:cs typeface="Roboto"/>
              <a:sym typeface="Roboto"/>
            </a:endParaRPr>
          </a:p>
          <a:p>
            <a:pPr indent="-393700" lvl="0" marL="457200" rtl="0" algn="l">
              <a:lnSpc>
                <a:spcPct val="150000"/>
              </a:lnSpc>
              <a:spcBef>
                <a:spcPts val="0"/>
              </a:spcBef>
              <a:spcAft>
                <a:spcPts val="0"/>
              </a:spcAft>
              <a:buClr>
                <a:srgbClr val="46D246"/>
              </a:buClr>
              <a:buSzPts val="2600"/>
              <a:buFont typeface="Roboto"/>
              <a:buAutoNum type="alphaLcParenR"/>
            </a:pPr>
            <a:r>
              <a:rPr b="1" lang="en" sz="2600">
                <a:solidFill>
                  <a:srgbClr val="46D246"/>
                </a:solidFill>
                <a:latin typeface="Roboto"/>
                <a:ea typeface="Roboto"/>
                <a:cs typeface="Roboto"/>
                <a:sym typeface="Roboto"/>
              </a:rPr>
              <a:t>šviesos stipriu</a:t>
            </a:r>
            <a:endParaRPr b="1" sz="2600">
              <a:solidFill>
                <a:srgbClr val="46D246"/>
              </a:solidFill>
              <a:latin typeface="Roboto"/>
              <a:ea typeface="Roboto"/>
              <a:cs typeface="Roboto"/>
              <a:sym typeface="Roboto"/>
            </a:endParaRPr>
          </a:p>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paviršiaus apšvieta</a:t>
            </a:r>
            <a:endParaRPr sz="2600">
              <a:latin typeface="Roboto"/>
              <a:ea typeface="Roboto"/>
              <a:cs typeface="Roboto"/>
              <a:sym typeface="Roboto"/>
            </a:endParaRPr>
          </a:p>
        </p:txBody>
      </p:sp>
      <p:pic>
        <p:nvPicPr>
          <p:cNvPr id="838" name="Google Shape;838;p53"/>
          <p:cNvPicPr preferRelativeResize="0"/>
          <p:nvPr/>
        </p:nvPicPr>
        <p:blipFill rotWithShape="1">
          <a:blip r:embed="rId3">
            <a:alphaModFix/>
          </a:blip>
          <a:srcRect b="0" l="15927" r="16809" t="0"/>
          <a:stretch/>
        </p:blipFill>
        <p:spPr>
          <a:xfrm>
            <a:off x="5345975" y="3401100"/>
            <a:ext cx="3604525" cy="30143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54"/>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grpSp>
        <p:nvGrpSpPr>
          <p:cNvPr id="844" name="Google Shape;844;p54"/>
          <p:cNvGrpSpPr/>
          <p:nvPr/>
        </p:nvGrpSpPr>
        <p:grpSpPr>
          <a:xfrm>
            <a:off x="362089" y="1509710"/>
            <a:ext cx="9967521" cy="91352"/>
            <a:chOff x="402575" y="1527048"/>
            <a:chExt cx="9976500" cy="91352"/>
          </a:xfrm>
        </p:grpSpPr>
        <p:cxnSp>
          <p:nvCxnSpPr>
            <p:cNvPr id="845" name="Google Shape;845;p54"/>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846" name="Google Shape;846;p54"/>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847" name="Google Shape;847;p54"/>
          <p:cNvSpPr txBox="1"/>
          <p:nvPr/>
        </p:nvSpPr>
        <p:spPr>
          <a:xfrm>
            <a:off x="1552500" y="2079000"/>
            <a:ext cx="75870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600">
                <a:latin typeface="Roboto"/>
                <a:ea typeface="Roboto"/>
                <a:cs typeface="Roboto"/>
                <a:sym typeface="Roboto"/>
              </a:rPr>
              <a:t>3. Kokia raide žymimas šviesos srautas?</a:t>
            </a:r>
            <a:endParaRPr sz="2600">
              <a:latin typeface="Roboto"/>
              <a:ea typeface="Roboto"/>
              <a:cs typeface="Roboto"/>
              <a:sym typeface="Roboto"/>
            </a:endParaRPr>
          </a:p>
        </p:txBody>
      </p:sp>
      <p:sp>
        <p:nvSpPr>
          <p:cNvPr id="848" name="Google Shape;848;p54"/>
          <p:cNvSpPr txBox="1"/>
          <p:nvPr/>
        </p:nvSpPr>
        <p:spPr>
          <a:xfrm>
            <a:off x="2397300" y="3066100"/>
            <a:ext cx="1093500" cy="585000"/>
          </a:xfrm>
          <a:prstGeom prst="rect">
            <a:avLst/>
          </a:prstGeom>
          <a:noFill/>
          <a:ln>
            <a:noFill/>
          </a:ln>
        </p:spPr>
        <p:txBody>
          <a:bodyPr anchorCtr="0" anchor="t" bIns="91425" lIns="91425" spcFirstLastPara="1" rIns="91425" wrap="square" tIns="91425">
            <a:spAutoFit/>
          </a:bodyPr>
          <a:lstStyle/>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I</a:t>
            </a:r>
            <a:endParaRPr sz="2600">
              <a:latin typeface="Roboto"/>
              <a:ea typeface="Roboto"/>
              <a:cs typeface="Roboto"/>
              <a:sym typeface="Roboto"/>
            </a:endParaRPr>
          </a:p>
        </p:txBody>
      </p:sp>
      <p:pic>
        <p:nvPicPr>
          <p:cNvPr id="849" name="Google Shape;849;p54"/>
          <p:cNvPicPr preferRelativeResize="0"/>
          <p:nvPr/>
        </p:nvPicPr>
        <p:blipFill>
          <a:blip r:embed="rId3">
            <a:alphaModFix/>
          </a:blip>
          <a:stretch>
            <a:fillRect/>
          </a:stretch>
        </p:blipFill>
        <p:spPr>
          <a:xfrm>
            <a:off x="1465800" y="4215200"/>
            <a:ext cx="7673701" cy="2374809"/>
          </a:xfrm>
          <a:prstGeom prst="rect">
            <a:avLst/>
          </a:prstGeom>
          <a:noFill/>
          <a:ln>
            <a:noFill/>
          </a:ln>
        </p:spPr>
      </p:pic>
      <p:sp>
        <p:nvSpPr>
          <p:cNvPr id="850" name="Google Shape;850;p54"/>
          <p:cNvSpPr txBox="1"/>
          <p:nvPr/>
        </p:nvSpPr>
        <p:spPr>
          <a:xfrm>
            <a:off x="4764600" y="3066100"/>
            <a:ext cx="1255500" cy="5850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2600">
                <a:latin typeface="Roboto"/>
                <a:ea typeface="Roboto"/>
                <a:cs typeface="Roboto"/>
                <a:sym typeface="Roboto"/>
              </a:rPr>
              <a:t>b) E </a:t>
            </a:r>
            <a:endParaRPr>
              <a:latin typeface="Roboto"/>
              <a:ea typeface="Roboto"/>
              <a:cs typeface="Roboto"/>
              <a:sym typeface="Roboto"/>
            </a:endParaRPr>
          </a:p>
        </p:txBody>
      </p:sp>
      <p:sp>
        <p:nvSpPr>
          <p:cNvPr id="851" name="Google Shape;851;p54"/>
          <p:cNvSpPr txBox="1"/>
          <p:nvPr/>
        </p:nvSpPr>
        <p:spPr>
          <a:xfrm>
            <a:off x="7293900" y="3066100"/>
            <a:ext cx="1184100" cy="5850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2600">
                <a:latin typeface="Roboto"/>
                <a:ea typeface="Roboto"/>
                <a:cs typeface="Roboto"/>
                <a:sym typeface="Roboto"/>
              </a:rPr>
              <a:t>c) Φ</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55"/>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grpSp>
        <p:nvGrpSpPr>
          <p:cNvPr id="857" name="Google Shape;857;p55"/>
          <p:cNvGrpSpPr/>
          <p:nvPr/>
        </p:nvGrpSpPr>
        <p:grpSpPr>
          <a:xfrm>
            <a:off x="362089" y="1509710"/>
            <a:ext cx="9967521" cy="91352"/>
            <a:chOff x="402575" y="1527048"/>
            <a:chExt cx="9976500" cy="91352"/>
          </a:xfrm>
        </p:grpSpPr>
        <p:cxnSp>
          <p:nvCxnSpPr>
            <p:cNvPr id="858" name="Google Shape;858;p55"/>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859" name="Google Shape;859;p55"/>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860" name="Google Shape;860;p55"/>
          <p:cNvSpPr txBox="1"/>
          <p:nvPr/>
        </p:nvSpPr>
        <p:spPr>
          <a:xfrm>
            <a:off x="1552500" y="2079000"/>
            <a:ext cx="75870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600">
                <a:latin typeface="Roboto"/>
                <a:ea typeface="Roboto"/>
                <a:cs typeface="Roboto"/>
                <a:sym typeface="Roboto"/>
              </a:rPr>
              <a:t>3. Kokia raide žymimas šviesos srautas?</a:t>
            </a:r>
            <a:endParaRPr sz="2600">
              <a:latin typeface="Roboto"/>
              <a:ea typeface="Roboto"/>
              <a:cs typeface="Roboto"/>
              <a:sym typeface="Roboto"/>
            </a:endParaRPr>
          </a:p>
        </p:txBody>
      </p:sp>
      <p:sp>
        <p:nvSpPr>
          <p:cNvPr id="861" name="Google Shape;861;p55"/>
          <p:cNvSpPr txBox="1"/>
          <p:nvPr/>
        </p:nvSpPr>
        <p:spPr>
          <a:xfrm>
            <a:off x="2397300" y="3066100"/>
            <a:ext cx="1093500" cy="585000"/>
          </a:xfrm>
          <a:prstGeom prst="rect">
            <a:avLst/>
          </a:prstGeom>
          <a:noFill/>
          <a:ln>
            <a:noFill/>
          </a:ln>
        </p:spPr>
        <p:txBody>
          <a:bodyPr anchorCtr="0" anchor="t" bIns="91425" lIns="91425" spcFirstLastPara="1" rIns="91425" wrap="square" tIns="91425">
            <a:spAutoFit/>
          </a:bodyPr>
          <a:lstStyle/>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I</a:t>
            </a:r>
            <a:endParaRPr sz="2600">
              <a:latin typeface="Roboto"/>
              <a:ea typeface="Roboto"/>
              <a:cs typeface="Roboto"/>
              <a:sym typeface="Roboto"/>
            </a:endParaRPr>
          </a:p>
        </p:txBody>
      </p:sp>
      <p:pic>
        <p:nvPicPr>
          <p:cNvPr id="862" name="Google Shape;862;p55"/>
          <p:cNvPicPr preferRelativeResize="0"/>
          <p:nvPr/>
        </p:nvPicPr>
        <p:blipFill>
          <a:blip r:embed="rId3">
            <a:alphaModFix/>
          </a:blip>
          <a:stretch>
            <a:fillRect/>
          </a:stretch>
        </p:blipFill>
        <p:spPr>
          <a:xfrm>
            <a:off x="1465800" y="4215200"/>
            <a:ext cx="7673701" cy="2374809"/>
          </a:xfrm>
          <a:prstGeom prst="rect">
            <a:avLst/>
          </a:prstGeom>
          <a:noFill/>
          <a:ln>
            <a:noFill/>
          </a:ln>
        </p:spPr>
      </p:pic>
      <p:sp>
        <p:nvSpPr>
          <p:cNvPr id="863" name="Google Shape;863;p55"/>
          <p:cNvSpPr txBox="1"/>
          <p:nvPr/>
        </p:nvSpPr>
        <p:spPr>
          <a:xfrm>
            <a:off x="4764600" y="3066100"/>
            <a:ext cx="1255500" cy="5850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2600">
                <a:latin typeface="Roboto"/>
                <a:ea typeface="Roboto"/>
                <a:cs typeface="Roboto"/>
                <a:sym typeface="Roboto"/>
              </a:rPr>
              <a:t>b) E </a:t>
            </a:r>
            <a:endParaRPr>
              <a:latin typeface="Roboto"/>
              <a:ea typeface="Roboto"/>
              <a:cs typeface="Roboto"/>
              <a:sym typeface="Roboto"/>
            </a:endParaRPr>
          </a:p>
        </p:txBody>
      </p:sp>
      <p:sp>
        <p:nvSpPr>
          <p:cNvPr id="864" name="Google Shape;864;p55"/>
          <p:cNvSpPr txBox="1"/>
          <p:nvPr/>
        </p:nvSpPr>
        <p:spPr>
          <a:xfrm>
            <a:off x="7293900" y="3066100"/>
            <a:ext cx="1184100" cy="5850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en" sz="2600">
                <a:solidFill>
                  <a:srgbClr val="46D246"/>
                </a:solidFill>
                <a:latin typeface="Roboto"/>
                <a:ea typeface="Roboto"/>
                <a:cs typeface="Roboto"/>
                <a:sym typeface="Roboto"/>
              </a:rPr>
              <a:t>c) Φ</a:t>
            </a:r>
            <a:endParaRPr b="1">
              <a:solidFill>
                <a:srgbClr val="46D246"/>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56"/>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grpSp>
        <p:nvGrpSpPr>
          <p:cNvPr id="870" name="Google Shape;870;p56"/>
          <p:cNvGrpSpPr/>
          <p:nvPr/>
        </p:nvGrpSpPr>
        <p:grpSpPr>
          <a:xfrm>
            <a:off x="362089" y="1509710"/>
            <a:ext cx="9967521" cy="91352"/>
            <a:chOff x="402575" y="1527048"/>
            <a:chExt cx="9976500" cy="91352"/>
          </a:xfrm>
        </p:grpSpPr>
        <p:cxnSp>
          <p:nvCxnSpPr>
            <p:cNvPr id="871" name="Google Shape;871;p56"/>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872" name="Google Shape;872;p56"/>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873" name="Google Shape;873;p56"/>
          <p:cNvSpPr txBox="1"/>
          <p:nvPr/>
        </p:nvSpPr>
        <p:spPr>
          <a:xfrm>
            <a:off x="1590300" y="1819250"/>
            <a:ext cx="7511400" cy="59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latin typeface="Roboto"/>
                <a:ea typeface="Roboto"/>
                <a:cs typeface="Roboto"/>
                <a:sym typeface="Roboto"/>
              </a:rPr>
              <a:t>Kam skirtas liuksmetras?</a:t>
            </a:r>
            <a:endParaRPr sz="2600">
              <a:latin typeface="Roboto"/>
              <a:ea typeface="Roboto"/>
              <a:cs typeface="Roboto"/>
              <a:sym typeface="Roboto"/>
            </a:endParaRPr>
          </a:p>
        </p:txBody>
      </p:sp>
      <p:sp>
        <p:nvSpPr>
          <p:cNvPr id="874" name="Google Shape;874;p56"/>
          <p:cNvSpPr txBox="1"/>
          <p:nvPr/>
        </p:nvSpPr>
        <p:spPr>
          <a:xfrm>
            <a:off x="1029675" y="3224050"/>
            <a:ext cx="4610100" cy="2090400"/>
          </a:xfrm>
          <a:prstGeom prst="rect">
            <a:avLst/>
          </a:prstGeom>
          <a:noFill/>
          <a:ln>
            <a:noFill/>
          </a:ln>
        </p:spPr>
        <p:txBody>
          <a:bodyPr anchorCtr="0" anchor="t" bIns="91425" lIns="91425" spcFirstLastPara="1" rIns="91425" wrap="square" tIns="91425">
            <a:noAutofit/>
          </a:bodyPr>
          <a:lstStyle/>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Matuoti šviesos stipriui</a:t>
            </a:r>
            <a:endParaRPr sz="2600">
              <a:latin typeface="Roboto"/>
              <a:ea typeface="Roboto"/>
              <a:cs typeface="Roboto"/>
              <a:sym typeface="Roboto"/>
            </a:endParaRPr>
          </a:p>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Matuoti šviesos apšvietai</a:t>
            </a:r>
            <a:endParaRPr sz="2600">
              <a:latin typeface="Roboto"/>
              <a:ea typeface="Roboto"/>
              <a:cs typeface="Roboto"/>
              <a:sym typeface="Roboto"/>
            </a:endParaRPr>
          </a:p>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Matuoti šviesos srautui</a:t>
            </a:r>
            <a:endParaRPr sz="2600">
              <a:latin typeface="Roboto"/>
              <a:ea typeface="Roboto"/>
              <a:cs typeface="Roboto"/>
              <a:sym typeface="Roboto"/>
            </a:endParaRPr>
          </a:p>
        </p:txBody>
      </p:sp>
      <p:pic>
        <p:nvPicPr>
          <p:cNvPr id="875" name="Google Shape;875;p56"/>
          <p:cNvPicPr preferRelativeResize="0"/>
          <p:nvPr/>
        </p:nvPicPr>
        <p:blipFill>
          <a:blip r:embed="rId3">
            <a:alphaModFix/>
          </a:blip>
          <a:stretch>
            <a:fillRect/>
          </a:stretch>
        </p:blipFill>
        <p:spPr>
          <a:xfrm>
            <a:off x="6189600" y="2689700"/>
            <a:ext cx="3159101" cy="315910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57"/>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grpSp>
        <p:nvGrpSpPr>
          <p:cNvPr id="881" name="Google Shape;881;p57"/>
          <p:cNvGrpSpPr/>
          <p:nvPr/>
        </p:nvGrpSpPr>
        <p:grpSpPr>
          <a:xfrm>
            <a:off x="362089" y="1509710"/>
            <a:ext cx="9967521" cy="91352"/>
            <a:chOff x="402575" y="1527048"/>
            <a:chExt cx="9976500" cy="91352"/>
          </a:xfrm>
        </p:grpSpPr>
        <p:cxnSp>
          <p:nvCxnSpPr>
            <p:cNvPr id="882" name="Google Shape;882;p57"/>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883" name="Google Shape;883;p57"/>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884" name="Google Shape;884;p57"/>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grpSp>
        <p:nvGrpSpPr>
          <p:cNvPr id="885" name="Google Shape;885;p57"/>
          <p:cNvGrpSpPr/>
          <p:nvPr/>
        </p:nvGrpSpPr>
        <p:grpSpPr>
          <a:xfrm>
            <a:off x="362089" y="1509710"/>
            <a:ext cx="9967521" cy="91352"/>
            <a:chOff x="402575" y="1527048"/>
            <a:chExt cx="9976500" cy="91352"/>
          </a:xfrm>
        </p:grpSpPr>
        <p:cxnSp>
          <p:nvCxnSpPr>
            <p:cNvPr id="886" name="Google Shape;886;p57"/>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887" name="Google Shape;887;p57"/>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888" name="Google Shape;888;p57"/>
          <p:cNvSpPr txBox="1"/>
          <p:nvPr/>
        </p:nvSpPr>
        <p:spPr>
          <a:xfrm>
            <a:off x="1590300" y="1819250"/>
            <a:ext cx="7511400" cy="59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latin typeface="Roboto"/>
                <a:ea typeface="Roboto"/>
                <a:cs typeface="Roboto"/>
                <a:sym typeface="Roboto"/>
              </a:rPr>
              <a:t>4. </a:t>
            </a:r>
            <a:r>
              <a:rPr lang="en" sz="2600">
                <a:latin typeface="Roboto"/>
                <a:ea typeface="Roboto"/>
                <a:cs typeface="Roboto"/>
                <a:sym typeface="Roboto"/>
              </a:rPr>
              <a:t>Kam skirtas liuksmetras?</a:t>
            </a:r>
            <a:endParaRPr sz="2600">
              <a:latin typeface="Roboto"/>
              <a:ea typeface="Roboto"/>
              <a:cs typeface="Roboto"/>
              <a:sym typeface="Roboto"/>
            </a:endParaRPr>
          </a:p>
        </p:txBody>
      </p:sp>
      <p:sp>
        <p:nvSpPr>
          <p:cNvPr id="889" name="Google Shape;889;p57"/>
          <p:cNvSpPr txBox="1"/>
          <p:nvPr/>
        </p:nvSpPr>
        <p:spPr>
          <a:xfrm>
            <a:off x="1029675" y="3224050"/>
            <a:ext cx="4610100" cy="2090400"/>
          </a:xfrm>
          <a:prstGeom prst="rect">
            <a:avLst/>
          </a:prstGeom>
          <a:noFill/>
          <a:ln>
            <a:noFill/>
          </a:ln>
        </p:spPr>
        <p:txBody>
          <a:bodyPr anchorCtr="0" anchor="t" bIns="91425" lIns="91425" spcFirstLastPara="1" rIns="91425" wrap="square" tIns="91425">
            <a:noAutofit/>
          </a:bodyPr>
          <a:lstStyle/>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Matuoti šviesos stipriui</a:t>
            </a:r>
            <a:endParaRPr sz="2600">
              <a:latin typeface="Roboto"/>
              <a:ea typeface="Roboto"/>
              <a:cs typeface="Roboto"/>
              <a:sym typeface="Roboto"/>
            </a:endParaRPr>
          </a:p>
          <a:p>
            <a:pPr indent="-393700" lvl="0" marL="457200" rtl="0" algn="l">
              <a:lnSpc>
                <a:spcPct val="150000"/>
              </a:lnSpc>
              <a:spcBef>
                <a:spcPts val="0"/>
              </a:spcBef>
              <a:spcAft>
                <a:spcPts val="0"/>
              </a:spcAft>
              <a:buClr>
                <a:srgbClr val="46D246"/>
              </a:buClr>
              <a:buSzPts val="2600"/>
              <a:buFont typeface="Roboto"/>
              <a:buAutoNum type="alphaLcParenR"/>
            </a:pPr>
            <a:r>
              <a:rPr b="1" lang="en" sz="2600">
                <a:solidFill>
                  <a:srgbClr val="46D246"/>
                </a:solidFill>
                <a:latin typeface="Roboto"/>
                <a:ea typeface="Roboto"/>
                <a:cs typeface="Roboto"/>
                <a:sym typeface="Roboto"/>
              </a:rPr>
              <a:t>Matuoti šviesos apšvietai</a:t>
            </a:r>
            <a:endParaRPr b="1" sz="2600">
              <a:solidFill>
                <a:srgbClr val="46D246"/>
              </a:solidFill>
              <a:latin typeface="Roboto"/>
              <a:ea typeface="Roboto"/>
              <a:cs typeface="Roboto"/>
              <a:sym typeface="Roboto"/>
            </a:endParaRPr>
          </a:p>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Matuoti šviesos srautui</a:t>
            </a:r>
            <a:endParaRPr sz="2600">
              <a:latin typeface="Roboto"/>
              <a:ea typeface="Roboto"/>
              <a:cs typeface="Roboto"/>
              <a:sym typeface="Roboto"/>
            </a:endParaRPr>
          </a:p>
        </p:txBody>
      </p:sp>
      <p:pic>
        <p:nvPicPr>
          <p:cNvPr id="890" name="Google Shape;890;p57"/>
          <p:cNvPicPr preferRelativeResize="0"/>
          <p:nvPr/>
        </p:nvPicPr>
        <p:blipFill>
          <a:blip r:embed="rId3">
            <a:alphaModFix/>
          </a:blip>
          <a:stretch>
            <a:fillRect/>
          </a:stretch>
        </p:blipFill>
        <p:spPr>
          <a:xfrm>
            <a:off x="6189600" y="2689700"/>
            <a:ext cx="3159101" cy="315910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sp>
        <p:nvSpPr>
          <p:cNvPr id="895" name="Google Shape;895;p58"/>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grpSp>
        <p:nvGrpSpPr>
          <p:cNvPr id="896" name="Google Shape;896;p58"/>
          <p:cNvGrpSpPr/>
          <p:nvPr/>
        </p:nvGrpSpPr>
        <p:grpSpPr>
          <a:xfrm>
            <a:off x="362089" y="1509710"/>
            <a:ext cx="9967521" cy="91352"/>
            <a:chOff x="402575" y="1527048"/>
            <a:chExt cx="9976500" cy="91352"/>
          </a:xfrm>
        </p:grpSpPr>
        <p:cxnSp>
          <p:nvCxnSpPr>
            <p:cNvPr id="897" name="Google Shape;897;p58"/>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898" name="Google Shape;898;p58"/>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899" name="Google Shape;899;p58"/>
          <p:cNvSpPr txBox="1"/>
          <p:nvPr/>
        </p:nvSpPr>
        <p:spPr>
          <a:xfrm>
            <a:off x="910800" y="2287950"/>
            <a:ext cx="8870400" cy="17856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lang="en" sz="2600">
                <a:latin typeface="Roboto"/>
                <a:ea typeface="Roboto"/>
                <a:cs typeface="Roboto"/>
                <a:sym typeface="Roboto"/>
              </a:rPr>
              <a:t>5. Kokio stiprio šviesos šaltinį reikia įtaisyti 90 cm atstumu nuo stalo, kad šviesa, krisdama į jį statmenai, sukeltų 300 lx apšvietą?</a:t>
            </a:r>
            <a:endParaRPr sz="2600">
              <a:latin typeface="Roboto"/>
              <a:ea typeface="Roboto"/>
              <a:cs typeface="Roboto"/>
              <a:sym typeface="Roboto"/>
            </a:endParaRPr>
          </a:p>
        </p:txBody>
      </p:sp>
      <p:sp>
        <p:nvSpPr>
          <p:cNvPr id="900" name="Google Shape;900;p58"/>
          <p:cNvSpPr txBox="1"/>
          <p:nvPr/>
        </p:nvSpPr>
        <p:spPr>
          <a:xfrm>
            <a:off x="4468500" y="5035500"/>
            <a:ext cx="16200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latin typeface="Roboto"/>
                <a:ea typeface="Roboto"/>
                <a:cs typeface="Roboto"/>
                <a:sym typeface="Roboto"/>
              </a:rPr>
              <a:t>b) 243 cd</a:t>
            </a:r>
            <a:endParaRPr sz="2600">
              <a:latin typeface="Roboto"/>
              <a:ea typeface="Roboto"/>
              <a:cs typeface="Roboto"/>
              <a:sym typeface="Roboto"/>
            </a:endParaRPr>
          </a:p>
        </p:txBody>
      </p:sp>
      <p:sp>
        <p:nvSpPr>
          <p:cNvPr id="901" name="Google Shape;901;p58"/>
          <p:cNvSpPr txBox="1"/>
          <p:nvPr/>
        </p:nvSpPr>
        <p:spPr>
          <a:xfrm>
            <a:off x="1407900" y="5035500"/>
            <a:ext cx="16200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latin typeface="Roboto"/>
                <a:ea typeface="Roboto"/>
                <a:cs typeface="Roboto"/>
                <a:sym typeface="Roboto"/>
              </a:rPr>
              <a:t>b) 370 cd</a:t>
            </a:r>
            <a:endParaRPr sz="2600">
              <a:latin typeface="Roboto"/>
              <a:ea typeface="Roboto"/>
              <a:cs typeface="Roboto"/>
              <a:sym typeface="Roboto"/>
            </a:endParaRPr>
          </a:p>
        </p:txBody>
      </p:sp>
      <p:sp>
        <p:nvSpPr>
          <p:cNvPr id="902" name="Google Shape;902;p58"/>
          <p:cNvSpPr txBox="1"/>
          <p:nvPr/>
        </p:nvSpPr>
        <p:spPr>
          <a:xfrm>
            <a:off x="7392300" y="5035500"/>
            <a:ext cx="16200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latin typeface="Roboto"/>
                <a:ea typeface="Roboto"/>
                <a:cs typeface="Roboto"/>
                <a:sym typeface="Roboto"/>
              </a:rPr>
              <a:t>b) 270 cd</a:t>
            </a:r>
            <a:endParaRPr sz="2600">
              <a:latin typeface="Roboto"/>
              <a:ea typeface="Roboto"/>
              <a:cs typeface="Roboto"/>
              <a:sym typeface="Robot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sp>
        <p:nvSpPr>
          <p:cNvPr id="907" name="Google Shape;907;p59"/>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grpSp>
        <p:nvGrpSpPr>
          <p:cNvPr id="908" name="Google Shape;908;p59"/>
          <p:cNvGrpSpPr/>
          <p:nvPr/>
        </p:nvGrpSpPr>
        <p:grpSpPr>
          <a:xfrm>
            <a:off x="362089" y="1509710"/>
            <a:ext cx="9967521" cy="91352"/>
            <a:chOff x="402575" y="1527048"/>
            <a:chExt cx="9976500" cy="91352"/>
          </a:xfrm>
        </p:grpSpPr>
        <p:cxnSp>
          <p:nvCxnSpPr>
            <p:cNvPr id="909" name="Google Shape;909;p59"/>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910" name="Google Shape;910;p59"/>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911" name="Google Shape;911;p59"/>
          <p:cNvSpPr txBox="1"/>
          <p:nvPr/>
        </p:nvSpPr>
        <p:spPr>
          <a:xfrm>
            <a:off x="910800" y="2287950"/>
            <a:ext cx="8870400" cy="17856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lang="en" sz="2600">
                <a:latin typeface="Roboto"/>
                <a:ea typeface="Roboto"/>
                <a:cs typeface="Roboto"/>
                <a:sym typeface="Roboto"/>
              </a:rPr>
              <a:t>5. Kokio stiprio šviesos šaltinį reikia įtaisyti 90 cm atstumu nuo stalo, kad šviesa, krisdama į jį statmenai, sukeltų 300 lx apšvietą?</a:t>
            </a:r>
            <a:endParaRPr sz="2600">
              <a:latin typeface="Roboto"/>
              <a:ea typeface="Roboto"/>
              <a:cs typeface="Roboto"/>
              <a:sym typeface="Roboto"/>
            </a:endParaRPr>
          </a:p>
        </p:txBody>
      </p:sp>
      <p:sp>
        <p:nvSpPr>
          <p:cNvPr id="912" name="Google Shape;912;p59"/>
          <p:cNvSpPr txBox="1"/>
          <p:nvPr/>
        </p:nvSpPr>
        <p:spPr>
          <a:xfrm>
            <a:off x="4468500" y="5035500"/>
            <a:ext cx="16200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600">
                <a:solidFill>
                  <a:srgbClr val="46D246"/>
                </a:solidFill>
                <a:latin typeface="Roboto"/>
                <a:ea typeface="Roboto"/>
                <a:cs typeface="Roboto"/>
                <a:sym typeface="Roboto"/>
              </a:rPr>
              <a:t>b) 243 cd</a:t>
            </a:r>
            <a:endParaRPr b="1" sz="2600">
              <a:solidFill>
                <a:srgbClr val="46D246"/>
              </a:solidFill>
              <a:latin typeface="Roboto"/>
              <a:ea typeface="Roboto"/>
              <a:cs typeface="Roboto"/>
              <a:sym typeface="Roboto"/>
            </a:endParaRPr>
          </a:p>
        </p:txBody>
      </p:sp>
      <p:sp>
        <p:nvSpPr>
          <p:cNvPr id="913" name="Google Shape;913;p59"/>
          <p:cNvSpPr txBox="1"/>
          <p:nvPr/>
        </p:nvSpPr>
        <p:spPr>
          <a:xfrm>
            <a:off x="1407900" y="5035500"/>
            <a:ext cx="16200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latin typeface="Roboto"/>
                <a:ea typeface="Roboto"/>
                <a:cs typeface="Roboto"/>
                <a:sym typeface="Roboto"/>
              </a:rPr>
              <a:t>b) 370 cd</a:t>
            </a:r>
            <a:endParaRPr sz="2600">
              <a:latin typeface="Roboto"/>
              <a:ea typeface="Roboto"/>
              <a:cs typeface="Roboto"/>
              <a:sym typeface="Roboto"/>
            </a:endParaRPr>
          </a:p>
        </p:txBody>
      </p:sp>
      <p:sp>
        <p:nvSpPr>
          <p:cNvPr id="914" name="Google Shape;914;p59"/>
          <p:cNvSpPr txBox="1"/>
          <p:nvPr/>
        </p:nvSpPr>
        <p:spPr>
          <a:xfrm>
            <a:off x="7392300" y="5035500"/>
            <a:ext cx="16200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latin typeface="Roboto"/>
                <a:ea typeface="Roboto"/>
                <a:cs typeface="Roboto"/>
                <a:sym typeface="Roboto"/>
              </a:rPr>
              <a:t>b) 270 cd</a:t>
            </a:r>
            <a:endParaRPr sz="2600">
              <a:latin typeface="Roboto"/>
              <a:ea typeface="Roboto"/>
              <a:cs typeface="Roboto"/>
              <a:sym typeface="Robot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sp>
        <p:nvSpPr>
          <p:cNvPr id="919" name="Google Shape;919;p60"/>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grpSp>
        <p:nvGrpSpPr>
          <p:cNvPr id="920" name="Google Shape;920;p60"/>
          <p:cNvGrpSpPr/>
          <p:nvPr/>
        </p:nvGrpSpPr>
        <p:grpSpPr>
          <a:xfrm>
            <a:off x="362089" y="1509710"/>
            <a:ext cx="9967521" cy="91352"/>
            <a:chOff x="402575" y="1527048"/>
            <a:chExt cx="9976500" cy="91352"/>
          </a:xfrm>
        </p:grpSpPr>
        <p:cxnSp>
          <p:nvCxnSpPr>
            <p:cNvPr id="921" name="Google Shape;921;p60"/>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922" name="Google Shape;922;p60"/>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923" name="Google Shape;923;p60"/>
          <p:cNvSpPr txBox="1"/>
          <p:nvPr/>
        </p:nvSpPr>
        <p:spPr>
          <a:xfrm>
            <a:off x="701900" y="1784750"/>
            <a:ext cx="9344100" cy="11853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lang="en" sz="2600">
                <a:latin typeface="Roboto"/>
                <a:ea typeface="Roboto"/>
                <a:cs typeface="Roboto"/>
                <a:sym typeface="Roboto"/>
              </a:rPr>
              <a:t>6</a:t>
            </a:r>
            <a:r>
              <a:rPr lang="en" sz="2600">
                <a:latin typeface="Roboto"/>
                <a:ea typeface="Roboto"/>
                <a:cs typeface="Roboto"/>
                <a:sym typeface="Roboto"/>
              </a:rPr>
              <a:t>. Koks šviesos srautas krinta statmenai į 50 cm^2 ploto paviršių, </a:t>
            </a:r>
            <a:r>
              <a:rPr lang="en" sz="2600">
                <a:latin typeface="Roboto"/>
                <a:ea typeface="Roboto"/>
                <a:cs typeface="Roboto"/>
                <a:sym typeface="Roboto"/>
              </a:rPr>
              <a:t>esantį</a:t>
            </a:r>
            <a:r>
              <a:rPr lang="en" sz="2600">
                <a:latin typeface="Roboto"/>
                <a:ea typeface="Roboto"/>
                <a:cs typeface="Roboto"/>
                <a:sym typeface="Roboto"/>
              </a:rPr>
              <a:t> už 3 m nuo 175 cd stiprio šviesos šaltinio?</a:t>
            </a:r>
            <a:endParaRPr>
              <a:latin typeface="Roboto"/>
              <a:ea typeface="Roboto"/>
              <a:cs typeface="Roboto"/>
              <a:sym typeface="Roboto"/>
            </a:endParaRPr>
          </a:p>
        </p:txBody>
      </p:sp>
      <p:sp>
        <p:nvSpPr>
          <p:cNvPr id="924" name="Google Shape;924;p60"/>
          <p:cNvSpPr txBox="1"/>
          <p:nvPr/>
        </p:nvSpPr>
        <p:spPr>
          <a:xfrm>
            <a:off x="1801225" y="4085200"/>
            <a:ext cx="2153700" cy="1740300"/>
          </a:xfrm>
          <a:prstGeom prst="rect">
            <a:avLst/>
          </a:prstGeom>
          <a:noFill/>
          <a:ln>
            <a:noFill/>
          </a:ln>
        </p:spPr>
        <p:txBody>
          <a:bodyPr anchorCtr="0" anchor="t" bIns="91425" lIns="91425" spcFirstLastPara="1" rIns="91425" wrap="square" tIns="91425">
            <a:noAutofit/>
          </a:bodyPr>
          <a:lstStyle/>
          <a:p>
            <a:pPr indent="-393700" lvl="0" marL="457200" rtl="0" algn="just">
              <a:lnSpc>
                <a:spcPct val="150000"/>
              </a:lnSpc>
              <a:spcBef>
                <a:spcPts val="0"/>
              </a:spcBef>
              <a:spcAft>
                <a:spcPts val="0"/>
              </a:spcAft>
              <a:buSzPts val="2600"/>
              <a:buFont typeface="Roboto"/>
              <a:buAutoNum type="alphaLcParenR"/>
            </a:pPr>
            <a:r>
              <a:rPr lang="en" sz="2600">
                <a:latin typeface="Roboto"/>
                <a:ea typeface="Roboto"/>
                <a:cs typeface="Roboto"/>
                <a:sym typeface="Roboto"/>
              </a:rPr>
              <a:t>0,015 lm</a:t>
            </a:r>
            <a:endParaRPr sz="2600">
              <a:latin typeface="Roboto"/>
              <a:ea typeface="Roboto"/>
              <a:cs typeface="Roboto"/>
              <a:sym typeface="Roboto"/>
            </a:endParaRPr>
          </a:p>
          <a:p>
            <a:pPr indent="-393700" lvl="0" marL="457200" rtl="0" algn="just">
              <a:lnSpc>
                <a:spcPct val="150000"/>
              </a:lnSpc>
              <a:spcBef>
                <a:spcPts val="0"/>
              </a:spcBef>
              <a:spcAft>
                <a:spcPts val="0"/>
              </a:spcAft>
              <a:buSzPts val="2600"/>
              <a:buFont typeface="Roboto"/>
              <a:buAutoNum type="alphaLcParenR"/>
            </a:pPr>
            <a:r>
              <a:rPr lang="en" sz="2600">
                <a:latin typeface="Roboto"/>
                <a:ea typeface="Roboto"/>
                <a:cs typeface="Roboto"/>
                <a:sym typeface="Roboto"/>
              </a:rPr>
              <a:t>0,097 lm</a:t>
            </a:r>
            <a:endParaRPr sz="2600">
              <a:latin typeface="Roboto"/>
              <a:ea typeface="Roboto"/>
              <a:cs typeface="Roboto"/>
              <a:sym typeface="Roboto"/>
            </a:endParaRPr>
          </a:p>
          <a:p>
            <a:pPr indent="-393700" lvl="0" marL="457200" rtl="0" algn="just">
              <a:lnSpc>
                <a:spcPct val="150000"/>
              </a:lnSpc>
              <a:spcBef>
                <a:spcPts val="0"/>
              </a:spcBef>
              <a:spcAft>
                <a:spcPts val="0"/>
              </a:spcAft>
              <a:buSzPts val="2600"/>
              <a:buFont typeface="Roboto"/>
              <a:buAutoNum type="alphaLcParenR"/>
            </a:pPr>
            <a:r>
              <a:rPr lang="en" sz="2600">
                <a:latin typeface="Roboto"/>
                <a:ea typeface="Roboto"/>
                <a:cs typeface="Roboto"/>
                <a:sym typeface="Roboto"/>
              </a:rPr>
              <a:t>0,1 lm</a:t>
            </a:r>
            <a:endParaRPr>
              <a:latin typeface="Roboto"/>
              <a:ea typeface="Roboto"/>
              <a:cs typeface="Roboto"/>
              <a:sym typeface="Roboto"/>
            </a:endParaRPr>
          </a:p>
        </p:txBody>
      </p:sp>
      <p:pic>
        <p:nvPicPr>
          <p:cNvPr id="925" name="Google Shape;925;p60"/>
          <p:cNvPicPr preferRelativeResize="0"/>
          <p:nvPr/>
        </p:nvPicPr>
        <p:blipFill>
          <a:blip r:embed="rId3">
            <a:alphaModFix/>
          </a:blip>
          <a:stretch>
            <a:fillRect/>
          </a:stretch>
        </p:blipFill>
        <p:spPr>
          <a:xfrm>
            <a:off x="5746425" y="3265100"/>
            <a:ext cx="3380500" cy="33805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61"/>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grpSp>
        <p:nvGrpSpPr>
          <p:cNvPr id="931" name="Google Shape;931;p61"/>
          <p:cNvGrpSpPr/>
          <p:nvPr/>
        </p:nvGrpSpPr>
        <p:grpSpPr>
          <a:xfrm>
            <a:off x="362089" y="1509710"/>
            <a:ext cx="9967521" cy="91352"/>
            <a:chOff x="402575" y="1527048"/>
            <a:chExt cx="9976500" cy="91352"/>
          </a:xfrm>
        </p:grpSpPr>
        <p:cxnSp>
          <p:nvCxnSpPr>
            <p:cNvPr id="932" name="Google Shape;932;p61"/>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933" name="Google Shape;933;p61"/>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934" name="Google Shape;934;p61"/>
          <p:cNvSpPr txBox="1"/>
          <p:nvPr/>
        </p:nvSpPr>
        <p:spPr>
          <a:xfrm>
            <a:off x="701900" y="1784750"/>
            <a:ext cx="9344100" cy="11853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lang="en" sz="2600">
                <a:latin typeface="Roboto"/>
                <a:ea typeface="Roboto"/>
                <a:cs typeface="Roboto"/>
                <a:sym typeface="Roboto"/>
              </a:rPr>
              <a:t>6. Koks šviesos srautas krinta statmenai į 50 cm^2 ploto paviršių, esantį už 3 m nuo 175 cd stiprio šviesos šaltinio?</a:t>
            </a:r>
            <a:endParaRPr>
              <a:latin typeface="Roboto"/>
              <a:ea typeface="Roboto"/>
              <a:cs typeface="Roboto"/>
              <a:sym typeface="Roboto"/>
            </a:endParaRPr>
          </a:p>
        </p:txBody>
      </p:sp>
      <p:sp>
        <p:nvSpPr>
          <p:cNvPr id="935" name="Google Shape;935;p61"/>
          <p:cNvSpPr txBox="1"/>
          <p:nvPr/>
        </p:nvSpPr>
        <p:spPr>
          <a:xfrm>
            <a:off x="1801225" y="4085200"/>
            <a:ext cx="2153700" cy="1740300"/>
          </a:xfrm>
          <a:prstGeom prst="rect">
            <a:avLst/>
          </a:prstGeom>
          <a:noFill/>
          <a:ln>
            <a:noFill/>
          </a:ln>
        </p:spPr>
        <p:txBody>
          <a:bodyPr anchorCtr="0" anchor="t" bIns="91425" lIns="91425" spcFirstLastPara="1" rIns="91425" wrap="square" tIns="91425">
            <a:noAutofit/>
          </a:bodyPr>
          <a:lstStyle/>
          <a:p>
            <a:pPr indent="-393700" lvl="0" marL="457200" rtl="0" algn="just">
              <a:lnSpc>
                <a:spcPct val="150000"/>
              </a:lnSpc>
              <a:spcBef>
                <a:spcPts val="0"/>
              </a:spcBef>
              <a:spcAft>
                <a:spcPts val="0"/>
              </a:spcAft>
              <a:buSzPts val="2600"/>
              <a:buFont typeface="Roboto"/>
              <a:buAutoNum type="alphaLcParenR"/>
            </a:pPr>
            <a:r>
              <a:rPr lang="en" sz="2600">
                <a:latin typeface="Roboto"/>
                <a:ea typeface="Roboto"/>
                <a:cs typeface="Roboto"/>
                <a:sym typeface="Roboto"/>
              </a:rPr>
              <a:t>0,015 lm</a:t>
            </a:r>
            <a:endParaRPr sz="2600">
              <a:latin typeface="Roboto"/>
              <a:ea typeface="Roboto"/>
              <a:cs typeface="Roboto"/>
              <a:sym typeface="Roboto"/>
            </a:endParaRPr>
          </a:p>
          <a:p>
            <a:pPr indent="-393700" lvl="0" marL="457200" rtl="0" algn="just">
              <a:lnSpc>
                <a:spcPct val="150000"/>
              </a:lnSpc>
              <a:spcBef>
                <a:spcPts val="0"/>
              </a:spcBef>
              <a:spcAft>
                <a:spcPts val="0"/>
              </a:spcAft>
              <a:buClr>
                <a:srgbClr val="46D246"/>
              </a:buClr>
              <a:buSzPts val="2600"/>
              <a:buFont typeface="Roboto"/>
              <a:buAutoNum type="alphaLcParenR"/>
            </a:pPr>
            <a:r>
              <a:rPr b="1" lang="en" sz="2600">
                <a:solidFill>
                  <a:srgbClr val="46D246"/>
                </a:solidFill>
                <a:latin typeface="Roboto"/>
                <a:ea typeface="Roboto"/>
                <a:cs typeface="Roboto"/>
                <a:sym typeface="Roboto"/>
              </a:rPr>
              <a:t>0,097 lm</a:t>
            </a:r>
            <a:endParaRPr b="1" sz="2600">
              <a:solidFill>
                <a:srgbClr val="46D246"/>
              </a:solidFill>
              <a:latin typeface="Roboto"/>
              <a:ea typeface="Roboto"/>
              <a:cs typeface="Roboto"/>
              <a:sym typeface="Roboto"/>
            </a:endParaRPr>
          </a:p>
          <a:p>
            <a:pPr indent="-393700" lvl="0" marL="457200" rtl="0" algn="just">
              <a:lnSpc>
                <a:spcPct val="150000"/>
              </a:lnSpc>
              <a:spcBef>
                <a:spcPts val="0"/>
              </a:spcBef>
              <a:spcAft>
                <a:spcPts val="0"/>
              </a:spcAft>
              <a:buSzPts val="2600"/>
              <a:buFont typeface="Roboto"/>
              <a:buAutoNum type="alphaLcParenR"/>
            </a:pPr>
            <a:r>
              <a:rPr lang="en" sz="2600">
                <a:latin typeface="Roboto"/>
                <a:ea typeface="Roboto"/>
                <a:cs typeface="Roboto"/>
                <a:sym typeface="Roboto"/>
              </a:rPr>
              <a:t>0,1 lm</a:t>
            </a:r>
            <a:endParaRPr>
              <a:latin typeface="Roboto"/>
              <a:ea typeface="Roboto"/>
              <a:cs typeface="Roboto"/>
              <a:sym typeface="Roboto"/>
            </a:endParaRPr>
          </a:p>
        </p:txBody>
      </p:sp>
      <p:pic>
        <p:nvPicPr>
          <p:cNvPr id="936" name="Google Shape;936;p61"/>
          <p:cNvPicPr preferRelativeResize="0"/>
          <p:nvPr/>
        </p:nvPicPr>
        <p:blipFill>
          <a:blip r:embed="rId3">
            <a:alphaModFix/>
          </a:blip>
          <a:stretch>
            <a:fillRect/>
          </a:stretch>
        </p:blipFill>
        <p:spPr>
          <a:xfrm>
            <a:off x="5746425" y="3265100"/>
            <a:ext cx="3380500" cy="33805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sp>
        <p:nvSpPr>
          <p:cNvPr id="941" name="Google Shape;941;p62"/>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grpSp>
        <p:nvGrpSpPr>
          <p:cNvPr id="942" name="Google Shape;942;p62"/>
          <p:cNvGrpSpPr/>
          <p:nvPr/>
        </p:nvGrpSpPr>
        <p:grpSpPr>
          <a:xfrm>
            <a:off x="362089" y="1509710"/>
            <a:ext cx="9967521" cy="91352"/>
            <a:chOff x="402575" y="1527048"/>
            <a:chExt cx="9976500" cy="91352"/>
          </a:xfrm>
        </p:grpSpPr>
        <p:cxnSp>
          <p:nvCxnSpPr>
            <p:cNvPr id="943" name="Google Shape;943;p62"/>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944" name="Google Shape;944;p62"/>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945" name="Google Shape;945;p62"/>
          <p:cNvSpPr txBox="1"/>
          <p:nvPr/>
        </p:nvSpPr>
        <p:spPr>
          <a:xfrm>
            <a:off x="891000" y="1729363"/>
            <a:ext cx="8910000" cy="11853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lang="en" sz="2600">
                <a:latin typeface="Roboto"/>
                <a:ea typeface="Roboto"/>
                <a:cs typeface="Roboto"/>
                <a:sym typeface="Roboto"/>
              </a:rPr>
              <a:t>7</a:t>
            </a:r>
            <a:r>
              <a:rPr lang="en" sz="2600">
                <a:latin typeface="Roboto"/>
                <a:ea typeface="Roboto"/>
                <a:cs typeface="Roboto"/>
                <a:sym typeface="Roboto"/>
              </a:rPr>
              <a:t>. Kas programėlėje “Light meter” nurodoma kelvino (K) matavimo vienetais?</a:t>
            </a:r>
            <a:endParaRPr>
              <a:latin typeface="Roboto"/>
              <a:ea typeface="Roboto"/>
              <a:cs typeface="Roboto"/>
              <a:sym typeface="Roboto"/>
            </a:endParaRPr>
          </a:p>
        </p:txBody>
      </p:sp>
      <p:sp>
        <p:nvSpPr>
          <p:cNvPr id="946" name="Google Shape;946;p62"/>
          <p:cNvSpPr txBox="1"/>
          <p:nvPr/>
        </p:nvSpPr>
        <p:spPr>
          <a:xfrm>
            <a:off x="1413750" y="3339250"/>
            <a:ext cx="8605200" cy="1785600"/>
          </a:xfrm>
          <a:prstGeom prst="rect">
            <a:avLst/>
          </a:prstGeom>
          <a:noFill/>
          <a:ln>
            <a:noFill/>
          </a:ln>
        </p:spPr>
        <p:txBody>
          <a:bodyPr anchorCtr="0" anchor="t" bIns="91425" lIns="91425" spcFirstLastPara="1" rIns="91425" wrap="square" tIns="91425">
            <a:spAutoFit/>
          </a:bodyPr>
          <a:lstStyle/>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Lauko temperatūra</a:t>
            </a:r>
            <a:endParaRPr sz="2600">
              <a:latin typeface="Roboto"/>
              <a:ea typeface="Roboto"/>
              <a:cs typeface="Roboto"/>
              <a:sym typeface="Roboto"/>
            </a:endParaRPr>
          </a:p>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Šviesos temperatūra</a:t>
            </a:r>
            <a:endParaRPr sz="2600">
              <a:latin typeface="Roboto"/>
              <a:ea typeface="Roboto"/>
              <a:cs typeface="Roboto"/>
              <a:sym typeface="Roboto"/>
            </a:endParaRPr>
          </a:p>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Šviesos spalva</a:t>
            </a:r>
            <a:endParaRPr sz="2600">
              <a:latin typeface="Roboto"/>
              <a:ea typeface="Roboto"/>
              <a:cs typeface="Roboto"/>
              <a:sym typeface="Roboto"/>
            </a:endParaRPr>
          </a:p>
        </p:txBody>
      </p:sp>
      <p:pic>
        <p:nvPicPr>
          <p:cNvPr id="947" name="Google Shape;947;p62"/>
          <p:cNvPicPr preferRelativeResize="0"/>
          <p:nvPr/>
        </p:nvPicPr>
        <p:blipFill rotWithShape="1">
          <a:blip r:embed="rId3">
            <a:alphaModFix/>
          </a:blip>
          <a:srcRect b="6641" l="10081" r="14848" t="15129"/>
          <a:stretch/>
        </p:blipFill>
        <p:spPr>
          <a:xfrm>
            <a:off x="6580752" y="2997928"/>
            <a:ext cx="2591228" cy="360010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sp>
        <p:nvSpPr>
          <p:cNvPr id="952" name="Google Shape;952;p63"/>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grpSp>
        <p:nvGrpSpPr>
          <p:cNvPr id="953" name="Google Shape;953;p63"/>
          <p:cNvGrpSpPr/>
          <p:nvPr/>
        </p:nvGrpSpPr>
        <p:grpSpPr>
          <a:xfrm>
            <a:off x="362089" y="1509710"/>
            <a:ext cx="9967521" cy="91352"/>
            <a:chOff x="402575" y="1527048"/>
            <a:chExt cx="9976500" cy="91352"/>
          </a:xfrm>
        </p:grpSpPr>
        <p:cxnSp>
          <p:nvCxnSpPr>
            <p:cNvPr id="954" name="Google Shape;954;p63"/>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955" name="Google Shape;955;p63"/>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956" name="Google Shape;956;p63"/>
          <p:cNvSpPr txBox="1"/>
          <p:nvPr/>
        </p:nvSpPr>
        <p:spPr>
          <a:xfrm>
            <a:off x="891000" y="1729363"/>
            <a:ext cx="8910000" cy="11853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lang="en" sz="2600">
                <a:latin typeface="Roboto"/>
                <a:ea typeface="Roboto"/>
                <a:cs typeface="Roboto"/>
                <a:sym typeface="Roboto"/>
              </a:rPr>
              <a:t>7. Kas programėlėje “Light meter” nurodoma kelvino (K) matavimo vienetais?</a:t>
            </a:r>
            <a:endParaRPr>
              <a:latin typeface="Roboto"/>
              <a:ea typeface="Roboto"/>
              <a:cs typeface="Roboto"/>
              <a:sym typeface="Roboto"/>
            </a:endParaRPr>
          </a:p>
        </p:txBody>
      </p:sp>
      <p:sp>
        <p:nvSpPr>
          <p:cNvPr id="957" name="Google Shape;957;p63"/>
          <p:cNvSpPr txBox="1"/>
          <p:nvPr/>
        </p:nvSpPr>
        <p:spPr>
          <a:xfrm>
            <a:off x="1413750" y="3339250"/>
            <a:ext cx="8605200" cy="1785600"/>
          </a:xfrm>
          <a:prstGeom prst="rect">
            <a:avLst/>
          </a:prstGeom>
          <a:noFill/>
          <a:ln>
            <a:noFill/>
          </a:ln>
        </p:spPr>
        <p:txBody>
          <a:bodyPr anchorCtr="0" anchor="t" bIns="91425" lIns="91425" spcFirstLastPara="1" rIns="91425" wrap="square" tIns="91425">
            <a:spAutoFit/>
          </a:bodyPr>
          <a:lstStyle/>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Lauko temperatūra</a:t>
            </a:r>
            <a:endParaRPr sz="2600">
              <a:latin typeface="Roboto"/>
              <a:ea typeface="Roboto"/>
              <a:cs typeface="Roboto"/>
              <a:sym typeface="Roboto"/>
            </a:endParaRPr>
          </a:p>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Šviesos temperatūra</a:t>
            </a:r>
            <a:endParaRPr sz="2600">
              <a:latin typeface="Roboto"/>
              <a:ea typeface="Roboto"/>
              <a:cs typeface="Roboto"/>
              <a:sym typeface="Roboto"/>
            </a:endParaRPr>
          </a:p>
          <a:p>
            <a:pPr indent="-393700" lvl="0" marL="457200" rtl="0" algn="l">
              <a:lnSpc>
                <a:spcPct val="150000"/>
              </a:lnSpc>
              <a:spcBef>
                <a:spcPts val="0"/>
              </a:spcBef>
              <a:spcAft>
                <a:spcPts val="0"/>
              </a:spcAft>
              <a:buClr>
                <a:srgbClr val="46D246"/>
              </a:buClr>
              <a:buSzPts val="2600"/>
              <a:buFont typeface="Roboto"/>
              <a:buAutoNum type="alphaLcParenR"/>
            </a:pPr>
            <a:r>
              <a:rPr b="1" lang="en" sz="2600">
                <a:solidFill>
                  <a:srgbClr val="46D246"/>
                </a:solidFill>
                <a:latin typeface="Roboto"/>
                <a:ea typeface="Roboto"/>
                <a:cs typeface="Roboto"/>
                <a:sym typeface="Roboto"/>
              </a:rPr>
              <a:t>Šviesos spalva</a:t>
            </a:r>
            <a:endParaRPr b="1" sz="2600">
              <a:solidFill>
                <a:srgbClr val="46D246"/>
              </a:solidFill>
              <a:latin typeface="Roboto"/>
              <a:ea typeface="Roboto"/>
              <a:cs typeface="Roboto"/>
              <a:sym typeface="Roboto"/>
            </a:endParaRPr>
          </a:p>
        </p:txBody>
      </p:sp>
      <p:pic>
        <p:nvPicPr>
          <p:cNvPr id="958" name="Google Shape;958;p63"/>
          <p:cNvPicPr preferRelativeResize="0"/>
          <p:nvPr/>
        </p:nvPicPr>
        <p:blipFill rotWithShape="1">
          <a:blip r:embed="rId3">
            <a:alphaModFix/>
          </a:blip>
          <a:srcRect b="6641" l="10081" r="14848" t="15129"/>
          <a:stretch/>
        </p:blipFill>
        <p:spPr>
          <a:xfrm>
            <a:off x="6580752" y="2997928"/>
            <a:ext cx="2591228" cy="3600102"/>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2" name="Shape 962"/>
        <p:cNvGrpSpPr/>
        <p:nvPr/>
      </p:nvGrpSpPr>
      <p:grpSpPr>
        <a:xfrm>
          <a:off x="0" y="0"/>
          <a:ext cx="0" cy="0"/>
          <a:chOff x="0" y="0"/>
          <a:chExt cx="0" cy="0"/>
        </a:xfrm>
      </p:grpSpPr>
      <p:sp>
        <p:nvSpPr>
          <p:cNvPr id="963" name="Google Shape;963;p64"/>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grpSp>
        <p:nvGrpSpPr>
          <p:cNvPr id="964" name="Google Shape;964;p64"/>
          <p:cNvGrpSpPr/>
          <p:nvPr/>
        </p:nvGrpSpPr>
        <p:grpSpPr>
          <a:xfrm>
            <a:off x="362089" y="1509710"/>
            <a:ext cx="9967521" cy="91352"/>
            <a:chOff x="402575" y="1527048"/>
            <a:chExt cx="9976500" cy="91352"/>
          </a:xfrm>
        </p:grpSpPr>
        <p:cxnSp>
          <p:nvCxnSpPr>
            <p:cNvPr id="965" name="Google Shape;965;p64"/>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966" name="Google Shape;966;p64"/>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967" name="Google Shape;967;p64"/>
          <p:cNvSpPr txBox="1"/>
          <p:nvPr/>
        </p:nvSpPr>
        <p:spPr>
          <a:xfrm>
            <a:off x="742500" y="2052000"/>
            <a:ext cx="9207000" cy="5850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lang="en" sz="2600">
                <a:latin typeface="Roboto"/>
                <a:ea typeface="Roboto"/>
                <a:cs typeface="Roboto"/>
                <a:sym typeface="Roboto"/>
              </a:rPr>
              <a:t>8</a:t>
            </a:r>
            <a:r>
              <a:rPr lang="en" sz="2600">
                <a:latin typeface="Roboto"/>
                <a:ea typeface="Roboto"/>
                <a:cs typeface="Roboto"/>
                <a:sym typeface="Roboto"/>
              </a:rPr>
              <a:t>. Kokia yra rekomenduojama apšietos norma operacinėje?  </a:t>
            </a:r>
            <a:endParaRPr>
              <a:latin typeface="Roboto"/>
              <a:ea typeface="Roboto"/>
              <a:cs typeface="Roboto"/>
              <a:sym typeface="Roboto"/>
            </a:endParaRPr>
          </a:p>
        </p:txBody>
      </p:sp>
      <p:sp>
        <p:nvSpPr>
          <p:cNvPr id="968" name="Google Shape;968;p64"/>
          <p:cNvSpPr txBox="1"/>
          <p:nvPr/>
        </p:nvSpPr>
        <p:spPr>
          <a:xfrm>
            <a:off x="1431875" y="3717250"/>
            <a:ext cx="2955600" cy="1785600"/>
          </a:xfrm>
          <a:prstGeom prst="rect">
            <a:avLst/>
          </a:prstGeom>
          <a:noFill/>
          <a:ln>
            <a:noFill/>
          </a:ln>
        </p:spPr>
        <p:txBody>
          <a:bodyPr anchorCtr="0" anchor="t" bIns="91425" lIns="91425" spcFirstLastPara="1" rIns="91425" wrap="square" tIns="91425">
            <a:spAutoFit/>
          </a:bodyPr>
          <a:lstStyle/>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50 - 100 lx</a:t>
            </a:r>
            <a:endParaRPr sz="2600">
              <a:latin typeface="Roboto"/>
              <a:ea typeface="Roboto"/>
              <a:cs typeface="Roboto"/>
              <a:sym typeface="Roboto"/>
            </a:endParaRPr>
          </a:p>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300 - 750 lx</a:t>
            </a:r>
            <a:endParaRPr sz="2600">
              <a:latin typeface="Roboto"/>
              <a:ea typeface="Roboto"/>
              <a:cs typeface="Roboto"/>
              <a:sym typeface="Roboto"/>
            </a:endParaRPr>
          </a:p>
          <a:p>
            <a:pPr indent="-393700" lvl="0" marL="457200" marR="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500 - 1000 lx</a:t>
            </a:r>
            <a:endParaRPr sz="2600">
              <a:latin typeface="Roboto"/>
              <a:ea typeface="Roboto"/>
              <a:cs typeface="Roboto"/>
              <a:sym typeface="Roboto"/>
            </a:endParaRPr>
          </a:p>
        </p:txBody>
      </p:sp>
      <p:pic>
        <p:nvPicPr>
          <p:cNvPr id="969" name="Google Shape;969;p64"/>
          <p:cNvPicPr preferRelativeResize="0"/>
          <p:nvPr/>
        </p:nvPicPr>
        <p:blipFill>
          <a:blip r:embed="rId3">
            <a:alphaModFix/>
          </a:blip>
          <a:stretch>
            <a:fillRect/>
          </a:stretch>
        </p:blipFill>
        <p:spPr>
          <a:xfrm>
            <a:off x="4633167" y="3087952"/>
            <a:ext cx="4745431" cy="3154851"/>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3" name="Shape 973"/>
        <p:cNvGrpSpPr/>
        <p:nvPr/>
      </p:nvGrpSpPr>
      <p:grpSpPr>
        <a:xfrm>
          <a:off x="0" y="0"/>
          <a:ext cx="0" cy="0"/>
          <a:chOff x="0" y="0"/>
          <a:chExt cx="0" cy="0"/>
        </a:xfrm>
      </p:grpSpPr>
      <p:sp>
        <p:nvSpPr>
          <p:cNvPr id="974" name="Google Shape;974;p65"/>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grpSp>
        <p:nvGrpSpPr>
          <p:cNvPr id="975" name="Google Shape;975;p65"/>
          <p:cNvGrpSpPr/>
          <p:nvPr/>
        </p:nvGrpSpPr>
        <p:grpSpPr>
          <a:xfrm>
            <a:off x="362089" y="1509710"/>
            <a:ext cx="9967521" cy="91352"/>
            <a:chOff x="402575" y="1527048"/>
            <a:chExt cx="9976500" cy="91352"/>
          </a:xfrm>
        </p:grpSpPr>
        <p:cxnSp>
          <p:nvCxnSpPr>
            <p:cNvPr id="976" name="Google Shape;976;p65"/>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977" name="Google Shape;977;p65"/>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978" name="Google Shape;978;p65"/>
          <p:cNvSpPr txBox="1"/>
          <p:nvPr/>
        </p:nvSpPr>
        <p:spPr>
          <a:xfrm>
            <a:off x="742500" y="2052000"/>
            <a:ext cx="9207000" cy="5850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lang="en" sz="2600">
                <a:latin typeface="Roboto"/>
                <a:ea typeface="Roboto"/>
                <a:cs typeface="Roboto"/>
                <a:sym typeface="Roboto"/>
              </a:rPr>
              <a:t>8. Kokia yra rekomenduojama apšietos norma operacinėje?  </a:t>
            </a:r>
            <a:endParaRPr>
              <a:latin typeface="Roboto"/>
              <a:ea typeface="Roboto"/>
              <a:cs typeface="Roboto"/>
              <a:sym typeface="Roboto"/>
            </a:endParaRPr>
          </a:p>
        </p:txBody>
      </p:sp>
      <p:sp>
        <p:nvSpPr>
          <p:cNvPr id="979" name="Google Shape;979;p65"/>
          <p:cNvSpPr txBox="1"/>
          <p:nvPr/>
        </p:nvSpPr>
        <p:spPr>
          <a:xfrm>
            <a:off x="1431875" y="3717250"/>
            <a:ext cx="2955600" cy="1785600"/>
          </a:xfrm>
          <a:prstGeom prst="rect">
            <a:avLst/>
          </a:prstGeom>
          <a:noFill/>
          <a:ln>
            <a:noFill/>
          </a:ln>
        </p:spPr>
        <p:txBody>
          <a:bodyPr anchorCtr="0" anchor="t" bIns="91425" lIns="91425" spcFirstLastPara="1" rIns="91425" wrap="square" tIns="91425">
            <a:spAutoFit/>
          </a:bodyPr>
          <a:lstStyle/>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50 - 100 lx</a:t>
            </a:r>
            <a:endParaRPr sz="2600">
              <a:latin typeface="Roboto"/>
              <a:ea typeface="Roboto"/>
              <a:cs typeface="Roboto"/>
              <a:sym typeface="Roboto"/>
            </a:endParaRPr>
          </a:p>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300 - 750 lx</a:t>
            </a:r>
            <a:endParaRPr sz="2600">
              <a:latin typeface="Roboto"/>
              <a:ea typeface="Roboto"/>
              <a:cs typeface="Roboto"/>
              <a:sym typeface="Roboto"/>
            </a:endParaRPr>
          </a:p>
          <a:p>
            <a:pPr indent="-393700" lvl="0" marL="457200" marR="0" rtl="0" algn="l">
              <a:lnSpc>
                <a:spcPct val="150000"/>
              </a:lnSpc>
              <a:spcBef>
                <a:spcPts val="0"/>
              </a:spcBef>
              <a:spcAft>
                <a:spcPts val="0"/>
              </a:spcAft>
              <a:buClr>
                <a:srgbClr val="46D246"/>
              </a:buClr>
              <a:buSzPts val="2600"/>
              <a:buFont typeface="Roboto"/>
              <a:buAutoNum type="alphaLcParenR"/>
            </a:pPr>
            <a:r>
              <a:rPr b="1" lang="en" sz="2600">
                <a:solidFill>
                  <a:srgbClr val="46D246"/>
                </a:solidFill>
                <a:latin typeface="Roboto"/>
                <a:ea typeface="Roboto"/>
                <a:cs typeface="Roboto"/>
                <a:sym typeface="Roboto"/>
              </a:rPr>
              <a:t>500 - 1000 lx</a:t>
            </a:r>
            <a:endParaRPr b="1" sz="2600">
              <a:solidFill>
                <a:srgbClr val="46D246"/>
              </a:solidFill>
              <a:latin typeface="Roboto"/>
              <a:ea typeface="Roboto"/>
              <a:cs typeface="Roboto"/>
              <a:sym typeface="Roboto"/>
            </a:endParaRPr>
          </a:p>
        </p:txBody>
      </p:sp>
      <p:pic>
        <p:nvPicPr>
          <p:cNvPr id="980" name="Google Shape;980;p65"/>
          <p:cNvPicPr preferRelativeResize="0"/>
          <p:nvPr/>
        </p:nvPicPr>
        <p:blipFill>
          <a:blip r:embed="rId3">
            <a:alphaModFix/>
          </a:blip>
          <a:stretch>
            <a:fillRect/>
          </a:stretch>
        </p:blipFill>
        <p:spPr>
          <a:xfrm>
            <a:off x="4633167" y="3087952"/>
            <a:ext cx="4745431" cy="3154851"/>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sp>
        <p:nvSpPr>
          <p:cNvPr id="985" name="Google Shape;985;p66"/>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grpSp>
        <p:nvGrpSpPr>
          <p:cNvPr id="986" name="Google Shape;986;p66"/>
          <p:cNvGrpSpPr/>
          <p:nvPr/>
        </p:nvGrpSpPr>
        <p:grpSpPr>
          <a:xfrm>
            <a:off x="362089" y="1509710"/>
            <a:ext cx="9967521" cy="91352"/>
            <a:chOff x="402575" y="1527048"/>
            <a:chExt cx="9976500" cy="91352"/>
          </a:xfrm>
        </p:grpSpPr>
        <p:cxnSp>
          <p:nvCxnSpPr>
            <p:cNvPr id="987" name="Google Shape;987;p66"/>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988" name="Google Shape;988;p66"/>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989" name="Google Shape;989;p66"/>
          <p:cNvSpPr txBox="1"/>
          <p:nvPr/>
        </p:nvSpPr>
        <p:spPr>
          <a:xfrm>
            <a:off x="1223550" y="1949975"/>
            <a:ext cx="8244900" cy="5850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lang="en" sz="2600">
                <a:latin typeface="Roboto"/>
                <a:ea typeface="Roboto"/>
                <a:cs typeface="Roboto"/>
                <a:sym typeface="Roboto"/>
              </a:rPr>
              <a:t>9</a:t>
            </a:r>
            <a:r>
              <a:rPr lang="en" sz="2600">
                <a:latin typeface="Roboto"/>
                <a:ea typeface="Roboto"/>
                <a:cs typeface="Roboto"/>
                <a:sym typeface="Roboto"/>
              </a:rPr>
              <a:t>. Kurios vietos paviršiaus apšvieta buvo stipriausia?</a:t>
            </a:r>
            <a:endParaRPr sz="2600">
              <a:latin typeface="Roboto"/>
              <a:ea typeface="Roboto"/>
              <a:cs typeface="Roboto"/>
              <a:sym typeface="Roboto"/>
            </a:endParaRPr>
          </a:p>
        </p:txBody>
      </p:sp>
      <p:sp>
        <p:nvSpPr>
          <p:cNvPr id="990" name="Google Shape;990;p66"/>
          <p:cNvSpPr txBox="1"/>
          <p:nvPr/>
        </p:nvSpPr>
        <p:spPr>
          <a:xfrm>
            <a:off x="1512875" y="3339250"/>
            <a:ext cx="6884100" cy="1785600"/>
          </a:xfrm>
          <a:prstGeom prst="rect">
            <a:avLst/>
          </a:prstGeom>
          <a:noFill/>
          <a:ln>
            <a:noFill/>
          </a:ln>
        </p:spPr>
        <p:txBody>
          <a:bodyPr anchorCtr="0" anchor="t" bIns="91425" lIns="91425" spcFirstLastPara="1" rIns="91425" wrap="square" tIns="91425">
            <a:spAutoFit/>
          </a:bodyPr>
          <a:lstStyle/>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Bibliotekoje</a:t>
            </a:r>
            <a:endParaRPr sz="2600">
              <a:latin typeface="Roboto"/>
              <a:ea typeface="Roboto"/>
              <a:cs typeface="Roboto"/>
              <a:sym typeface="Roboto"/>
            </a:endParaRPr>
          </a:p>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Valgykloje</a:t>
            </a:r>
            <a:endParaRPr sz="2600">
              <a:latin typeface="Roboto"/>
              <a:ea typeface="Roboto"/>
              <a:cs typeface="Roboto"/>
              <a:sym typeface="Roboto"/>
            </a:endParaRPr>
          </a:p>
          <a:p>
            <a:pPr indent="-393700" lvl="0" marL="457200" marR="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Mokytojų kambaryje</a:t>
            </a:r>
            <a:endParaRPr sz="2600">
              <a:latin typeface="Roboto"/>
              <a:ea typeface="Roboto"/>
              <a:cs typeface="Roboto"/>
              <a:sym typeface="Roboto"/>
            </a:endParaRPr>
          </a:p>
        </p:txBody>
      </p:sp>
      <p:pic>
        <p:nvPicPr>
          <p:cNvPr id="991" name="Google Shape;991;p66"/>
          <p:cNvPicPr preferRelativeResize="0"/>
          <p:nvPr/>
        </p:nvPicPr>
        <p:blipFill>
          <a:blip r:embed="rId3">
            <a:alphaModFix/>
          </a:blip>
          <a:stretch>
            <a:fillRect/>
          </a:stretch>
        </p:blipFill>
        <p:spPr>
          <a:xfrm>
            <a:off x="5720875" y="2883901"/>
            <a:ext cx="4060324" cy="2662602"/>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sp>
        <p:nvSpPr>
          <p:cNvPr id="996" name="Google Shape;996;p67"/>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grpSp>
        <p:nvGrpSpPr>
          <p:cNvPr id="997" name="Google Shape;997;p67"/>
          <p:cNvGrpSpPr/>
          <p:nvPr/>
        </p:nvGrpSpPr>
        <p:grpSpPr>
          <a:xfrm>
            <a:off x="362089" y="1509710"/>
            <a:ext cx="9967521" cy="91352"/>
            <a:chOff x="402575" y="1527048"/>
            <a:chExt cx="9976500" cy="91352"/>
          </a:xfrm>
        </p:grpSpPr>
        <p:cxnSp>
          <p:nvCxnSpPr>
            <p:cNvPr id="998" name="Google Shape;998;p67"/>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999" name="Google Shape;999;p67"/>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1000" name="Google Shape;1000;p67"/>
          <p:cNvSpPr txBox="1"/>
          <p:nvPr/>
        </p:nvSpPr>
        <p:spPr>
          <a:xfrm>
            <a:off x="1223550" y="1949975"/>
            <a:ext cx="8244900" cy="5850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lang="en" sz="2600">
                <a:latin typeface="Roboto"/>
                <a:ea typeface="Roboto"/>
                <a:cs typeface="Roboto"/>
                <a:sym typeface="Roboto"/>
              </a:rPr>
              <a:t>9. Kurios vietos paviršiaus apšvieta buvo stipriausia?</a:t>
            </a:r>
            <a:endParaRPr sz="2600">
              <a:latin typeface="Roboto"/>
              <a:ea typeface="Roboto"/>
              <a:cs typeface="Roboto"/>
              <a:sym typeface="Roboto"/>
            </a:endParaRPr>
          </a:p>
        </p:txBody>
      </p:sp>
      <p:sp>
        <p:nvSpPr>
          <p:cNvPr id="1001" name="Google Shape;1001;p67"/>
          <p:cNvSpPr txBox="1"/>
          <p:nvPr/>
        </p:nvSpPr>
        <p:spPr>
          <a:xfrm>
            <a:off x="1512875" y="3339250"/>
            <a:ext cx="6884100" cy="1785600"/>
          </a:xfrm>
          <a:prstGeom prst="rect">
            <a:avLst/>
          </a:prstGeom>
          <a:noFill/>
          <a:ln>
            <a:noFill/>
          </a:ln>
        </p:spPr>
        <p:txBody>
          <a:bodyPr anchorCtr="0" anchor="t" bIns="91425" lIns="91425" spcFirstLastPara="1" rIns="91425" wrap="square" tIns="91425">
            <a:spAutoFit/>
          </a:bodyPr>
          <a:lstStyle/>
          <a:p>
            <a:pPr indent="-393700" lvl="0" marL="45720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Bibliotekoje</a:t>
            </a:r>
            <a:endParaRPr sz="2600">
              <a:latin typeface="Roboto"/>
              <a:ea typeface="Roboto"/>
              <a:cs typeface="Roboto"/>
              <a:sym typeface="Roboto"/>
            </a:endParaRPr>
          </a:p>
          <a:p>
            <a:pPr indent="-393700" lvl="0" marL="457200" rtl="0" algn="l">
              <a:lnSpc>
                <a:spcPct val="150000"/>
              </a:lnSpc>
              <a:spcBef>
                <a:spcPts val="0"/>
              </a:spcBef>
              <a:spcAft>
                <a:spcPts val="0"/>
              </a:spcAft>
              <a:buClr>
                <a:srgbClr val="46D246"/>
              </a:buClr>
              <a:buSzPts val="2600"/>
              <a:buFont typeface="Roboto"/>
              <a:buAutoNum type="alphaLcParenR"/>
            </a:pPr>
            <a:r>
              <a:rPr b="1" lang="en" sz="2600">
                <a:solidFill>
                  <a:srgbClr val="46D246"/>
                </a:solidFill>
                <a:latin typeface="Roboto"/>
                <a:ea typeface="Roboto"/>
                <a:cs typeface="Roboto"/>
                <a:sym typeface="Roboto"/>
              </a:rPr>
              <a:t>Valgykloje</a:t>
            </a:r>
            <a:endParaRPr b="1" sz="2600">
              <a:solidFill>
                <a:srgbClr val="46D246"/>
              </a:solidFill>
              <a:latin typeface="Roboto"/>
              <a:ea typeface="Roboto"/>
              <a:cs typeface="Roboto"/>
              <a:sym typeface="Roboto"/>
            </a:endParaRPr>
          </a:p>
          <a:p>
            <a:pPr indent="-393700" lvl="0" marL="457200" marR="0" rtl="0" algn="l">
              <a:lnSpc>
                <a:spcPct val="150000"/>
              </a:lnSpc>
              <a:spcBef>
                <a:spcPts val="0"/>
              </a:spcBef>
              <a:spcAft>
                <a:spcPts val="0"/>
              </a:spcAft>
              <a:buSzPts val="2600"/>
              <a:buFont typeface="Roboto"/>
              <a:buAutoNum type="alphaLcParenR"/>
            </a:pPr>
            <a:r>
              <a:rPr lang="en" sz="2600">
                <a:latin typeface="Roboto"/>
                <a:ea typeface="Roboto"/>
                <a:cs typeface="Roboto"/>
                <a:sym typeface="Roboto"/>
              </a:rPr>
              <a:t>Mokytojų kambaryje</a:t>
            </a:r>
            <a:endParaRPr sz="2600">
              <a:latin typeface="Roboto"/>
              <a:ea typeface="Roboto"/>
              <a:cs typeface="Roboto"/>
              <a:sym typeface="Roboto"/>
            </a:endParaRPr>
          </a:p>
        </p:txBody>
      </p:sp>
      <p:pic>
        <p:nvPicPr>
          <p:cNvPr id="1002" name="Google Shape;1002;p67"/>
          <p:cNvPicPr preferRelativeResize="0"/>
          <p:nvPr/>
        </p:nvPicPr>
        <p:blipFill>
          <a:blip r:embed="rId3">
            <a:alphaModFix/>
          </a:blip>
          <a:stretch>
            <a:fillRect/>
          </a:stretch>
        </p:blipFill>
        <p:spPr>
          <a:xfrm>
            <a:off x="5720875" y="2883901"/>
            <a:ext cx="4060324" cy="2662602"/>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6" name="Shape 1006"/>
        <p:cNvGrpSpPr/>
        <p:nvPr/>
      </p:nvGrpSpPr>
      <p:grpSpPr>
        <a:xfrm>
          <a:off x="0" y="0"/>
          <a:ext cx="0" cy="0"/>
          <a:chOff x="0" y="0"/>
          <a:chExt cx="0" cy="0"/>
        </a:xfrm>
      </p:grpSpPr>
      <p:sp>
        <p:nvSpPr>
          <p:cNvPr id="1007" name="Google Shape;1007;p68"/>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grpSp>
        <p:nvGrpSpPr>
          <p:cNvPr id="1008" name="Google Shape;1008;p68"/>
          <p:cNvGrpSpPr/>
          <p:nvPr/>
        </p:nvGrpSpPr>
        <p:grpSpPr>
          <a:xfrm>
            <a:off x="362089" y="1509710"/>
            <a:ext cx="9967521" cy="91352"/>
            <a:chOff x="402575" y="1527048"/>
            <a:chExt cx="9976500" cy="91352"/>
          </a:xfrm>
        </p:grpSpPr>
        <p:cxnSp>
          <p:nvCxnSpPr>
            <p:cNvPr id="1009" name="Google Shape;1009;p68"/>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1010" name="Google Shape;1010;p68"/>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1011" name="Google Shape;1011;p68"/>
          <p:cNvSpPr txBox="1"/>
          <p:nvPr/>
        </p:nvSpPr>
        <p:spPr>
          <a:xfrm>
            <a:off x="1363500" y="2038500"/>
            <a:ext cx="7415100" cy="11853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lang="en" sz="2600">
                <a:latin typeface="Roboto"/>
                <a:ea typeface="Roboto"/>
                <a:cs typeface="Roboto"/>
                <a:sym typeface="Roboto"/>
              </a:rPr>
              <a:t>10</a:t>
            </a:r>
            <a:r>
              <a:rPr lang="en" sz="2600">
                <a:latin typeface="Roboto"/>
                <a:ea typeface="Roboto"/>
                <a:cs typeface="Roboto"/>
                <a:sym typeface="Roboto"/>
              </a:rPr>
              <a:t>. Kokiai paviršiaus apšvietai esant geriausiai augs lobelija? </a:t>
            </a:r>
            <a:endParaRPr>
              <a:latin typeface="Roboto"/>
              <a:ea typeface="Roboto"/>
              <a:cs typeface="Roboto"/>
              <a:sym typeface="Roboto"/>
            </a:endParaRPr>
          </a:p>
        </p:txBody>
      </p:sp>
      <p:sp>
        <p:nvSpPr>
          <p:cNvPr id="1012" name="Google Shape;1012;p68"/>
          <p:cNvSpPr txBox="1"/>
          <p:nvPr/>
        </p:nvSpPr>
        <p:spPr>
          <a:xfrm>
            <a:off x="1085725" y="3936300"/>
            <a:ext cx="5623800" cy="1740300"/>
          </a:xfrm>
          <a:prstGeom prst="rect">
            <a:avLst/>
          </a:prstGeom>
          <a:noFill/>
          <a:ln>
            <a:noFill/>
          </a:ln>
        </p:spPr>
        <p:txBody>
          <a:bodyPr anchorCtr="0" anchor="t" bIns="91425" lIns="91425" spcFirstLastPara="1" rIns="91425" wrap="square" tIns="91425">
            <a:noAutofit/>
          </a:bodyPr>
          <a:lstStyle/>
          <a:p>
            <a:pPr indent="-393700" lvl="0" marL="457200" rtl="0" algn="just">
              <a:lnSpc>
                <a:spcPct val="150000"/>
              </a:lnSpc>
              <a:spcBef>
                <a:spcPts val="0"/>
              </a:spcBef>
              <a:spcAft>
                <a:spcPts val="0"/>
              </a:spcAft>
              <a:buSzPts val="2600"/>
              <a:buFont typeface="Roboto"/>
              <a:buAutoNum type="alphaLcParenR"/>
            </a:pPr>
            <a:r>
              <a:rPr lang="en" sz="2600">
                <a:latin typeface="Roboto"/>
                <a:ea typeface="Roboto"/>
                <a:cs typeface="Roboto"/>
                <a:sym typeface="Roboto"/>
              </a:rPr>
              <a:t>Mažiausiai </a:t>
            </a:r>
            <a:endParaRPr sz="2600">
              <a:latin typeface="Roboto"/>
              <a:ea typeface="Roboto"/>
              <a:cs typeface="Roboto"/>
              <a:sym typeface="Roboto"/>
            </a:endParaRPr>
          </a:p>
          <a:p>
            <a:pPr indent="-393700" lvl="0" marL="457200" rtl="0" algn="just">
              <a:lnSpc>
                <a:spcPct val="150000"/>
              </a:lnSpc>
              <a:spcBef>
                <a:spcPts val="0"/>
              </a:spcBef>
              <a:spcAft>
                <a:spcPts val="0"/>
              </a:spcAft>
              <a:buSzPts val="2600"/>
              <a:buFont typeface="Roboto"/>
              <a:buAutoNum type="alphaLcParenR"/>
            </a:pPr>
            <a:r>
              <a:rPr lang="en" sz="2600">
                <a:latin typeface="Roboto"/>
                <a:ea typeface="Roboto"/>
                <a:cs typeface="Roboto"/>
                <a:sym typeface="Roboto"/>
              </a:rPr>
              <a:t>Didžiausiai </a:t>
            </a:r>
            <a:endParaRPr sz="2600">
              <a:latin typeface="Roboto"/>
              <a:ea typeface="Roboto"/>
              <a:cs typeface="Roboto"/>
              <a:sym typeface="Roboto"/>
            </a:endParaRPr>
          </a:p>
          <a:p>
            <a:pPr indent="-393700" lvl="0" marL="457200" rtl="0" algn="just">
              <a:lnSpc>
                <a:spcPct val="150000"/>
              </a:lnSpc>
              <a:spcBef>
                <a:spcPts val="0"/>
              </a:spcBef>
              <a:spcAft>
                <a:spcPts val="0"/>
              </a:spcAft>
              <a:buSzPts val="2600"/>
              <a:buFont typeface="Roboto"/>
              <a:buAutoNum type="alphaLcParenR"/>
            </a:pPr>
            <a:r>
              <a:rPr lang="en" sz="2600">
                <a:latin typeface="Roboto"/>
                <a:ea typeface="Roboto"/>
                <a:cs typeface="Roboto"/>
                <a:sym typeface="Roboto"/>
              </a:rPr>
              <a:t>Lobelija geriausiai auga tamsoje</a:t>
            </a:r>
            <a:endParaRPr>
              <a:latin typeface="Roboto"/>
              <a:ea typeface="Roboto"/>
              <a:cs typeface="Roboto"/>
              <a:sym typeface="Roboto"/>
            </a:endParaRPr>
          </a:p>
        </p:txBody>
      </p:sp>
      <p:pic>
        <p:nvPicPr>
          <p:cNvPr id="1013" name="Google Shape;1013;p68"/>
          <p:cNvPicPr preferRelativeResize="0"/>
          <p:nvPr/>
        </p:nvPicPr>
        <p:blipFill rotWithShape="1">
          <a:blip r:embed="rId3">
            <a:alphaModFix/>
          </a:blip>
          <a:srcRect b="0" l="0" r="33722" t="0"/>
          <a:stretch/>
        </p:blipFill>
        <p:spPr>
          <a:xfrm>
            <a:off x="6896525" y="3321738"/>
            <a:ext cx="2952176" cy="2969431"/>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7" name="Shape 1017"/>
        <p:cNvGrpSpPr/>
        <p:nvPr/>
      </p:nvGrpSpPr>
      <p:grpSpPr>
        <a:xfrm>
          <a:off x="0" y="0"/>
          <a:ext cx="0" cy="0"/>
          <a:chOff x="0" y="0"/>
          <a:chExt cx="0" cy="0"/>
        </a:xfrm>
      </p:grpSpPr>
      <p:sp>
        <p:nvSpPr>
          <p:cNvPr id="1018" name="Google Shape;1018;p69"/>
          <p:cNvSpPr txBox="1"/>
          <p:nvPr>
            <p:ph type="title"/>
          </p:nvPr>
        </p:nvSpPr>
        <p:spPr>
          <a:xfrm>
            <a:off x="910800" y="685800"/>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TESTAS</a:t>
            </a:r>
            <a:endParaRPr/>
          </a:p>
        </p:txBody>
      </p:sp>
      <p:grpSp>
        <p:nvGrpSpPr>
          <p:cNvPr id="1019" name="Google Shape;1019;p69"/>
          <p:cNvGrpSpPr/>
          <p:nvPr/>
        </p:nvGrpSpPr>
        <p:grpSpPr>
          <a:xfrm>
            <a:off x="362089" y="1509710"/>
            <a:ext cx="9967521" cy="91352"/>
            <a:chOff x="402575" y="1527048"/>
            <a:chExt cx="9976500" cy="91352"/>
          </a:xfrm>
        </p:grpSpPr>
        <p:cxnSp>
          <p:nvCxnSpPr>
            <p:cNvPr id="1020" name="Google Shape;1020;p69"/>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1021" name="Google Shape;1021;p69"/>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1022" name="Google Shape;1022;p69"/>
          <p:cNvSpPr txBox="1"/>
          <p:nvPr/>
        </p:nvSpPr>
        <p:spPr>
          <a:xfrm>
            <a:off x="1363500" y="2038500"/>
            <a:ext cx="7415100" cy="11853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lang="en" sz="2600">
                <a:latin typeface="Roboto"/>
                <a:ea typeface="Roboto"/>
                <a:cs typeface="Roboto"/>
                <a:sym typeface="Roboto"/>
              </a:rPr>
              <a:t>10. Kokiai paviršiaus apšvietai esant geriausiai augs lobelija? </a:t>
            </a:r>
            <a:endParaRPr>
              <a:latin typeface="Roboto"/>
              <a:ea typeface="Roboto"/>
              <a:cs typeface="Roboto"/>
              <a:sym typeface="Roboto"/>
            </a:endParaRPr>
          </a:p>
        </p:txBody>
      </p:sp>
      <p:sp>
        <p:nvSpPr>
          <p:cNvPr id="1023" name="Google Shape;1023;p69"/>
          <p:cNvSpPr txBox="1"/>
          <p:nvPr/>
        </p:nvSpPr>
        <p:spPr>
          <a:xfrm>
            <a:off x="1085725" y="3936300"/>
            <a:ext cx="5623800" cy="1740300"/>
          </a:xfrm>
          <a:prstGeom prst="rect">
            <a:avLst/>
          </a:prstGeom>
          <a:noFill/>
          <a:ln>
            <a:noFill/>
          </a:ln>
        </p:spPr>
        <p:txBody>
          <a:bodyPr anchorCtr="0" anchor="t" bIns="91425" lIns="91425" spcFirstLastPara="1" rIns="91425" wrap="square" tIns="91425">
            <a:noAutofit/>
          </a:bodyPr>
          <a:lstStyle/>
          <a:p>
            <a:pPr indent="-393700" lvl="0" marL="457200" rtl="0" algn="just">
              <a:lnSpc>
                <a:spcPct val="150000"/>
              </a:lnSpc>
              <a:spcBef>
                <a:spcPts val="0"/>
              </a:spcBef>
              <a:spcAft>
                <a:spcPts val="0"/>
              </a:spcAft>
              <a:buSzPts val="2600"/>
              <a:buFont typeface="Roboto"/>
              <a:buAutoNum type="alphaLcParenR"/>
            </a:pPr>
            <a:r>
              <a:rPr lang="en" sz="2600">
                <a:latin typeface="Roboto"/>
                <a:ea typeface="Roboto"/>
                <a:cs typeface="Roboto"/>
                <a:sym typeface="Roboto"/>
              </a:rPr>
              <a:t>Mažiausiai </a:t>
            </a:r>
            <a:endParaRPr sz="2600">
              <a:latin typeface="Roboto"/>
              <a:ea typeface="Roboto"/>
              <a:cs typeface="Roboto"/>
              <a:sym typeface="Roboto"/>
            </a:endParaRPr>
          </a:p>
          <a:p>
            <a:pPr indent="-393700" lvl="0" marL="457200" rtl="0" algn="just">
              <a:lnSpc>
                <a:spcPct val="150000"/>
              </a:lnSpc>
              <a:spcBef>
                <a:spcPts val="0"/>
              </a:spcBef>
              <a:spcAft>
                <a:spcPts val="0"/>
              </a:spcAft>
              <a:buClr>
                <a:srgbClr val="46D246"/>
              </a:buClr>
              <a:buSzPts val="2600"/>
              <a:buFont typeface="Roboto"/>
              <a:buAutoNum type="alphaLcParenR"/>
            </a:pPr>
            <a:r>
              <a:rPr b="1" lang="en" sz="2600">
                <a:solidFill>
                  <a:srgbClr val="46D246"/>
                </a:solidFill>
                <a:latin typeface="Roboto"/>
                <a:ea typeface="Roboto"/>
                <a:cs typeface="Roboto"/>
                <a:sym typeface="Roboto"/>
              </a:rPr>
              <a:t>Didžiausiai </a:t>
            </a:r>
            <a:endParaRPr b="1" sz="2600">
              <a:solidFill>
                <a:srgbClr val="46D246"/>
              </a:solidFill>
              <a:latin typeface="Roboto"/>
              <a:ea typeface="Roboto"/>
              <a:cs typeface="Roboto"/>
              <a:sym typeface="Roboto"/>
            </a:endParaRPr>
          </a:p>
          <a:p>
            <a:pPr indent="-393700" lvl="0" marL="457200" rtl="0" algn="just">
              <a:lnSpc>
                <a:spcPct val="150000"/>
              </a:lnSpc>
              <a:spcBef>
                <a:spcPts val="0"/>
              </a:spcBef>
              <a:spcAft>
                <a:spcPts val="0"/>
              </a:spcAft>
              <a:buSzPts val="2600"/>
              <a:buFont typeface="Roboto"/>
              <a:buAutoNum type="alphaLcParenR"/>
            </a:pPr>
            <a:r>
              <a:rPr lang="en" sz="2600">
                <a:latin typeface="Roboto"/>
                <a:ea typeface="Roboto"/>
                <a:cs typeface="Roboto"/>
                <a:sym typeface="Roboto"/>
              </a:rPr>
              <a:t>Lobelija geriausiai auga tamsoje</a:t>
            </a:r>
            <a:endParaRPr>
              <a:latin typeface="Roboto"/>
              <a:ea typeface="Roboto"/>
              <a:cs typeface="Roboto"/>
              <a:sym typeface="Roboto"/>
            </a:endParaRPr>
          </a:p>
        </p:txBody>
      </p:sp>
      <p:pic>
        <p:nvPicPr>
          <p:cNvPr id="1024" name="Google Shape;1024;p69"/>
          <p:cNvPicPr preferRelativeResize="0"/>
          <p:nvPr/>
        </p:nvPicPr>
        <p:blipFill rotWithShape="1">
          <a:blip r:embed="rId3">
            <a:alphaModFix/>
          </a:blip>
          <a:srcRect b="0" l="0" r="33722" t="0"/>
          <a:stretch/>
        </p:blipFill>
        <p:spPr>
          <a:xfrm>
            <a:off x="6896525" y="3321738"/>
            <a:ext cx="2952176" cy="2969431"/>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sp>
        <p:nvSpPr>
          <p:cNvPr id="1029" name="Google Shape;1029;p70"/>
          <p:cNvSpPr txBox="1"/>
          <p:nvPr>
            <p:ph type="title"/>
          </p:nvPr>
        </p:nvSpPr>
        <p:spPr>
          <a:xfrm>
            <a:off x="910800" y="685458"/>
            <a:ext cx="8870400" cy="6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ŠALTINIAI</a:t>
            </a:r>
            <a:endParaRPr/>
          </a:p>
        </p:txBody>
      </p:sp>
      <p:grpSp>
        <p:nvGrpSpPr>
          <p:cNvPr id="1030" name="Google Shape;1030;p70"/>
          <p:cNvGrpSpPr/>
          <p:nvPr/>
        </p:nvGrpSpPr>
        <p:grpSpPr>
          <a:xfrm>
            <a:off x="362089" y="1509710"/>
            <a:ext cx="9967521" cy="91352"/>
            <a:chOff x="402575" y="1527048"/>
            <a:chExt cx="9976500" cy="91352"/>
          </a:xfrm>
        </p:grpSpPr>
        <p:cxnSp>
          <p:nvCxnSpPr>
            <p:cNvPr id="1031" name="Google Shape;1031;p70"/>
            <p:cNvCxnSpPr/>
            <p:nvPr/>
          </p:nvCxnSpPr>
          <p:spPr>
            <a:xfrm>
              <a:off x="402575" y="1618400"/>
              <a:ext cx="9976500" cy="0"/>
            </a:xfrm>
            <a:prstGeom prst="straightConnector1">
              <a:avLst/>
            </a:prstGeom>
            <a:noFill/>
            <a:ln cap="flat" cmpd="sng" w="9525">
              <a:solidFill>
                <a:schemeClr val="dk1"/>
              </a:solidFill>
              <a:prstDash val="solid"/>
              <a:round/>
              <a:headEnd len="med" w="med" type="none"/>
              <a:tailEnd len="med" w="med" type="none"/>
            </a:ln>
          </p:spPr>
        </p:cxnSp>
        <p:cxnSp>
          <p:nvCxnSpPr>
            <p:cNvPr id="1032" name="Google Shape;1032;p70"/>
            <p:cNvCxnSpPr/>
            <p:nvPr/>
          </p:nvCxnSpPr>
          <p:spPr>
            <a:xfrm>
              <a:off x="402575" y="1527048"/>
              <a:ext cx="9976500" cy="0"/>
            </a:xfrm>
            <a:prstGeom prst="straightConnector1">
              <a:avLst/>
            </a:prstGeom>
            <a:noFill/>
            <a:ln cap="flat" cmpd="sng" w="9525">
              <a:solidFill>
                <a:schemeClr val="dk1"/>
              </a:solidFill>
              <a:prstDash val="solid"/>
              <a:round/>
              <a:headEnd len="med" w="med" type="none"/>
              <a:tailEnd len="med" w="med" type="none"/>
            </a:ln>
          </p:spPr>
        </p:cxnSp>
      </p:grpSp>
      <p:sp>
        <p:nvSpPr>
          <p:cNvPr id="1033" name="Google Shape;1033;p70"/>
          <p:cNvSpPr txBox="1"/>
          <p:nvPr/>
        </p:nvSpPr>
        <p:spPr>
          <a:xfrm>
            <a:off x="1039500" y="2187475"/>
            <a:ext cx="6655500" cy="23397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SzPts val="2000"/>
              <a:buFont typeface="Roboto"/>
              <a:buChar char="❏"/>
            </a:pPr>
            <a:r>
              <a:rPr lang="en" sz="2000">
                <a:latin typeface="Roboto"/>
                <a:ea typeface="Roboto"/>
                <a:cs typeface="Roboto"/>
                <a:sym typeface="Roboto"/>
              </a:rPr>
              <a:t>V. Valentinavičius ,,Fizika 10”</a:t>
            </a:r>
            <a:endParaRPr sz="2000">
              <a:latin typeface="Roboto"/>
              <a:ea typeface="Roboto"/>
              <a:cs typeface="Roboto"/>
              <a:sym typeface="Roboto"/>
            </a:endParaRPr>
          </a:p>
          <a:p>
            <a:pPr indent="-355600" lvl="0" marL="457200" rtl="0" algn="l">
              <a:spcBef>
                <a:spcPts val="0"/>
              </a:spcBef>
              <a:spcAft>
                <a:spcPts val="0"/>
              </a:spcAft>
              <a:buSzPts val="2000"/>
              <a:buFont typeface="Roboto"/>
              <a:buChar char="❏"/>
            </a:pPr>
            <a:r>
              <a:rPr lang="en" sz="2000" u="sng">
                <a:latin typeface="Roboto"/>
                <a:ea typeface="Roboto"/>
                <a:cs typeface="Roboto"/>
                <a:sym typeface="Roboto"/>
                <a:hlinkClick r:id="rId3"/>
              </a:rPr>
              <a:t>https://lt.wikipedia.org/wiki/Liuksmetras</a:t>
            </a:r>
            <a:endParaRPr sz="2000">
              <a:latin typeface="Roboto"/>
              <a:ea typeface="Roboto"/>
              <a:cs typeface="Roboto"/>
              <a:sym typeface="Roboto"/>
            </a:endParaRPr>
          </a:p>
          <a:p>
            <a:pPr indent="-355600" lvl="0" marL="457200" rtl="0" algn="l">
              <a:spcBef>
                <a:spcPts val="0"/>
              </a:spcBef>
              <a:spcAft>
                <a:spcPts val="0"/>
              </a:spcAft>
              <a:buSzPts val="2000"/>
              <a:buFont typeface="Roboto"/>
              <a:buChar char="❏"/>
            </a:pPr>
            <a:r>
              <a:rPr lang="en" sz="2000" u="sng">
                <a:latin typeface="Roboto"/>
                <a:ea typeface="Roboto"/>
                <a:cs typeface="Roboto"/>
                <a:sym typeface="Roboto"/>
                <a:hlinkClick r:id="rId4"/>
              </a:rPr>
              <a:t>https://lt.wikipedia.org/wiki/%C5%A0viesos_stipris</a:t>
            </a:r>
            <a:endParaRPr sz="2000">
              <a:latin typeface="Roboto"/>
              <a:ea typeface="Roboto"/>
              <a:cs typeface="Roboto"/>
              <a:sym typeface="Roboto"/>
            </a:endParaRPr>
          </a:p>
          <a:p>
            <a:pPr indent="-355600" lvl="0" marL="457200" rtl="0" algn="l">
              <a:spcBef>
                <a:spcPts val="0"/>
              </a:spcBef>
              <a:spcAft>
                <a:spcPts val="0"/>
              </a:spcAft>
              <a:buSzPts val="2000"/>
              <a:buFont typeface="Roboto"/>
              <a:buChar char="❏"/>
            </a:pPr>
            <a:r>
              <a:rPr lang="en" sz="2000" u="sng">
                <a:latin typeface="Roboto"/>
                <a:ea typeface="Roboto"/>
                <a:cs typeface="Roboto"/>
                <a:sym typeface="Roboto"/>
                <a:hlinkClick r:id="rId5"/>
              </a:rPr>
              <a:t>https://lt.wikipedia.org/wiki/%C5%A0viesos_srautas</a:t>
            </a:r>
            <a:endParaRPr sz="2000">
              <a:latin typeface="Roboto"/>
              <a:ea typeface="Roboto"/>
              <a:cs typeface="Roboto"/>
              <a:sym typeface="Roboto"/>
            </a:endParaRPr>
          </a:p>
          <a:p>
            <a:pPr indent="-355600" lvl="0" marL="457200" rtl="0" algn="l">
              <a:spcBef>
                <a:spcPts val="0"/>
              </a:spcBef>
              <a:spcAft>
                <a:spcPts val="0"/>
              </a:spcAft>
              <a:buSzPts val="2000"/>
              <a:buFont typeface="Roboto"/>
              <a:buChar char="❏"/>
            </a:pPr>
            <a:r>
              <a:rPr lang="en" sz="2000" u="sng">
                <a:solidFill>
                  <a:schemeClr val="hlink"/>
                </a:solidFill>
                <a:latin typeface="Roboto"/>
                <a:ea typeface="Roboto"/>
                <a:cs typeface="Roboto"/>
                <a:sym typeface="Roboto"/>
                <a:hlinkClick r:id="rId6"/>
              </a:rPr>
              <a:t>https://sodospalvos.lt/rubrikos/puosnioji-lobelija/</a:t>
            </a:r>
            <a:endParaRPr sz="2000">
              <a:latin typeface="Roboto"/>
              <a:ea typeface="Roboto"/>
              <a:cs typeface="Roboto"/>
              <a:sym typeface="Roboto"/>
            </a:endParaRPr>
          </a:p>
          <a:p>
            <a:pPr indent="0" lvl="0" marL="457200" rtl="0" algn="l">
              <a:spcBef>
                <a:spcPts val="0"/>
              </a:spcBef>
              <a:spcAft>
                <a:spcPts val="0"/>
              </a:spcAft>
              <a:buNone/>
            </a:pPr>
            <a:r>
              <a:t/>
            </a:r>
            <a:endParaRPr sz="2000">
              <a:latin typeface="Roboto"/>
              <a:ea typeface="Roboto"/>
              <a:cs typeface="Roboto"/>
              <a:sym typeface="Roboto"/>
            </a:endParaRPr>
          </a:p>
          <a:p>
            <a:pPr indent="0" lvl="0" marL="457200" rtl="0" algn="l">
              <a:spcBef>
                <a:spcPts val="0"/>
              </a:spcBef>
              <a:spcAft>
                <a:spcPts val="0"/>
              </a:spcAft>
              <a:buNone/>
            </a:pPr>
            <a:r>
              <a:t/>
            </a:r>
            <a:endParaRPr sz="2000">
              <a:latin typeface="Roboto"/>
              <a:ea typeface="Roboto"/>
              <a:cs typeface="Roboto"/>
              <a:sym typeface="Roboto"/>
            </a:endParaRPr>
          </a:p>
        </p:txBody>
      </p:sp>
      <p:sp>
        <p:nvSpPr>
          <p:cNvPr id="1034" name="Google Shape;1034;p70"/>
          <p:cNvSpPr txBox="1"/>
          <p:nvPr/>
        </p:nvSpPr>
        <p:spPr>
          <a:xfrm>
            <a:off x="5070150" y="4773075"/>
            <a:ext cx="13716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035" name="Google Shape;1035;p70"/>
          <p:cNvSpPr txBox="1"/>
          <p:nvPr/>
        </p:nvSpPr>
        <p:spPr>
          <a:xfrm>
            <a:off x="2064950" y="3063875"/>
            <a:ext cx="13716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name="Mysticism Style Brochure by Slidesgo">
  <a:themeElements>
    <a:clrScheme name="Simple Light">
      <a:dk1>
        <a:srgbClr val="1D1933"/>
      </a:dk1>
      <a:lt1>
        <a:srgbClr val="FFFFFF"/>
      </a:lt1>
      <a:dk2>
        <a:srgbClr val="DEBE7A"/>
      </a:dk2>
      <a:lt2>
        <a:srgbClr val="FEF8EC"/>
      </a:lt2>
      <a:accent1>
        <a:srgbClr val="FFFFFF"/>
      </a:accent1>
      <a:accent2>
        <a:srgbClr val="FFFFFF"/>
      </a:accent2>
      <a:accent3>
        <a:srgbClr val="FFFFFF"/>
      </a:accent3>
      <a:accent4>
        <a:srgbClr val="FFFFFF"/>
      </a:accent4>
      <a:accent5>
        <a:srgbClr val="FFFFFF"/>
      </a:accent5>
      <a:accent6>
        <a:srgbClr val="FFFFFF"/>
      </a:accent6>
      <a:hlink>
        <a:srgbClr val="1D193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